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3" r:id="rId1"/>
  </p:sldMasterIdLst>
  <p:notesMasterIdLst>
    <p:notesMasterId r:id="rId145"/>
  </p:notesMasterIdLst>
  <p:sldIdLst>
    <p:sldId id="434" r:id="rId2"/>
    <p:sldId id="464" r:id="rId3"/>
    <p:sldId id="463" r:id="rId4"/>
    <p:sldId id="467" r:id="rId5"/>
    <p:sldId id="256" r:id="rId6"/>
    <p:sldId id="257" r:id="rId7"/>
    <p:sldId id="262" r:id="rId8"/>
    <p:sldId id="264" r:id="rId9"/>
    <p:sldId id="265" r:id="rId10"/>
    <p:sldId id="266" r:id="rId11"/>
    <p:sldId id="269" r:id="rId12"/>
    <p:sldId id="268" r:id="rId13"/>
    <p:sldId id="271" r:id="rId14"/>
    <p:sldId id="273" r:id="rId15"/>
    <p:sldId id="274" r:id="rId16"/>
    <p:sldId id="276" r:id="rId17"/>
    <p:sldId id="277" r:id="rId18"/>
    <p:sldId id="278" r:id="rId19"/>
    <p:sldId id="279" r:id="rId20"/>
    <p:sldId id="280" r:id="rId21"/>
    <p:sldId id="282" r:id="rId22"/>
    <p:sldId id="284" r:id="rId23"/>
    <p:sldId id="285" r:id="rId24"/>
    <p:sldId id="286" r:id="rId25"/>
    <p:sldId id="288" r:id="rId26"/>
    <p:sldId id="287" r:id="rId27"/>
    <p:sldId id="291" r:id="rId28"/>
    <p:sldId id="294" r:id="rId29"/>
    <p:sldId id="296" r:id="rId30"/>
    <p:sldId id="298" r:id="rId31"/>
    <p:sldId id="302" r:id="rId32"/>
    <p:sldId id="303" r:id="rId33"/>
    <p:sldId id="306" r:id="rId34"/>
    <p:sldId id="308" r:id="rId35"/>
    <p:sldId id="309" r:id="rId36"/>
    <p:sldId id="311" r:id="rId37"/>
    <p:sldId id="312" r:id="rId38"/>
    <p:sldId id="314" r:id="rId39"/>
    <p:sldId id="313" r:id="rId40"/>
    <p:sldId id="315" r:id="rId41"/>
    <p:sldId id="316" r:id="rId42"/>
    <p:sldId id="318" r:id="rId43"/>
    <p:sldId id="319" r:id="rId44"/>
    <p:sldId id="320" r:id="rId45"/>
    <p:sldId id="321" r:id="rId46"/>
    <p:sldId id="322" r:id="rId47"/>
    <p:sldId id="323" r:id="rId48"/>
    <p:sldId id="324" r:id="rId49"/>
    <p:sldId id="326" r:id="rId50"/>
    <p:sldId id="328" r:id="rId51"/>
    <p:sldId id="329" r:id="rId52"/>
    <p:sldId id="332" r:id="rId53"/>
    <p:sldId id="333" r:id="rId54"/>
    <p:sldId id="349" r:id="rId55"/>
    <p:sldId id="350" r:id="rId56"/>
    <p:sldId id="334" r:id="rId57"/>
    <p:sldId id="335" r:id="rId58"/>
    <p:sldId id="337" r:id="rId59"/>
    <p:sldId id="339" r:id="rId60"/>
    <p:sldId id="341" r:id="rId61"/>
    <p:sldId id="345" r:id="rId62"/>
    <p:sldId id="353" r:id="rId63"/>
    <p:sldId id="356" r:id="rId64"/>
    <p:sldId id="358" r:id="rId65"/>
    <p:sldId id="359" r:id="rId66"/>
    <p:sldId id="361" r:id="rId67"/>
    <p:sldId id="362" r:id="rId68"/>
    <p:sldId id="363" r:id="rId69"/>
    <p:sldId id="364" r:id="rId70"/>
    <p:sldId id="386" r:id="rId71"/>
    <p:sldId id="365" r:id="rId72"/>
    <p:sldId id="366" r:id="rId73"/>
    <p:sldId id="367" r:id="rId74"/>
    <p:sldId id="368" r:id="rId75"/>
    <p:sldId id="370" r:id="rId76"/>
    <p:sldId id="372" r:id="rId77"/>
    <p:sldId id="373" r:id="rId78"/>
    <p:sldId id="375" r:id="rId79"/>
    <p:sldId id="378" r:id="rId80"/>
    <p:sldId id="379" r:id="rId81"/>
    <p:sldId id="382" r:id="rId82"/>
    <p:sldId id="383" r:id="rId83"/>
    <p:sldId id="384" r:id="rId84"/>
    <p:sldId id="385" r:id="rId85"/>
    <p:sldId id="387" r:id="rId86"/>
    <p:sldId id="388" r:id="rId87"/>
    <p:sldId id="389" r:id="rId88"/>
    <p:sldId id="390" r:id="rId89"/>
    <p:sldId id="391" r:id="rId90"/>
    <p:sldId id="395" r:id="rId91"/>
    <p:sldId id="397" r:id="rId92"/>
    <p:sldId id="399" r:id="rId93"/>
    <p:sldId id="401" r:id="rId94"/>
    <p:sldId id="403" r:id="rId95"/>
    <p:sldId id="404" r:id="rId96"/>
    <p:sldId id="406" r:id="rId97"/>
    <p:sldId id="407" r:id="rId98"/>
    <p:sldId id="408" r:id="rId99"/>
    <p:sldId id="410" r:id="rId100"/>
    <p:sldId id="411" r:id="rId101"/>
    <p:sldId id="412" r:id="rId102"/>
    <p:sldId id="413" r:id="rId103"/>
    <p:sldId id="414" r:id="rId104"/>
    <p:sldId id="415" r:id="rId105"/>
    <p:sldId id="416" r:id="rId106"/>
    <p:sldId id="417" r:id="rId107"/>
    <p:sldId id="419" r:id="rId108"/>
    <p:sldId id="421" r:id="rId109"/>
    <p:sldId id="422" r:id="rId110"/>
    <p:sldId id="423" r:id="rId111"/>
    <p:sldId id="424" r:id="rId112"/>
    <p:sldId id="427" r:id="rId113"/>
    <p:sldId id="426" r:id="rId114"/>
    <p:sldId id="428" r:id="rId115"/>
    <p:sldId id="429" r:id="rId116"/>
    <p:sldId id="431" r:id="rId117"/>
    <p:sldId id="432" r:id="rId118"/>
    <p:sldId id="433" r:id="rId119"/>
    <p:sldId id="438" r:id="rId120"/>
    <p:sldId id="439" r:id="rId121"/>
    <p:sldId id="440" r:id="rId122"/>
    <p:sldId id="441" r:id="rId123"/>
    <p:sldId id="442" r:id="rId124"/>
    <p:sldId id="443" r:id="rId125"/>
    <p:sldId id="444" r:id="rId126"/>
    <p:sldId id="445" r:id="rId127"/>
    <p:sldId id="446" r:id="rId128"/>
    <p:sldId id="447" r:id="rId129"/>
    <p:sldId id="448" r:id="rId130"/>
    <p:sldId id="449" r:id="rId131"/>
    <p:sldId id="450" r:id="rId132"/>
    <p:sldId id="451" r:id="rId133"/>
    <p:sldId id="452" r:id="rId134"/>
    <p:sldId id="453" r:id="rId135"/>
    <p:sldId id="454" r:id="rId136"/>
    <p:sldId id="455" r:id="rId137"/>
    <p:sldId id="456" r:id="rId138"/>
    <p:sldId id="457" r:id="rId139"/>
    <p:sldId id="458" r:id="rId140"/>
    <p:sldId id="459" r:id="rId141"/>
    <p:sldId id="460" r:id="rId142"/>
    <p:sldId id="461" r:id="rId143"/>
    <p:sldId id="466" r:id="rId14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7A2"/>
    <a:srgbClr val="002496"/>
    <a:srgbClr val="0027A4"/>
    <a:srgbClr val="00218A"/>
    <a:srgbClr val="003399"/>
    <a:srgbClr val="0000CC"/>
    <a:srgbClr val="0033CC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426" autoAdjust="0"/>
    <p:restoredTop sz="94660"/>
  </p:normalViewPr>
  <p:slideViewPr>
    <p:cSldViewPr>
      <p:cViewPr varScale="1">
        <p:scale>
          <a:sx n="69" d="100"/>
          <a:sy n="69" d="100"/>
        </p:scale>
        <p:origin x="-115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238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38" Type="http://schemas.openxmlformats.org/officeDocument/2006/relationships/slide" Target="slides/slide137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28" Type="http://schemas.openxmlformats.org/officeDocument/2006/relationships/slide" Target="slides/slide127.xml"/><Relationship Id="rId144" Type="http://schemas.openxmlformats.org/officeDocument/2006/relationships/slide" Target="slides/slide143.xml"/><Relationship Id="rId149" Type="http://schemas.openxmlformats.org/officeDocument/2006/relationships/tableStyles" Target="tableStyles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18" Type="http://schemas.openxmlformats.org/officeDocument/2006/relationships/slide" Target="slides/slide117.xml"/><Relationship Id="rId134" Type="http://schemas.openxmlformats.org/officeDocument/2006/relationships/slide" Target="slides/slide133.xml"/><Relationship Id="rId139" Type="http://schemas.openxmlformats.org/officeDocument/2006/relationships/slide" Target="slides/slide13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16" Type="http://schemas.openxmlformats.org/officeDocument/2006/relationships/slide" Target="slides/slide115.xml"/><Relationship Id="rId124" Type="http://schemas.openxmlformats.org/officeDocument/2006/relationships/slide" Target="slides/slide123.xml"/><Relationship Id="rId129" Type="http://schemas.openxmlformats.org/officeDocument/2006/relationships/slide" Target="slides/slide128.xml"/><Relationship Id="rId137" Type="http://schemas.openxmlformats.org/officeDocument/2006/relationships/slide" Target="slides/slide13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140" Type="http://schemas.openxmlformats.org/officeDocument/2006/relationships/slide" Target="slides/slide139.xml"/><Relationship Id="rId145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30" Type="http://schemas.openxmlformats.org/officeDocument/2006/relationships/slide" Target="slides/slide129.xml"/><Relationship Id="rId135" Type="http://schemas.openxmlformats.org/officeDocument/2006/relationships/slide" Target="slides/slide134.xml"/><Relationship Id="rId143" Type="http://schemas.openxmlformats.org/officeDocument/2006/relationships/slide" Target="slides/slide142.xml"/><Relationship Id="rId148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141" Type="http://schemas.openxmlformats.org/officeDocument/2006/relationships/slide" Target="slides/slide140.xml"/><Relationship Id="rId146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slide" Target="slides/slide130.xml"/><Relationship Id="rId136" Type="http://schemas.openxmlformats.org/officeDocument/2006/relationships/slide" Target="slides/slide135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147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142" Type="http://schemas.openxmlformats.org/officeDocument/2006/relationships/slide" Target="slides/slide14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273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149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73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vi-VN" noProof="0" smtClean="0"/>
              <a:t>Click to edit Master text styles</a:t>
            </a:r>
          </a:p>
          <a:p>
            <a:pPr lvl="1"/>
            <a:r>
              <a:rPr lang="vi-VN" noProof="0" smtClean="0"/>
              <a:t>Second level</a:t>
            </a:r>
          </a:p>
          <a:p>
            <a:pPr lvl="2"/>
            <a:r>
              <a:rPr lang="vi-VN" noProof="0" smtClean="0"/>
              <a:t>Third level</a:t>
            </a:r>
          </a:p>
          <a:p>
            <a:pPr lvl="3"/>
            <a:r>
              <a:rPr lang="vi-VN" noProof="0" smtClean="0"/>
              <a:t>Fourth level</a:t>
            </a:r>
          </a:p>
          <a:p>
            <a:pPr lvl="4"/>
            <a:r>
              <a:rPr lang="vi-VN" noProof="0" smtClean="0"/>
              <a:t>Fifth level</a:t>
            </a:r>
          </a:p>
        </p:txBody>
      </p:sp>
      <p:sp>
        <p:nvSpPr>
          <p:cNvPr id="273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273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fld id="{1AF32916-0437-47D1-A424-E5544462116C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5637121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E1B9EE81-729E-4656-915B-8D6ECCAF3D1D}" type="slidenum">
              <a:rPr lang="vi-VN">
                <a:latin typeface="Arial" charset="0"/>
              </a:rPr>
              <a:pPr/>
              <a:t>1</a:t>
            </a:fld>
            <a:endParaRPr lang="vi-VN">
              <a:latin typeface="Arial" charset="0"/>
            </a:endParaRPr>
          </a:p>
        </p:txBody>
      </p:sp>
      <p:sp>
        <p:nvSpPr>
          <p:cNvPr id="150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05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74F0B6-8CFD-4B2B-B0ED-4ECA23A9602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7170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86D208-53F5-4542-8CBD-F9CF6BF15BD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454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2BD593-FA43-40CB-AE54-26702E4C07E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310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DB8F9F-0070-4B86-B8A4-4E8EBAE8DB2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996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66D8FE-226C-4363-BE09-D9C0695CF0A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785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E4FD48-9370-43DE-B9C8-678BAF8680E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9959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08FB1D-E260-45A3-96E7-48B876DDF9B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212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7FFC35-D367-4E3D-9ABF-91F03EBCB81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8572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AFF542-CA4B-4E9C-AEFE-759361F9D66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146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5DEA3A-B444-4CA4-9B70-F75A6F5482D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0846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1918CD-A7AE-470B-B038-ADF2350567F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103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90F65E2-A3E4-4045-8D51-DD197C47434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625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389" name="Rectangle 5"/>
          <p:cNvSpPr>
            <a:spLocks noChangeArrowheads="1"/>
          </p:cNvSpPr>
          <p:nvPr/>
        </p:nvSpPr>
        <p:spPr bwMode="auto">
          <a:xfrm>
            <a:off x="457200" y="2057400"/>
            <a:ext cx="83058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ctr"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en-US" sz="4800" b="1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KĨ THUẬT</a:t>
            </a:r>
            <a:endParaRPr lang="en-US" sz="4800" b="1" dirty="0">
              <a:solidFill>
                <a:srgbClr val="FFFF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</p:txBody>
      </p:sp>
      <p:sp>
        <p:nvSpPr>
          <p:cNvPr id="272390" name="Text Box 6"/>
          <p:cNvSpPr txBox="1">
            <a:spLocks noChangeArrowheads="1"/>
          </p:cNvSpPr>
          <p:nvPr/>
        </p:nvSpPr>
        <p:spPr bwMode="auto">
          <a:xfrm>
            <a:off x="1143000" y="3352800"/>
            <a:ext cx="68580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n-US" sz="5400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THÊU DẤU NHÂN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2291" name="Line 3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292" name="Oval 4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2293" name="Oval 5"/>
          <p:cNvSpPr>
            <a:spLocks noChangeArrowheads="1"/>
          </p:cNvSpPr>
          <p:nvPr/>
        </p:nvSpPr>
        <p:spPr bwMode="auto">
          <a:xfrm>
            <a:off x="1184275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2294" name="Oval 6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2295" name="Oval 7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2296" name="Oval 8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2297" name="Line 9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298" name="Oval 10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2299" name="Oval 11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2300" name="Oval 12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2301" name="Oval 13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2302" name="Oval 14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12303" name="Group 15"/>
          <p:cNvGrpSpPr>
            <a:grpSpLocks/>
          </p:cNvGrpSpPr>
          <p:nvPr/>
        </p:nvGrpSpPr>
        <p:grpSpPr bwMode="auto">
          <a:xfrm rot="-9175366">
            <a:off x="-304800" y="1447800"/>
            <a:ext cx="2822575" cy="971550"/>
            <a:chOff x="2495" y="2329"/>
            <a:chExt cx="1778" cy="612"/>
          </a:xfrm>
        </p:grpSpPr>
        <p:sp>
          <p:nvSpPr>
            <p:cNvPr id="12317" name="AutoShape 16"/>
            <p:cNvSpPr>
              <a:spLocks noChangeArrowheads="1"/>
            </p:cNvSpPr>
            <p:nvPr/>
          </p:nvSpPr>
          <p:spPr bwMode="auto">
            <a:xfrm rot="3226569">
              <a:off x="3385" y="1489"/>
              <a:ext cx="48" cy="1728"/>
            </a:xfrm>
            <a:prstGeom prst="flowChartExtract">
              <a:avLst/>
            </a:prstGeom>
            <a:solidFill>
              <a:schemeClr val="tx2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2318" name="Oval 17"/>
            <p:cNvSpPr>
              <a:spLocks noChangeArrowheads="1"/>
            </p:cNvSpPr>
            <p:nvPr/>
          </p:nvSpPr>
          <p:spPr bwMode="auto">
            <a:xfrm rot="8626569">
              <a:off x="2495" y="2894"/>
              <a:ext cx="288" cy="47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12304" name="Rectangle 18"/>
          <p:cNvSpPr>
            <a:spLocks noChangeArrowheads="1"/>
          </p:cNvSpPr>
          <p:nvPr/>
        </p:nvSpPr>
        <p:spPr bwMode="auto">
          <a:xfrm rot="5400000">
            <a:off x="3962400" y="2951163"/>
            <a:ext cx="1752600" cy="16002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2305" name="Freeform 19"/>
          <p:cNvSpPr>
            <a:spLocks/>
          </p:cNvSpPr>
          <p:nvPr/>
        </p:nvSpPr>
        <p:spPr bwMode="auto">
          <a:xfrm>
            <a:off x="2403475" y="2022475"/>
            <a:ext cx="76200" cy="685800"/>
          </a:xfrm>
          <a:custGeom>
            <a:avLst/>
            <a:gdLst>
              <a:gd name="T0" fmla="*/ 76200 w 48"/>
              <a:gd name="T1" fmla="*/ 0 h 432"/>
              <a:gd name="T2" fmla="*/ 0 w 48"/>
              <a:gd name="T3" fmla="*/ 381000 h 432"/>
              <a:gd name="T4" fmla="*/ 76200 w 48"/>
              <a:gd name="T5" fmla="*/ 685800 h 43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8" h="432">
                <a:moveTo>
                  <a:pt x="48" y="0"/>
                </a:moveTo>
                <a:cubicBezTo>
                  <a:pt x="24" y="84"/>
                  <a:pt x="0" y="168"/>
                  <a:pt x="0" y="240"/>
                </a:cubicBezTo>
                <a:cubicBezTo>
                  <a:pt x="0" y="312"/>
                  <a:pt x="40" y="400"/>
                  <a:pt x="48" y="43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06" name="Freeform 20"/>
          <p:cNvSpPr>
            <a:spLocks/>
          </p:cNvSpPr>
          <p:nvPr/>
        </p:nvSpPr>
        <p:spPr bwMode="auto">
          <a:xfrm>
            <a:off x="2514600" y="2057400"/>
            <a:ext cx="1524000" cy="762000"/>
          </a:xfrm>
          <a:custGeom>
            <a:avLst/>
            <a:gdLst>
              <a:gd name="T0" fmla="*/ 0 w 624"/>
              <a:gd name="T1" fmla="*/ 0 h 720"/>
              <a:gd name="T2" fmla="*/ 1524000 w 624"/>
              <a:gd name="T3" fmla="*/ 762000 h 720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624" h="720">
                <a:moveTo>
                  <a:pt x="0" y="0"/>
                </a:moveTo>
                <a:cubicBezTo>
                  <a:pt x="260" y="300"/>
                  <a:pt x="520" y="600"/>
                  <a:pt x="624" y="72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669" name="Text Box 21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27670" name="Text Box 22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27671" name="Text Box 23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27672" name="Text Box 24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27673" name="Text Box 25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27674" name="Text Box 26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7675" name="Text Box 27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7676" name="Text Box 28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7677" name="Text Box 29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27678" name="Text Box 30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4451" name="Line 3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4452" name="Oval 4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4453" name="Oval 5"/>
          <p:cNvSpPr>
            <a:spLocks noChangeArrowheads="1"/>
          </p:cNvSpPr>
          <p:nvPr/>
        </p:nvSpPr>
        <p:spPr bwMode="auto">
          <a:xfrm>
            <a:off x="1184275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4454" name="Oval 6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4455" name="Oval 7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4456" name="Oval 8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4457" name="Oval 9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4458" name="Oval 10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4459" name="Oval 11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4460" name="Oval 12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4461" name="Oval 13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104462" name="Group 14"/>
          <p:cNvGrpSpPr>
            <a:grpSpLocks/>
          </p:cNvGrpSpPr>
          <p:nvPr/>
        </p:nvGrpSpPr>
        <p:grpSpPr bwMode="auto">
          <a:xfrm>
            <a:off x="-2895600" y="2636838"/>
            <a:ext cx="3359150" cy="182562"/>
            <a:chOff x="1726" y="1244"/>
            <a:chExt cx="2116" cy="115"/>
          </a:xfrm>
        </p:grpSpPr>
        <p:sp>
          <p:nvSpPr>
            <p:cNvPr id="104486" name="AutoShape 15"/>
            <p:cNvSpPr>
              <a:spLocks noChangeArrowheads="1"/>
            </p:cNvSpPr>
            <p:nvPr/>
          </p:nvSpPr>
          <p:spPr bwMode="auto">
            <a:xfrm rot="-5221926">
              <a:off x="2630" y="340"/>
              <a:ext cx="57" cy="1865"/>
            </a:xfrm>
            <a:prstGeom prst="flowChartExtract">
              <a:avLst/>
            </a:prstGeom>
            <a:solidFill>
              <a:schemeClr val="tx2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04487" name="Oval 16"/>
            <p:cNvSpPr>
              <a:spLocks noChangeArrowheads="1"/>
            </p:cNvSpPr>
            <p:nvPr/>
          </p:nvSpPr>
          <p:spPr bwMode="auto">
            <a:xfrm rot="178073">
              <a:off x="3531" y="1303"/>
              <a:ext cx="311" cy="56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238609" name="Text Box 17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238610" name="Text Box 18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238611" name="Text Box 19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238612" name="Text Box 20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238613" name="Text Box 21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238614" name="Text Box 22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238615" name="Text Box 23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104470" name="Line 24"/>
          <p:cNvSpPr>
            <a:spLocks noChangeShapeType="1"/>
          </p:cNvSpPr>
          <p:nvPr/>
        </p:nvSpPr>
        <p:spPr bwMode="auto">
          <a:xfrm flipV="1"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4471" name="Line 25"/>
          <p:cNvSpPr>
            <a:spLocks noChangeShapeType="1"/>
          </p:cNvSpPr>
          <p:nvPr/>
        </p:nvSpPr>
        <p:spPr bwMode="auto">
          <a:xfrm flipV="1">
            <a:off x="0" y="2819400"/>
            <a:ext cx="6800850" cy="28575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4472" name="Line 26"/>
          <p:cNvSpPr>
            <a:spLocks noChangeShapeType="1"/>
          </p:cNvSpPr>
          <p:nvPr/>
        </p:nvSpPr>
        <p:spPr bwMode="auto">
          <a:xfrm>
            <a:off x="40259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4473" name="Line 27"/>
          <p:cNvSpPr>
            <a:spLocks noChangeShapeType="1"/>
          </p:cNvSpPr>
          <p:nvPr/>
        </p:nvSpPr>
        <p:spPr bwMode="auto">
          <a:xfrm flipH="1"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4474" name="Line 28"/>
          <p:cNvSpPr>
            <a:spLocks noChangeShapeType="1"/>
          </p:cNvSpPr>
          <p:nvPr/>
        </p:nvSpPr>
        <p:spPr bwMode="auto">
          <a:xfrm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4475" name="Line 29"/>
          <p:cNvSpPr>
            <a:spLocks noChangeShapeType="1"/>
          </p:cNvSpPr>
          <p:nvPr/>
        </p:nvSpPr>
        <p:spPr bwMode="auto">
          <a:xfrm flipH="1">
            <a:off x="2133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4476" name="Rectangle 30"/>
          <p:cNvSpPr>
            <a:spLocks noChangeArrowheads="1"/>
          </p:cNvSpPr>
          <p:nvPr/>
        </p:nvSpPr>
        <p:spPr bwMode="auto">
          <a:xfrm rot="5400000">
            <a:off x="979487" y="3059113"/>
            <a:ext cx="1503363" cy="871538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38623" name="Text Box 31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38624" name="Text Box 32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04479" name="Rectangle 33"/>
          <p:cNvSpPr>
            <a:spLocks noChangeArrowheads="1"/>
          </p:cNvSpPr>
          <p:nvPr/>
        </p:nvSpPr>
        <p:spPr bwMode="auto">
          <a:xfrm rot="5400000">
            <a:off x="1893887" y="3059113"/>
            <a:ext cx="1503363" cy="871538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38626" name="Text Box 34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04481" name="Line 35"/>
          <p:cNvSpPr>
            <a:spLocks noChangeShapeType="1"/>
          </p:cNvSpPr>
          <p:nvPr/>
        </p:nvSpPr>
        <p:spPr bwMode="auto">
          <a:xfrm>
            <a:off x="1219200" y="2860675"/>
            <a:ext cx="20574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4482" name="Oval 36"/>
          <p:cNvSpPr>
            <a:spLocks noChangeArrowheads="1"/>
          </p:cNvSpPr>
          <p:nvPr/>
        </p:nvSpPr>
        <p:spPr bwMode="auto">
          <a:xfrm>
            <a:off x="2135188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4483" name="Freeform 38"/>
          <p:cNvSpPr>
            <a:spLocks/>
          </p:cNvSpPr>
          <p:nvPr/>
        </p:nvSpPr>
        <p:spPr bwMode="auto">
          <a:xfrm>
            <a:off x="2209800" y="1104900"/>
            <a:ext cx="3670300" cy="2514600"/>
          </a:xfrm>
          <a:custGeom>
            <a:avLst/>
            <a:gdLst>
              <a:gd name="T0" fmla="*/ 0 w 2312"/>
              <a:gd name="T1" fmla="*/ 952500 h 1584"/>
              <a:gd name="T2" fmla="*/ 152400 w 2312"/>
              <a:gd name="T3" fmla="*/ 495300 h 1584"/>
              <a:gd name="T4" fmla="*/ 533400 w 2312"/>
              <a:gd name="T5" fmla="*/ 190500 h 1584"/>
              <a:gd name="T6" fmla="*/ 1295400 w 2312"/>
              <a:gd name="T7" fmla="*/ 38100 h 1584"/>
              <a:gd name="T8" fmla="*/ 2057400 w 2312"/>
              <a:gd name="T9" fmla="*/ 38100 h 1584"/>
              <a:gd name="T10" fmla="*/ 2819400 w 2312"/>
              <a:gd name="T11" fmla="*/ 266700 h 1584"/>
              <a:gd name="T12" fmla="*/ 3429000 w 2312"/>
              <a:gd name="T13" fmla="*/ 876300 h 1584"/>
              <a:gd name="T14" fmla="*/ 3657600 w 2312"/>
              <a:gd name="T15" fmla="*/ 1790700 h 1584"/>
              <a:gd name="T16" fmla="*/ 3505200 w 2312"/>
              <a:gd name="T17" fmla="*/ 2247900 h 1584"/>
              <a:gd name="T18" fmla="*/ 2895600 w 2312"/>
              <a:gd name="T19" fmla="*/ 2476500 h 1584"/>
              <a:gd name="T20" fmla="*/ 2209800 w 2312"/>
              <a:gd name="T21" fmla="*/ 2476500 h 1584"/>
              <a:gd name="T22" fmla="*/ 1676400 w 2312"/>
              <a:gd name="T23" fmla="*/ 2247900 h 1584"/>
              <a:gd name="T24" fmla="*/ 1295400 w 2312"/>
              <a:gd name="T25" fmla="*/ 1943100 h 1584"/>
              <a:gd name="T26" fmla="*/ 1066800 w 2312"/>
              <a:gd name="T27" fmla="*/ 1790700 h 1584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2312" h="1584">
                <a:moveTo>
                  <a:pt x="0" y="600"/>
                </a:moveTo>
                <a:cubicBezTo>
                  <a:pt x="20" y="496"/>
                  <a:pt x="40" y="392"/>
                  <a:pt x="96" y="312"/>
                </a:cubicBezTo>
                <a:cubicBezTo>
                  <a:pt x="152" y="232"/>
                  <a:pt x="216" y="168"/>
                  <a:pt x="336" y="120"/>
                </a:cubicBezTo>
                <a:cubicBezTo>
                  <a:pt x="456" y="72"/>
                  <a:pt x="656" y="40"/>
                  <a:pt x="816" y="24"/>
                </a:cubicBezTo>
                <a:cubicBezTo>
                  <a:pt x="976" y="8"/>
                  <a:pt x="1136" y="0"/>
                  <a:pt x="1296" y="24"/>
                </a:cubicBezTo>
                <a:cubicBezTo>
                  <a:pt x="1456" y="48"/>
                  <a:pt x="1632" y="80"/>
                  <a:pt x="1776" y="168"/>
                </a:cubicBezTo>
                <a:cubicBezTo>
                  <a:pt x="1920" y="256"/>
                  <a:pt x="2072" y="392"/>
                  <a:pt x="2160" y="552"/>
                </a:cubicBezTo>
                <a:cubicBezTo>
                  <a:pt x="2248" y="712"/>
                  <a:pt x="2296" y="984"/>
                  <a:pt x="2304" y="1128"/>
                </a:cubicBezTo>
                <a:cubicBezTo>
                  <a:pt x="2312" y="1272"/>
                  <a:pt x="2288" y="1344"/>
                  <a:pt x="2208" y="1416"/>
                </a:cubicBezTo>
                <a:cubicBezTo>
                  <a:pt x="2128" y="1488"/>
                  <a:pt x="1960" y="1536"/>
                  <a:pt x="1824" y="1560"/>
                </a:cubicBezTo>
                <a:cubicBezTo>
                  <a:pt x="1688" y="1584"/>
                  <a:pt x="1520" y="1584"/>
                  <a:pt x="1392" y="1560"/>
                </a:cubicBezTo>
                <a:cubicBezTo>
                  <a:pt x="1264" y="1536"/>
                  <a:pt x="1152" y="1472"/>
                  <a:pt x="1056" y="1416"/>
                </a:cubicBezTo>
                <a:cubicBezTo>
                  <a:pt x="960" y="1360"/>
                  <a:pt x="880" y="1272"/>
                  <a:pt x="816" y="1224"/>
                </a:cubicBezTo>
                <a:cubicBezTo>
                  <a:pt x="752" y="1176"/>
                  <a:pt x="704" y="1152"/>
                  <a:pt x="672" y="1128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4484" name="Line 39"/>
          <p:cNvSpPr>
            <a:spLocks noChangeShapeType="1"/>
          </p:cNvSpPr>
          <p:nvPr/>
        </p:nvSpPr>
        <p:spPr bwMode="auto">
          <a:xfrm flipH="1" flipV="1">
            <a:off x="228600" y="2743200"/>
            <a:ext cx="9906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4485" name="Freeform 40"/>
          <p:cNvSpPr>
            <a:spLocks/>
          </p:cNvSpPr>
          <p:nvPr/>
        </p:nvSpPr>
        <p:spPr bwMode="auto">
          <a:xfrm>
            <a:off x="304800" y="2743200"/>
            <a:ext cx="609600" cy="317500"/>
          </a:xfrm>
          <a:custGeom>
            <a:avLst/>
            <a:gdLst>
              <a:gd name="T0" fmla="*/ 0 w 384"/>
              <a:gd name="T1" fmla="*/ 0 h 200"/>
              <a:gd name="T2" fmla="*/ 76200 w 384"/>
              <a:gd name="T3" fmla="*/ 228600 h 200"/>
              <a:gd name="T4" fmla="*/ 304800 w 384"/>
              <a:gd name="T5" fmla="*/ 304800 h 200"/>
              <a:gd name="T6" fmla="*/ 457200 w 384"/>
              <a:gd name="T7" fmla="*/ 304800 h 200"/>
              <a:gd name="T8" fmla="*/ 609600 w 384"/>
              <a:gd name="T9" fmla="*/ 304800 h 2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84" h="200">
                <a:moveTo>
                  <a:pt x="0" y="0"/>
                </a:moveTo>
                <a:cubicBezTo>
                  <a:pt x="8" y="56"/>
                  <a:pt x="16" y="112"/>
                  <a:pt x="48" y="144"/>
                </a:cubicBezTo>
                <a:cubicBezTo>
                  <a:pt x="80" y="176"/>
                  <a:pt x="152" y="184"/>
                  <a:pt x="192" y="192"/>
                </a:cubicBezTo>
                <a:cubicBezTo>
                  <a:pt x="232" y="200"/>
                  <a:pt x="256" y="192"/>
                  <a:pt x="288" y="192"/>
                </a:cubicBezTo>
                <a:cubicBezTo>
                  <a:pt x="320" y="192"/>
                  <a:pt x="352" y="192"/>
                  <a:pt x="384" y="19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5475" name="Line 3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5476" name="Oval 4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5477" name="Oval 5"/>
          <p:cNvSpPr>
            <a:spLocks noChangeArrowheads="1"/>
          </p:cNvSpPr>
          <p:nvPr/>
        </p:nvSpPr>
        <p:spPr bwMode="auto">
          <a:xfrm>
            <a:off x="1184275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5478" name="Oval 6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5479" name="Oval 7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5480" name="Oval 8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5481" name="Line 9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5482" name="Oval 10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5483" name="Oval 11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5484" name="Oval 12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5485" name="Oval 13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5486" name="Oval 14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5487" name="Rectangle 15"/>
          <p:cNvSpPr>
            <a:spLocks noChangeArrowheads="1"/>
          </p:cNvSpPr>
          <p:nvPr/>
        </p:nvSpPr>
        <p:spPr bwMode="auto">
          <a:xfrm rot="5400000">
            <a:off x="3962400" y="2951163"/>
            <a:ext cx="1752600" cy="16002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5488" name="Freeform 16"/>
          <p:cNvSpPr>
            <a:spLocks/>
          </p:cNvSpPr>
          <p:nvPr/>
        </p:nvSpPr>
        <p:spPr bwMode="auto">
          <a:xfrm>
            <a:off x="-76200" y="2590800"/>
            <a:ext cx="1295400" cy="228600"/>
          </a:xfrm>
          <a:custGeom>
            <a:avLst/>
            <a:gdLst>
              <a:gd name="T0" fmla="*/ 0 w 624"/>
              <a:gd name="T1" fmla="*/ 0 h 720"/>
              <a:gd name="T2" fmla="*/ 1295400 w 624"/>
              <a:gd name="T3" fmla="*/ 228600 h 720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624" h="720">
                <a:moveTo>
                  <a:pt x="0" y="0"/>
                </a:moveTo>
                <a:cubicBezTo>
                  <a:pt x="260" y="300"/>
                  <a:pt x="520" y="600"/>
                  <a:pt x="624" y="72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9633" name="Text Box 17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239634" name="Text Box 18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239635" name="Text Box 19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239636" name="Text Box 20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239637" name="Text Box 21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239638" name="Text Box 22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39639" name="Text Box 23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39640" name="Text Box 24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39641" name="Text Box 25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239642" name="Text Box 26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105499" name="Line 27"/>
          <p:cNvSpPr>
            <a:spLocks noChangeShapeType="1"/>
          </p:cNvSpPr>
          <p:nvPr/>
        </p:nvSpPr>
        <p:spPr bwMode="auto">
          <a:xfrm flipV="1"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5500" name="Line 28"/>
          <p:cNvSpPr>
            <a:spLocks noChangeShapeType="1"/>
          </p:cNvSpPr>
          <p:nvPr/>
        </p:nvSpPr>
        <p:spPr bwMode="auto">
          <a:xfrm>
            <a:off x="40259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5501" name="Line 29"/>
          <p:cNvSpPr>
            <a:spLocks noChangeShapeType="1"/>
          </p:cNvSpPr>
          <p:nvPr/>
        </p:nvSpPr>
        <p:spPr bwMode="auto">
          <a:xfrm flipH="1"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5502" name="Freeform 30"/>
          <p:cNvSpPr>
            <a:spLocks/>
          </p:cNvSpPr>
          <p:nvPr/>
        </p:nvSpPr>
        <p:spPr bwMode="auto">
          <a:xfrm>
            <a:off x="2133600" y="901700"/>
            <a:ext cx="2717800" cy="2298700"/>
          </a:xfrm>
          <a:custGeom>
            <a:avLst/>
            <a:gdLst>
              <a:gd name="T0" fmla="*/ 0 w 1712"/>
              <a:gd name="T1" fmla="*/ 1124633 h 1488"/>
              <a:gd name="T2" fmla="*/ 152400 w 1712"/>
              <a:gd name="T3" fmla="*/ 753875 h 1488"/>
              <a:gd name="T4" fmla="*/ 228600 w 1712"/>
              <a:gd name="T5" fmla="*/ 308965 h 1488"/>
              <a:gd name="T6" fmla="*/ 457200 w 1712"/>
              <a:gd name="T7" fmla="*/ 86510 h 1488"/>
              <a:gd name="T8" fmla="*/ 762000 w 1712"/>
              <a:gd name="T9" fmla="*/ 86510 h 1488"/>
              <a:gd name="T10" fmla="*/ 1219200 w 1712"/>
              <a:gd name="T11" fmla="*/ 12359 h 1488"/>
              <a:gd name="T12" fmla="*/ 1905000 w 1712"/>
              <a:gd name="T13" fmla="*/ 160662 h 1488"/>
              <a:gd name="T14" fmla="*/ 2286000 w 1712"/>
              <a:gd name="T15" fmla="*/ 383117 h 1488"/>
              <a:gd name="T16" fmla="*/ 2514600 w 1712"/>
              <a:gd name="T17" fmla="*/ 828026 h 1488"/>
              <a:gd name="T18" fmla="*/ 2667000 w 1712"/>
              <a:gd name="T19" fmla="*/ 1347088 h 1488"/>
              <a:gd name="T20" fmla="*/ 2667000 w 1712"/>
              <a:gd name="T21" fmla="*/ 1866149 h 1488"/>
              <a:gd name="T22" fmla="*/ 2362200 w 1712"/>
              <a:gd name="T23" fmla="*/ 2236907 h 1488"/>
              <a:gd name="T24" fmla="*/ 1905000 w 1712"/>
              <a:gd name="T25" fmla="*/ 2236907 h 1488"/>
              <a:gd name="T26" fmla="*/ 1447800 w 1712"/>
              <a:gd name="T27" fmla="*/ 2162755 h 1488"/>
              <a:gd name="T28" fmla="*/ 1219200 w 1712"/>
              <a:gd name="T29" fmla="*/ 2088604 h 1488"/>
              <a:gd name="T30" fmla="*/ 1066800 w 1712"/>
              <a:gd name="T31" fmla="*/ 2014452 h 1488"/>
              <a:gd name="T32" fmla="*/ 914400 w 1712"/>
              <a:gd name="T33" fmla="*/ 1940301 h 1488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1712" h="1488">
                <a:moveTo>
                  <a:pt x="0" y="728"/>
                </a:moveTo>
                <a:cubicBezTo>
                  <a:pt x="36" y="652"/>
                  <a:pt x="72" y="576"/>
                  <a:pt x="96" y="488"/>
                </a:cubicBezTo>
                <a:cubicBezTo>
                  <a:pt x="120" y="400"/>
                  <a:pt x="112" y="272"/>
                  <a:pt x="144" y="200"/>
                </a:cubicBezTo>
                <a:cubicBezTo>
                  <a:pt x="176" y="128"/>
                  <a:pt x="232" y="80"/>
                  <a:pt x="288" y="56"/>
                </a:cubicBezTo>
                <a:cubicBezTo>
                  <a:pt x="344" y="32"/>
                  <a:pt x="400" y="64"/>
                  <a:pt x="480" y="56"/>
                </a:cubicBezTo>
                <a:cubicBezTo>
                  <a:pt x="560" y="48"/>
                  <a:pt x="648" y="0"/>
                  <a:pt x="768" y="8"/>
                </a:cubicBezTo>
                <a:cubicBezTo>
                  <a:pt x="888" y="16"/>
                  <a:pt x="1088" y="64"/>
                  <a:pt x="1200" y="104"/>
                </a:cubicBezTo>
                <a:cubicBezTo>
                  <a:pt x="1312" y="144"/>
                  <a:pt x="1376" y="176"/>
                  <a:pt x="1440" y="248"/>
                </a:cubicBezTo>
                <a:cubicBezTo>
                  <a:pt x="1504" y="320"/>
                  <a:pt x="1544" y="432"/>
                  <a:pt x="1584" y="536"/>
                </a:cubicBezTo>
                <a:cubicBezTo>
                  <a:pt x="1624" y="640"/>
                  <a:pt x="1664" y="760"/>
                  <a:pt x="1680" y="872"/>
                </a:cubicBezTo>
                <a:cubicBezTo>
                  <a:pt x="1696" y="984"/>
                  <a:pt x="1712" y="1112"/>
                  <a:pt x="1680" y="1208"/>
                </a:cubicBezTo>
                <a:cubicBezTo>
                  <a:pt x="1648" y="1304"/>
                  <a:pt x="1568" y="1408"/>
                  <a:pt x="1488" y="1448"/>
                </a:cubicBezTo>
                <a:cubicBezTo>
                  <a:pt x="1408" y="1488"/>
                  <a:pt x="1296" y="1456"/>
                  <a:pt x="1200" y="1448"/>
                </a:cubicBezTo>
                <a:cubicBezTo>
                  <a:pt x="1104" y="1440"/>
                  <a:pt x="984" y="1416"/>
                  <a:pt x="912" y="1400"/>
                </a:cubicBezTo>
                <a:cubicBezTo>
                  <a:pt x="840" y="1384"/>
                  <a:pt x="808" y="1368"/>
                  <a:pt x="768" y="1352"/>
                </a:cubicBezTo>
                <a:cubicBezTo>
                  <a:pt x="728" y="1336"/>
                  <a:pt x="704" y="1320"/>
                  <a:pt x="672" y="1304"/>
                </a:cubicBezTo>
                <a:cubicBezTo>
                  <a:pt x="640" y="1288"/>
                  <a:pt x="592" y="1272"/>
                  <a:pt x="576" y="125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5503" name="Line 31"/>
          <p:cNvSpPr>
            <a:spLocks noChangeShapeType="1"/>
          </p:cNvSpPr>
          <p:nvPr/>
        </p:nvSpPr>
        <p:spPr bwMode="auto">
          <a:xfrm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5504" name="Line 32"/>
          <p:cNvSpPr>
            <a:spLocks noChangeShapeType="1"/>
          </p:cNvSpPr>
          <p:nvPr/>
        </p:nvSpPr>
        <p:spPr bwMode="auto">
          <a:xfrm flipH="1">
            <a:off x="2133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6499" name="Line 3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6500" name="Oval 4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6501" name="Oval 5"/>
          <p:cNvSpPr>
            <a:spLocks noChangeArrowheads="1"/>
          </p:cNvSpPr>
          <p:nvPr/>
        </p:nvSpPr>
        <p:spPr bwMode="auto">
          <a:xfrm>
            <a:off x="1184275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6502" name="Oval 6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6503" name="Oval 7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6504" name="Oval 8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6505" name="Line 9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6506" name="Oval 10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6507" name="Oval 11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6508" name="Oval 12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6509" name="Oval 13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6510" name="Oval 14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6511" name="Rectangle 15"/>
          <p:cNvSpPr>
            <a:spLocks noChangeArrowheads="1"/>
          </p:cNvSpPr>
          <p:nvPr/>
        </p:nvSpPr>
        <p:spPr bwMode="auto">
          <a:xfrm rot="5400000">
            <a:off x="3962400" y="2951163"/>
            <a:ext cx="1752600" cy="16002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6512" name="Freeform 16"/>
          <p:cNvSpPr>
            <a:spLocks/>
          </p:cNvSpPr>
          <p:nvPr/>
        </p:nvSpPr>
        <p:spPr bwMode="auto">
          <a:xfrm>
            <a:off x="-76200" y="2590800"/>
            <a:ext cx="1295400" cy="228600"/>
          </a:xfrm>
          <a:custGeom>
            <a:avLst/>
            <a:gdLst>
              <a:gd name="T0" fmla="*/ 0 w 624"/>
              <a:gd name="T1" fmla="*/ 0 h 720"/>
              <a:gd name="T2" fmla="*/ 1295400 w 624"/>
              <a:gd name="T3" fmla="*/ 228600 h 720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624" h="720">
                <a:moveTo>
                  <a:pt x="0" y="0"/>
                </a:moveTo>
                <a:cubicBezTo>
                  <a:pt x="260" y="300"/>
                  <a:pt x="520" y="600"/>
                  <a:pt x="624" y="72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0657" name="Text Box 17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240658" name="Text Box 18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240659" name="Text Box 19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240660" name="Text Box 20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240661" name="Text Box 21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240662" name="Text Box 22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40663" name="Text Box 23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40664" name="Text Box 24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40665" name="Text Box 25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240666" name="Text Box 26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106523" name="Line 27"/>
          <p:cNvSpPr>
            <a:spLocks noChangeShapeType="1"/>
          </p:cNvSpPr>
          <p:nvPr/>
        </p:nvSpPr>
        <p:spPr bwMode="auto">
          <a:xfrm flipV="1"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6524" name="Line 28"/>
          <p:cNvSpPr>
            <a:spLocks noChangeShapeType="1"/>
          </p:cNvSpPr>
          <p:nvPr/>
        </p:nvSpPr>
        <p:spPr bwMode="auto">
          <a:xfrm>
            <a:off x="40259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6525" name="Line 29"/>
          <p:cNvSpPr>
            <a:spLocks noChangeShapeType="1"/>
          </p:cNvSpPr>
          <p:nvPr/>
        </p:nvSpPr>
        <p:spPr bwMode="auto">
          <a:xfrm flipH="1"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6526" name="Freeform 30"/>
          <p:cNvSpPr>
            <a:spLocks/>
          </p:cNvSpPr>
          <p:nvPr/>
        </p:nvSpPr>
        <p:spPr bwMode="auto">
          <a:xfrm>
            <a:off x="2133600" y="1422400"/>
            <a:ext cx="1854200" cy="1739900"/>
          </a:xfrm>
          <a:custGeom>
            <a:avLst/>
            <a:gdLst>
              <a:gd name="T0" fmla="*/ 0 w 1168"/>
              <a:gd name="T1" fmla="*/ 635000 h 1096"/>
              <a:gd name="T2" fmla="*/ 152400 w 1168"/>
              <a:gd name="T3" fmla="*/ 330200 h 1096"/>
              <a:gd name="T4" fmla="*/ 228600 w 1168"/>
              <a:gd name="T5" fmla="*/ 177800 h 1096"/>
              <a:gd name="T6" fmla="*/ 533400 w 1168"/>
              <a:gd name="T7" fmla="*/ 25400 h 1096"/>
              <a:gd name="T8" fmla="*/ 838200 w 1168"/>
              <a:gd name="T9" fmla="*/ 25400 h 1096"/>
              <a:gd name="T10" fmla="*/ 1371600 w 1168"/>
              <a:gd name="T11" fmla="*/ 101600 h 1096"/>
              <a:gd name="T12" fmla="*/ 1676400 w 1168"/>
              <a:gd name="T13" fmla="*/ 482600 h 1096"/>
              <a:gd name="T14" fmla="*/ 1828800 w 1168"/>
              <a:gd name="T15" fmla="*/ 863600 h 1096"/>
              <a:gd name="T16" fmla="*/ 1828800 w 1168"/>
              <a:gd name="T17" fmla="*/ 1168400 h 1096"/>
              <a:gd name="T18" fmla="*/ 1676400 w 1168"/>
              <a:gd name="T19" fmla="*/ 1549400 h 1096"/>
              <a:gd name="T20" fmla="*/ 1447800 w 1168"/>
              <a:gd name="T21" fmla="*/ 1701800 h 1096"/>
              <a:gd name="T22" fmla="*/ 1219200 w 1168"/>
              <a:gd name="T23" fmla="*/ 1701800 h 1096"/>
              <a:gd name="T24" fmla="*/ 990600 w 1168"/>
              <a:gd name="T25" fmla="*/ 1473200 h 109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1168" h="1096">
                <a:moveTo>
                  <a:pt x="0" y="400"/>
                </a:moveTo>
                <a:cubicBezTo>
                  <a:pt x="36" y="328"/>
                  <a:pt x="72" y="256"/>
                  <a:pt x="96" y="208"/>
                </a:cubicBezTo>
                <a:cubicBezTo>
                  <a:pt x="120" y="160"/>
                  <a:pt x="104" y="144"/>
                  <a:pt x="144" y="112"/>
                </a:cubicBezTo>
                <a:cubicBezTo>
                  <a:pt x="184" y="80"/>
                  <a:pt x="272" y="32"/>
                  <a:pt x="336" y="16"/>
                </a:cubicBezTo>
                <a:cubicBezTo>
                  <a:pt x="400" y="0"/>
                  <a:pt x="440" y="8"/>
                  <a:pt x="528" y="16"/>
                </a:cubicBezTo>
                <a:cubicBezTo>
                  <a:pt x="616" y="24"/>
                  <a:pt x="776" y="16"/>
                  <a:pt x="864" y="64"/>
                </a:cubicBezTo>
                <a:cubicBezTo>
                  <a:pt x="952" y="112"/>
                  <a:pt x="1008" y="224"/>
                  <a:pt x="1056" y="304"/>
                </a:cubicBezTo>
                <a:cubicBezTo>
                  <a:pt x="1104" y="384"/>
                  <a:pt x="1136" y="472"/>
                  <a:pt x="1152" y="544"/>
                </a:cubicBezTo>
                <a:cubicBezTo>
                  <a:pt x="1168" y="616"/>
                  <a:pt x="1168" y="664"/>
                  <a:pt x="1152" y="736"/>
                </a:cubicBezTo>
                <a:cubicBezTo>
                  <a:pt x="1136" y="808"/>
                  <a:pt x="1096" y="920"/>
                  <a:pt x="1056" y="976"/>
                </a:cubicBezTo>
                <a:cubicBezTo>
                  <a:pt x="1016" y="1032"/>
                  <a:pt x="960" y="1056"/>
                  <a:pt x="912" y="1072"/>
                </a:cubicBezTo>
                <a:cubicBezTo>
                  <a:pt x="864" y="1088"/>
                  <a:pt x="816" y="1096"/>
                  <a:pt x="768" y="1072"/>
                </a:cubicBezTo>
                <a:cubicBezTo>
                  <a:pt x="720" y="1048"/>
                  <a:pt x="656" y="960"/>
                  <a:pt x="624" y="928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6527" name="Line 31"/>
          <p:cNvSpPr>
            <a:spLocks noChangeShapeType="1"/>
          </p:cNvSpPr>
          <p:nvPr/>
        </p:nvSpPr>
        <p:spPr bwMode="auto">
          <a:xfrm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6528" name="Line 32"/>
          <p:cNvSpPr>
            <a:spLocks noChangeShapeType="1"/>
          </p:cNvSpPr>
          <p:nvPr/>
        </p:nvSpPr>
        <p:spPr bwMode="auto">
          <a:xfrm flipH="1">
            <a:off x="2133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7523" name="Line 3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7524" name="Oval 4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7525" name="Oval 5"/>
          <p:cNvSpPr>
            <a:spLocks noChangeArrowheads="1"/>
          </p:cNvSpPr>
          <p:nvPr/>
        </p:nvSpPr>
        <p:spPr bwMode="auto">
          <a:xfrm>
            <a:off x="1184275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7526" name="Oval 6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7527" name="Oval 7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7528" name="Oval 8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7529" name="Line 9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7530" name="Oval 10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7531" name="Oval 11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7532" name="Oval 12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7533" name="Oval 13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7534" name="Oval 14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7535" name="Rectangle 15"/>
          <p:cNvSpPr>
            <a:spLocks noChangeArrowheads="1"/>
          </p:cNvSpPr>
          <p:nvPr/>
        </p:nvSpPr>
        <p:spPr bwMode="auto">
          <a:xfrm rot="5400000">
            <a:off x="3962400" y="2951163"/>
            <a:ext cx="1752600" cy="16002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7536" name="Freeform 16"/>
          <p:cNvSpPr>
            <a:spLocks/>
          </p:cNvSpPr>
          <p:nvPr/>
        </p:nvSpPr>
        <p:spPr bwMode="auto">
          <a:xfrm>
            <a:off x="-76200" y="2590800"/>
            <a:ext cx="1295400" cy="228600"/>
          </a:xfrm>
          <a:custGeom>
            <a:avLst/>
            <a:gdLst>
              <a:gd name="T0" fmla="*/ 0 w 624"/>
              <a:gd name="T1" fmla="*/ 0 h 720"/>
              <a:gd name="T2" fmla="*/ 1295400 w 624"/>
              <a:gd name="T3" fmla="*/ 228600 h 720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624" h="720">
                <a:moveTo>
                  <a:pt x="0" y="0"/>
                </a:moveTo>
                <a:cubicBezTo>
                  <a:pt x="260" y="300"/>
                  <a:pt x="520" y="600"/>
                  <a:pt x="624" y="72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1681" name="Text Box 17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241682" name="Text Box 18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241683" name="Text Box 19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241684" name="Text Box 20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241685" name="Text Box 21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241686" name="Text Box 22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41687" name="Text Box 23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41688" name="Text Box 24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41689" name="Text Box 25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241690" name="Text Box 26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107547" name="Line 27"/>
          <p:cNvSpPr>
            <a:spLocks noChangeShapeType="1"/>
          </p:cNvSpPr>
          <p:nvPr/>
        </p:nvSpPr>
        <p:spPr bwMode="auto">
          <a:xfrm flipV="1"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7548" name="Line 28"/>
          <p:cNvSpPr>
            <a:spLocks noChangeShapeType="1"/>
          </p:cNvSpPr>
          <p:nvPr/>
        </p:nvSpPr>
        <p:spPr bwMode="auto">
          <a:xfrm>
            <a:off x="40259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7549" name="Line 29"/>
          <p:cNvSpPr>
            <a:spLocks noChangeShapeType="1"/>
          </p:cNvSpPr>
          <p:nvPr/>
        </p:nvSpPr>
        <p:spPr bwMode="auto">
          <a:xfrm flipH="1"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7550" name="Freeform 30"/>
          <p:cNvSpPr>
            <a:spLocks/>
          </p:cNvSpPr>
          <p:nvPr/>
        </p:nvSpPr>
        <p:spPr bwMode="auto">
          <a:xfrm>
            <a:off x="2133600" y="1816100"/>
            <a:ext cx="1257300" cy="1003300"/>
          </a:xfrm>
          <a:custGeom>
            <a:avLst/>
            <a:gdLst>
              <a:gd name="T0" fmla="*/ 0 w 792"/>
              <a:gd name="T1" fmla="*/ 241300 h 632"/>
              <a:gd name="T2" fmla="*/ 304800 w 792"/>
              <a:gd name="T3" fmla="*/ 88900 h 632"/>
              <a:gd name="T4" fmla="*/ 533400 w 792"/>
              <a:gd name="T5" fmla="*/ 12700 h 632"/>
              <a:gd name="T6" fmla="*/ 762000 w 792"/>
              <a:gd name="T7" fmla="*/ 12700 h 632"/>
              <a:gd name="T8" fmla="*/ 990600 w 792"/>
              <a:gd name="T9" fmla="*/ 88900 h 632"/>
              <a:gd name="T10" fmla="*/ 1219200 w 792"/>
              <a:gd name="T11" fmla="*/ 393700 h 632"/>
              <a:gd name="T12" fmla="*/ 1219200 w 792"/>
              <a:gd name="T13" fmla="*/ 622300 h 632"/>
              <a:gd name="T14" fmla="*/ 1143000 w 792"/>
              <a:gd name="T15" fmla="*/ 774700 h 632"/>
              <a:gd name="T16" fmla="*/ 1066800 w 792"/>
              <a:gd name="T17" fmla="*/ 927100 h 632"/>
              <a:gd name="T18" fmla="*/ 914400 w 792"/>
              <a:gd name="T19" fmla="*/ 1003300 h 632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792" h="632">
                <a:moveTo>
                  <a:pt x="0" y="152"/>
                </a:moveTo>
                <a:cubicBezTo>
                  <a:pt x="68" y="116"/>
                  <a:pt x="136" y="80"/>
                  <a:pt x="192" y="56"/>
                </a:cubicBezTo>
                <a:cubicBezTo>
                  <a:pt x="248" y="32"/>
                  <a:pt x="288" y="16"/>
                  <a:pt x="336" y="8"/>
                </a:cubicBezTo>
                <a:cubicBezTo>
                  <a:pt x="384" y="0"/>
                  <a:pt x="432" y="0"/>
                  <a:pt x="480" y="8"/>
                </a:cubicBezTo>
                <a:cubicBezTo>
                  <a:pt x="528" y="16"/>
                  <a:pt x="576" y="16"/>
                  <a:pt x="624" y="56"/>
                </a:cubicBezTo>
                <a:cubicBezTo>
                  <a:pt x="672" y="96"/>
                  <a:pt x="744" y="192"/>
                  <a:pt x="768" y="248"/>
                </a:cubicBezTo>
                <a:cubicBezTo>
                  <a:pt x="792" y="304"/>
                  <a:pt x="776" y="352"/>
                  <a:pt x="768" y="392"/>
                </a:cubicBezTo>
                <a:cubicBezTo>
                  <a:pt x="760" y="432"/>
                  <a:pt x="736" y="456"/>
                  <a:pt x="720" y="488"/>
                </a:cubicBezTo>
                <a:cubicBezTo>
                  <a:pt x="704" y="520"/>
                  <a:pt x="696" y="560"/>
                  <a:pt x="672" y="584"/>
                </a:cubicBezTo>
                <a:cubicBezTo>
                  <a:pt x="648" y="608"/>
                  <a:pt x="612" y="620"/>
                  <a:pt x="576" y="63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7551" name="Line 31"/>
          <p:cNvSpPr>
            <a:spLocks noChangeShapeType="1"/>
          </p:cNvSpPr>
          <p:nvPr/>
        </p:nvSpPr>
        <p:spPr bwMode="auto">
          <a:xfrm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7552" name="Line 32"/>
          <p:cNvSpPr>
            <a:spLocks noChangeShapeType="1"/>
          </p:cNvSpPr>
          <p:nvPr/>
        </p:nvSpPr>
        <p:spPr bwMode="auto">
          <a:xfrm flipH="1">
            <a:off x="2133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8547" name="Line 3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8548" name="Oval 4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8549" name="Oval 5"/>
          <p:cNvSpPr>
            <a:spLocks noChangeArrowheads="1"/>
          </p:cNvSpPr>
          <p:nvPr/>
        </p:nvSpPr>
        <p:spPr bwMode="auto">
          <a:xfrm>
            <a:off x="1184275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8550" name="Oval 6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8551" name="Oval 7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8552" name="Oval 8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8553" name="Line 9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8554" name="Oval 10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8555" name="Oval 11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8556" name="Oval 12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8557" name="Oval 13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8558" name="Oval 14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108559" name="Group 15"/>
          <p:cNvGrpSpPr>
            <a:grpSpLocks/>
          </p:cNvGrpSpPr>
          <p:nvPr/>
        </p:nvGrpSpPr>
        <p:grpSpPr bwMode="auto">
          <a:xfrm rot="3415360">
            <a:off x="-2830513" y="2830513"/>
            <a:ext cx="2822575" cy="971550"/>
            <a:chOff x="2495" y="2329"/>
            <a:chExt cx="1778" cy="612"/>
          </a:xfrm>
        </p:grpSpPr>
        <p:sp>
          <p:nvSpPr>
            <p:cNvPr id="108580" name="AutoShape 16"/>
            <p:cNvSpPr>
              <a:spLocks noChangeArrowheads="1"/>
            </p:cNvSpPr>
            <p:nvPr/>
          </p:nvSpPr>
          <p:spPr bwMode="auto">
            <a:xfrm rot="3226569">
              <a:off x="3385" y="1489"/>
              <a:ext cx="48" cy="1728"/>
            </a:xfrm>
            <a:prstGeom prst="flowChartExtract">
              <a:avLst/>
            </a:prstGeom>
            <a:solidFill>
              <a:schemeClr val="tx2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08581" name="Oval 17"/>
            <p:cNvSpPr>
              <a:spLocks noChangeArrowheads="1"/>
            </p:cNvSpPr>
            <p:nvPr/>
          </p:nvSpPr>
          <p:spPr bwMode="auto">
            <a:xfrm rot="8626569">
              <a:off x="2495" y="2894"/>
              <a:ext cx="288" cy="47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108560" name="Rectangle 18"/>
          <p:cNvSpPr>
            <a:spLocks noChangeArrowheads="1"/>
          </p:cNvSpPr>
          <p:nvPr/>
        </p:nvSpPr>
        <p:spPr bwMode="auto">
          <a:xfrm rot="5400000">
            <a:off x="3962400" y="2951163"/>
            <a:ext cx="1752600" cy="16002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8561" name="Freeform 19"/>
          <p:cNvSpPr>
            <a:spLocks/>
          </p:cNvSpPr>
          <p:nvPr/>
        </p:nvSpPr>
        <p:spPr bwMode="auto">
          <a:xfrm>
            <a:off x="-2514600" y="2514600"/>
            <a:ext cx="3733800" cy="304800"/>
          </a:xfrm>
          <a:custGeom>
            <a:avLst/>
            <a:gdLst>
              <a:gd name="T0" fmla="*/ 0 w 624"/>
              <a:gd name="T1" fmla="*/ 0 h 720"/>
              <a:gd name="T2" fmla="*/ 3733800 w 624"/>
              <a:gd name="T3" fmla="*/ 304800 h 720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624" h="720">
                <a:moveTo>
                  <a:pt x="0" y="0"/>
                </a:moveTo>
                <a:cubicBezTo>
                  <a:pt x="260" y="300"/>
                  <a:pt x="520" y="600"/>
                  <a:pt x="624" y="72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2708" name="Text Box 20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242709" name="Text Box 21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242710" name="Text Box 22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242711" name="Text Box 23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242712" name="Text Box 24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242713" name="Text Box 25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42714" name="Text Box 26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42715" name="Text Box 27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42716" name="Text Box 28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242717" name="Text Box 29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108572" name="Line 30"/>
          <p:cNvSpPr>
            <a:spLocks noChangeShapeType="1"/>
          </p:cNvSpPr>
          <p:nvPr/>
        </p:nvSpPr>
        <p:spPr bwMode="auto">
          <a:xfrm flipV="1"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8573" name="Line 31"/>
          <p:cNvSpPr>
            <a:spLocks noChangeShapeType="1"/>
          </p:cNvSpPr>
          <p:nvPr/>
        </p:nvSpPr>
        <p:spPr bwMode="auto">
          <a:xfrm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8574" name="Line 32"/>
          <p:cNvSpPr>
            <a:spLocks noChangeShapeType="1"/>
          </p:cNvSpPr>
          <p:nvPr/>
        </p:nvSpPr>
        <p:spPr bwMode="auto">
          <a:xfrm>
            <a:off x="40259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8575" name="Line 33"/>
          <p:cNvSpPr>
            <a:spLocks noChangeShapeType="1"/>
          </p:cNvSpPr>
          <p:nvPr/>
        </p:nvSpPr>
        <p:spPr bwMode="auto">
          <a:xfrm flipH="1"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8576" name="Line 34"/>
          <p:cNvSpPr>
            <a:spLocks noChangeShapeType="1"/>
          </p:cNvSpPr>
          <p:nvPr/>
        </p:nvSpPr>
        <p:spPr bwMode="auto">
          <a:xfrm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8577" name="Line 35"/>
          <p:cNvSpPr>
            <a:spLocks noChangeShapeType="1"/>
          </p:cNvSpPr>
          <p:nvPr/>
        </p:nvSpPr>
        <p:spPr bwMode="auto">
          <a:xfrm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8578" name="Line 36"/>
          <p:cNvSpPr>
            <a:spLocks noChangeShapeType="1"/>
          </p:cNvSpPr>
          <p:nvPr/>
        </p:nvSpPr>
        <p:spPr bwMode="auto">
          <a:xfrm flipH="1">
            <a:off x="2133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8579" name="Line 39"/>
          <p:cNvSpPr>
            <a:spLocks noChangeShapeType="1"/>
          </p:cNvSpPr>
          <p:nvPr/>
        </p:nvSpPr>
        <p:spPr bwMode="auto">
          <a:xfrm>
            <a:off x="2133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9571" name="Line 3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9572" name="Oval 4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9573" name="Oval 5"/>
          <p:cNvSpPr>
            <a:spLocks noChangeArrowheads="1"/>
          </p:cNvSpPr>
          <p:nvPr/>
        </p:nvSpPr>
        <p:spPr bwMode="auto">
          <a:xfrm>
            <a:off x="1184275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9574" name="Oval 6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9575" name="Oval 7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9576" name="Oval 8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9577" name="Line 9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9578" name="Oval 10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9579" name="Oval 11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9580" name="Oval 12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9581" name="Oval 13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9582" name="Oval 14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109583" name="Group 15"/>
          <p:cNvGrpSpPr>
            <a:grpSpLocks/>
          </p:cNvGrpSpPr>
          <p:nvPr/>
        </p:nvGrpSpPr>
        <p:grpSpPr bwMode="auto">
          <a:xfrm rot="3415360">
            <a:off x="-1382713" y="3363913"/>
            <a:ext cx="2822575" cy="971550"/>
            <a:chOff x="2495" y="2329"/>
            <a:chExt cx="1778" cy="612"/>
          </a:xfrm>
        </p:grpSpPr>
        <p:sp>
          <p:nvSpPr>
            <p:cNvPr id="109604" name="AutoShape 16"/>
            <p:cNvSpPr>
              <a:spLocks noChangeArrowheads="1"/>
            </p:cNvSpPr>
            <p:nvPr/>
          </p:nvSpPr>
          <p:spPr bwMode="auto">
            <a:xfrm rot="3226569">
              <a:off x="3385" y="1489"/>
              <a:ext cx="48" cy="1728"/>
            </a:xfrm>
            <a:prstGeom prst="flowChartExtract">
              <a:avLst/>
            </a:prstGeom>
            <a:solidFill>
              <a:schemeClr val="tx2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09605" name="Oval 17"/>
            <p:cNvSpPr>
              <a:spLocks noChangeArrowheads="1"/>
            </p:cNvSpPr>
            <p:nvPr/>
          </p:nvSpPr>
          <p:spPr bwMode="auto">
            <a:xfrm rot="8626569">
              <a:off x="2495" y="2894"/>
              <a:ext cx="288" cy="47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109584" name="Rectangle 18"/>
          <p:cNvSpPr>
            <a:spLocks noChangeArrowheads="1"/>
          </p:cNvSpPr>
          <p:nvPr/>
        </p:nvSpPr>
        <p:spPr bwMode="auto">
          <a:xfrm rot="5400000">
            <a:off x="3962400" y="2951163"/>
            <a:ext cx="1752600" cy="16002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43731" name="Text Box 19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243732" name="Text Box 20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243733" name="Text Box 21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243734" name="Text Box 22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243735" name="Text Box 23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243736" name="Text Box 24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43737" name="Text Box 25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43738" name="Text Box 26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43739" name="Text Box 27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243740" name="Text Box 28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109595" name="Freeform 29"/>
          <p:cNvSpPr>
            <a:spLocks/>
          </p:cNvSpPr>
          <p:nvPr/>
        </p:nvSpPr>
        <p:spPr bwMode="auto">
          <a:xfrm>
            <a:off x="-3200400" y="2438400"/>
            <a:ext cx="4419600" cy="558800"/>
          </a:xfrm>
          <a:custGeom>
            <a:avLst/>
            <a:gdLst>
              <a:gd name="T0" fmla="*/ 4419600 w 3456"/>
              <a:gd name="T1" fmla="*/ 406400 h 352"/>
              <a:gd name="T2" fmla="*/ 4112683 w 3456"/>
              <a:gd name="T3" fmla="*/ 177800 h 352"/>
              <a:gd name="T4" fmla="*/ 3867150 w 3456"/>
              <a:gd name="T5" fmla="*/ 177800 h 352"/>
              <a:gd name="T6" fmla="*/ 3069167 w 3456"/>
              <a:gd name="T7" fmla="*/ 101600 h 352"/>
              <a:gd name="T8" fmla="*/ 2271183 w 3456"/>
              <a:gd name="T9" fmla="*/ 25400 h 352"/>
              <a:gd name="T10" fmla="*/ 1595967 w 3456"/>
              <a:gd name="T11" fmla="*/ 25400 h 352"/>
              <a:gd name="T12" fmla="*/ 1104900 w 3456"/>
              <a:gd name="T13" fmla="*/ 177800 h 352"/>
              <a:gd name="T14" fmla="*/ 0 w 3456"/>
              <a:gd name="T15" fmla="*/ 558800 h 35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3456" h="352">
                <a:moveTo>
                  <a:pt x="3456" y="256"/>
                </a:moveTo>
                <a:cubicBezTo>
                  <a:pt x="3372" y="196"/>
                  <a:pt x="3288" y="136"/>
                  <a:pt x="3216" y="112"/>
                </a:cubicBezTo>
                <a:cubicBezTo>
                  <a:pt x="3144" y="88"/>
                  <a:pt x="3160" y="120"/>
                  <a:pt x="3024" y="112"/>
                </a:cubicBezTo>
                <a:cubicBezTo>
                  <a:pt x="2888" y="104"/>
                  <a:pt x="2608" y="80"/>
                  <a:pt x="2400" y="64"/>
                </a:cubicBezTo>
                <a:cubicBezTo>
                  <a:pt x="2192" y="48"/>
                  <a:pt x="1968" y="24"/>
                  <a:pt x="1776" y="16"/>
                </a:cubicBezTo>
                <a:cubicBezTo>
                  <a:pt x="1584" y="8"/>
                  <a:pt x="1400" y="0"/>
                  <a:pt x="1248" y="16"/>
                </a:cubicBezTo>
                <a:cubicBezTo>
                  <a:pt x="1096" y="32"/>
                  <a:pt x="1072" y="56"/>
                  <a:pt x="864" y="112"/>
                </a:cubicBezTo>
                <a:cubicBezTo>
                  <a:pt x="656" y="168"/>
                  <a:pt x="144" y="312"/>
                  <a:pt x="0" y="35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9596" name="Line 30"/>
          <p:cNvSpPr>
            <a:spLocks noChangeShapeType="1"/>
          </p:cNvSpPr>
          <p:nvPr/>
        </p:nvSpPr>
        <p:spPr bwMode="auto">
          <a:xfrm flipV="1"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9597" name="Line 31"/>
          <p:cNvSpPr>
            <a:spLocks noChangeShapeType="1"/>
          </p:cNvSpPr>
          <p:nvPr/>
        </p:nvSpPr>
        <p:spPr bwMode="auto">
          <a:xfrm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9598" name="Line 32"/>
          <p:cNvSpPr>
            <a:spLocks noChangeShapeType="1"/>
          </p:cNvSpPr>
          <p:nvPr/>
        </p:nvSpPr>
        <p:spPr bwMode="auto">
          <a:xfrm>
            <a:off x="40259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9599" name="Line 33"/>
          <p:cNvSpPr>
            <a:spLocks noChangeShapeType="1"/>
          </p:cNvSpPr>
          <p:nvPr/>
        </p:nvSpPr>
        <p:spPr bwMode="auto">
          <a:xfrm flipH="1"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9600" name="Line 34"/>
          <p:cNvSpPr>
            <a:spLocks noChangeShapeType="1"/>
          </p:cNvSpPr>
          <p:nvPr/>
        </p:nvSpPr>
        <p:spPr bwMode="auto">
          <a:xfrm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9601" name="Line 35"/>
          <p:cNvSpPr>
            <a:spLocks noChangeShapeType="1"/>
          </p:cNvSpPr>
          <p:nvPr/>
        </p:nvSpPr>
        <p:spPr bwMode="auto">
          <a:xfrm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9602" name="Line 36"/>
          <p:cNvSpPr>
            <a:spLocks noChangeShapeType="1"/>
          </p:cNvSpPr>
          <p:nvPr/>
        </p:nvSpPr>
        <p:spPr bwMode="auto">
          <a:xfrm flipH="1">
            <a:off x="2133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9603" name="Line 37"/>
          <p:cNvSpPr>
            <a:spLocks noChangeShapeType="1"/>
          </p:cNvSpPr>
          <p:nvPr/>
        </p:nvSpPr>
        <p:spPr bwMode="auto">
          <a:xfrm>
            <a:off x="2133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0595" name="Line 3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0596" name="Oval 4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0597" name="Oval 5"/>
          <p:cNvSpPr>
            <a:spLocks noChangeArrowheads="1"/>
          </p:cNvSpPr>
          <p:nvPr/>
        </p:nvSpPr>
        <p:spPr bwMode="auto">
          <a:xfrm>
            <a:off x="1184275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0598" name="Oval 6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0599" name="Oval 7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0600" name="Oval 8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0601" name="Line 9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0602" name="Oval 10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0603" name="Oval 11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0604" name="Oval 12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0605" name="Oval 13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0606" name="Oval 14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110607" name="Group 15"/>
          <p:cNvGrpSpPr>
            <a:grpSpLocks/>
          </p:cNvGrpSpPr>
          <p:nvPr/>
        </p:nvGrpSpPr>
        <p:grpSpPr bwMode="auto">
          <a:xfrm rot="3415360">
            <a:off x="65087" y="3973513"/>
            <a:ext cx="2822575" cy="971550"/>
            <a:chOff x="2495" y="2329"/>
            <a:chExt cx="1778" cy="612"/>
          </a:xfrm>
        </p:grpSpPr>
        <p:sp>
          <p:nvSpPr>
            <p:cNvPr id="110627" name="AutoShape 16"/>
            <p:cNvSpPr>
              <a:spLocks noChangeArrowheads="1"/>
            </p:cNvSpPr>
            <p:nvPr/>
          </p:nvSpPr>
          <p:spPr bwMode="auto">
            <a:xfrm rot="3226569">
              <a:off x="3385" y="1489"/>
              <a:ext cx="48" cy="1728"/>
            </a:xfrm>
            <a:prstGeom prst="flowChartExtract">
              <a:avLst/>
            </a:prstGeom>
            <a:solidFill>
              <a:schemeClr val="tx2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10628" name="Oval 17"/>
            <p:cNvSpPr>
              <a:spLocks noChangeArrowheads="1"/>
            </p:cNvSpPr>
            <p:nvPr/>
          </p:nvSpPr>
          <p:spPr bwMode="auto">
            <a:xfrm rot="8626569">
              <a:off x="2495" y="2894"/>
              <a:ext cx="288" cy="47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110608" name="Rectangle 18"/>
          <p:cNvSpPr>
            <a:spLocks noChangeArrowheads="1"/>
          </p:cNvSpPr>
          <p:nvPr/>
        </p:nvSpPr>
        <p:spPr bwMode="auto">
          <a:xfrm rot="5400000">
            <a:off x="3962400" y="2951163"/>
            <a:ext cx="1752600" cy="16002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44755" name="Text Box 19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244756" name="Text Box 20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244757" name="Text Box 21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244758" name="Text Box 22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244759" name="Text Box 23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244760" name="Text Box 24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44761" name="Text Box 25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44762" name="Text Box 26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44763" name="Text Box 27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244764" name="Text Box 28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110619" name="Line 30"/>
          <p:cNvSpPr>
            <a:spLocks noChangeShapeType="1"/>
          </p:cNvSpPr>
          <p:nvPr/>
        </p:nvSpPr>
        <p:spPr bwMode="auto">
          <a:xfrm flipV="1"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0620" name="Line 31"/>
          <p:cNvSpPr>
            <a:spLocks noChangeShapeType="1"/>
          </p:cNvSpPr>
          <p:nvPr/>
        </p:nvSpPr>
        <p:spPr bwMode="auto">
          <a:xfrm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0621" name="Line 32"/>
          <p:cNvSpPr>
            <a:spLocks noChangeShapeType="1"/>
          </p:cNvSpPr>
          <p:nvPr/>
        </p:nvSpPr>
        <p:spPr bwMode="auto">
          <a:xfrm>
            <a:off x="40259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0622" name="Line 33"/>
          <p:cNvSpPr>
            <a:spLocks noChangeShapeType="1"/>
          </p:cNvSpPr>
          <p:nvPr/>
        </p:nvSpPr>
        <p:spPr bwMode="auto">
          <a:xfrm flipH="1"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0623" name="Line 34"/>
          <p:cNvSpPr>
            <a:spLocks noChangeShapeType="1"/>
          </p:cNvSpPr>
          <p:nvPr/>
        </p:nvSpPr>
        <p:spPr bwMode="auto">
          <a:xfrm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0624" name="Line 35"/>
          <p:cNvSpPr>
            <a:spLocks noChangeShapeType="1"/>
          </p:cNvSpPr>
          <p:nvPr/>
        </p:nvSpPr>
        <p:spPr bwMode="auto">
          <a:xfrm>
            <a:off x="2133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0625" name="Line 36"/>
          <p:cNvSpPr>
            <a:spLocks noChangeShapeType="1"/>
          </p:cNvSpPr>
          <p:nvPr/>
        </p:nvSpPr>
        <p:spPr bwMode="auto">
          <a:xfrm flipH="1">
            <a:off x="2133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0626" name="Freeform 37"/>
          <p:cNvSpPr>
            <a:spLocks/>
          </p:cNvSpPr>
          <p:nvPr/>
        </p:nvSpPr>
        <p:spPr bwMode="auto">
          <a:xfrm>
            <a:off x="-1130300" y="2438400"/>
            <a:ext cx="2349500" cy="1524000"/>
          </a:xfrm>
          <a:custGeom>
            <a:avLst/>
            <a:gdLst>
              <a:gd name="T0" fmla="*/ 2349500 w 1480"/>
              <a:gd name="T1" fmla="*/ 381000 h 960"/>
              <a:gd name="T2" fmla="*/ 2273300 w 1480"/>
              <a:gd name="T3" fmla="*/ 228600 h 960"/>
              <a:gd name="T4" fmla="*/ 1968500 w 1480"/>
              <a:gd name="T5" fmla="*/ 76200 h 960"/>
              <a:gd name="T6" fmla="*/ 1663700 w 1480"/>
              <a:gd name="T7" fmla="*/ 0 h 960"/>
              <a:gd name="T8" fmla="*/ 1206500 w 1480"/>
              <a:gd name="T9" fmla="*/ 76200 h 960"/>
              <a:gd name="T10" fmla="*/ 749300 w 1480"/>
              <a:gd name="T11" fmla="*/ 152400 h 960"/>
              <a:gd name="T12" fmla="*/ 520700 w 1480"/>
              <a:gd name="T13" fmla="*/ 381000 h 960"/>
              <a:gd name="T14" fmla="*/ 292100 w 1480"/>
              <a:gd name="T15" fmla="*/ 609600 h 960"/>
              <a:gd name="T16" fmla="*/ 63500 w 1480"/>
              <a:gd name="T17" fmla="*/ 838200 h 960"/>
              <a:gd name="T18" fmla="*/ 139700 w 1480"/>
              <a:gd name="T19" fmla="*/ 1143000 h 960"/>
              <a:gd name="T20" fmla="*/ 901700 w 1480"/>
              <a:gd name="T21" fmla="*/ 1295400 h 960"/>
              <a:gd name="T22" fmla="*/ 1130300 w 1480"/>
              <a:gd name="T23" fmla="*/ 1295400 h 960"/>
              <a:gd name="T24" fmla="*/ 1435100 w 1480"/>
              <a:gd name="T25" fmla="*/ 1219200 h 960"/>
              <a:gd name="T26" fmla="*/ 1587500 w 1480"/>
              <a:gd name="T27" fmla="*/ 1295400 h 960"/>
              <a:gd name="T28" fmla="*/ 1282700 w 1480"/>
              <a:gd name="T29" fmla="*/ 1447800 h 960"/>
              <a:gd name="T30" fmla="*/ 1130300 w 1480"/>
              <a:gd name="T31" fmla="*/ 1524000 h 960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0" t="0" r="r" b="b"/>
            <a:pathLst>
              <a:path w="1480" h="960">
                <a:moveTo>
                  <a:pt x="1480" y="240"/>
                </a:moveTo>
                <a:cubicBezTo>
                  <a:pt x="1476" y="208"/>
                  <a:pt x="1472" y="176"/>
                  <a:pt x="1432" y="144"/>
                </a:cubicBezTo>
                <a:cubicBezTo>
                  <a:pt x="1392" y="112"/>
                  <a:pt x="1304" y="72"/>
                  <a:pt x="1240" y="48"/>
                </a:cubicBezTo>
                <a:cubicBezTo>
                  <a:pt x="1176" y="24"/>
                  <a:pt x="1128" y="0"/>
                  <a:pt x="1048" y="0"/>
                </a:cubicBezTo>
                <a:cubicBezTo>
                  <a:pt x="968" y="0"/>
                  <a:pt x="856" y="32"/>
                  <a:pt x="760" y="48"/>
                </a:cubicBezTo>
                <a:cubicBezTo>
                  <a:pt x="664" y="64"/>
                  <a:pt x="544" y="64"/>
                  <a:pt x="472" y="96"/>
                </a:cubicBezTo>
                <a:cubicBezTo>
                  <a:pt x="400" y="128"/>
                  <a:pt x="376" y="192"/>
                  <a:pt x="328" y="240"/>
                </a:cubicBezTo>
                <a:cubicBezTo>
                  <a:pt x="280" y="288"/>
                  <a:pt x="232" y="336"/>
                  <a:pt x="184" y="384"/>
                </a:cubicBezTo>
                <a:cubicBezTo>
                  <a:pt x="136" y="432"/>
                  <a:pt x="56" y="472"/>
                  <a:pt x="40" y="528"/>
                </a:cubicBezTo>
                <a:cubicBezTo>
                  <a:pt x="24" y="584"/>
                  <a:pt x="0" y="672"/>
                  <a:pt x="88" y="720"/>
                </a:cubicBezTo>
                <a:cubicBezTo>
                  <a:pt x="176" y="768"/>
                  <a:pt x="464" y="800"/>
                  <a:pt x="568" y="816"/>
                </a:cubicBezTo>
                <a:cubicBezTo>
                  <a:pt x="672" y="832"/>
                  <a:pt x="656" y="824"/>
                  <a:pt x="712" y="816"/>
                </a:cubicBezTo>
                <a:cubicBezTo>
                  <a:pt x="768" y="808"/>
                  <a:pt x="856" y="768"/>
                  <a:pt x="904" y="768"/>
                </a:cubicBezTo>
                <a:cubicBezTo>
                  <a:pt x="952" y="768"/>
                  <a:pt x="1016" y="792"/>
                  <a:pt x="1000" y="816"/>
                </a:cubicBezTo>
                <a:cubicBezTo>
                  <a:pt x="984" y="840"/>
                  <a:pt x="856" y="888"/>
                  <a:pt x="808" y="912"/>
                </a:cubicBezTo>
                <a:cubicBezTo>
                  <a:pt x="760" y="936"/>
                  <a:pt x="736" y="948"/>
                  <a:pt x="712" y="96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1619" name="Line 3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1620" name="Oval 4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1621" name="Oval 5"/>
          <p:cNvSpPr>
            <a:spLocks noChangeArrowheads="1"/>
          </p:cNvSpPr>
          <p:nvPr/>
        </p:nvSpPr>
        <p:spPr bwMode="auto">
          <a:xfrm>
            <a:off x="1184275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1622" name="Oval 6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1623" name="Oval 7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1624" name="Oval 8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1625" name="Line 9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1626" name="Oval 10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1627" name="Oval 11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1628" name="Oval 12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1629" name="Oval 13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1630" name="Oval 14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111631" name="Group 15"/>
          <p:cNvGrpSpPr>
            <a:grpSpLocks/>
          </p:cNvGrpSpPr>
          <p:nvPr/>
        </p:nvGrpSpPr>
        <p:grpSpPr bwMode="auto">
          <a:xfrm rot="1201978">
            <a:off x="2971800" y="4495800"/>
            <a:ext cx="2822575" cy="971550"/>
            <a:chOff x="2495" y="2329"/>
            <a:chExt cx="1778" cy="612"/>
          </a:xfrm>
        </p:grpSpPr>
        <p:sp>
          <p:nvSpPr>
            <p:cNvPr id="111650" name="AutoShape 16"/>
            <p:cNvSpPr>
              <a:spLocks noChangeArrowheads="1"/>
            </p:cNvSpPr>
            <p:nvPr/>
          </p:nvSpPr>
          <p:spPr bwMode="auto">
            <a:xfrm rot="3226569">
              <a:off x="3385" y="1489"/>
              <a:ext cx="48" cy="1728"/>
            </a:xfrm>
            <a:prstGeom prst="flowChartExtract">
              <a:avLst/>
            </a:prstGeom>
            <a:solidFill>
              <a:schemeClr val="tx2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11651" name="Oval 17"/>
            <p:cNvSpPr>
              <a:spLocks noChangeArrowheads="1"/>
            </p:cNvSpPr>
            <p:nvPr/>
          </p:nvSpPr>
          <p:spPr bwMode="auto">
            <a:xfrm rot="8626569">
              <a:off x="2495" y="2894"/>
              <a:ext cx="288" cy="47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246802" name="Text Box 18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246803" name="Text Box 19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246804" name="Text Box 20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246805" name="Text Box 21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246806" name="Text Box 22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246807" name="Text Box 23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46808" name="Text Box 24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46809" name="Text Box 25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46810" name="Text Box 26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246811" name="Text Box 27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111642" name="Freeform 28"/>
          <p:cNvSpPr>
            <a:spLocks/>
          </p:cNvSpPr>
          <p:nvPr/>
        </p:nvSpPr>
        <p:spPr bwMode="auto">
          <a:xfrm>
            <a:off x="2438400" y="5029200"/>
            <a:ext cx="533400" cy="177800"/>
          </a:xfrm>
          <a:custGeom>
            <a:avLst/>
            <a:gdLst>
              <a:gd name="T0" fmla="*/ 533400 w 336"/>
              <a:gd name="T1" fmla="*/ 0 h 112"/>
              <a:gd name="T2" fmla="*/ 304800 w 336"/>
              <a:gd name="T3" fmla="*/ 152400 h 112"/>
              <a:gd name="T4" fmla="*/ 152400 w 336"/>
              <a:gd name="T5" fmla="*/ 152400 h 112"/>
              <a:gd name="T6" fmla="*/ 0 w 336"/>
              <a:gd name="T7" fmla="*/ 152400 h 112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36" h="112">
                <a:moveTo>
                  <a:pt x="336" y="0"/>
                </a:moveTo>
                <a:cubicBezTo>
                  <a:pt x="284" y="40"/>
                  <a:pt x="232" y="80"/>
                  <a:pt x="192" y="96"/>
                </a:cubicBezTo>
                <a:cubicBezTo>
                  <a:pt x="152" y="112"/>
                  <a:pt x="128" y="96"/>
                  <a:pt x="96" y="96"/>
                </a:cubicBezTo>
                <a:cubicBezTo>
                  <a:pt x="64" y="96"/>
                  <a:pt x="16" y="96"/>
                  <a:pt x="0" y="9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1643" name="Line 29"/>
          <p:cNvSpPr>
            <a:spLocks noChangeShapeType="1"/>
          </p:cNvSpPr>
          <p:nvPr/>
        </p:nvSpPr>
        <p:spPr bwMode="auto">
          <a:xfrm flipV="1"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1644" name="Line 30"/>
          <p:cNvSpPr>
            <a:spLocks noChangeShapeType="1"/>
          </p:cNvSpPr>
          <p:nvPr/>
        </p:nvSpPr>
        <p:spPr bwMode="auto">
          <a:xfrm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1645" name="Line 31"/>
          <p:cNvSpPr>
            <a:spLocks noChangeShapeType="1"/>
          </p:cNvSpPr>
          <p:nvPr/>
        </p:nvSpPr>
        <p:spPr bwMode="auto">
          <a:xfrm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1646" name="Line 32"/>
          <p:cNvSpPr>
            <a:spLocks noChangeShapeType="1"/>
          </p:cNvSpPr>
          <p:nvPr/>
        </p:nvSpPr>
        <p:spPr bwMode="auto">
          <a:xfrm flipH="1"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1647" name="Line 34"/>
          <p:cNvSpPr>
            <a:spLocks noChangeShapeType="1"/>
          </p:cNvSpPr>
          <p:nvPr/>
        </p:nvSpPr>
        <p:spPr bwMode="auto">
          <a:xfrm flipH="1">
            <a:off x="2133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1648" name="Line 35"/>
          <p:cNvSpPr>
            <a:spLocks noChangeShapeType="1"/>
          </p:cNvSpPr>
          <p:nvPr/>
        </p:nvSpPr>
        <p:spPr bwMode="auto">
          <a:xfrm>
            <a:off x="2133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1649" name="Freeform 36"/>
          <p:cNvSpPr>
            <a:spLocks/>
          </p:cNvSpPr>
          <p:nvPr/>
        </p:nvSpPr>
        <p:spPr bwMode="auto">
          <a:xfrm>
            <a:off x="-596900" y="2705100"/>
            <a:ext cx="3670300" cy="3111500"/>
          </a:xfrm>
          <a:custGeom>
            <a:avLst/>
            <a:gdLst>
              <a:gd name="T0" fmla="*/ 1816100 w 2312"/>
              <a:gd name="T1" fmla="*/ 114300 h 1960"/>
              <a:gd name="T2" fmla="*/ 1358900 w 2312"/>
              <a:gd name="T3" fmla="*/ 38100 h 1960"/>
              <a:gd name="T4" fmla="*/ 977900 w 2312"/>
              <a:gd name="T5" fmla="*/ 38100 h 1960"/>
              <a:gd name="T6" fmla="*/ 520700 w 2312"/>
              <a:gd name="T7" fmla="*/ 266700 h 1960"/>
              <a:gd name="T8" fmla="*/ 139700 w 2312"/>
              <a:gd name="T9" fmla="*/ 571500 h 1960"/>
              <a:gd name="T10" fmla="*/ 63500 w 2312"/>
              <a:gd name="T11" fmla="*/ 1257300 h 1960"/>
              <a:gd name="T12" fmla="*/ 63500 w 2312"/>
              <a:gd name="T13" fmla="*/ 1866900 h 1960"/>
              <a:gd name="T14" fmla="*/ 444500 w 2312"/>
              <a:gd name="T15" fmla="*/ 2552700 h 1960"/>
              <a:gd name="T16" fmla="*/ 825500 w 2312"/>
              <a:gd name="T17" fmla="*/ 2857500 h 1960"/>
              <a:gd name="T18" fmla="*/ 1435100 w 2312"/>
              <a:gd name="T19" fmla="*/ 3009900 h 1960"/>
              <a:gd name="T20" fmla="*/ 2273300 w 2312"/>
              <a:gd name="T21" fmla="*/ 3086100 h 1960"/>
              <a:gd name="T22" fmla="*/ 2959100 w 2312"/>
              <a:gd name="T23" fmla="*/ 3086100 h 1960"/>
              <a:gd name="T24" fmla="*/ 3416300 w 2312"/>
              <a:gd name="T25" fmla="*/ 2933700 h 1960"/>
              <a:gd name="T26" fmla="*/ 3492500 w 2312"/>
              <a:gd name="T27" fmla="*/ 2705100 h 1960"/>
              <a:gd name="T28" fmla="*/ 3644900 w 2312"/>
              <a:gd name="T29" fmla="*/ 2552700 h 1960"/>
              <a:gd name="T30" fmla="*/ 3644900 w 2312"/>
              <a:gd name="T31" fmla="*/ 2324100 h 1960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0" t="0" r="r" b="b"/>
            <a:pathLst>
              <a:path w="2312" h="1960">
                <a:moveTo>
                  <a:pt x="1144" y="72"/>
                </a:moveTo>
                <a:cubicBezTo>
                  <a:pt x="1044" y="52"/>
                  <a:pt x="944" y="32"/>
                  <a:pt x="856" y="24"/>
                </a:cubicBezTo>
                <a:cubicBezTo>
                  <a:pt x="768" y="16"/>
                  <a:pt x="704" y="0"/>
                  <a:pt x="616" y="24"/>
                </a:cubicBezTo>
                <a:cubicBezTo>
                  <a:pt x="528" y="48"/>
                  <a:pt x="416" y="112"/>
                  <a:pt x="328" y="168"/>
                </a:cubicBezTo>
                <a:cubicBezTo>
                  <a:pt x="240" y="224"/>
                  <a:pt x="136" y="256"/>
                  <a:pt x="88" y="360"/>
                </a:cubicBezTo>
                <a:cubicBezTo>
                  <a:pt x="40" y="464"/>
                  <a:pt x="48" y="656"/>
                  <a:pt x="40" y="792"/>
                </a:cubicBezTo>
                <a:cubicBezTo>
                  <a:pt x="32" y="928"/>
                  <a:pt x="0" y="1040"/>
                  <a:pt x="40" y="1176"/>
                </a:cubicBezTo>
                <a:cubicBezTo>
                  <a:pt x="80" y="1312"/>
                  <a:pt x="200" y="1504"/>
                  <a:pt x="280" y="1608"/>
                </a:cubicBezTo>
                <a:cubicBezTo>
                  <a:pt x="360" y="1712"/>
                  <a:pt x="416" y="1752"/>
                  <a:pt x="520" y="1800"/>
                </a:cubicBezTo>
                <a:cubicBezTo>
                  <a:pt x="624" y="1848"/>
                  <a:pt x="752" y="1872"/>
                  <a:pt x="904" y="1896"/>
                </a:cubicBezTo>
                <a:cubicBezTo>
                  <a:pt x="1056" y="1920"/>
                  <a:pt x="1272" y="1936"/>
                  <a:pt x="1432" y="1944"/>
                </a:cubicBezTo>
                <a:cubicBezTo>
                  <a:pt x="1592" y="1952"/>
                  <a:pt x="1744" y="1960"/>
                  <a:pt x="1864" y="1944"/>
                </a:cubicBezTo>
                <a:cubicBezTo>
                  <a:pt x="1984" y="1928"/>
                  <a:pt x="2096" y="1888"/>
                  <a:pt x="2152" y="1848"/>
                </a:cubicBezTo>
                <a:cubicBezTo>
                  <a:pt x="2208" y="1808"/>
                  <a:pt x="2176" y="1744"/>
                  <a:pt x="2200" y="1704"/>
                </a:cubicBezTo>
                <a:cubicBezTo>
                  <a:pt x="2224" y="1664"/>
                  <a:pt x="2280" y="1648"/>
                  <a:pt x="2296" y="1608"/>
                </a:cubicBezTo>
                <a:cubicBezTo>
                  <a:pt x="2312" y="1568"/>
                  <a:pt x="2296" y="1496"/>
                  <a:pt x="2296" y="1464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2643" name="Line 3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644" name="Oval 4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2645" name="Oval 5"/>
          <p:cNvSpPr>
            <a:spLocks noChangeArrowheads="1"/>
          </p:cNvSpPr>
          <p:nvPr/>
        </p:nvSpPr>
        <p:spPr bwMode="auto">
          <a:xfrm>
            <a:off x="1184275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2646" name="Oval 6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2647" name="Oval 7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2648" name="Oval 8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2649" name="Line 9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650" name="Oval 10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2651" name="Oval 11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2652" name="Oval 12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2653" name="Oval 13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2654" name="Oval 14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112655" name="Group 15"/>
          <p:cNvGrpSpPr>
            <a:grpSpLocks/>
          </p:cNvGrpSpPr>
          <p:nvPr/>
        </p:nvGrpSpPr>
        <p:grpSpPr bwMode="auto">
          <a:xfrm rot="-1824283">
            <a:off x="5791200" y="3352800"/>
            <a:ext cx="2822575" cy="971550"/>
            <a:chOff x="2495" y="2329"/>
            <a:chExt cx="1778" cy="612"/>
          </a:xfrm>
        </p:grpSpPr>
        <p:sp>
          <p:nvSpPr>
            <p:cNvPr id="112674" name="AutoShape 16"/>
            <p:cNvSpPr>
              <a:spLocks noChangeArrowheads="1"/>
            </p:cNvSpPr>
            <p:nvPr/>
          </p:nvSpPr>
          <p:spPr bwMode="auto">
            <a:xfrm rot="3226569">
              <a:off x="3385" y="1489"/>
              <a:ext cx="48" cy="1728"/>
            </a:xfrm>
            <a:prstGeom prst="flowChartExtract">
              <a:avLst/>
            </a:prstGeom>
            <a:solidFill>
              <a:schemeClr val="tx2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12675" name="Oval 17"/>
            <p:cNvSpPr>
              <a:spLocks noChangeArrowheads="1"/>
            </p:cNvSpPr>
            <p:nvPr/>
          </p:nvSpPr>
          <p:spPr bwMode="auto">
            <a:xfrm rot="8626569">
              <a:off x="2495" y="2894"/>
              <a:ext cx="288" cy="47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248850" name="Text Box 18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248851" name="Text Box 19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248852" name="Text Box 20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248853" name="Text Box 21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248854" name="Text Box 22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248855" name="Text Box 23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48856" name="Text Box 24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48857" name="Text Box 25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48858" name="Text Box 26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248859" name="Text Box 27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112666" name="Line 28"/>
          <p:cNvSpPr>
            <a:spLocks noChangeShapeType="1"/>
          </p:cNvSpPr>
          <p:nvPr/>
        </p:nvSpPr>
        <p:spPr bwMode="auto">
          <a:xfrm flipV="1"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667" name="Line 29"/>
          <p:cNvSpPr>
            <a:spLocks noChangeShapeType="1"/>
          </p:cNvSpPr>
          <p:nvPr/>
        </p:nvSpPr>
        <p:spPr bwMode="auto">
          <a:xfrm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668" name="Line 30"/>
          <p:cNvSpPr>
            <a:spLocks noChangeShapeType="1"/>
          </p:cNvSpPr>
          <p:nvPr/>
        </p:nvSpPr>
        <p:spPr bwMode="auto">
          <a:xfrm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669" name="Line 31"/>
          <p:cNvSpPr>
            <a:spLocks noChangeShapeType="1"/>
          </p:cNvSpPr>
          <p:nvPr/>
        </p:nvSpPr>
        <p:spPr bwMode="auto">
          <a:xfrm flipH="1"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670" name="Freeform 33"/>
          <p:cNvSpPr>
            <a:spLocks/>
          </p:cNvSpPr>
          <p:nvPr/>
        </p:nvSpPr>
        <p:spPr bwMode="auto">
          <a:xfrm>
            <a:off x="6324600" y="4876800"/>
            <a:ext cx="355600" cy="533400"/>
          </a:xfrm>
          <a:custGeom>
            <a:avLst/>
            <a:gdLst>
              <a:gd name="T0" fmla="*/ 0 w 224"/>
              <a:gd name="T1" fmla="*/ 0 h 336"/>
              <a:gd name="T2" fmla="*/ 304800 w 224"/>
              <a:gd name="T3" fmla="*/ 228600 h 336"/>
              <a:gd name="T4" fmla="*/ 304800 w 224"/>
              <a:gd name="T5" fmla="*/ 381000 h 336"/>
              <a:gd name="T6" fmla="*/ 228600 w 224"/>
              <a:gd name="T7" fmla="*/ 533400 h 336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24" h="336">
                <a:moveTo>
                  <a:pt x="0" y="0"/>
                </a:moveTo>
                <a:cubicBezTo>
                  <a:pt x="80" y="52"/>
                  <a:pt x="160" y="104"/>
                  <a:pt x="192" y="144"/>
                </a:cubicBezTo>
                <a:cubicBezTo>
                  <a:pt x="224" y="184"/>
                  <a:pt x="200" y="208"/>
                  <a:pt x="192" y="240"/>
                </a:cubicBezTo>
                <a:cubicBezTo>
                  <a:pt x="184" y="272"/>
                  <a:pt x="152" y="312"/>
                  <a:pt x="144" y="33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671" name="Line 34"/>
          <p:cNvSpPr>
            <a:spLocks noChangeShapeType="1"/>
          </p:cNvSpPr>
          <p:nvPr/>
        </p:nvSpPr>
        <p:spPr bwMode="auto">
          <a:xfrm flipH="1">
            <a:off x="2133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672" name="Line 35"/>
          <p:cNvSpPr>
            <a:spLocks noChangeShapeType="1"/>
          </p:cNvSpPr>
          <p:nvPr/>
        </p:nvSpPr>
        <p:spPr bwMode="auto">
          <a:xfrm>
            <a:off x="2133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673" name="Freeform 36"/>
          <p:cNvSpPr>
            <a:spLocks/>
          </p:cNvSpPr>
          <p:nvPr/>
        </p:nvSpPr>
        <p:spPr bwMode="auto">
          <a:xfrm>
            <a:off x="863600" y="2819400"/>
            <a:ext cx="5537200" cy="2451100"/>
          </a:xfrm>
          <a:custGeom>
            <a:avLst/>
            <a:gdLst>
              <a:gd name="T0" fmla="*/ 355600 w 3488"/>
              <a:gd name="T1" fmla="*/ 0 h 1544"/>
              <a:gd name="T2" fmla="*/ 50800 w 3488"/>
              <a:gd name="T3" fmla="*/ 609600 h 1544"/>
              <a:gd name="T4" fmla="*/ 50800 w 3488"/>
              <a:gd name="T5" fmla="*/ 990600 h 1544"/>
              <a:gd name="T6" fmla="*/ 203200 w 3488"/>
              <a:gd name="T7" fmla="*/ 1447800 h 1544"/>
              <a:gd name="T8" fmla="*/ 431800 w 3488"/>
              <a:gd name="T9" fmla="*/ 1905000 h 1544"/>
              <a:gd name="T10" fmla="*/ 812800 w 3488"/>
              <a:gd name="T11" fmla="*/ 2209800 h 1544"/>
              <a:gd name="T12" fmla="*/ 1193800 w 3488"/>
              <a:gd name="T13" fmla="*/ 2362200 h 1544"/>
              <a:gd name="T14" fmla="*/ 1346200 w 3488"/>
              <a:gd name="T15" fmla="*/ 2438400 h 1544"/>
              <a:gd name="T16" fmla="*/ 1651000 w 3488"/>
              <a:gd name="T17" fmla="*/ 2438400 h 1544"/>
              <a:gd name="T18" fmla="*/ 2032000 w 3488"/>
              <a:gd name="T19" fmla="*/ 2438400 h 1544"/>
              <a:gd name="T20" fmla="*/ 2565400 w 3488"/>
              <a:gd name="T21" fmla="*/ 2438400 h 1544"/>
              <a:gd name="T22" fmla="*/ 3175000 w 3488"/>
              <a:gd name="T23" fmla="*/ 2362200 h 1544"/>
              <a:gd name="T24" fmla="*/ 3556000 w 3488"/>
              <a:gd name="T25" fmla="*/ 2286000 h 1544"/>
              <a:gd name="T26" fmla="*/ 3937000 w 3488"/>
              <a:gd name="T27" fmla="*/ 2209800 h 1544"/>
              <a:gd name="T28" fmla="*/ 4394200 w 3488"/>
              <a:gd name="T29" fmla="*/ 2133600 h 1544"/>
              <a:gd name="T30" fmla="*/ 5003800 w 3488"/>
              <a:gd name="T31" fmla="*/ 2057400 h 1544"/>
              <a:gd name="T32" fmla="*/ 5156200 w 3488"/>
              <a:gd name="T33" fmla="*/ 1981200 h 1544"/>
              <a:gd name="T34" fmla="*/ 5308600 w 3488"/>
              <a:gd name="T35" fmla="*/ 1981200 h 1544"/>
              <a:gd name="T36" fmla="*/ 5537200 w 3488"/>
              <a:gd name="T37" fmla="*/ 2057400 h 1544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0" t="0" r="r" b="b"/>
            <a:pathLst>
              <a:path w="3488" h="1544">
                <a:moveTo>
                  <a:pt x="224" y="0"/>
                </a:moveTo>
                <a:cubicBezTo>
                  <a:pt x="144" y="140"/>
                  <a:pt x="64" y="280"/>
                  <a:pt x="32" y="384"/>
                </a:cubicBezTo>
                <a:cubicBezTo>
                  <a:pt x="0" y="488"/>
                  <a:pt x="16" y="536"/>
                  <a:pt x="32" y="624"/>
                </a:cubicBezTo>
                <a:cubicBezTo>
                  <a:pt x="48" y="712"/>
                  <a:pt x="88" y="816"/>
                  <a:pt x="128" y="912"/>
                </a:cubicBezTo>
                <a:cubicBezTo>
                  <a:pt x="168" y="1008"/>
                  <a:pt x="208" y="1120"/>
                  <a:pt x="272" y="1200"/>
                </a:cubicBezTo>
                <a:cubicBezTo>
                  <a:pt x="336" y="1280"/>
                  <a:pt x="432" y="1344"/>
                  <a:pt x="512" y="1392"/>
                </a:cubicBezTo>
                <a:cubicBezTo>
                  <a:pt x="592" y="1440"/>
                  <a:pt x="696" y="1464"/>
                  <a:pt x="752" y="1488"/>
                </a:cubicBezTo>
                <a:cubicBezTo>
                  <a:pt x="808" y="1512"/>
                  <a:pt x="800" y="1528"/>
                  <a:pt x="848" y="1536"/>
                </a:cubicBezTo>
                <a:cubicBezTo>
                  <a:pt x="896" y="1544"/>
                  <a:pt x="968" y="1536"/>
                  <a:pt x="1040" y="1536"/>
                </a:cubicBezTo>
                <a:cubicBezTo>
                  <a:pt x="1112" y="1536"/>
                  <a:pt x="1184" y="1536"/>
                  <a:pt x="1280" y="1536"/>
                </a:cubicBezTo>
                <a:cubicBezTo>
                  <a:pt x="1376" y="1536"/>
                  <a:pt x="1496" y="1544"/>
                  <a:pt x="1616" y="1536"/>
                </a:cubicBezTo>
                <a:cubicBezTo>
                  <a:pt x="1736" y="1528"/>
                  <a:pt x="1896" y="1504"/>
                  <a:pt x="2000" y="1488"/>
                </a:cubicBezTo>
                <a:cubicBezTo>
                  <a:pt x="2104" y="1472"/>
                  <a:pt x="2160" y="1456"/>
                  <a:pt x="2240" y="1440"/>
                </a:cubicBezTo>
                <a:cubicBezTo>
                  <a:pt x="2320" y="1424"/>
                  <a:pt x="2392" y="1408"/>
                  <a:pt x="2480" y="1392"/>
                </a:cubicBezTo>
                <a:cubicBezTo>
                  <a:pt x="2568" y="1376"/>
                  <a:pt x="2656" y="1360"/>
                  <a:pt x="2768" y="1344"/>
                </a:cubicBezTo>
                <a:cubicBezTo>
                  <a:pt x="2880" y="1328"/>
                  <a:pt x="3072" y="1312"/>
                  <a:pt x="3152" y="1296"/>
                </a:cubicBezTo>
                <a:cubicBezTo>
                  <a:pt x="3232" y="1280"/>
                  <a:pt x="3216" y="1256"/>
                  <a:pt x="3248" y="1248"/>
                </a:cubicBezTo>
                <a:cubicBezTo>
                  <a:pt x="3280" y="1240"/>
                  <a:pt x="3304" y="1240"/>
                  <a:pt x="3344" y="1248"/>
                </a:cubicBezTo>
                <a:cubicBezTo>
                  <a:pt x="3384" y="1256"/>
                  <a:pt x="3464" y="1288"/>
                  <a:pt x="3488" y="129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3667" name="Line 3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668" name="Oval 4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3669" name="Oval 5"/>
          <p:cNvSpPr>
            <a:spLocks noChangeArrowheads="1"/>
          </p:cNvSpPr>
          <p:nvPr/>
        </p:nvSpPr>
        <p:spPr bwMode="auto">
          <a:xfrm>
            <a:off x="1184275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3670" name="Oval 6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3671" name="Oval 7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3672" name="Oval 8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3673" name="Line 9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674" name="Oval 10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3675" name="Oval 11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3676" name="Oval 12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3677" name="Oval 13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3678" name="Oval 14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113679" name="Group 15"/>
          <p:cNvGrpSpPr>
            <a:grpSpLocks/>
          </p:cNvGrpSpPr>
          <p:nvPr/>
        </p:nvGrpSpPr>
        <p:grpSpPr bwMode="auto">
          <a:xfrm rot="-5771265">
            <a:off x="5856287" y="2678113"/>
            <a:ext cx="2822575" cy="971550"/>
            <a:chOff x="2495" y="2329"/>
            <a:chExt cx="1778" cy="612"/>
          </a:xfrm>
        </p:grpSpPr>
        <p:sp>
          <p:nvSpPr>
            <p:cNvPr id="113697" name="AutoShape 16"/>
            <p:cNvSpPr>
              <a:spLocks noChangeArrowheads="1"/>
            </p:cNvSpPr>
            <p:nvPr/>
          </p:nvSpPr>
          <p:spPr bwMode="auto">
            <a:xfrm rot="3226569">
              <a:off x="3385" y="1489"/>
              <a:ext cx="48" cy="1728"/>
            </a:xfrm>
            <a:prstGeom prst="flowChartExtract">
              <a:avLst/>
            </a:prstGeom>
            <a:solidFill>
              <a:schemeClr val="tx2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13698" name="Oval 17"/>
            <p:cNvSpPr>
              <a:spLocks noChangeArrowheads="1"/>
            </p:cNvSpPr>
            <p:nvPr/>
          </p:nvSpPr>
          <p:spPr bwMode="auto">
            <a:xfrm rot="8626569">
              <a:off x="2495" y="2894"/>
              <a:ext cx="288" cy="47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249874" name="Text Box 18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249875" name="Text Box 19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249876" name="Text Box 20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249877" name="Text Box 21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249878" name="Text Box 22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249879" name="Text Box 23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49880" name="Text Box 24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49881" name="Text Box 25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49882" name="Text Box 26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249883" name="Text Box 27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113690" name="Line 28"/>
          <p:cNvSpPr>
            <a:spLocks noChangeShapeType="1"/>
          </p:cNvSpPr>
          <p:nvPr/>
        </p:nvSpPr>
        <p:spPr bwMode="auto">
          <a:xfrm flipV="1"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691" name="Line 29"/>
          <p:cNvSpPr>
            <a:spLocks noChangeShapeType="1"/>
          </p:cNvSpPr>
          <p:nvPr/>
        </p:nvSpPr>
        <p:spPr bwMode="auto">
          <a:xfrm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692" name="Line 30"/>
          <p:cNvSpPr>
            <a:spLocks noChangeShapeType="1"/>
          </p:cNvSpPr>
          <p:nvPr/>
        </p:nvSpPr>
        <p:spPr bwMode="auto">
          <a:xfrm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693" name="Line 31"/>
          <p:cNvSpPr>
            <a:spLocks noChangeShapeType="1"/>
          </p:cNvSpPr>
          <p:nvPr/>
        </p:nvSpPr>
        <p:spPr bwMode="auto">
          <a:xfrm flipH="1"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694" name="Line 33"/>
          <p:cNvSpPr>
            <a:spLocks noChangeShapeType="1"/>
          </p:cNvSpPr>
          <p:nvPr/>
        </p:nvSpPr>
        <p:spPr bwMode="auto">
          <a:xfrm flipH="1">
            <a:off x="2133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695" name="Line 34"/>
          <p:cNvSpPr>
            <a:spLocks noChangeShapeType="1"/>
          </p:cNvSpPr>
          <p:nvPr/>
        </p:nvSpPr>
        <p:spPr bwMode="auto">
          <a:xfrm>
            <a:off x="2133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696" name="Freeform 35"/>
          <p:cNvSpPr>
            <a:spLocks/>
          </p:cNvSpPr>
          <p:nvPr/>
        </p:nvSpPr>
        <p:spPr bwMode="auto">
          <a:xfrm>
            <a:off x="1130300" y="2895600"/>
            <a:ext cx="6807200" cy="2159000"/>
          </a:xfrm>
          <a:custGeom>
            <a:avLst/>
            <a:gdLst>
              <a:gd name="T0" fmla="*/ 12700 w 4288"/>
              <a:gd name="T1" fmla="*/ 0 h 1360"/>
              <a:gd name="T2" fmla="*/ 12700 w 4288"/>
              <a:gd name="T3" fmla="*/ 381000 h 1360"/>
              <a:gd name="T4" fmla="*/ 88900 w 4288"/>
              <a:gd name="T5" fmla="*/ 685800 h 1360"/>
              <a:gd name="T6" fmla="*/ 469900 w 4288"/>
              <a:gd name="T7" fmla="*/ 1295400 h 1360"/>
              <a:gd name="T8" fmla="*/ 1003300 w 4288"/>
              <a:gd name="T9" fmla="*/ 1676400 h 1360"/>
              <a:gd name="T10" fmla="*/ 1612900 w 4288"/>
              <a:gd name="T11" fmla="*/ 1905000 h 1360"/>
              <a:gd name="T12" fmla="*/ 2070100 w 4288"/>
              <a:gd name="T13" fmla="*/ 1981200 h 1360"/>
              <a:gd name="T14" fmla="*/ 2755900 w 4288"/>
              <a:gd name="T15" fmla="*/ 2133600 h 1360"/>
              <a:gd name="T16" fmla="*/ 3517900 w 4288"/>
              <a:gd name="T17" fmla="*/ 2133600 h 1360"/>
              <a:gd name="T18" fmla="*/ 4584700 w 4288"/>
              <a:gd name="T19" fmla="*/ 2057400 h 1360"/>
              <a:gd name="T20" fmla="*/ 5194300 w 4288"/>
              <a:gd name="T21" fmla="*/ 1905000 h 1360"/>
              <a:gd name="T22" fmla="*/ 5575300 w 4288"/>
              <a:gd name="T23" fmla="*/ 1752600 h 1360"/>
              <a:gd name="T24" fmla="*/ 6108700 w 4288"/>
              <a:gd name="T25" fmla="*/ 1676400 h 1360"/>
              <a:gd name="T26" fmla="*/ 6261100 w 4288"/>
              <a:gd name="T27" fmla="*/ 1524000 h 1360"/>
              <a:gd name="T28" fmla="*/ 6565900 w 4288"/>
              <a:gd name="T29" fmla="*/ 1447800 h 1360"/>
              <a:gd name="T30" fmla="*/ 6718300 w 4288"/>
              <a:gd name="T31" fmla="*/ 1447800 h 1360"/>
              <a:gd name="T32" fmla="*/ 6794500 w 4288"/>
              <a:gd name="T33" fmla="*/ 1600200 h 1360"/>
              <a:gd name="T34" fmla="*/ 6642100 w 4288"/>
              <a:gd name="T35" fmla="*/ 1676400 h 1360"/>
              <a:gd name="T36" fmla="*/ 6489700 w 4288"/>
              <a:gd name="T37" fmla="*/ 1828800 h 1360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0" t="0" r="r" b="b"/>
            <a:pathLst>
              <a:path w="4288" h="1360">
                <a:moveTo>
                  <a:pt x="8" y="0"/>
                </a:moveTo>
                <a:cubicBezTo>
                  <a:pt x="4" y="84"/>
                  <a:pt x="0" y="168"/>
                  <a:pt x="8" y="240"/>
                </a:cubicBezTo>
                <a:cubicBezTo>
                  <a:pt x="16" y="312"/>
                  <a:pt x="8" y="336"/>
                  <a:pt x="56" y="432"/>
                </a:cubicBezTo>
                <a:cubicBezTo>
                  <a:pt x="104" y="528"/>
                  <a:pt x="200" y="712"/>
                  <a:pt x="296" y="816"/>
                </a:cubicBezTo>
                <a:cubicBezTo>
                  <a:pt x="392" y="920"/>
                  <a:pt x="512" y="992"/>
                  <a:pt x="632" y="1056"/>
                </a:cubicBezTo>
                <a:cubicBezTo>
                  <a:pt x="752" y="1120"/>
                  <a:pt x="904" y="1168"/>
                  <a:pt x="1016" y="1200"/>
                </a:cubicBezTo>
                <a:cubicBezTo>
                  <a:pt x="1128" y="1232"/>
                  <a:pt x="1184" y="1224"/>
                  <a:pt x="1304" y="1248"/>
                </a:cubicBezTo>
                <a:cubicBezTo>
                  <a:pt x="1424" y="1272"/>
                  <a:pt x="1584" y="1328"/>
                  <a:pt x="1736" y="1344"/>
                </a:cubicBezTo>
                <a:cubicBezTo>
                  <a:pt x="1888" y="1360"/>
                  <a:pt x="2024" y="1352"/>
                  <a:pt x="2216" y="1344"/>
                </a:cubicBezTo>
                <a:cubicBezTo>
                  <a:pt x="2408" y="1336"/>
                  <a:pt x="2712" y="1320"/>
                  <a:pt x="2888" y="1296"/>
                </a:cubicBezTo>
                <a:cubicBezTo>
                  <a:pt x="3064" y="1272"/>
                  <a:pt x="3168" y="1232"/>
                  <a:pt x="3272" y="1200"/>
                </a:cubicBezTo>
                <a:cubicBezTo>
                  <a:pt x="3376" y="1168"/>
                  <a:pt x="3416" y="1128"/>
                  <a:pt x="3512" y="1104"/>
                </a:cubicBezTo>
                <a:cubicBezTo>
                  <a:pt x="3608" y="1080"/>
                  <a:pt x="3776" y="1080"/>
                  <a:pt x="3848" y="1056"/>
                </a:cubicBezTo>
                <a:cubicBezTo>
                  <a:pt x="3920" y="1032"/>
                  <a:pt x="3896" y="984"/>
                  <a:pt x="3944" y="960"/>
                </a:cubicBezTo>
                <a:cubicBezTo>
                  <a:pt x="3992" y="936"/>
                  <a:pt x="4088" y="920"/>
                  <a:pt x="4136" y="912"/>
                </a:cubicBezTo>
                <a:cubicBezTo>
                  <a:pt x="4184" y="904"/>
                  <a:pt x="4208" y="896"/>
                  <a:pt x="4232" y="912"/>
                </a:cubicBezTo>
                <a:cubicBezTo>
                  <a:pt x="4256" y="928"/>
                  <a:pt x="4288" y="984"/>
                  <a:pt x="4280" y="1008"/>
                </a:cubicBezTo>
                <a:cubicBezTo>
                  <a:pt x="4272" y="1032"/>
                  <a:pt x="4216" y="1032"/>
                  <a:pt x="4184" y="1056"/>
                </a:cubicBezTo>
                <a:cubicBezTo>
                  <a:pt x="4152" y="1080"/>
                  <a:pt x="4112" y="1128"/>
                  <a:pt x="4088" y="115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315" name="Line 3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316" name="Oval 4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317" name="Oval 5"/>
          <p:cNvSpPr>
            <a:spLocks noChangeArrowheads="1"/>
          </p:cNvSpPr>
          <p:nvPr/>
        </p:nvSpPr>
        <p:spPr bwMode="auto">
          <a:xfrm>
            <a:off x="1184275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318" name="Oval 6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319" name="Oval 7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320" name="Oval 8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321" name="Line 9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322" name="Oval 10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323" name="Oval 11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324" name="Oval 12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325" name="Oval 13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326" name="Oval 14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13327" name="Group 15"/>
          <p:cNvGrpSpPr>
            <a:grpSpLocks/>
          </p:cNvGrpSpPr>
          <p:nvPr/>
        </p:nvGrpSpPr>
        <p:grpSpPr bwMode="auto">
          <a:xfrm rot="-10320243">
            <a:off x="-2438400" y="2514600"/>
            <a:ext cx="2822575" cy="971550"/>
            <a:chOff x="2495" y="2329"/>
            <a:chExt cx="1778" cy="612"/>
          </a:xfrm>
        </p:grpSpPr>
        <p:sp>
          <p:nvSpPr>
            <p:cNvPr id="13341" name="AutoShape 16"/>
            <p:cNvSpPr>
              <a:spLocks noChangeArrowheads="1"/>
            </p:cNvSpPr>
            <p:nvPr/>
          </p:nvSpPr>
          <p:spPr bwMode="auto">
            <a:xfrm rot="3226569">
              <a:off x="3385" y="1489"/>
              <a:ext cx="48" cy="1728"/>
            </a:xfrm>
            <a:prstGeom prst="flowChartExtract">
              <a:avLst/>
            </a:prstGeom>
            <a:solidFill>
              <a:schemeClr val="tx2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3342" name="Oval 17"/>
            <p:cNvSpPr>
              <a:spLocks noChangeArrowheads="1"/>
            </p:cNvSpPr>
            <p:nvPr/>
          </p:nvSpPr>
          <p:spPr bwMode="auto">
            <a:xfrm rot="8626569">
              <a:off x="2495" y="2894"/>
              <a:ext cx="288" cy="47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13328" name="Rectangle 18"/>
          <p:cNvSpPr>
            <a:spLocks noChangeArrowheads="1"/>
          </p:cNvSpPr>
          <p:nvPr/>
        </p:nvSpPr>
        <p:spPr bwMode="auto">
          <a:xfrm rot="5400000">
            <a:off x="3962400" y="2951163"/>
            <a:ext cx="1752600" cy="16002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329" name="Freeform 19"/>
          <p:cNvSpPr>
            <a:spLocks/>
          </p:cNvSpPr>
          <p:nvPr/>
        </p:nvSpPr>
        <p:spPr bwMode="auto">
          <a:xfrm>
            <a:off x="228600" y="2667000"/>
            <a:ext cx="76200" cy="685800"/>
          </a:xfrm>
          <a:custGeom>
            <a:avLst/>
            <a:gdLst>
              <a:gd name="T0" fmla="*/ 76200 w 48"/>
              <a:gd name="T1" fmla="*/ 0 h 432"/>
              <a:gd name="T2" fmla="*/ 0 w 48"/>
              <a:gd name="T3" fmla="*/ 381000 h 432"/>
              <a:gd name="T4" fmla="*/ 76200 w 48"/>
              <a:gd name="T5" fmla="*/ 685800 h 43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8" h="432">
                <a:moveTo>
                  <a:pt x="48" y="0"/>
                </a:moveTo>
                <a:cubicBezTo>
                  <a:pt x="24" y="84"/>
                  <a:pt x="0" y="168"/>
                  <a:pt x="0" y="240"/>
                </a:cubicBezTo>
                <a:cubicBezTo>
                  <a:pt x="0" y="312"/>
                  <a:pt x="40" y="400"/>
                  <a:pt x="48" y="43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330" name="Freeform 20"/>
          <p:cNvSpPr>
            <a:spLocks/>
          </p:cNvSpPr>
          <p:nvPr/>
        </p:nvSpPr>
        <p:spPr bwMode="auto">
          <a:xfrm>
            <a:off x="304800" y="2667000"/>
            <a:ext cx="3733800" cy="152400"/>
          </a:xfrm>
          <a:custGeom>
            <a:avLst/>
            <a:gdLst>
              <a:gd name="T0" fmla="*/ 0 w 624"/>
              <a:gd name="T1" fmla="*/ 0 h 720"/>
              <a:gd name="T2" fmla="*/ 3733800 w 624"/>
              <a:gd name="T3" fmla="*/ 152400 h 720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624" h="720">
                <a:moveTo>
                  <a:pt x="0" y="0"/>
                </a:moveTo>
                <a:cubicBezTo>
                  <a:pt x="260" y="300"/>
                  <a:pt x="520" y="600"/>
                  <a:pt x="624" y="72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41" name="Text Box 21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30742" name="Text Box 22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30743" name="Text Box 23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30744" name="Text Box 24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30745" name="Text Box 25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30746" name="Text Box 26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30747" name="Text Box 27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30748" name="Text Box 28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30749" name="Text Box 29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30750" name="Text Box 30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4691" name="Line 3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4692" name="Oval 4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4693" name="Oval 5"/>
          <p:cNvSpPr>
            <a:spLocks noChangeArrowheads="1"/>
          </p:cNvSpPr>
          <p:nvPr/>
        </p:nvSpPr>
        <p:spPr bwMode="auto">
          <a:xfrm>
            <a:off x="1184275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4694" name="Oval 6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4695" name="Oval 7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4696" name="Oval 8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4697" name="Line 9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4698" name="Oval 10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4699" name="Oval 11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4700" name="Oval 12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4701" name="Oval 13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4702" name="Oval 14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114703" name="Group 15"/>
          <p:cNvGrpSpPr>
            <a:grpSpLocks/>
          </p:cNvGrpSpPr>
          <p:nvPr/>
        </p:nvGrpSpPr>
        <p:grpSpPr bwMode="auto">
          <a:xfrm rot="-7605046">
            <a:off x="4332287" y="1839913"/>
            <a:ext cx="2822575" cy="971550"/>
            <a:chOff x="2495" y="2329"/>
            <a:chExt cx="1778" cy="612"/>
          </a:xfrm>
        </p:grpSpPr>
        <p:sp>
          <p:nvSpPr>
            <p:cNvPr id="114721" name="AutoShape 16"/>
            <p:cNvSpPr>
              <a:spLocks noChangeArrowheads="1"/>
            </p:cNvSpPr>
            <p:nvPr/>
          </p:nvSpPr>
          <p:spPr bwMode="auto">
            <a:xfrm rot="3226569">
              <a:off x="3385" y="1489"/>
              <a:ext cx="48" cy="1728"/>
            </a:xfrm>
            <a:prstGeom prst="flowChartExtract">
              <a:avLst/>
            </a:prstGeom>
            <a:solidFill>
              <a:schemeClr val="tx2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14722" name="Oval 17"/>
            <p:cNvSpPr>
              <a:spLocks noChangeArrowheads="1"/>
            </p:cNvSpPr>
            <p:nvPr/>
          </p:nvSpPr>
          <p:spPr bwMode="auto">
            <a:xfrm rot="8626569">
              <a:off x="2495" y="2894"/>
              <a:ext cx="288" cy="47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250898" name="Text Box 18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250899" name="Text Box 19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250900" name="Text Box 20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250901" name="Text Box 21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250902" name="Text Box 22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250903" name="Text Box 23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50904" name="Text Box 24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50905" name="Text Box 25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50906" name="Text Box 26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250907" name="Text Box 27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114714" name="Line 28"/>
          <p:cNvSpPr>
            <a:spLocks noChangeShapeType="1"/>
          </p:cNvSpPr>
          <p:nvPr/>
        </p:nvSpPr>
        <p:spPr bwMode="auto">
          <a:xfrm flipV="1"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4715" name="Line 29"/>
          <p:cNvSpPr>
            <a:spLocks noChangeShapeType="1"/>
          </p:cNvSpPr>
          <p:nvPr/>
        </p:nvSpPr>
        <p:spPr bwMode="auto">
          <a:xfrm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4716" name="Line 30"/>
          <p:cNvSpPr>
            <a:spLocks noChangeShapeType="1"/>
          </p:cNvSpPr>
          <p:nvPr/>
        </p:nvSpPr>
        <p:spPr bwMode="auto">
          <a:xfrm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4717" name="Line 31"/>
          <p:cNvSpPr>
            <a:spLocks noChangeShapeType="1"/>
          </p:cNvSpPr>
          <p:nvPr/>
        </p:nvSpPr>
        <p:spPr bwMode="auto">
          <a:xfrm flipH="1"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4718" name="Line 33"/>
          <p:cNvSpPr>
            <a:spLocks noChangeShapeType="1"/>
          </p:cNvSpPr>
          <p:nvPr/>
        </p:nvSpPr>
        <p:spPr bwMode="auto">
          <a:xfrm flipH="1">
            <a:off x="2133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4719" name="Line 34"/>
          <p:cNvSpPr>
            <a:spLocks noChangeShapeType="1"/>
          </p:cNvSpPr>
          <p:nvPr/>
        </p:nvSpPr>
        <p:spPr bwMode="auto">
          <a:xfrm>
            <a:off x="2133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4720" name="Freeform 35"/>
          <p:cNvSpPr>
            <a:spLocks/>
          </p:cNvSpPr>
          <p:nvPr/>
        </p:nvSpPr>
        <p:spPr bwMode="auto">
          <a:xfrm>
            <a:off x="1181100" y="2819400"/>
            <a:ext cx="6134100" cy="2374900"/>
          </a:xfrm>
          <a:custGeom>
            <a:avLst/>
            <a:gdLst>
              <a:gd name="T0" fmla="*/ 38100 w 3864"/>
              <a:gd name="T1" fmla="*/ 0 h 1496"/>
              <a:gd name="T2" fmla="*/ 38100 w 3864"/>
              <a:gd name="T3" fmla="*/ 685800 h 1496"/>
              <a:gd name="T4" fmla="*/ 266700 w 3864"/>
              <a:gd name="T5" fmla="*/ 1219200 h 1496"/>
              <a:gd name="T6" fmla="*/ 876300 w 3864"/>
              <a:gd name="T7" fmla="*/ 1752600 h 1496"/>
              <a:gd name="T8" fmla="*/ 1866900 w 3864"/>
              <a:gd name="T9" fmla="*/ 2057400 h 1496"/>
              <a:gd name="T10" fmla="*/ 2628900 w 3864"/>
              <a:gd name="T11" fmla="*/ 2286000 h 1496"/>
              <a:gd name="T12" fmla="*/ 3695700 w 3864"/>
              <a:gd name="T13" fmla="*/ 2362200 h 1496"/>
              <a:gd name="T14" fmla="*/ 4762500 w 3864"/>
              <a:gd name="T15" fmla="*/ 2362200 h 1496"/>
              <a:gd name="T16" fmla="*/ 5295900 w 3864"/>
              <a:gd name="T17" fmla="*/ 2286000 h 1496"/>
              <a:gd name="T18" fmla="*/ 5753100 w 3864"/>
              <a:gd name="T19" fmla="*/ 2057400 h 1496"/>
              <a:gd name="T20" fmla="*/ 5905500 w 3864"/>
              <a:gd name="T21" fmla="*/ 1752600 h 1496"/>
              <a:gd name="T22" fmla="*/ 5981700 w 3864"/>
              <a:gd name="T23" fmla="*/ 1524000 h 1496"/>
              <a:gd name="T24" fmla="*/ 5981700 w 3864"/>
              <a:gd name="T25" fmla="*/ 1066800 h 1496"/>
              <a:gd name="T26" fmla="*/ 5905500 w 3864"/>
              <a:gd name="T27" fmla="*/ 762000 h 1496"/>
              <a:gd name="T28" fmla="*/ 5829300 w 3864"/>
              <a:gd name="T29" fmla="*/ 609600 h 1496"/>
              <a:gd name="T30" fmla="*/ 5753100 w 3864"/>
              <a:gd name="T31" fmla="*/ 457200 h 1496"/>
              <a:gd name="T32" fmla="*/ 5753100 w 3864"/>
              <a:gd name="T33" fmla="*/ 304800 h 1496"/>
              <a:gd name="T34" fmla="*/ 5753100 w 3864"/>
              <a:gd name="T35" fmla="*/ 152400 h 1496"/>
              <a:gd name="T36" fmla="*/ 5905500 w 3864"/>
              <a:gd name="T37" fmla="*/ 228600 h 1496"/>
              <a:gd name="T38" fmla="*/ 6057900 w 3864"/>
              <a:gd name="T39" fmla="*/ 381000 h 1496"/>
              <a:gd name="T40" fmla="*/ 6134100 w 3864"/>
              <a:gd name="T41" fmla="*/ 533400 h 149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3864" h="1496">
                <a:moveTo>
                  <a:pt x="24" y="0"/>
                </a:moveTo>
                <a:cubicBezTo>
                  <a:pt x="12" y="152"/>
                  <a:pt x="0" y="304"/>
                  <a:pt x="24" y="432"/>
                </a:cubicBezTo>
                <a:cubicBezTo>
                  <a:pt x="48" y="560"/>
                  <a:pt x="80" y="656"/>
                  <a:pt x="168" y="768"/>
                </a:cubicBezTo>
                <a:cubicBezTo>
                  <a:pt x="256" y="880"/>
                  <a:pt x="384" y="1016"/>
                  <a:pt x="552" y="1104"/>
                </a:cubicBezTo>
                <a:cubicBezTo>
                  <a:pt x="720" y="1192"/>
                  <a:pt x="992" y="1240"/>
                  <a:pt x="1176" y="1296"/>
                </a:cubicBezTo>
                <a:cubicBezTo>
                  <a:pt x="1360" y="1352"/>
                  <a:pt x="1464" y="1408"/>
                  <a:pt x="1656" y="1440"/>
                </a:cubicBezTo>
                <a:cubicBezTo>
                  <a:pt x="1848" y="1472"/>
                  <a:pt x="2104" y="1480"/>
                  <a:pt x="2328" y="1488"/>
                </a:cubicBezTo>
                <a:cubicBezTo>
                  <a:pt x="2552" y="1496"/>
                  <a:pt x="2832" y="1496"/>
                  <a:pt x="3000" y="1488"/>
                </a:cubicBezTo>
                <a:cubicBezTo>
                  <a:pt x="3168" y="1480"/>
                  <a:pt x="3232" y="1472"/>
                  <a:pt x="3336" y="1440"/>
                </a:cubicBezTo>
                <a:cubicBezTo>
                  <a:pt x="3440" y="1408"/>
                  <a:pt x="3560" y="1352"/>
                  <a:pt x="3624" y="1296"/>
                </a:cubicBezTo>
                <a:cubicBezTo>
                  <a:pt x="3688" y="1240"/>
                  <a:pt x="3696" y="1160"/>
                  <a:pt x="3720" y="1104"/>
                </a:cubicBezTo>
                <a:cubicBezTo>
                  <a:pt x="3744" y="1048"/>
                  <a:pt x="3760" y="1032"/>
                  <a:pt x="3768" y="960"/>
                </a:cubicBezTo>
                <a:cubicBezTo>
                  <a:pt x="3776" y="888"/>
                  <a:pt x="3776" y="752"/>
                  <a:pt x="3768" y="672"/>
                </a:cubicBezTo>
                <a:cubicBezTo>
                  <a:pt x="3760" y="592"/>
                  <a:pt x="3736" y="528"/>
                  <a:pt x="3720" y="480"/>
                </a:cubicBezTo>
                <a:cubicBezTo>
                  <a:pt x="3704" y="432"/>
                  <a:pt x="3688" y="416"/>
                  <a:pt x="3672" y="384"/>
                </a:cubicBezTo>
                <a:cubicBezTo>
                  <a:pt x="3656" y="352"/>
                  <a:pt x="3632" y="320"/>
                  <a:pt x="3624" y="288"/>
                </a:cubicBezTo>
                <a:cubicBezTo>
                  <a:pt x="3616" y="256"/>
                  <a:pt x="3624" y="224"/>
                  <a:pt x="3624" y="192"/>
                </a:cubicBezTo>
                <a:cubicBezTo>
                  <a:pt x="3624" y="160"/>
                  <a:pt x="3608" y="104"/>
                  <a:pt x="3624" y="96"/>
                </a:cubicBezTo>
                <a:cubicBezTo>
                  <a:pt x="3640" y="88"/>
                  <a:pt x="3688" y="120"/>
                  <a:pt x="3720" y="144"/>
                </a:cubicBezTo>
                <a:cubicBezTo>
                  <a:pt x="3752" y="168"/>
                  <a:pt x="3792" y="208"/>
                  <a:pt x="3816" y="240"/>
                </a:cubicBezTo>
                <a:cubicBezTo>
                  <a:pt x="3840" y="272"/>
                  <a:pt x="3852" y="304"/>
                  <a:pt x="3864" y="33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5715" name="Oval 3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5716" name="Oval 4"/>
          <p:cNvSpPr>
            <a:spLocks noChangeArrowheads="1"/>
          </p:cNvSpPr>
          <p:nvPr/>
        </p:nvSpPr>
        <p:spPr bwMode="auto">
          <a:xfrm>
            <a:off x="1184275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5717" name="Oval 5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5718" name="Oval 6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5719" name="Line 7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5720" name="Oval 8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5721" name="Oval 9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5722" name="Oval 10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5723" name="Oval 11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5724" name="Oval 12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115725" name="Group 13"/>
          <p:cNvGrpSpPr>
            <a:grpSpLocks/>
          </p:cNvGrpSpPr>
          <p:nvPr/>
        </p:nvGrpSpPr>
        <p:grpSpPr bwMode="auto">
          <a:xfrm rot="-8188795">
            <a:off x="3502025" y="1619250"/>
            <a:ext cx="2822575" cy="971550"/>
            <a:chOff x="2495" y="2329"/>
            <a:chExt cx="1778" cy="612"/>
          </a:xfrm>
        </p:grpSpPr>
        <p:sp>
          <p:nvSpPr>
            <p:cNvPr id="115746" name="AutoShape 14"/>
            <p:cNvSpPr>
              <a:spLocks noChangeArrowheads="1"/>
            </p:cNvSpPr>
            <p:nvPr/>
          </p:nvSpPr>
          <p:spPr bwMode="auto">
            <a:xfrm rot="3226569">
              <a:off x="3385" y="1489"/>
              <a:ext cx="48" cy="1728"/>
            </a:xfrm>
            <a:prstGeom prst="flowChartExtract">
              <a:avLst/>
            </a:prstGeom>
            <a:solidFill>
              <a:schemeClr val="tx2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15747" name="Oval 15"/>
            <p:cNvSpPr>
              <a:spLocks noChangeArrowheads="1"/>
            </p:cNvSpPr>
            <p:nvPr/>
          </p:nvSpPr>
          <p:spPr bwMode="auto">
            <a:xfrm rot="8626569">
              <a:off x="2495" y="2894"/>
              <a:ext cx="288" cy="47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251920" name="Text Box 16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251921" name="Text Box 17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251922" name="Text Box 18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51923" name="Text Box 19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51924" name="Text Box 20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51925" name="Text Box 21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251926" name="Text Box 22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115733" name="Line 23"/>
          <p:cNvSpPr>
            <a:spLocks noChangeShapeType="1"/>
          </p:cNvSpPr>
          <p:nvPr/>
        </p:nvSpPr>
        <p:spPr bwMode="auto">
          <a:xfrm flipV="1"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5734" name="Line 24"/>
          <p:cNvSpPr>
            <a:spLocks noChangeShapeType="1"/>
          </p:cNvSpPr>
          <p:nvPr/>
        </p:nvSpPr>
        <p:spPr bwMode="auto">
          <a:xfrm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5735" name="Rectangle 25"/>
          <p:cNvSpPr>
            <a:spLocks noChangeArrowheads="1"/>
          </p:cNvSpPr>
          <p:nvPr/>
        </p:nvSpPr>
        <p:spPr bwMode="auto">
          <a:xfrm rot="5400000">
            <a:off x="2116931" y="1680369"/>
            <a:ext cx="935038" cy="9271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51930" name="Text Box 26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251931" name="Text Box 27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115738" name="Oval 28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5739" name="Line 29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5740" name="Line 31"/>
          <p:cNvSpPr>
            <a:spLocks noChangeShapeType="1"/>
          </p:cNvSpPr>
          <p:nvPr/>
        </p:nvSpPr>
        <p:spPr bwMode="auto">
          <a:xfrm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5741" name="Line 32"/>
          <p:cNvSpPr>
            <a:spLocks noChangeShapeType="1"/>
          </p:cNvSpPr>
          <p:nvPr/>
        </p:nvSpPr>
        <p:spPr bwMode="auto">
          <a:xfrm flipH="1"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1937" name="Text Box 33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115743" name="Line 34"/>
          <p:cNvSpPr>
            <a:spLocks noChangeShapeType="1"/>
          </p:cNvSpPr>
          <p:nvPr/>
        </p:nvSpPr>
        <p:spPr bwMode="auto">
          <a:xfrm flipH="1">
            <a:off x="2133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5744" name="Line 35"/>
          <p:cNvSpPr>
            <a:spLocks noChangeShapeType="1"/>
          </p:cNvSpPr>
          <p:nvPr/>
        </p:nvSpPr>
        <p:spPr bwMode="auto">
          <a:xfrm>
            <a:off x="2133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5745" name="Freeform 36"/>
          <p:cNvSpPr>
            <a:spLocks/>
          </p:cNvSpPr>
          <p:nvPr/>
        </p:nvSpPr>
        <p:spPr bwMode="auto">
          <a:xfrm>
            <a:off x="1143000" y="2628900"/>
            <a:ext cx="5181600" cy="2209800"/>
          </a:xfrm>
          <a:custGeom>
            <a:avLst/>
            <a:gdLst>
              <a:gd name="T0" fmla="*/ 76200 w 3264"/>
              <a:gd name="T1" fmla="*/ 190500 h 1392"/>
              <a:gd name="T2" fmla="*/ 0 w 3264"/>
              <a:gd name="T3" fmla="*/ 647700 h 1392"/>
              <a:gd name="T4" fmla="*/ 76200 w 3264"/>
              <a:gd name="T5" fmla="*/ 1028700 h 1392"/>
              <a:gd name="T6" fmla="*/ 304800 w 3264"/>
              <a:gd name="T7" fmla="*/ 1409700 h 1392"/>
              <a:gd name="T8" fmla="*/ 533400 w 3264"/>
              <a:gd name="T9" fmla="*/ 1638300 h 1392"/>
              <a:gd name="T10" fmla="*/ 914400 w 3264"/>
              <a:gd name="T11" fmla="*/ 1943100 h 1392"/>
              <a:gd name="T12" fmla="*/ 1447800 w 3264"/>
              <a:gd name="T13" fmla="*/ 2171700 h 1392"/>
              <a:gd name="T14" fmla="*/ 1981200 w 3264"/>
              <a:gd name="T15" fmla="*/ 2171700 h 1392"/>
              <a:gd name="T16" fmla="*/ 2362200 w 3264"/>
              <a:gd name="T17" fmla="*/ 2171700 h 1392"/>
              <a:gd name="T18" fmla="*/ 2819400 w 3264"/>
              <a:gd name="T19" fmla="*/ 2171700 h 1392"/>
              <a:gd name="T20" fmla="*/ 3733800 w 3264"/>
              <a:gd name="T21" fmla="*/ 2095500 h 1392"/>
              <a:gd name="T22" fmla="*/ 4267200 w 3264"/>
              <a:gd name="T23" fmla="*/ 1943100 h 1392"/>
              <a:gd name="T24" fmla="*/ 4495800 w 3264"/>
              <a:gd name="T25" fmla="*/ 1790700 h 1392"/>
              <a:gd name="T26" fmla="*/ 4724400 w 3264"/>
              <a:gd name="T27" fmla="*/ 1409700 h 1392"/>
              <a:gd name="T28" fmla="*/ 4876800 w 3264"/>
              <a:gd name="T29" fmla="*/ 1181100 h 1392"/>
              <a:gd name="T30" fmla="*/ 4953000 w 3264"/>
              <a:gd name="T31" fmla="*/ 723900 h 1392"/>
              <a:gd name="T32" fmla="*/ 4953000 w 3264"/>
              <a:gd name="T33" fmla="*/ 419100 h 1392"/>
              <a:gd name="T34" fmla="*/ 4953000 w 3264"/>
              <a:gd name="T35" fmla="*/ 190500 h 1392"/>
              <a:gd name="T36" fmla="*/ 4953000 w 3264"/>
              <a:gd name="T37" fmla="*/ 38100 h 1392"/>
              <a:gd name="T38" fmla="*/ 5105400 w 3264"/>
              <a:gd name="T39" fmla="*/ 38100 h 1392"/>
              <a:gd name="T40" fmla="*/ 5105400 w 3264"/>
              <a:gd name="T41" fmla="*/ 266700 h 1392"/>
              <a:gd name="T42" fmla="*/ 5181600 w 3264"/>
              <a:gd name="T43" fmla="*/ 419100 h 1392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</a:gdLst>
            <a:ahLst/>
            <a:cxnLst>
              <a:cxn ang="T44">
                <a:pos x="T0" y="T1"/>
              </a:cxn>
              <a:cxn ang="T45">
                <a:pos x="T2" y="T3"/>
              </a:cxn>
              <a:cxn ang="T46">
                <a:pos x="T4" y="T5"/>
              </a:cxn>
              <a:cxn ang="T47">
                <a:pos x="T6" y="T7"/>
              </a:cxn>
              <a:cxn ang="T48">
                <a:pos x="T8" y="T9"/>
              </a:cxn>
              <a:cxn ang="T49">
                <a:pos x="T10" y="T11"/>
              </a:cxn>
              <a:cxn ang="T50">
                <a:pos x="T12" y="T13"/>
              </a:cxn>
              <a:cxn ang="T51">
                <a:pos x="T14" y="T15"/>
              </a:cxn>
              <a:cxn ang="T52">
                <a:pos x="T16" y="T17"/>
              </a:cxn>
              <a:cxn ang="T53">
                <a:pos x="T18" y="T19"/>
              </a:cxn>
              <a:cxn ang="T54">
                <a:pos x="T20" y="T21"/>
              </a:cxn>
              <a:cxn ang="T55">
                <a:pos x="T22" y="T23"/>
              </a:cxn>
              <a:cxn ang="T56">
                <a:pos x="T24" y="T25"/>
              </a:cxn>
              <a:cxn ang="T57">
                <a:pos x="T26" y="T27"/>
              </a:cxn>
              <a:cxn ang="T58">
                <a:pos x="T28" y="T29"/>
              </a:cxn>
              <a:cxn ang="T59">
                <a:pos x="T30" y="T31"/>
              </a:cxn>
              <a:cxn ang="T60">
                <a:pos x="T32" y="T33"/>
              </a:cxn>
              <a:cxn ang="T61">
                <a:pos x="T34" y="T35"/>
              </a:cxn>
              <a:cxn ang="T62">
                <a:pos x="T36" y="T37"/>
              </a:cxn>
              <a:cxn ang="T63">
                <a:pos x="T38" y="T39"/>
              </a:cxn>
              <a:cxn ang="T64">
                <a:pos x="T40" y="T41"/>
              </a:cxn>
              <a:cxn ang="T65">
                <a:pos x="T42" y="T43"/>
              </a:cxn>
            </a:cxnLst>
            <a:rect l="0" t="0" r="r" b="b"/>
            <a:pathLst>
              <a:path w="3264" h="1392">
                <a:moveTo>
                  <a:pt x="48" y="120"/>
                </a:moveTo>
                <a:cubicBezTo>
                  <a:pt x="24" y="220"/>
                  <a:pt x="0" y="320"/>
                  <a:pt x="0" y="408"/>
                </a:cubicBezTo>
                <a:cubicBezTo>
                  <a:pt x="0" y="496"/>
                  <a:pt x="16" y="568"/>
                  <a:pt x="48" y="648"/>
                </a:cubicBezTo>
                <a:cubicBezTo>
                  <a:pt x="80" y="728"/>
                  <a:pt x="144" y="824"/>
                  <a:pt x="192" y="888"/>
                </a:cubicBezTo>
                <a:cubicBezTo>
                  <a:pt x="240" y="952"/>
                  <a:pt x="272" y="976"/>
                  <a:pt x="336" y="1032"/>
                </a:cubicBezTo>
                <a:cubicBezTo>
                  <a:pt x="400" y="1088"/>
                  <a:pt x="480" y="1168"/>
                  <a:pt x="576" y="1224"/>
                </a:cubicBezTo>
                <a:cubicBezTo>
                  <a:pt x="672" y="1280"/>
                  <a:pt x="800" y="1344"/>
                  <a:pt x="912" y="1368"/>
                </a:cubicBezTo>
                <a:cubicBezTo>
                  <a:pt x="1024" y="1392"/>
                  <a:pt x="1152" y="1368"/>
                  <a:pt x="1248" y="1368"/>
                </a:cubicBezTo>
                <a:cubicBezTo>
                  <a:pt x="1344" y="1368"/>
                  <a:pt x="1400" y="1368"/>
                  <a:pt x="1488" y="1368"/>
                </a:cubicBezTo>
                <a:cubicBezTo>
                  <a:pt x="1576" y="1368"/>
                  <a:pt x="1632" y="1376"/>
                  <a:pt x="1776" y="1368"/>
                </a:cubicBezTo>
                <a:cubicBezTo>
                  <a:pt x="1920" y="1360"/>
                  <a:pt x="2200" y="1344"/>
                  <a:pt x="2352" y="1320"/>
                </a:cubicBezTo>
                <a:cubicBezTo>
                  <a:pt x="2504" y="1296"/>
                  <a:pt x="2608" y="1256"/>
                  <a:pt x="2688" y="1224"/>
                </a:cubicBezTo>
                <a:cubicBezTo>
                  <a:pt x="2768" y="1192"/>
                  <a:pt x="2784" y="1184"/>
                  <a:pt x="2832" y="1128"/>
                </a:cubicBezTo>
                <a:cubicBezTo>
                  <a:pt x="2880" y="1072"/>
                  <a:pt x="2936" y="952"/>
                  <a:pt x="2976" y="888"/>
                </a:cubicBezTo>
                <a:cubicBezTo>
                  <a:pt x="3016" y="824"/>
                  <a:pt x="3048" y="816"/>
                  <a:pt x="3072" y="744"/>
                </a:cubicBezTo>
                <a:cubicBezTo>
                  <a:pt x="3096" y="672"/>
                  <a:pt x="3112" y="536"/>
                  <a:pt x="3120" y="456"/>
                </a:cubicBezTo>
                <a:cubicBezTo>
                  <a:pt x="3128" y="376"/>
                  <a:pt x="3120" y="320"/>
                  <a:pt x="3120" y="264"/>
                </a:cubicBezTo>
                <a:cubicBezTo>
                  <a:pt x="3120" y="208"/>
                  <a:pt x="3120" y="160"/>
                  <a:pt x="3120" y="120"/>
                </a:cubicBezTo>
                <a:cubicBezTo>
                  <a:pt x="3120" y="80"/>
                  <a:pt x="3104" y="40"/>
                  <a:pt x="3120" y="24"/>
                </a:cubicBezTo>
                <a:cubicBezTo>
                  <a:pt x="3136" y="8"/>
                  <a:pt x="3200" y="0"/>
                  <a:pt x="3216" y="24"/>
                </a:cubicBezTo>
                <a:cubicBezTo>
                  <a:pt x="3232" y="48"/>
                  <a:pt x="3208" y="128"/>
                  <a:pt x="3216" y="168"/>
                </a:cubicBezTo>
                <a:cubicBezTo>
                  <a:pt x="3224" y="208"/>
                  <a:pt x="3256" y="240"/>
                  <a:pt x="3264" y="264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6739" name="Oval 3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6740" name="Oval 4"/>
          <p:cNvSpPr>
            <a:spLocks noChangeArrowheads="1"/>
          </p:cNvSpPr>
          <p:nvPr/>
        </p:nvSpPr>
        <p:spPr bwMode="auto">
          <a:xfrm>
            <a:off x="1184275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6741" name="Oval 5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6742" name="Oval 6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6743" name="Line 7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6744" name="Oval 8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6745" name="Oval 9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6746" name="Oval 10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6747" name="Oval 11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6748" name="Oval 12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116749" name="Group 13"/>
          <p:cNvGrpSpPr>
            <a:grpSpLocks/>
          </p:cNvGrpSpPr>
          <p:nvPr/>
        </p:nvGrpSpPr>
        <p:grpSpPr bwMode="auto">
          <a:xfrm rot="-8188795">
            <a:off x="2438400" y="1447800"/>
            <a:ext cx="2822575" cy="971550"/>
            <a:chOff x="2495" y="2329"/>
            <a:chExt cx="1778" cy="612"/>
          </a:xfrm>
        </p:grpSpPr>
        <p:sp>
          <p:nvSpPr>
            <p:cNvPr id="116769" name="AutoShape 14"/>
            <p:cNvSpPr>
              <a:spLocks noChangeArrowheads="1"/>
            </p:cNvSpPr>
            <p:nvPr/>
          </p:nvSpPr>
          <p:spPr bwMode="auto">
            <a:xfrm rot="3226569">
              <a:off x="3385" y="1489"/>
              <a:ext cx="48" cy="1728"/>
            </a:xfrm>
            <a:prstGeom prst="flowChartExtract">
              <a:avLst/>
            </a:prstGeom>
            <a:solidFill>
              <a:schemeClr val="tx2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16770" name="Oval 15"/>
            <p:cNvSpPr>
              <a:spLocks noChangeArrowheads="1"/>
            </p:cNvSpPr>
            <p:nvPr/>
          </p:nvSpPr>
          <p:spPr bwMode="auto">
            <a:xfrm rot="8626569">
              <a:off x="2495" y="2894"/>
              <a:ext cx="288" cy="47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265232" name="Text Box 16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265233" name="Text Box 17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265234" name="Text Box 18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65235" name="Text Box 19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65236" name="Text Box 20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65237" name="Text Box 21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265238" name="Text Box 22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116757" name="Line 23"/>
          <p:cNvSpPr>
            <a:spLocks noChangeShapeType="1"/>
          </p:cNvSpPr>
          <p:nvPr/>
        </p:nvSpPr>
        <p:spPr bwMode="auto">
          <a:xfrm flipV="1"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6758" name="Line 24"/>
          <p:cNvSpPr>
            <a:spLocks noChangeShapeType="1"/>
          </p:cNvSpPr>
          <p:nvPr/>
        </p:nvSpPr>
        <p:spPr bwMode="auto">
          <a:xfrm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5242" name="Text Box 26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265243" name="Text Box 27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116761" name="Oval 28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6762" name="Line 29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6763" name="Line 30"/>
          <p:cNvSpPr>
            <a:spLocks noChangeShapeType="1"/>
          </p:cNvSpPr>
          <p:nvPr/>
        </p:nvSpPr>
        <p:spPr bwMode="auto">
          <a:xfrm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6764" name="Line 31"/>
          <p:cNvSpPr>
            <a:spLocks noChangeShapeType="1"/>
          </p:cNvSpPr>
          <p:nvPr/>
        </p:nvSpPr>
        <p:spPr bwMode="auto">
          <a:xfrm flipH="1"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5248" name="Text Box 32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116766" name="Line 33"/>
          <p:cNvSpPr>
            <a:spLocks noChangeShapeType="1"/>
          </p:cNvSpPr>
          <p:nvPr/>
        </p:nvSpPr>
        <p:spPr bwMode="auto">
          <a:xfrm flipH="1">
            <a:off x="2133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6767" name="Line 34"/>
          <p:cNvSpPr>
            <a:spLocks noChangeShapeType="1"/>
          </p:cNvSpPr>
          <p:nvPr/>
        </p:nvSpPr>
        <p:spPr bwMode="auto">
          <a:xfrm>
            <a:off x="2133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6768" name="Freeform 36"/>
          <p:cNvSpPr>
            <a:spLocks/>
          </p:cNvSpPr>
          <p:nvPr/>
        </p:nvSpPr>
        <p:spPr bwMode="auto">
          <a:xfrm>
            <a:off x="1028700" y="2425700"/>
            <a:ext cx="4381500" cy="2413000"/>
          </a:xfrm>
          <a:custGeom>
            <a:avLst/>
            <a:gdLst>
              <a:gd name="T0" fmla="*/ 190500 w 2760"/>
              <a:gd name="T1" fmla="*/ 393700 h 1520"/>
              <a:gd name="T2" fmla="*/ 38100 w 2760"/>
              <a:gd name="T3" fmla="*/ 774700 h 1520"/>
              <a:gd name="T4" fmla="*/ 38100 w 2760"/>
              <a:gd name="T5" fmla="*/ 1079500 h 1520"/>
              <a:gd name="T6" fmla="*/ 266700 w 2760"/>
              <a:gd name="T7" fmla="*/ 1460500 h 1520"/>
              <a:gd name="T8" fmla="*/ 571500 w 2760"/>
              <a:gd name="T9" fmla="*/ 1689100 h 1520"/>
              <a:gd name="T10" fmla="*/ 1028700 w 2760"/>
              <a:gd name="T11" fmla="*/ 2070100 h 1520"/>
              <a:gd name="T12" fmla="*/ 1562100 w 2760"/>
              <a:gd name="T13" fmla="*/ 2298700 h 1520"/>
              <a:gd name="T14" fmla="*/ 2324100 w 2760"/>
              <a:gd name="T15" fmla="*/ 2374900 h 1520"/>
              <a:gd name="T16" fmla="*/ 2781300 w 2760"/>
              <a:gd name="T17" fmla="*/ 2374900 h 1520"/>
              <a:gd name="T18" fmla="*/ 3390900 w 2760"/>
              <a:gd name="T19" fmla="*/ 2374900 h 1520"/>
              <a:gd name="T20" fmla="*/ 3848100 w 2760"/>
              <a:gd name="T21" fmla="*/ 2146300 h 1520"/>
              <a:gd name="T22" fmla="*/ 4152900 w 2760"/>
              <a:gd name="T23" fmla="*/ 1841500 h 1520"/>
              <a:gd name="T24" fmla="*/ 4305300 w 2760"/>
              <a:gd name="T25" fmla="*/ 1536700 h 1520"/>
              <a:gd name="T26" fmla="*/ 4305300 w 2760"/>
              <a:gd name="T27" fmla="*/ 1079500 h 1520"/>
              <a:gd name="T28" fmla="*/ 4229100 w 2760"/>
              <a:gd name="T29" fmla="*/ 698500 h 1520"/>
              <a:gd name="T30" fmla="*/ 4229100 w 2760"/>
              <a:gd name="T31" fmla="*/ 469900 h 1520"/>
              <a:gd name="T32" fmla="*/ 4152900 w 2760"/>
              <a:gd name="T33" fmla="*/ 165100 h 1520"/>
              <a:gd name="T34" fmla="*/ 4152900 w 2760"/>
              <a:gd name="T35" fmla="*/ 12700 h 1520"/>
              <a:gd name="T36" fmla="*/ 4305300 w 2760"/>
              <a:gd name="T37" fmla="*/ 241300 h 1520"/>
              <a:gd name="T38" fmla="*/ 4305300 w 2760"/>
              <a:gd name="T39" fmla="*/ 393700 h 1520"/>
              <a:gd name="T40" fmla="*/ 4381500 w 2760"/>
              <a:gd name="T41" fmla="*/ 622300 h 1520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2760" h="1520">
                <a:moveTo>
                  <a:pt x="120" y="248"/>
                </a:moveTo>
                <a:cubicBezTo>
                  <a:pt x="80" y="332"/>
                  <a:pt x="40" y="416"/>
                  <a:pt x="24" y="488"/>
                </a:cubicBezTo>
                <a:cubicBezTo>
                  <a:pt x="8" y="560"/>
                  <a:pt x="0" y="608"/>
                  <a:pt x="24" y="680"/>
                </a:cubicBezTo>
                <a:cubicBezTo>
                  <a:pt x="48" y="752"/>
                  <a:pt x="112" y="856"/>
                  <a:pt x="168" y="920"/>
                </a:cubicBezTo>
                <a:cubicBezTo>
                  <a:pt x="224" y="984"/>
                  <a:pt x="280" y="1000"/>
                  <a:pt x="360" y="1064"/>
                </a:cubicBezTo>
                <a:cubicBezTo>
                  <a:pt x="440" y="1128"/>
                  <a:pt x="544" y="1240"/>
                  <a:pt x="648" y="1304"/>
                </a:cubicBezTo>
                <a:cubicBezTo>
                  <a:pt x="752" y="1368"/>
                  <a:pt x="848" y="1416"/>
                  <a:pt x="984" y="1448"/>
                </a:cubicBezTo>
                <a:cubicBezTo>
                  <a:pt x="1120" y="1480"/>
                  <a:pt x="1336" y="1488"/>
                  <a:pt x="1464" y="1496"/>
                </a:cubicBezTo>
                <a:cubicBezTo>
                  <a:pt x="1592" y="1504"/>
                  <a:pt x="1640" y="1496"/>
                  <a:pt x="1752" y="1496"/>
                </a:cubicBezTo>
                <a:cubicBezTo>
                  <a:pt x="1864" y="1496"/>
                  <a:pt x="2024" y="1520"/>
                  <a:pt x="2136" y="1496"/>
                </a:cubicBezTo>
                <a:cubicBezTo>
                  <a:pt x="2248" y="1472"/>
                  <a:pt x="2344" y="1408"/>
                  <a:pt x="2424" y="1352"/>
                </a:cubicBezTo>
                <a:cubicBezTo>
                  <a:pt x="2504" y="1296"/>
                  <a:pt x="2568" y="1224"/>
                  <a:pt x="2616" y="1160"/>
                </a:cubicBezTo>
                <a:cubicBezTo>
                  <a:pt x="2664" y="1096"/>
                  <a:pt x="2696" y="1048"/>
                  <a:pt x="2712" y="968"/>
                </a:cubicBezTo>
                <a:cubicBezTo>
                  <a:pt x="2728" y="888"/>
                  <a:pt x="2720" y="768"/>
                  <a:pt x="2712" y="680"/>
                </a:cubicBezTo>
                <a:cubicBezTo>
                  <a:pt x="2704" y="592"/>
                  <a:pt x="2672" y="504"/>
                  <a:pt x="2664" y="440"/>
                </a:cubicBezTo>
                <a:cubicBezTo>
                  <a:pt x="2656" y="376"/>
                  <a:pt x="2672" y="352"/>
                  <a:pt x="2664" y="296"/>
                </a:cubicBezTo>
                <a:cubicBezTo>
                  <a:pt x="2656" y="240"/>
                  <a:pt x="2624" y="152"/>
                  <a:pt x="2616" y="104"/>
                </a:cubicBezTo>
                <a:cubicBezTo>
                  <a:pt x="2608" y="56"/>
                  <a:pt x="2600" y="0"/>
                  <a:pt x="2616" y="8"/>
                </a:cubicBezTo>
                <a:cubicBezTo>
                  <a:pt x="2632" y="16"/>
                  <a:pt x="2696" y="112"/>
                  <a:pt x="2712" y="152"/>
                </a:cubicBezTo>
                <a:cubicBezTo>
                  <a:pt x="2728" y="192"/>
                  <a:pt x="2704" y="208"/>
                  <a:pt x="2712" y="248"/>
                </a:cubicBezTo>
                <a:cubicBezTo>
                  <a:pt x="2720" y="288"/>
                  <a:pt x="2740" y="340"/>
                  <a:pt x="2760" y="39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7763" name="Oval 3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7764" name="Oval 4"/>
          <p:cNvSpPr>
            <a:spLocks noChangeArrowheads="1"/>
          </p:cNvSpPr>
          <p:nvPr/>
        </p:nvSpPr>
        <p:spPr bwMode="auto">
          <a:xfrm>
            <a:off x="1184275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7765" name="Oval 5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7766" name="Oval 6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7767" name="Line 7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7768" name="Oval 8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7769" name="Oval 9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7770" name="Oval 10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7771" name="Oval 11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7772" name="Oval 12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117773" name="Group 13"/>
          <p:cNvGrpSpPr>
            <a:grpSpLocks/>
          </p:cNvGrpSpPr>
          <p:nvPr/>
        </p:nvGrpSpPr>
        <p:grpSpPr bwMode="auto">
          <a:xfrm rot="-8593984">
            <a:off x="1246188" y="1260475"/>
            <a:ext cx="2822575" cy="971550"/>
            <a:chOff x="2495" y="2329"/>
            <a:chExt cx="1778" cy="612"/>
          </a:xfrm>
        </p:grpSpPr>
        <p:sp>
          <p:nvSpPr>
            <p:cNvPr id="117795" name="AutoShape 14"/>
            <p:cNvSpPr>
              <a:spLocks noChangeArrowheads="1"/>
            </p:cNvSpPr>
            <p:nvPr/>
          </p:nvSpPr>
          <p:spPr bwMode="auto">
            <a:xfrm rot="3226569">
              <a:off x="3385" y="1489"/>
              <a:ext cx="48" cy="1728"/>
            </a:xfrm>
            <a:prstGeom prst="flowChartExtract">
              <a:avLst/>
            </a:prstGeom>
            <a:solidFill>
              <a:schemeClr val="tx2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17796" name="Oval 15"/>
            <p:cNvSpPr>
              <a:spLocks noChangeArrowheads="1"/>
            </p:cNvSpPr>
            <p:nvPr/>
          </p:nvSpPr>
          <p:spPr bwMode="auto">
            <a:xfrm rot="8626569">
              <a:off x="2495" y="2894"/>
              <a:ext cx="288" cy="47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264208" name="Text Box 16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264209" name="Text Box 17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264210" name="Text Box 18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64211" name="Text Box 19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64212" name="Text Box 20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64213" name="Text Box 21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264214" name="Text Box 22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117781" name="Line 23"/>
          <p:cNvSpPr>
            <a:spLocks noChangeShapeType="1"/>
          </p:cNvSpPr>
          <p:nvPr/>
        </p:nvSpPr>
        <p:spPr bwMode="auto">
          <a:xfrm flipV="1"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7782" name="Line 24"/>
          <p:cNvSpPr>
            <a:spLocks noChangeShapeType="1"/>
          </p:cNvSpPr>
          <p:nvPr/>
        </p:nvSpPr>
        <p:spPr bwMode="auto">
          <a:xfrm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4218" name="Text Box 26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264219" name="Text Box 27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117785" name="Oval 28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7786" name="Line 31"/>
          <p:cNvSpPr>
            <a:spLocks noChangeShapeType="1"/>
          </p:cNvSpPr>
          <p:nvPr/>
        </p:nvSpPr>
        <p:spPr bwMode="auto">
          <a:xfrm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7787" name="Line 32"/>
          <p:cNvSpPr>
            <a:spLocks noChangeShapeType="1"/>
          </p:cNvSpPr>
          <p:nvPr/>
        </p:nvSpPr>
        <p:spPr bwMode="auto">
          <a:xfrm flipH="1"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7788" name="Line 29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7789" name="Rectangle 36"/>
          <p:cNvSpPr>
            <a:spLocks noChangeArrowheads="1"/>
          </p:cNvSpPr>
          <p:nvPr/>
        </p:nvSpPr>
        <p:spPr bwMode="auto">
          <a:xfrm rot="5400000">
            <a:off x="1270794" y="1680369"/>
            <a:ext cx="935038" cy="9271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7790" name="Line 37"/>
          <p:cNvSpPr>
            <a:spLocks noChangeShapeType="1"/>
          </p:cNvSpPr>
          <p:nvPr/>
        </p:nvSpPr>
        <p:spPr bwMode="auto">
          <a:xfrm>
            <a:off x="20638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7791" name="Line 34"/>
          <p:cNvSpPr>
            <a:spLocks noChangeShapeType="1"/>
          </p:cNvSpPr>
          <p:nvPr/>
        </p:nvSpPr>
        <p:spPr bwMode="auto">
          <a:xfrm flipH="1">
            <a:off x="2133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7792" name="Line 35"/>
          <p:cNvSpPr>
            <a:spLocks noChangeShapeType="1"/>
          </p:cNvSpPr>
          <p:nvPr/>
        </p:nvSpPr>
        <p:spPr bwMode="auto">
          <a:xfrm>
            <a:off x="2133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4225" name="Text Box 33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117794" name="Freeform 41"/>
          <p:cNvSpPr>
            <a:spLocks/>
          </p:cNvSpPr>
          <p:nvPr/>
        </p:nvSpPr>
        <p:spPr bwMode="auto">
          <a:xfrm>
            <a:off x="1104900" y="2108200"/>
            <a:ext cx="4495800" cy="2705100"/>
          </a:xfrm>
          <a:custGeom>
            <a:avLst/>
            <a:gdLst>
              <a:gd name="T0" fmla="*/ 114300 w 2832"/>
              <a:gd name="T1" fmla="*/ 787400 h 1704"/>
              <a:gd name="T2" fmla="*/ 38100 w 2832"/>
              <a:gd name="T3" fmla="*/ 1168400 h 1704"/>
              <a:gd name="T4" fmla="*/ 38100 w 2832"/>
              <a:gd name="T5" fmla="*/ 1473200 h 1704"/>
              <a:gd name="T6" fmla="*/ 266700 w 2832"/>
              <a:gd name="T7" fmla="*/ 1778000 h 1704"/>
              <a:gd name="T8" fmla="*/ 723900 w 2832"/>
              <a:gd name="T9" fmla="*/ 2159000 h 1704"/>
              <a:gd name="T10" fmla="*/ 1333500 w 2832"/>
              <a:gd name="T11" fmla="*/ 2463800 h 1704"/>
              <a:gd name="T12" fmla="*/ 1943100 w 2832"/>
              <a:gd name="T13" fmla="*/ 2616200 h 1704"/>
              <a:gd name="T14" fmla="*/ 2400300 w 2832"/>
              <a:gd name="T15" fmla="*/ 2692400 h 1704"/>
              <a:gd name="T16" fmla="*/ 3086100 w 2832"/>
              <a:gd name="T17" fmla="*/ 2692400 h 1704"/>
              <a:gd name="T18" fmla="*/ 3543300 w 2832"/>
              <a:gd name="T19" fmla="*/ 2616200 h 1704"/>
              <a:gd name="T20" fmla="*/ 3771900 w 2832"/>
              <a:gd name="T21" fmla="*/ 2463800 h 1704"/>
              <a:gd name="T22" fmla="*/ 4229100 w 2832"/>
              <a:gd name="T23" fmla="*/ 2082800 h 1704"/>
              <a:gd name="T24" fmla="*/ 4457700 w 2832"/>
              <a:gd name="T25" fmla="*/ 1625600 h 1704"/>
              <a:gd name="T26" fmla="*/ 4457700 w 2832"/>
              <a:gd name="T27" fmla="*/ 1168400 h 1704"/>
              <a:gd name="T28" fmla="*/ 4457700 w 2832"/>
              <a:gd name="T29" fmla="*/ 863600 h 1704"/>
              <a:gd name="T30" fmla="*/ 4305300 w 2832"/>
              <a:gd name="T31" fmla="*/ 558800 h 1704"/>
              <a:gd name="T32" fmla="*/ 4152900 w 2832"/>
              <a:gd name="T33" fmla="*/ 330200 h 1704"/>
              <a:gd name="T34" fmla="*/ 4000500 w 2832"/>
              <a:gd name="T35" fmla="*/ 177800 h 1704"/>
              <a:gd name="T36" fmla="*/ 3771900 w 2832"/>
              <a:gd name="T37" fmla="*/ 101600 h 1704"/>
              <a:gd name="T38" fmla="*/ 3467100 w 2832"/>
              <a:gd name="T39" fmla="*/ 25400 h 1704"/>
              <a:gd name="T40" fmla="*/ 3314700 w 2832"/>
              <a:gd name="T41" fmla="*/ 25400 h 1704"/>
              <a:gd name="T42" fmla="*/ 3086100 w 2832"/>
              <a:gd name="T43" fmla="*/ 25400 h 1704"/>
              <a:gd name="T44" fmla="*/ 2933700 w 2832"/>
              <a:gd name="T45" fmla="*/ 25400 h 1704"/>
              <a:gd name="T46" fmla="*/ 2781300 w 2832"/>
              <a:gd name="T47" fmla="*/ 25400 h 1704"/>
              <a:gd name="T48" fmla="*/ 3009900 w 2832"/>
              <a:gd name="T49" fmla="*/ 177800 h 1704"/>
              <a:gd name="T50" fmla="*/ 3238500 w 2832"/>
              <a:gd name="T51" fmla="*/ 177800 h 1704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0" t="0" r="r" b="b"/>
            <a:pathLst>
              <a:path w="2832" h="1704">
                <a:moveTo>
                  <a:pt x="72" y="496"/>
                </a:moveTo>
                <a:cubicBezTo>
                  <a:pt x="52" y="580"/>
                  <a:pt x="32" y="664"/>
                  <a:pt x="24" y="736"/>
                </a:cubicBezTo>
                <a:cubicBezTo>
                  <a:pt x="16" y="808"/>
                  <a:pt x="0" y="864"/>
                  <a:pt x="24" y="928"/>
                </a:cubicBezTo>
                <a:cubicBezTo>
                  <a:pt x="48" y="992"/>
                  <a:pt x="96" y="1048"/>
                  <a:pt x="168" y="1120"/>
                </a:cubicBezTo>
                <a:cubicBezTo>
                  <a:pt x="240" y="1192"/>
                  <a:pt x="344" y="1288"/>
                  <a:pt x="456" y="1360"/>
                </a:cubicBezTo>
                <a:cubicBezTo>
                  <a:pt x="568" y="1432"/>
                  <a:pt x="712" y="1504"/>
                  <a:pt x="840" y="1552"/>
                </a:cubicBezTo>
                <a:cubicBezTo>
                  <a:pt x="968" y="1600"/>
                  <a:pt x="1112" y="1624"/>
                  <a:pt x="1224" y="1648"/>
                </a:cubicBezTo>
                <a:cubicBezTo>
                  <a:pt x="1336" y="1672"/>
                  <a:pt x="1392" y="1688"/>
                  <a:pt x="1512" y="1696"/>
                </a:cubicBezTo>
                <a:cubicBezTo>
                  <a:pt x="1632" y="1704"/>
                  <a:pt x="1824" y="1704"/>
                  <a:pt x="1944" y="1696"/>
                </a:cubicBezTo>
                <a:cubicBezTo>
                  <a:pt x="2064" y="1688"/>
                  <a:pt x="2160" y="1672"/>
                  <a:pt x="2232" y="1648"/>
                </a:cubicBezTo>
                <a:cubicBezTo>
                  <a:pt x="2304" y="1624"/>
                  <a:pt x="2304" y="1608"/>
                  <a:pt x="2376" y="1552"/>
                </a:cubicBezTo>
                <a:cubicBezTo>
                  <a:pt x="2448" y="1496"/>
                  <a:pt x="2592" y="1400"/>
                  <a:pt x="2664" y="1312"/>
                </a:cubicBezTo>
                <a:cubicBezTo>
                  <a:pt x="2736" y="1224"/>
                  <a:pt x="2784" y="1120"/>
                  <a:pt x="2808" y="1024"/>
                </a:cubicBezTo>
                <a:cubicBezTo>
                  <a:pt x="2832" y="928"/>
                  <a:pt x="2808" y="816"/>
                  <a:pt x="2808" y="736"/>
                </a:cubicBezTo>
                <a:cubicBezTo>
                  <a:pt x="2808" y="656"/>
                  <a:pt x="2824" y="608"/>
                  <a:pt x="2808" y="544"/>
                </a:cubicBezTo>
                <a:cubicBezTo>
                  <a:pt x="2792" y="480"/>
                  <a:pt x="2744" y="408"/>
                  <a:pt x="2712" y="352"/>
                </a:cubicBezTo>
                <a:cubicBezTo>
                  <a:pt x="2680" y="296"/>
                  <a:pt x="2648" y="248"/>
                  <a:pt x="2616" y="208"/>
                </a:cubicBezTo>
                <a:cubicBezTo>
                  <a:pt x="2584" y="168"/>
                  <a:pt x="2560" y="136"/>
                  <a:pt x="2520" y="112"/>
                </a:cubicBezTo>
                <a:cubicBezTo>
                  <a:pt x="2480" y="88"/>
                  <a:pt x="2432" y="80"/>
                  <a:pt x="2376" y="64"/>
                </a:cubicBezTo>
                <a:cubicBezTo>
                  <a:pt x="2320" y="48"/>
                  <a:pt x="2232" y="24"/>
                  <a:pt x="2184" y="16"/>
                </a:cubicBezTo>
                <a:cubicBezTo>
                  <a:pt x="2136" y="8"/>
                  <a:pt x="2128" y="16"/>
                  <a:pt x="2088" y="16"/>
                </a:cubicBezTo>
                <a:cubicBezTo>
                  <a:pt x="2048" y="16"/>
                  <a:pt x="1984" y="16"/>
                  <a:pt x="1944" y="16"/>
                </a:cubicBezTo>
                <a:cubicBezTo>
                  <a:pt x="1904" y="16"/>
                  <a:pt x="1880" y="16"/>
                  <a:pt x="1848" y="16"/>
                </a:cubicBezTo>
                <a:cubicBezTo>
                  <a:pt x="1816" y="16"/>
                  <a:pt x="1744" y="0"/>
                  <a:pt x="1752" y="16"/>
                </a:cubicBezTo>
                <a:cubicBezTo>
                  <a:pt x="1760" y="32"/>
                  <a:pt x="1848" y="96"/>
                  <a:pt x="1896" y="112"/>
                </a:cubicBezTo>
                <a:cubicBezTo>
                  <a:pt x="1944" y="128"/>
                  <a:pt x="2008" y="104"/>
                  <a:pt x="2040" y="11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8787" name="Oval 3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8788" name="Oval 4"/>
          <p:cNvSpPr>
            <a:spLocks noChangeArrowheads="1"/>
          </p:cNvSpPr>
          <p:nvPr/>
        </p:nvSpPr>
        <p:spPr bwMode="auto">
          <a:xfrm>
            <a:off x="1184275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8789" name="Oval 5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8790" name="Oval 6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8791" name="Line 7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8792" name="Oval 8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8793" name="Oval 9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8794" name="Oval 10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8795" name="Oval 11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8796" name="Oval 12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118797" name="Group 13"/>
          <p:cNvGrpSpPr>
            <a:grpSpLocks/>
          </p:cNvGrpSpPr>
          <p:nvPr/>
        </p:nvGrpSpPr>
        <p:grpSpPr bwMode="auto">
          <a:xfrm rot="-8593984">
            <a:off x="-1600200" y="1260475"/>
            <a:ext cx="2822575" cy="971550"/>
            <a:chOff x="2495" y="2329"/>
            <a:chExt cx="1778" cy="612"/>
          </a:xfrm>
        </p:grpSpPr>
        <p:sp>
          <p:nvSpPr>
            <p:cNvPr id="118820" name="AutoShape 14"/>
            <p:cNvSpPr>
              <a:spLocks noChangeArrowheads="1"/>
            </p:cNvSpPr>
            <p:nvPr/>
          </p:nvSpPr>
          <p:spPr bwMode="auto">
            <a:xfrm rot="3226569">
              <a:off x="3385" y="1489"/>
              <a:ext cx="48" cy="1728"/>
            </a:xfrm>
            <a:prstGeom prst="flowChartExtract">
              <a:avLst/>
            </a:prstGeom>
            <a:solidFill>
              <a:schemeClr val="tx2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18821" name="Oval 15"/>
            <p:cNvSpPr>
              <a:spLocks noChangeArrowheads="1"/>
            </p:cNvSpPr>
            <p:nvPr/>
          </p:nvSpPr>
          <p:spPr bwMode="auto">
            <a:xfrm rot="8626569">
              <a:off x="2495" y="2894"/>
              <a:ext cx="288" cy="47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266256" name="Text Box 16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266257" name="Text Box 17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266258" name="Text Box 18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66259" name="Text Box 19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66260" name="Text Box 20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66261" name="Text Box 21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266262" name="Text Box 22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118805" name="Line 23"/>
          <p:cNvSpPr>
            <a:spLocks noChangeShapeType="1"/>
          </p:cNvSpPr>
          <p:nvPr/>
        </p:nvSpPr>
        <p:spPr bwMode="auto">
          <a:xfrm flipV="1"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8806" name="Line 24"/>
          <p:cNvSpPr>
            <a:spLocks noChangeShapeType="1"/>
          </p:cNvSpPr>
          <p:nvPr/>
        </p:nvSpPr>
        <p:spPr bwMode="auto">
          <a:xfrm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6265" name="Text Box 25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266266" name="Text Box 26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118809" name="Oval 27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8810" name="Line 28"/>
          <p:cNvSpPr>
            <a:spLocks noChangeShapeType="1"/>
          </p:cNvSpPr>
          <p:nvPr/>
        </p:nvSpPr>
        <p:spPr bwMode="auto">
          <a:xfrm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8811" name="Line 29"/>
          <p:cNvSpPr>
            <a:spLocks noChangeShapeType="1"/>
          </p:cNvSpPr>
          <p:nvPr/>
        </p:nvSpPr>
        <p:spPr bwMode="auto">
          <a:xfrm flipH="1"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8812" name="Line 30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8813" name="Rectangle 31"/>
          <p:cNvSpPr>
            <a:spLocks noChangeArrowheads="1"/>
          </p:cNvSpPr>
          <p:nvPr/>
        </p:nvSpPr>
        <p:spPr bwMode="auto">
          <a:xfrm rot="5400000">
            <a:off x="1270794" y="1680369"/>
            <a:ext cx="935038" cy="9271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8814" name="Line 33"/>
          <p:cNvSpPr>
            <a:spLocks noChangeShapeType="1"/>
          </p:cNvSpPr>
          <p:nvPr/>
        </p:nvSpPr>
        <p:spPr bwMode="auto">
          <a:xfrm flipH="1">
            <a:off x="2133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8815" name="Line 34"/>
          <p:cNvSpPr>
            <a:spLocks noChangeShapeType="1"/>
          </p:cNvSpPr>
          <p:nvPr/>
        </p:nvSpPr>
        <p:spPr bwMode="auto">
          <a:xfrm>
            <a:off x="2133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6275" name="Text Box 35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118817" name="Line 32"/>
          <p:cNvSpPr>
            <a:spLocks noChangeShapeType="1"/>
          </p:cNvSpPr>
          <p:nvPr/>
        </p:nvSpPr>
        <p:spPr bwMode="auto">
          <a:xfrm>
            <a:off x="20638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8818" name="Freeform 38"/>
          <p:cNvSpPr>
            <a:spLocks/>
          </p:cNvSpPr>
          <p:nvPr/>
        </p:nvSpPr>
        <p:spPr bwMode="auto">
          <a:xfrm>
            <a:off x="1219200" y="1955800"/>
            <a:ext cx="3467100" cy="2247900"/>
          </a:xfrm>
          <a:custGeom>
            <a:avLst/>
            <a:gdLst>
              <a:gd name="T0" fmla="*/ 0 w 2184"/>
              <a:gd name="T1" fmla="*/ 939800 h 1416"/>
              <a:gd name="T2" fmla="*/ 76200 w 2184"/>
              <a:gd name="T3" fmla="*/ 1244600 h 1416"/>
              <a:gd name="T4" fmla="*/ 304800 w 2184"/>
              <a:gd name="T5" fmla="*/ 1549400 h 1416"/>
              <a:gd name="T6" fmla="*/ 609600 w 2184"/>
              <a:gd name="T7" fmla="*/ 1854200 h 1416"/>
              <a:gd name="T8" fmla="*/ 1143000 w 2184"/>
              <a:gd name="T9" fmla="*/ 2006600 h 1416"/>
              <a:gd name="T10" fmla="*/ 1828800 w 2184"/>
              <a:gd name="T11" fmla="*/ 2159000 h 1416"/>
              <a:gd name="T12" fmla="*/ 2362200 w 2184"/>
              <a:gd name="T13" fmla="*/ 2235200 h 1416"/>
              <a:gd name="T14" fmla="*/ 2971800 w 2184"/>
              <a:gd name="T15" fmla="*/ 2082800 h 1416"/>
              <a:gd name="T16" fmla="*/ 3200400 w 2184"/>
              <a:gd name="T17" fmla="*/ 1854200 h 1416"/>
              <a:gd name="T18" fmla="*/ 3352800 w 2184"/>
              <a:gd name="T19" fmla="*/ 1549400 h 1416"/>
              <a:gd name="T20" fmla="*/ 3429000 w 2184"/>
              <a:gd name="T21" fmla="*/ 1092200 h 1416"/>
              <a:gd name="T22" fmla="*/ 3429000 w 2184"/>
              <a:gd name="T23" fmla="*/ 558800 h 1416"/>
              <a:gd name="T24" fmla="*/ 3200400 w 2184"/>
              <a:gd name="T25" fmla="*/ 177800 h 1416"/>
              <a:gd name="T26" fmla="*/ 2819400 w 2184"/>
              <a:gd name="T27" fmla="*/ 25400 h 1416"/>
              <a:gd name="T28" fmla="*/ 2362200 w 2184"/>
              <a:gd name="T29" fmla="*/ 25400 h 1416"/>
              <a:gd name="T30" fmla="*/ 1752600 w 2184"/>
              <a:gd name="T31" fmla="*/ 25400 h 1416"/>
              <a:gd name="T32" fmla="*/ 1295400 w 2184"/>
              <a:gd name="T33" fmla="*/ 25400 h 1416"/>
              <a:gd name="T34" fmla="*/ 1066800 w 2184"/>
              <a:gd name="T35" fmla="*/ 101600 h 1416"/>
              <a:gd name="T36" fmla="*/ 914400 w 2184"/>
              <a:gd name="T37" fmla="*/ 101600 h 141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0" t="0" r="r" b="b"/>
            <a:pathLst>
              <a:path w="2184" h="1416">
                <a:moveTo>
                  <a:pt x="0" y="592"/>
                </a:moveTo>
                <a:cubicBezTo>
                  <a:pt x="8" y="656"/>
                  <a:pt x="16" y="720"/>
                  <a:pt x="48" y="784"/>
                </a:cubicBezTo>
                <a:cubicBezTo>
                  <a:pt x="80" y="848"/>
                  <a:pt x="136" y="912"/>
                  <a:pt x="192" y="976"/>
                </a:cubicBezTo>
                <a:cubicBezTo>
                  <a:pt x="248" y="1040"/>
                  <a:pt x="296" y="1120"/>
                  <a:pt x="384" y="1168"/>
                </a:cubicBezTo>
                <a:cubicBezTo>
                  <a:pt x="472" y="1216"/>
                  <a:pt x="592" y="1232"/>
                  <a:pt x="720" y="1264"/>
                </a:cubicBezTo>
                <a:cubicBezTo>
                  <a:pt x="848" y="1296"/>
                  <a:pt x="1024" y="1336"/>
                  <a:pt x="1152" y="1360"/>
                </a:cubicBezTo>
                <a:cubicBezTo>
                  <a:pt x="1280" y="1384"/>
                  <a:pt x="1368" y="1416"/>
                  <a:pt x="1488" y="1408"/>
                </a:cubicBezTo>
                <a:cubicBezTo>
                  <a:pt x="1608" y="1400"/>
                  <a:pt x="1784" y="1352"/>
                  <a:pt x="1872" y="1312"/>
                </a:cubicBezTo>
                <a:cubicBezTo>
                  <a:pt x="1960" y="1272"/>
                  <a:pt x="1976" y="1224"/>
                  <a:pt x="2016" y="1168"/>
                </a:cubicBezTo>
                <a:cubicBezTo>
                  <a:pt x="2056" y="1112"/>
                  <a:pt x="2088" y="1056"/>
                  <a:pt x="2112" y="976"/>
                </a:cubicBezTo>
                <a:cubicBezTo>
                  <a:pt x="2136" y="896"/>
                  <a:pt x="2152" y="792"/>
                  <a:pt x="2160" y="688"/>
                </a:cubicBezTo>
                <a:cubicBezTo>
                  <a:pt x="2168" y="584"/>
                  <a:pt x="2184" y="448"/>
                  <a:pt x="2160" y="352"/>
                </a:cubicBezTo>
                <a:cubicBezTo>
                  <a:pt x="2136" y="256"/>
                  <a:pt x="2080" y="168"/>
                  <a:pt x="2016" y="112"/>
                </a:cubicBezTo>
                <a:cubicBezTo>
                  <a:pt x="1952" y="56"/>
                  <a:pt x="1864" y="32"/>
                  <a:pt x="1776" y="16"/>
                </a:cubicBezTo>
                <a:cubicBezTo>
                  <a:pt x="1688" y="0"/>
                  <a:pt x="1600" y="16"/>
                  <a:pt x="1488" y="16"/>
                </a:cubicBezTo>
                <a:cubicBezTo>
                  <a:pt x="1376" y="16"/>
                  <a:pt x="1216" y="16"/>
                  <a:pt x="1104" y="16"/>
                </a:cubicBezTo>
                <a:cubicBezTo>
                  <a:pt x="992" y="16"/>
                  <a:pt x="888" y="8"/>
                  <a:pt x="816" y="16"/>
                </a:cubicBezTo>
                <a:cubicBezTo>
                  <a:pt x="744" y="24"/>
                  <a:pt x="712" y="56"/>
                  <a:pt x="672" y="64"/>
                </a:cubicBezTo>
                <a:cubicBezTo>
                  <a:pt x="632" y="72"/>
                  <a:pt x="592" y="64"/>
                  <a:pt x="576" y="64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8819" name="Text Box 39"/>
          <p:cNvSpPr txBox="1">
            <a:spLocks noChangeArrowheads="1"/>
          </p:cNvSpPr>
          <p:nvPr/>
        </p:nvSpPr>
        <p:spPr bwMode="auto">
          <a:xfrm>
            <a:off x="914400" y="5791200"/>
            <a:ext cx="7162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4400">
                <a:latin typeface="Arial" charset="0"/>
              </a:rPr>
              <a:t>Thêu các mũi tiếp theo 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9811" name="Oval 3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9812" name="Oval 4"/>
          <p:cNvSpPr>
            <a:spLocks noChangeArrowheads="1"/>
          </p:cNvSpPr>
          <p:nvPr/>
        </p:nvSpPr>
        <p:spPr bwMode="auto">
          <a:xfrm>
            <a:off x="1184275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9813" name="Oval 5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9814" name="Oval 6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9815" name="Line 7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9816" name="Oval 8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9817" name="Oval 9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9818" name="Oval 10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9819" name="Oval 11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9820" name="Oval 12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119821" name="Group 13"/>
          <p:cNvGrpSpPr>
            <a:grpSpLocks/>
          </p:cNvGrpSpPr>
          <p:nvPr/>
        </p:nvGrpSpPr>
        <p:grpSpPr bwMode="auto">
          <a:xfrm rot="-8593984">
            <a:off x="-3733800" y="1260475"/>
            <a:ext cx="2822575" cy="971550"/>
            <a:chOff x="2495" y="2329"/>
            <a:chExt cx="1778" cy="612"/>
          </a:xfrm>
        </p:grpSpPr>
        <p:sp>
          <p:nvSpPr>
            <p:cNvPr id="119844" name="AutoShape 14"/>
            <p:cNvSpPr>
              <a:spLocks noChangeArrowheads="1"/>
            </p:cNvSpPr>
            <p:nvPr/>
          </p:nvSpPr>
          <p:spPr bwMode="auto">
            <a:xfrm rot="3226569">
              <a:off x="3385" y="1489"/>
              <a:ext cx="48" cy="1728"/>
            </a:xfrm>
            <a:prstGeom prst="flowChartExtract">
              <a:avLst/>
            </a:prstGeom>
            <a:solidFill>
              <a:schemeClr val="tx2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19845" name="Oval 15"/>
            <p:cNvSpPr>
              <a:spLocks noChangeArrowheads="1"/>
            </p:cNvSpPr>
            <p:nvPr/>
          </p:nvSpPr>
          <p:spPr bwMode="auto">
            <a:xfrm rot="8626569">
              <a:off x="2495" y="2894"/>
              <a:ext cx="288" cy="47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267280" name="Text Box 16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267281" name="Text Box 17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267282" name="Text Box 18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67283" name="Text Box 19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67284" name="Text Box 20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67285" name="Text Box 21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267286" name="Text Box 22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119829" name="Line 23"/>
          <p:cNvSpPr>
            <a:spLocks noChangeShapeType="1"/>
          </p:cNvSpPr>
          <p:nvPr/>
        </p:nvSpPr>
        <p:spPr bwMode="auto">
          <a:xfrm flipV="1"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9830" name="Line 24"/>
          <p:cNvSpPr>
            <a:spLocks noChangeShapeType="1"/>
          </p:cNvSpPr>
          <p:nvPr/>
        </p:nvSpPr>
        <p:spPr bwMode="auto">
          <a:xfrm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7289" name="Text Box 25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267290" name="Text Box 26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119833" name="Oval 27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9834" name="Line 28"/>
          <p:cNvSpPr>
            <a:spLocks noChangeShapeType="1"/>
          </p:cNvSpPr>
          <p:nvPr/>
        </p:nvSpPr>
        <p:spPr bwMode="auto">
          <a:xfrm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9835" name="Line 29"/>
          <p:cNvSpPr>
            <a:spLocks noChangeShapeType="1"/>
          </p:cNvSpPr>
          <p:nvPr/>
        </p:nvSpPr>
        <p:spPr bwMode="auto">
          <a:xfrm flipH="1"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9836" name="Line 30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9837" name="Rectangle 31"/>
          <p:cNvSpPr>
            <a:spLocks noChangeArrowheads="1"/>
          </p:cNvSpPr>
          <p:nvPr/>
        </p:nvSpPr>
        <p:spPr bwMode="auto">
          <a:xfrm rot="5400000">
            <a:off x="1270794" y="1680369"/>
            <a:ext cx="935038" cy="9271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9838" name="Line 32"/>
          <p:cNvSpPr>
            <a:spLocks noChangeShapeType="1"/>
          </p:cNvSpPr>
          <p:nvPr/>
        </p:nvSpPr>
        <p:spPr bwMode="auto">
          <a:xfrm>
            <a:off x="20638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9839" name="Line 33"/>
          <p:cNvSpPr>
            <a:spLocks noChangeShapeType="1"/>
          </p:cNvSpPr>
          <p:nvPr/>
        </p:nvSpPr>
        <p:spPr bwMode="auto">
          <a:xfrm flipH="1">
            <a:off x="2133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9840" name="Line 34"/>
          <p:cNvSpPr>
            <a:spLocks noChangeShapeType="1"/>
          </p:cNvSpPr>
          <p:nvPr/>
        </p:nvSpPr>
        <p:spPr bwMode="auto">
          <a:xfrm>
            <a:off x="2133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7299" name="Text Box 35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119842" name="Freeform 39"/>
          <p:cNvSpPr>
            <a:spLocks/>
          </p:cNvSpPr>
          <p:nvPr/>
        </p:nvSpPr>
        <p:spPr bwMode="auto">
          <a:xfrm>
            <a:off x="1219200" y="1905000"/>
            <a:ext cx="2755900" cy="2247900"/>
          </a:xfrm>
          <a:custGeom>
            <a:avLst/>
            <a:gdLst>
              <a:gd name="T0" fmla="*/ 0 w 1736"/>
              <a:gd name="T1" fmla="*/ 914400 h 1416"/>
              <a:gd name="T2" fmla="*/ 76200 w 1736"/>
              <a:gd name="T3" fmla="*/ 1371600 h 1416"/>
              <a:gd name="T4" fmla="*/ 381000 w 1736"/>
              <a:gd name="T5" fmla="*/ 1752600 h 1416"/>
              <a:gd name="T6" fmla="*/ 685800 w 1736"/>
              <a:gd name="T7" fmla="*/ 1981200 h 1416"/>
              <a:gd name="T8" fmla="*/ 1066800 w 1736"/>
              <a:gd name="T9" fmla="*/ 2133600 h 1416"/>
              <a:gd name="T10" fmla="*/ 1676400 w 1736"/>
              <a:gd name="T11" fmla="*/ 2209800 h 1416"/>
              <a:gd name="T12" fmla="*/ 2133600 w 1736"/>
              <a:gd name="T13" fmla="*/ 2209800 h 1416"/>
              <a:gd name="T14" fmla="*/ 2514600 w 1736"/>
              <a:gd name="T15" fmla="*/ 1981200 h 1416"/>
              <a:gd name="T16" fmla="*/ 2590800 w 1736"/>
              <a:gd name="T17" fmla="*/ 1828800 h 1416"/>
              <a:gd name="T18" fmla="*/ 2743200 w 1736"/>
              <a:gd name="T19" fmla="*/ 1371600 h 1416"/>
              <a:gd name="T20" fmla="*/ 2667000 w 1736"/>
              <a:gd name="T21" fmla="*/ 914400 h 1416"/>
              <a:gd name="T22" fmla="*/ 2514600 w 1736"/>
              <a:gd name="T23" fmla="*/ 533400 h 1416"/>
              <a:gd name="T24" fmla="*/ 2209800 w 1736"/>
              <a:gd name="T25" fmla="*/ 228600 h 1416"/>
              <a:gd name="T26" fmla="*/ 1981200 w 1736"/>
              <a:gd name="T27" fmla="*/ 76200 h 1416"/>
              <a:gd name="T28" fmla="*/ 1676400 w 1736"/>
              <a:gd name="T29" fmla="*/ 0 h 1416"/>
              <a:gd name="T30" fmla="*/ 1447800 w 1736"/>
              <a:gd name="T31" fmla="*/ 76200 h 1416"/>
              <a:gd name="T32" fmla="*/ 1219200 w 1736"/>
              <a:gd name="T33" fmla="*/ 76200 h 1416"/>
              <a:gd name="T34" fmla="*/ 990600 w 1736"/>
              <a:gd name="T35" fmla="*/ 152400 h 141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0" t="0" r="r" b="b"/>
            <a:pathLst>
              <a:path w="1736" h="1416">
                <a:moveTo>
                  <a:pt x="0" y="576"/>
                </a:moveTo>
                <a:cubicBezTo>
                  <a:pt x="4" y="676"/>
                  <a:pt x="8" y="776"/>
                  <a:pt x="48" y="864"/>
                </a:cubicBezTo>
                <a:cubicBezTo>
                  <a:pt x="88" y="952"/>
                  <a:pt x="176" y="1040"/>
                  <a:pt x="240" y="1104"/>
                </a:cubicBezTo>
                <a:cubicBezTo>
                  <a:pt x="304" y="1168"/>
                  <a:pt x="360" y="1208"/>
                  <a:pt x="432" y="1248"/>
                </a:cubicBezTo>
                <a:cubicBezTo>
                  <a:pt x="504" y="1288"/>
                  <a:pt x="568" y="1320"/>
                  <a:pt x="672" y="1344"/>
                </a:cubicBezTo>
                <a:cubicBezTo>
                  <a:pt x="776" y="1368"/>
                  <a:pt x="944" y="1384"/>
                  <a:pt x="1056" y="1392"/>
                </a:cubicBezTo>
                <a:cubicBezTo>
                  <a:pt x="1168" y="1400"/>
                  <a:pt x="1256" y="1416"/>
                  <a:pt x="1344" y="1392"/>
                </a:cubicBezTo>
                <a:cubicBezTo>
                  <a:pt x="1432" y="1368"/>
                  <a:pt x="1536" y="1288"/>
                  <a:pt x="1584" y="1248"/>
                </a:cubicBezTo>
                <a:cubicBezTo>
                  <a:pt x="1632" y="1208"/>
                  <a:pt x="1608" y="1216"/>
                  <a:pt x="1632" y="1152"/>
                </a:cubicBezTo>
                <a:cubicBezTo>
                  <a:pt x="1656" y="1088"/>
                  <a:pt x="1720" y="960"/>
                  <a:pt x="1728" y="864"/>
                </a:cubicBezTo>
                <a:cubicBezTo>
                  <a:pt x="1736" y="768"/>
                  <a:pt x="1704" y="664"/>
                  <a:pt x="1680" y="576"/>
                </a:cubicBezTo>
                <a:cubicBezTo>
                  <a:pt x="1656" y="488"/>
                  <a:pt x="1632" y="408"/>
                  <a:pt x="1584" y="336"/>
                </a:cubicBezTo>
                <a:cubicBezTo>
                  <a:pt x="1536" y="264"/>
                  <a:pt x="1448" y="192"/>
                  <a:pt x="1392" y="144"/>
                </a:cubicBezTo>
                <a:cubicBezTo>
                  <a:pt x="1336" y="96"/>
                  <a:pt x="1304" y="72"/>
                  <a:pt x="1248" y="48"/>
                </a:cubicBezTo>
                <a:cubicBezTo>
                  <a:pt x="1192" y="24"/>
                  <a:pt x="1112" y="0"/>
                  <a:pt x="1056" y="0"/>
                </a:cubicBezTo>
                <a:cubicBezTo>
                  <a:pt x="1000" y="0"/>
                  <a:pt x="960" y="40"/>
                  <a:pt x="912" y="48"/>
                </a:cubicBezTo>
                <a:cubicBezTo>
                  <a:pt x="864" y="56"/>
                  <a:pt x="816" y="40"/>
                  <a:pt x="768" y="48"/>
                </a:cubicBezTo>
                <a:cubicBezTo>
                  <a:pt x="720" y="56"/>
                  <a:pt x="656" y="88"/>
                  <a:pt x="624" y="9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9843" name="Line 40"/>
          <p:cNvSpPr>
            <a:spLocks noChangeShapeType="1"/>
          </p:cNvSpPr>
          <p:nvPr/>
        </p:nvSpPr>
        <p:spPr bwMode="auto">
          <a:xfrm flipH="1">
            <a:off x="-1066800" y="2057400"/>
            <a:ext cx="2286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20835" name="Oval 3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20836" name="Oval 4"/>
          <p:cNvSpPr>
            <a:spLocks noChangeArrowheads="1"/>
          </p:cNvSpPr>
          <p:nvPr/>
        </p:nvSpPr>
        <p:spPr bwMode="auto">
          <a:xfrm>
            <a:off x="1184275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20837" name="Oval 5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20838" name="Oval 6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20839" name="Line 7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0840" name="Oval 8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20841" name="Oval 9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20842" name="Oval 10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20843" name="Oval 11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20844" name="Oval 12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120845" name="Group 13"/>
          <p:cNvGrpSpPr>
            <a:grpSpLocks/>
          </p:cNvGrpSpPr>
          <p:nvPr/>
        </p:nvGrpSpPr>
        <p:grpSpPr bwMode="auto">
          <a:xfrm rot="-8593984">
            <a:off x="-3733800" y="1260475"/>
            <a:ext cx="2822575" cy="971550"/>
            <a:chOff x="2495" y="2329"/>
            <a:chExt cx="1778" cy="612"/>
          </a:xfrm>
        </p:grpSpPr>
        <p:sp>
          <p:nvSpPr>
            <p:cNvPr id="120868" name="AutoShape 14"/>
            <p:cNvSpPr>
              <a:spLocks noChangeArrowheads="1"/>
            </p:cNvSpPr>
            <p:nvPr/>
          </p:nvSpPr>
          <p:spPr bwMode="auto">
            <a:xfrm rot="3226569">
              <a:off x="3385" y="1489"/>
              <a:ext cx="48" cy="1728"/>
            </a:xfrm>
            <a:prstGeom prst="flowChartExtract">
              <a:avLst/>
            </a:prstGeom>
            <a:solidFill>
              <a:schemeClr val="tx2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20869" name="Oval 15"/>
            <p:cNvSpPr>
              <a:spLocks noChangeArrowheads="1"/>
            </p:cNvSpPr>
            <p:nvPr/>
          </p:nvSpPr>
          <p:spPr bwMode="auto">
            <a:xfrm rot="8626569">
              <a:off x="2495" y="2894"/>
              <a:ext cx="288" cy="47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269328" name="Text Box 16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269329" name="Text Box 17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269330" name="Text Box 18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69331" name="Text Box 19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69332" name="Text Box 20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69333" name="Text Box 21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269334" name="Text Box 22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120853" name="Line 23"/>
          <p:cNvSpPr>
            <a:spLocks noChangeShapeType="1"/>
          </p:cNvSpPr>
          <p:nvPr/>
        </p:nvSpPr>
        <p:spPr bwMode="auto">
          <a:xfrm flipV="1"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0854" name="Line 24"/>
          <p:cNvSpPr>
            <a:spLocks noChangeShapeType="1"/>
          </p:cNvSpPr>
          <p:nvPr/>
        </p:nvSpPr>
        <p:spPr bwMode="auto">
          <a:xfrm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9337" name="Text Box 25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269338" name="Text Box 26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120857" name="Oval 27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20858" name="Line 28"/>
          <p:cNvSpPr>
            <a:spLocks noChangeShapeType="1"/>
          </p:cNvSpPr>
          <p:nvPr/>
        </p:nvSpPr>
        <p:spPr bwMode="auto">
          <a:xfrm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0859" name="Line 29"/>
          <p:cNvSpPr>
            <a:spLocks noChangeShapeType="1"/>
          </p:cNvSpPr>
          <p:nvPr/>
        </p:nvSpPr>
        <p:spPr bwMode="auto">
          <a:xfrm flipH="1"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0860" name="Line 30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0861" name="Rectangle 31"/>
          <p:cNvSpPr>
            <a:spLocks noChangeArrowheads="1"/>
          </p:cNvSpPr>
          <p:nvPr/>
        </p:nvSpPr>
        <p:spPr bwMode="auto">
          <a:xfrm rot="5400000">
            <a:off x="1270794" y="1680369"/>
            <a:ext cx="935038" cy="9271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20862" name="Line 32"/>
          <p:cNvSpPr>
            <a:spLocks noChangeShapeType="1"/>
          </p:cNvSpPr>
          <p:nvPr/>
        </p:nvSpPr>
        <p:spPr bwMode="auto">
          <a:xfrm>
            <a:off x="20638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0863" name="Line 33"/>
          <p:cNvSpPr>
            <a:spLocks noChangeShapeType="1"/>
          </p:cNvSpPr>
          <p:nvPr/>
        </p:nvSpPr>
        <p:spPr bwMode="auto">
          <a:xfrm flipH="1">
            <a:off x="2133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0864" name="Line 34"/>
          <p:cNvSpPr>
            <a:spLocks noChangeShapeType="1"/>
          </p:cNvSpPr>
          <p:nvPr/>
        </p:nvSpPr>
        <p:spPr bwMode="auto">
          <a:xfrm>
            <a:off x="2133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9347" name="Text Box 35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120866" name="Freeform 37"/>
          <p:cNvSpPr>
            <a:spLocks/>
          </p:cNvSpPr>
          <p:nvPr/>
        </p:nvSpPr>
        <p:spPr bwMode="auto">
          <a:xfrm>
            <a:off x="1193800" y="2057400"/>
            <a:ext cx="1701800" cy="1778000"/>
          </a:xfrm>
          <a:custGeom>
            <a:avLst/>
            <a:gdLst>
              <a:gd name="T0" fmla="*/ 25400 w 1072"/>
              <a:gd name="T1" fmla="*/ 762000 h 1120"/>
              <a:gd name="T2" fmla="*/ 25400 w 1072"/>
              <a:gd name="T3" fmla="*/ 1295400 h 1120"/>
              <a:gd name="T4" fmla="*/ 177800 w 1072"/>
              <a:gd name="T5" fmla="*/ 1600200 h 1120"/>
              <a:gd name="T6" fmla="*/ 482600 w 1072"/>
              <a:gd name="T7" fmla="*/ 1752600 h 1120"/>
              <a:gd name="T8" fmla="*/ 863600 w 1072"/>
              <a:gd name="T9" fmla="*/ 1752600 h 1120"/>
              <a:gd name="T10" fmla="*/ 1168400 w 1072"/>
              <a:gd name="T11" fmla="*/ 1676400 h 1120"/>
              <a:gd name="T12" fmla="*/ 1473200 w 1072"/>
              <a:gd name="T13" fmla="*/ 1524000 h 1120"/>
              <a:gd name="T14" fmla="*/ 1625600 w 1072"/>
              <a:gd name="T15" fmla="*/ 1143000 h 1120"/>
              <a:gd name="T16" fmla="*/ 1701800 w 1072"/>
              <a:gd name="T17" fmla="*/ 838200 h 1120"/>
              <a:gd name="T18" fmla="*/ 1625600 w 1072"/>
              <a:gd name="T19" fmla="*/ 533400 h 1120"/>
              <a:gd name="T20" fmla="*/ 1473200 w 1072"/>
              <a:gd name="T21" fmla="*/ 304800 h 1120"/>
              <a:gd name="T22" fmla="*/ 1320800 w 1072"/>
              <a:gd name="T23" fmla="*/ 152400 h 1120"/>
              <a:gd name="T24" fmla="*/ 1092200 w 1072"/>
              <a:gd name="T25" fmla="*/ 76200 h 1120"/>
              <a:gd name="T26" fmla="*/ 939800 w 1072"/>
              <a:gd name="T27" fmla="*/ 0 h 1120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1072" h="1120">
                <a:moveTo>
                  <a:pt x="16" y="480"/>
                </a:moveTo>
                <a:cubicBezTo>
                  <a:pt x="8" y="604"/>
                  <a:pt x="0" y="728"/>
                  <a:pt x="16" y="816"/>
                </a:cubicBezTo>
                <a:cubicBezTo>
                  <a:pt x="32" y="904"/>
                  <a:pt x="64" y="960"/>
                  <a:pt x="112" y="1008"/>
                </a:cubicBezTo>
                <a:cubicBezTo>
                  <a:pt x="160" y="1056"/>
                  <a:pt x="232" y="1088"/>
                  <a:pt x="304" y="1104"/>
                </a:cubicBezTo>
                <a:cubicBezTo>
                  <a:pt x="376" y="1120"/>
                  <a:pt x="472" y="1112"/>
                  <a:pt x="544" y="1104"/>
                </a:cubicBezTo>
                <a:cubicBezTo>
                  <a:pt x="616" y="1096"/>
                  <a:pt x="672" y="1080"/>
                  <a:pt x="736" y="1056"/>
                </a:cubicBezTo>
                <a:cubicBezTo>
                  <a:pt x="800" y="1032"/>
                  <a:pt x="880" y="1016"/>
                  <a:pt x="928" y="960"/>
                </a:cubicBezTo>
                <a:cubicBezTo>
                  <a:pt x="976" y="904"/>
                  <a:pt x="1000" y="792"/>
                  <a:pt x="1024" y="720"/>
                </a:cubicBezTo>
                <a:cubicBezTo>
                  <a:pt x="1048" y="648"/>
                  <a:pt x="1072" y="592"/>
                  <a:pt x="1072" y="528"/>
                </a:cubicBezTo>
                <a:cubicBezTo>
                  <a:pt x="1072" y="464"/>
                  <a:pt x="1048" y="392"/>
                  <a:pt x="1024" y="336"/>
                </a:cubicBezTo>
                <a:cubicBezTo>
                  <a:pt x="1000" y="280"/>
                  <a:pt x="960" y="232"/>
                  <a:pt x="928" y="192"/>
                </a:cubicBezTo>
                <a:cubicBezTo>
                  <a:pt x="896" y="152"/>
                  <a:pt x="872" y="120"/>
                  <a:pt x="832" y="96"/>
                </a:cubicBezTo>
                <a:cubicBezTo>
                  <a:pt x="792" y="72"/>
                  <a:pt x="728" y="64"/>
                  <a:pt x="688" y="48"/>
                </a:cubicBezTo>
                <a:cubicBezTo>
                  <a:pt x="648" y="32"/>
                  <a:pt x="608" y="8"/>
                  <a:pt x="592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0867" name="Line 38"/>
          <p:cNvSpPr>
            <a:spLocks noChangeShapeType="1"/>
          </p:cNvSpPr>
          <p:nvPr/>
        </p:nvSpPr>
        <p:spPr bwMode="auto">
          <a:xfrm flipH="1">
            <a:off x="-1066800" y="2057400"/>
            <a:ext cx="2286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21859" name="Oval 3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21860" name="Oval 4"/>
          <p:cNvSpPr>
            <a:spLocks noChangeArrowheads="1"/>
          </p:cNvSpPr>
          <p:nvPr/>
        </p:nvSpPr>
        <p:spPr bwMode="auto">
          <a:xfrm>
            <a:off x="1184275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21861" name="Oval 5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21862" name="Oval 6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21863" name="Line 7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1864" name="Oval 8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21865" name="Oval 9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21866" name="Oval 10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21867" name="Oval 11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21868" name="Oval 12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121869" name="Group 13"/>
          <p:cNvGrpSpPr>
            <a:grpSpLocks/>
          </p:cNvGrpSpPr>
          <p:nvPr/>
        </p:nvGrpSpPr>
        <p:grpSpPr bwMode="auto">
          <a:xfrm rot="-8593984">
            <a:off x="-3733800" y="1260475"/>
            <a:ext cx="2822575" cy="971550"/>
            <a:chOff x="2495" y="2329"/>
            <a:chExt cx="1778" cy="612"/>
          </a:xfrm>
        </p:grpSpPr>
        <p:sp>
          <p:nvSpPr>
            <p:cNvPr id="121892" name="AutoShape 14"/>
            <p:cNvSpPr>
              <a:spLocks noChangeArrowheads="1"/>
            </p:cNvSpPr>
            <p:nvPr/>
          </p:nvSpPr>
          <p:spPr bwMode="auto">
            <a:xfrm rot="3226569">
              <a:off x="3385" y="1489"/>
              <a:ext cx="48" cy="1728"/>
            </a:xfrm>
            <a:prstGeom prst="flowChartExtract">
              <a:avLst/>
            </a:prstGeom>
            <a:solidFill>
              <a:schemeClr val="tx2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21893" name="Oval 15"/>
            <p:cNvSpPr>
              <a:spLocks noChangeArrowheads="1"/>
            </p:cNvSpPr>
            <p:nvPr/>
          </p:nvSpPr>
          <p:spPr bwMode="auto">
            <a:xfrm rot="8626569">
              <a:off x="2495" y="2894"/>
              <a:ext cx="288" cy="47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270352" name="Text Box 16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270353" name="Text Box 17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270354" name="Text Box 18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70355" name="Text Box 19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70356" name="Text Box 20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70357" name="Text Box 21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270358" name="Text Box 22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121877" name="Line 23"/>
          <p:cNvSpPr>
            <a:spLocks noChangeShapeType="1"/>
          </p:cNvSpPr>
          <p:nvPr/>
        </p:nvSpPr>
        <p:spPr bwMode="auto">
          <a:xfrm flipV="1"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1878" name="Line 24"/>
          <p:cNvSpPr>
            <a:spLocks noChangeShapeType="1"/>
          </p:cNvSpPr>
          <p:nvPr/>
        </p:nvSpPr>
        <p:spPr bwMode="auto">
          <a:xfrm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0361" name="Text Box 25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270362" name="Text Box 26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121881" name="Oval 27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21882" name="Line 28"/>
          <p:cNvSpPr>
            <a:spLocks noChangeShapeType="1"/>
          </p:cNvSpPr>
          <p:nvPr/>
        </p:nvSpPr>
        <p:spPr bwMode="auto">
          <a:xfrm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1883" name="Line 29"/>
          <p:cNvSpPr>
            <a:spLocks noChangeShapeType="1"/>
          </p:cNvSpPr>
          <p:nvPr/>
        </p:nvSpPr>
        <p:spPr bwMode="auto">
          <a:xfrm flipH="1"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1884" name="Line 30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1885" name="Rectangle 31"/>
          <p:cNvSpPr>
            <a:spLocks noChangeArrowheads="1"/>
          </p:cNvSpPr>
          <p:nvPr/>
        </p:nvSpPr>
        <p:spPr bwMode="auto">
          <a:xfrm rot="5400000">
            <a:off x="1270794" y="1680369"/>
            <a:ext cx="935038" cy="9271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21886" name="Line 32"/>
          <p:cNvSpPr>
            <a:spLocks noChangeShapeType="1"/>
          </p:cNvSpPr>
          <p:nvPr/>
        </p:nvSpPr>
        <p:spPr bwMode="auto">
          <a:xfrm>
            <a:off x="20638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1887" name="Line 33"/>
          <p:cNvSpPr>
            <a:spLocks noChangeShapeType="1"/>
          </p:cNvSpPr>
          <p:nvPr/>
        </p:nvSpPr>
        <p:spPr bwMode="auto">
          <a:xfrm flipH="1">
            <a:off x="2133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1888" name="Line 34"/>
          <p:cNvSpPr>
            <a:spLocks noChangeShapeType="1"/>
          </p:cNvSpPr>
          <p:nvPr/>
        </p:nvSpPr>
        <p:spPr bwMode="auto">
          <a:xfrm>
            <a:off x="2133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0371" name="Text Box 35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121890" name="Freeform 39"/>
          <p:cNvSpPr>
            <a:spLocks/>
          </p:cNvSpPr>
          <p:nvPr/>
        </p:nvSpPr>
        <p:spPr bwMode="auto">
          <a:xfrm>
            <a:off x="1219200" y="2133600"/>
            <a:ext cx="1219200" cy="1003300"/>
          </a:xfrm>
          <a:custGeom>
            <a:avLst/>
            <a:gdLst>
              <a:gd name="T0" fmla="*/ 0 w 768"/>
              <a:gd name="T1" fmla="*/ 685800 h 632"/>
              <a:gd name="T2" fmla="*/ 152400 w 768"/>
              <a:gd name="T3" fmla="*/ 838200 h 632"/>
              <a:gd name="T4" fmla="*/ 304800 w 768"/>
              <a:gd name="T5" fmla="*/ 914400 h 632"/>
              <a:gd name="T6" fmla="*/ 457200 w 768"/>
              <a:gd name="T7" fmla="*/ 990600 h 632"/>
              <a:gd name="T8" fmla="*/ 685800 w 768"/>
              <a:gd name="T9" fmla="*/ 990600 h 632"/>
              <a:gd name="T10" fmla="*/ 914400 w 768"/>
              <a:gd name="T11" fmla="*/ 914400 h 632"/>
              <a:gd name="T12" fmla="*/ 1143000 w 768"/>
              <a:gd name="T13" fmla="*/ 762000 h 632"/>
              <a:gd name="T14" fmla="*/ 1143000 w 768"/>
              <a:gd name="T15" fmla="*/ 533400 h 632"/>
              <a:gd name="T16" fmla="*/ 1219200 w 768"/>
              <a:gd name="T17" fmla="*/ 381000 h 632"/>
              <a:gd name="T18" fmla="*/ 1143000 w 768"/>
              <a:gd name="T19" fmla="*/ 152400 h 632"/>
              <a:gd name="T20" fmla="*/ 990600 w 768"/>
              <a:gd name="T21" fmla="*/ 0 h 632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768" h="632">
                <a:moveTo>
                  <a:pt x="0" y="432"/>
                </a:moveTo>
                <a:cubicBezTo>
                  <a:pt x="32" y="468"/>
                  <a:pt x="64" y="504"/>
                  <a:pt x="96" y="528"/>
                </a:cubicBezTo>
                <a:cubicBezTo>
                  <a:pt x="128" y="552"/>
                  <a:pt x="160" y="560"/>
                  <a:pt x="192" y="576"/>
                </a:cubicBezTo>
                <a:cubicBezTo>
                  <a:pt x="224" y="592"/>
                  <a:pt x="248" y="616"/>
                  <a:pt x="288" y="624"/>
                </a:cubicBezTo>
                <a:cubicBezTo>
                  <a:pt x="328" y="632"/>
                  <a:pt x="384" y="632"/>
                  <a:pt x="432" y="624"/>
                </a:cubicBezTo>
                <a:cubicBezTo>
                  <a:pt x="480" y="616"/>
                  <a:pt x="528" y="600"/>
                  <a:pt x="576" y="576"/>
                </a:cubicBezTo>
                <a:cubicBezTo>
                  <a:pt x="624" y="552"/>
                  <a:pt x="696" y="520"/>
                  <a:pt x="720" y="480"/>
                </a:cubicBezTo>
                <a:cubicBezTo>
                  <a:pt x="744" y="440"/>
                  <a:pt x="712" y="376"/>
                  <a:pt x="720" y="336"/>
                </a:cubicBezTo>
                <a:cubicBezTo>
                  <a:pt x="728" y="296"/>
                  <a:pt x="768" y="280"/>
                  <a:pt x="768" y="240"/>
                </a:cubicBezTo>
                <a:cubicBezTo>
                  <a:pt x="768" y="200"/>
                  <a:pt x="744" y="136"/>
                  <a:pt x="720" y="96"/>
                </a:cubicBezTo>
                <a:cubicBezTo>
                  <a:pt x="696" y="56"/>
                  <a:pt x="648" y="24"/>
                  <a:pt x="624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1891" name="Line 40"/>
          <p:cNvSpPr>
            <a:spLocks noChangeShapeType="1"/>
          </p:cNvSpPr>
          <p:nvPr/>
        </p:nvSpPr>
        <p:spPr bwMode="auto">
          <a:xfrm flipH="1">
            <a:off x="-1066800" y="2057400"/>
            <a:ext cx="2286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22883" name="Oval 3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22884" name="Oval 4"/>
          <p:cNvSpPr>
            <a:spLocks noChangeArrowheads="1"/>
          </p:cNvSpPr>
          <p:nvPr/>
        </p:nvSpPr>
        <p:spPr bwMode="auto">
          <a:xfrm>
            <a:off x="1184275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22885" name="Oval 5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22886" name="Oval 6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22887" name="Line 7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2888" name="Oval 8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22889" name="Oval 9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22890" name="Oval 10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22891" name="Oval 11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22892" name="Oval 12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122893" name="Group 13"/>
          <p:cNvGrpSpPr>
            <a:grpSpLocks/>
          </p:cNvGrpSpPr>
          <p:nvPr/>
        </p:nvGrpSpPr>
        <p:grpSpPr bwMode="auto">
          <a:xfrm rot="-8593984">
            <a:off x="-3733800" y="1260475"/>
            <a:ext cx="2822575" cy="971550"/>
            <a:chOff x="2495" y="2329"/>
            <a:chExt cx="1778" cy="612"/>
          </a:xfrm>
        </p:grpSpPr>
        <p:sp>
          <p:nvSpPr>
            <p:cNvPr id="122916" name="AutoShape 14"/>
            <p:cNvSpPr>
              <a:spLocks noChangeArrowheads="1"/>
            </p:cNvSpPr>
            <p:nvPr/>
          </p:nvSpPr>
          <p:spPr bwMode="auto">
            <a:xfrm rot="3226569">
              <a:off x="3385" y="1489"/>
              <a:ext cx="48" cy="1728"/>
            </a:xfrm>
            <a:prstGeom prst="flowChartExtract">
              <a:avLst/>
            </a:prstGeom>
            <a:solidFill>
              <a:schemeClr val="tx2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22917" name="Oval 15"/>
            <p:cNvSpPr>
              <a:spLocks noChangeArrowheads="1"/>
            </p:cNvSpPr>
            <p:nvPr/>
          </p:nvSpPr>
          <p:spPr bwMode="auto">
            <a:xfrm rot="8626569">
              <a:off x="2495" y="2894"/>
              <a:ext cx="288" cy="47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271376" name="Text Box 16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271377" name="Text Box 17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271378" name="Text Box 18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71379" name="Text Box 19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71380" name="Text Box 20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71381" name="Text Box 21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271382" name="Text Box 22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122901" name="Line 23"/>
          <p:cNvSpPr>
            <a:spLocks noChangeShapeType="1"/>
          </p:cNvSpPr>
          <p:nvPr/>
        </p:nvSpPr>
        <p:spPr bwMode="auto">
          <a:xfrm flipV="1"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2902" name="Line 24"/>
          <p:cNvSpPr>
            <a:spLocks noChangeShapeType="1"/>
          </p:cNvSpPr>
          <p:nvPr/>
        </p:nvSpPr>
        <p:spPr bwMode="auto">
          <a:xfrm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1385" name="Text Box 25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271386" name="Text Box 26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122905" name="Oval 27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22906" name="Line 28"/>
          <p:cNvSpPr>
            <a:spLocks noChangeShapeType="1"/>
          </p:cNvSpPr>
          <p:nvPr/>
        </p:nvSpPr>
        <p:spPr bwMode="auto">
          <a:xfrm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2907" name="Line 29"/>
          <p:cNvSpPr>
            <a:spLocks noChangeShapeType="1"/>
          </p:cNvSpPr>
          <p:nvPr/>
        </p:nvSpPr>
        <p:spPr bwMode="auto">
          <a:xfrm flipH="1"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2908" name="Line 30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2909" name="Rectangle 31"/>
          <p:cNvSpPr>
            <a:spLocks noChangeArrowheads="1"/>
          </p:cNvSpPr>
          <p:nvPr/>
        </p:nvSpPr>
        <p:spPr bwMode="auto">
          <a:xfrm rot="5400000">
            <a:off x="1270794" y="1680369"/>
            <a:ext cx="935038" cy="9271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22910" name="Line 32"/>
          <p:cNvSpPr>
            <a:spLocks noChangeShapeType="1"/>
          </p:cNvSpPr>
          <p:nvPr/>
        </p:nvSpPr>
        <p:spPr bwMode="auto">
          <a:xfrm>
            <a:off x="20638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2911" name="Line 33"/>
          <p:cNvSpPr>
            <a:spLocks noChangeShapeType="1"/>
          </p:cNvSpPr>
          <p:nvPr/>
        </p:nvSpPr>
        <p:spPr bwMode="auto">
          <a:xfrm flipH="1">
            <a:off x="2133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2912" name="Line 34"/>
          <p:cNvSpPr>
            <a:spLocks noChangeShapeType="1"/>
          </p:cNvSpPr>
          <p:nvPr/>
        </p:nvSpPr>
        <p:spPr bwMode="auto">
          <a:xfrm>
            <a:off x="2133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1395" name="Text Box 35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122914" name="Line 37"/>
          <p:cNvSpPr>
            <a:spLocks noChangeShapeType="1"/>
          </p:cNvSpPr>
          <p:nvPr/>
        </p:nvSpPr>
        <p:spPr bwMode="auto">
          <a:xfrm flipV="1">
            <a:off x="1219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2915" name="Line 38"/>
          <p:cNvSpPr>
            <a:spLocks noChangeShapeType="1"/>
          </p:cNvSpPr>
          <p:nvPr/>
        </p:nvSpPr>
        <p:spPr bwMode="auto">
          <a:xfrm flipH="1">
            <a:off x="-1066800" y="2057400"/>
            <a:ext cx="2286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23907" name="Oval 3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23908" name="Oval 4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23909" name="Oval 5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23910" name="Line 6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911" name="Oval 7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23912" name="Oval 8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23913" name="Oval 9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23914" name="Oval 10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23915" name="Oval 11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123916" name="Group 12"/>
          <p:cNvGrpSpPr>
            <a:grpSpLocks/>
          </p:cNvGrpSpPr>
          <p:nvPr/>
        </p:nvGrpSpPr>
        <p:grpSpPr bwMode="auto">
          <a:xfrm rot="-7511942">
            <a:off x="-1439863" y="849313"/>
            <a:ext cx="2822575" cy="971550"/>
            <a:chOff x="2495" y="2329"/>
            <a:chExt cx="1778" cy="612"/>
          </a:xfrm>
        </p:grpSpPr>
        <p:sp>
          <p:nvSpPr>
            <p:cNvPr id="123938" name="AutoShape 13"/>
            <p:cNvSpPr>
              <a:spLocks noChangeArrowheads="1"/>
            </p:cNvSpPr>
            <p:nvPr/>
          </p:nvSpPr>
          <p:spPr bwMode="auto">
            <a:xfrm rot="3226569">
              <a:off x="3385" y="1489"/>
              <a:ext cx="48" cy="1728"/>
            </a:xfrm>
            <a:prstGeom prst="flowChartExtract">
              <a:avLst/>
            </a:prstGeom>
            <a:solidFill>
              <a:schemeClr val="tx2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23939" name="Oval 14"/>
            <p:cNvSpPr>
              <a:spLocks noChangeArrowheads="1"/>
            </p:cNvSpPr>
            <p:nvPr/>
          </p:nvSpPr>
          <p:spPr bwMode="auto">
            <a:xfrm rot="8626569">
              <a:off x="2495" y="2894"/>
              <a:ext cx="288" cy="47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279567" name="Text Box 15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279568" name="Text Box 16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79569" name="Text Box 17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79570" name="Text Box 18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79571" name="Text Box 19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279572" name="Text Box 20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123923" name="Line 21"/>
          <p:cNvSpPr>
            <a:spLocks noChangeShapeType="1"/>
          </p:cNvSpPr>
          <p:nvPr/>
        </p:nvSpPr>
        <p:spPr bwMode="auto">
          <a:xfrm flipV="1"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924" name="Line 22"/>
          <p:cNvSpPr>
            <a:spLocks noChangeShapeType="1"/>
          </p:cNvSpPr>
          <p:nvPr/>
        </p:nvSpPr>
        <p:spPr bwMode="auto">
          <a:xfrm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925" name="Rectangle 23"/>
          <p:cNvSpPr>
            <a:spLocks noChangeArrowheads="1"/>
          </p:cNvSpPr>
          <p:nvPr/>
        </p:nvSpPr>
        <p:spPr bwMode="auto">
          <a:xfrm rot="5400000">
            <a:off x="1188244" y="1680369"/>
            <a:ext cx="935038" cy="9271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79576" name="Text Box 24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279577" name="Text Box 25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123928" name="Oval 26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23929" name="Line 27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930" name="Line 28"/>
          <p:cNvSpPr>
            <a:spLocks noChangeShapeType="1"/>
          </p:cNvSpPr>
          <p:nvPr/>
        </p:nvSpPr>
        <p:spPr bwMode="auto">
          <a:xfrm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931" name="Line 29"/>
          <p:cNvSpPr>
            <a:spLocks noChangeShapeType="1"/>
          </p:cNvSpPr>
          <p:nvPr/>
        </p:nvSpPr>
        <p:spPr bwMode="auto">
          <a:xfrm flipH="1"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9582" name="Text Box 30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123933" name="Line 31"/>
          <p:cNvSpPr>
            <a:spLocks noChangeShapeType="1"/>
          </p:cNvSpPr>
          <p:nvPr/>
        </p:nvSpPr>
        <p:spPr bwMode="auto">
          <a:xfrm flipH="1">
            <a:off x="2133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934" name="Line 32"/>
          <p:cNvSpPr>
            <a:spLocks noChangeShapeType="1"/>
          </p:cNvSpPr>
          <p:nvPr/>
        </p:nvSpPr>
        <p:spPr bwMode="auto">
          <a:xfrm>
            <a:off x="2133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935" name="Line 33"/>
          <p:cNvSpPr>
            <a:spLocks noChangeShapeType="1"/>
          </p:cNvSpPr>
          <p:nvPr/>
        </p:nvSpPr>
        <p:spPr bwMode="auto">
          <a:xfrm flipH="1">
            <a:off x="1163638" y="2098675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9586" name="Text Box 34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123937" name="Oval 35"/>
          <p:cNvSpPr>
            <a:spLocks noChangeArrowheads="1"/>
          </p:cNvSpPr>
          <p:nvPr/>
        </p:nvSpPr>
        <p:spPr bwMode="auto">
          <a:xfrm>
            <a:off x="1184275" y="2036763"/>
            <a:ext cx="111125" cy="968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339" name="Line 3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40" name="Oval 4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341" name="Oval 5"/>
          <p:cNvSpPr>
            <a:spLocks noChangeArrowheads="1"/>
          </p:cNvSpPr>
          <p:nvPr/>
        </p:nvSpPr>
        <p:spPr bwMode="auto">
          <a:xfrm>
            <a:off x="1184275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342" name="Oval 6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343" name="Oval 7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344" name="Oval 8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345" name="Line 9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46" name="Oval 10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347" name="Oval 11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348" name="Oval 12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349" name="Oval 13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350" name="Oval 14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351" name="Rectangle 18"/>
          <p:cNvSpPr>
            <a:spLocks noChangeArrowheads="1"/>
          </p:cNvSpPr>
          <p:nvPr/>
        </p:nvSpPr>
        <p:spPr bwMode="auto">
          <a:xfrm rot="5400000">
            <a:off x="3962400" y="2951163"/>
            <a:ext cx="1752600" cy="16002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352" name="Freeform 20"/>
          <p:cNvSpPr>
            <a:spLocks/>
          </p:cNvSpPr>
          <p:nvPr/>
        </p:nvSpPr>
        <p:spPr bwMode="auto">
          <a:xfrm>
            <a:off x="-76200" y="2590800"/>
            <a:ext cx="4114800" cy="228600"/>
          </a:xfrm>
          <a:custGeom>
            <a:avLst/>
            <a:gdLst>
              <a:gd name="T0" fmla="*/ 0 w 624"/>
              <a:gd name="T1" fmla="*/ 0 h 720"/>
              <a:gd name="T2" fmla="*/ 4114800 w 624"/>
              <a:gd name="T3" fmla="*/ 228600 h 720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624" h="720">
                <a:moveTo>
                  <a:pt x="0" y="0"/>
                </a:moveTo>
                <a:cubicBezTo>
                  <a:pt x="260" y="300"/>
                  <a:pt x="520" y="600"/>
                  <a:pt x="624" y="72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17" name="Text Box 21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29718" name="Text Box 22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29719" name="Text Box 23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29720" name="Text Box 24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29721" name="Text Box 25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29722" name="Text Box 26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9723" name="Text Box 27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9724" name="Text Box 28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9725" name="Text Box 29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29726" name="Text Box 30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24931" name="Oval 3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24932" name="Oval 4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24933" name="Oval 5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24934" name="Line 6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4935" name="Oval 7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24936" name="Oval 8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24937" name="Oval 9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24938" name="Oval 10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24939" name="Oval 11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124940" name="Group 12"/>
          <p:cNvGrpSpPr>
            <a:grpSpLocks/>
          </p:cNvGrpSpPr>
          <p:nvPr/>
        </p:nvGrpSpPr>
        <p:grpSpPr bwMode="auto">
          <a:xfrm rot="-496818">
            <a:off x="-304800" y="533400"/>
            <a:ext cx="2822575" cy="971550"/>
            <a:chOff x="2495" y="2329"/>
            <a:chExt cx="1778" cy="612"/>
          </a:xfrm>
        </p:grpSpPr>
        <p:sp>
          <p:nvSpPr>
            <p:cNvPr id="124963" name="AutoShape 13"/>
            <p:cNvSpPr>
              <a:spLocks noChangeArrowheads="1"/>
            </p:cNvSpPr>
            <p:nvPr/>
          </p:nvSpPr>
          <p:spPr bwMode="auto">
            <a:xfrm rot="3226569">
              <a:off x="3385" y="1489"/>
              <a:ext cx="48" cy="1728"/>
            </a:xfrm>
            <a:prstGeom prst="flowChartExtract">
              <a:avLst/>
            </a:prstGeom>
            <a:solidFill>
              <a:schemeClr val="tx2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24964" name="Oval 14"/>
            <p:cNvSpPr>
              <a:spLocks noChangeArrowheads="1"/>
            </p:cNvSpPr>
            <p:nvPr/>
          </p:nvSpPr>
          <p:spPr bwMode="auto">
            <a:xfrm rot="8626569">
              <a:off x="2495" y="2894"/>
              <a:ext cx="288" cy="47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280591" name="Text Box 15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280592" name="Text Box 16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80593" name="Text Box 17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80594" name="Text Box 18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80595" name="Text Box 19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280596" name="Text Box 20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124947" name="Line 21"/>
          <p:cNvSpPr>
            <a:spLocks noChangeShapeType="1"/>
          </p:cNvSpPr>
          <p:nvPr/>
        </p:nvSpPr>
        <p:spPr bwMode="auto">
          <a:xfrm flipV="1"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4948" name="Line 22"/>
          <p:cNvSpPr>
            <a:spLocks noChangeShapeType="1"/>
          </p:cNvSpPr>
          <p:nvPr/>
        </p:nvSpPr>
        <p:spPr bwMode="auto">
          <a:xfrm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4949" name="Rectangle 23"/>
          <p:cNvSpPr>
            <a:spLocks noChangeArrowheads="1"/>
          </p:cNvSpPr>
          <p:nvPr/>
        </p:nvSpPr>
        <p:spPr bwMode="auto">
          <a:xfrm rot="5400000">
            <a:off x="1188244" y="1680369"/>
            <a:ext cx="935038" cy="9271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80600" name="Text Box 24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280601" name="Text Box 25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124952" name="Oval 26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24953" name="Line 27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4954" name="Line 28"/>
          <p:cNvSpPr>
            <a:spLocks noChangeShapeType="1"/>
          </p:cNvSpPr>
          <p:nvPr/>
        </p:nvSpPr>
        <p:spPr bwMode="auto">
          <a:xfrm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4955" name="Line 29"/>
          <p:cNvSpPr>
            <a:spLocks noChangeShapeType="1"/>
          </p:cNvSpPr>
          <p:nvPr/>
        </p:nvSpPr>
        <p:spPr bwMode="auto">
          <a:xfrm flipH="1"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0606" name="Text Box 30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124957" name="Line 31"/>
          <p:cNvSpPr>
            <a:spLocks noChangeShapeType="1"/>
          </p:cNvSpPr>
          <p:nvPr/>
        </p:nvSpPr>
        <p:spPr bwMode="auto">
          <a:xfrm flipH="1">
            <a:off x="2133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4958" name="Line 32"/>
          <p:cNvSpPr>
            <a:spLocks noChangeShapeType="1"/>
          </p:cNvSpPr>
          <p:nvPr/>
        </p:nvSpPr>
        <p:spPr bwMode="auto">
          <a:xfrm>
            <a:off x="2133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4959" name="Line 33"/>
          <p:cNvSpPr>
            <a:spLocks noChangeShapeType="1"/>
          </p:cNvSpPr>
          <p:nvPr/>
        </p:nvSpPr>
        <p:spPr bwMode="auto">
          <a:xfrm flipH="1">
            <a:off x="1163638" y="2098675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0610" name="Text Box 34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124961" name="Oval 35"/>
          <p:cNvSpPr>
            <a:spLocks noChangeArrowheads="1"/>
          </p:cNvSpPr>
          <p:nvPr/>
        </p:nvSpPr>
        <p:spPr bwMode="auto">
          <a:xfrm>
            <a:off x="1184275" y="2036763"/>
            <a:ext cx="111125" cy="968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24962" name="Freeform 36"/>
          <p:cNvSpPr>
            <a:spLocks/>
          </p:cNvSpPr>
          <p:nvPr/>
        </p:nvSpPr>
        <p:spPr bwMode="auto">
          <a:xfrm>
            <a:off x="-114300" y="868363"/>
            <a:ext cx="1303338" cy="2681287"/>
          </a:xfrm>
          <a:custGeom>
            <a:avLst/>
            <a:gdLst>
              <a:gd name="T0" fmla="*/ 320675 w 821"/>
              <a:gd name="T1" fmla="*/ 0 h 1689"/>
              <a:gd name="T2" fmla="*/ 228600 w 821"/>
              <a:gd name="T3" fmla="*/ 206375 h 1689"/>
              <a:gd name="T4" fmla="*/ 136525 w 821"/>
              <a:gd name="T5" fmla="*/ 411162 h 1689"/>
              <a:gd name="T6" fmla="*/ 46038 w 821"/>
              <a:gd name="T7" fmla="*/ 549275 h 1689"/>
              <a:gd name="T8" fmla="*/ 0 w 821"/>
              <a:gd name="T9" fmla="*/ 685800 h 1689"/>
              <a:gd name="T10" fmla="*/ 114300 w 821"/>
              <a:gd name="T11" fmla="*/ 1325562 h 1689"/>
              <a:gd name="T12" fmla="*/ 182563 w 821"/>
              <a:gd name="T13" fmla="*/ 1668462 h 1689"/>
              <a:gd name="T14" fmla="*/ 206375 w 821"/>
              <a:gd name="T15" fmla="*/ 1760537 h 1689"/>
              <a:gd name="T16" fmla="*/ 388938 w 821"/>
              <a:gd name="T17" fmla="*/ 2514600 h 1689"/>
              <a:gd name="T18" fmla="*/ 411163 w 821"/>
              <a:gd name="T19" fmla="*/ 2606675 h 1689"/>
              <a:gd name="T20" fmla="*/ 731838 w 821"/>
              <a:gd name="T21" fmla="*/ 2538412 h 1689"/>
              <a:gd name="T22" fmla="*/ 892175 w 821"/>
              <a:gd name="T23" fmla="*/ 2263775 h 1689"/>
              <a:gd name="T24" fmla="*/ 1120775 w 821"/>
              <a:gd name="T25" fmla="*/ 1303337 h 1689"/>
              <a:gd name="T26" fmla="*/ 1303338 w 821"/>
              <a:gd name="T27" fmla="*/ 1211262 h 1689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821" h="1689">
                <a:moveTo>
                  <a:pt x="202" y="0"/>
                </a:moveTo>
                <a:cubicBezTo>
                  <a:pt x="168" y="103"/>
                  <a:pt x="190" y="62"/>
                  <a:pt x="144" y="130"/>
                </a:cubicBezTo>
                <a:cubicBezTo>
                  <a:pt x="131" y="170"/>
                  <a:pt x="106" y="223"/>
                  <a:pt x="86" y="259"/>
                </a:cubicBezTo>
                <a:cubicBezTo>
                  <a:pt x="69" y="289"/>
                  <a:pt x="40" y="313"/>
                  <a:pt x="29" y="346"/>
                </a:cubicBezTo>
                <a:cubicBezTo>
                  <a:pt x="19" y="375"/>
                  <a:pt x="0" y="432"/>
                  <a:pt x="0" y="432"/>
                </a:cubicBezTo>
                <a:cubicBezTo>
                  <a:pt x="12" y="574"/>
                  <a:pt x="28" y="701"/>
                  <a:pt x="72" y="835"/>
                </a:cubicBezTo>
                <a:cubicBezTo>
                  <a:pt x="91" y="973"/>
                  <a:pt x="78" y="906"/>
                  <a:pt x="115" y="1051"/>
                </a:cubicBezTo>
                <a:cubicBezTo>
                  <a:pt x="120" y="1070"/>
                  <a:pt x="130" y="1109"/>
                  <a:pt x="130" y="1109"/>
                </a:cubicBezTo>
                <a:cubicBezTo>
                  <a:pt x="143" y="1246"/>
                  <a:pt x="166" y="1466"/>
                  <a:pt x="245" y="1584"/>
                </a:cubicBezTo>
                <a:cubicBezTo>
                  <a:pt x="250" y="1603"/>
                  <a:pt x="247" y="1626"/>
                  <a:pt x="259" y="1642"/>
                </a:cubicBezTo>
                <a:cubicBezTo>
                  <a:pt x="296" y="1689"/>
                  <a:pt x="423" y="1623"/>
                  <a:pt x="461" y="1599"/>
                </a:cubicBezTo>
                <a:cubicBezTo>
                  <a:pt x="500" y="1540"/>
                  <a:pt x="524" y="1483"/>
                  <a:pt x="562" y="1426"/>
                </a:cubicBezTo>
                <a:cubicBezTo>
                  <a:pt x="626" y="1229"/>
                  <a:pt x="587" y="998"/>
                  <a:pt x="706" y="821"/>
                </a:cubicBezTo>
                <a:cubicBezTo>
                  <a:pt x="730" y="749"/>
                  <a:pt x="749" y="763"/>
                  <a:pt x="821" y="763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25955" name="Oval 3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25956" name="Oval 4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25957" name="Oval 5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25958" name="Line 6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5959" name="Oval 7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25960" name="Oval 8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25961" name="Oval 9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25962" name="Oval 10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25963" name="Oval 11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125964" name="Group 12"/>
          <p:cNvGrpSpPr>
            <a:grpSpLocks/>
          </p:cNvGrpSpPr>
          <p:nvPr/>
        </p:nvGrpSpPr>
        <p:grpSpPr bwMode="auto">
          <a:xfrm rot="2094351">
            <a:off x="1524000" y="152400"/>
            <a:ext cx="2822575" cy="971550"/>
            <a:chOff x="2495" y="2329"/>
            <a:chExt cx="1778" cy="612"/>
          </a:xfrm>
        </p:grpSpPr>
        <p:sp>
          <p:nvSpPr>
            <p:cNvPr id="125987" name="AutoShape 13"/>
            <p:cNvSpPr>
              <a:spLocks noChangeArrowheads="1"/>
            </p:cNvSpPr>
            <p:nvPr/>
          </p:nvSpPr>
          <p:spPr bwMode="auto">
            <a:xfrm rot="3226569">
              <a:off x="3385" y="1489"/>
              <a:ext cx="48" cy="1728"/>
            </a:xfrm>
            <a:prstGeom prst="flowChartExtract">
              <a:avLst/>
            </a:prstGeom>
            <a:solidFill>
              <a:schemeClr val="tx2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25988" name="Oval 14"/>
            <p:cNvSpPr>
              <a:spLocks noChangeArrowheads="1"/>
            </p:cNvSpPr>
            <p:nvPr/>
          </p:nvSpPr>
          <p:spPr bwMode="auto">
            <a:xfrm rot="8626569">
              <a:off x="2495" y="2894"/>
              <a:ext cx="288" cy="47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281615" name="Text Box 15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281616" name="Text Box 16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81617" name="Text Box 17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81618" name="Text Box 18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81619" name="Text Box 19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281620" name="Text Box 20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125971" name="Line 21"/>
          <p:cNvSpPr>
            <a:spLocks noChangeShapeType="1"/>
          </p:cNvSpPr>
          <p:nvPr/>
        </p:nvSpPr>
        <p:spPr bwMode="auto">
          <a:xfrm flipV="1"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5972" name="Line 22"/>
          <p:cNvSpPr>
            <a:spLocks noChangeShapeType="1"/>
          </p:cNvSpPr>
          <p:nvPr/>
        </p:nvSpPr>
        <p:spPr bwMode="auto">
          <a:xfrm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5973" name="Rectangle 23"/>
          <p:cNvSpPr>
            <a:spLocks noChangeArrowheads="1"/>
          </p:cNvSpPr>
          <p:nvPr/>
        </p:nvSpPr>
        <p:spPr bwMode="auto">
          <a:xfrm rot="5400000">
            <a:off x="1188244" y="1680369"/>
            <a:ext cx="935038" cy="9271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81624" name="Text Box 24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281625" name="Text Box 25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125976" name="Oval 26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25977" name="Line 27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5978" name="Line 28"/>
          <p:cNvSpPr>
            <a:spLocks noChangeShapeType="1"/>
          </p:cNvSpPr>
          <p:nvPr/>
        </p:nvSpPr>
        <p:spPr bwMode="auto">
          <a:xfrm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5979" name="Line 29"/>
          <p:cNvSpPr>
            <a:spLocks noChangeShapeType="1"/>
          </p:cNvSpPr>
          <p:nvPr/>
        </p:nvSpPr>
        <p:spPr bwMode="auto">
          <a:xfrm flipH="1"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1630" name="Text Box 30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125981" name="Line 31"/>
          <p:cNvSpPr>
            <a:spLocks noChangeShapeType="1"/>
          </p:cNvSpPr>
          <p:nvPr/>
        </p:nvSpPr>
        <p:spPr bwMode="auto">
          <a:xfrm flipH="1">
            <a:off x="2133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5982" name="Line 32"/>
          <p:cNvSpPr>
            <a:spLocks noChangeShapeType="1"/>
          </p:cNvSpPr>
          <p:nvPr/>
        </p:nvSpPr>
        <p:spPr bwMode="auto">
          <a:xfrm>
            <a:off x="2133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5983" name="Line 33"/>
          <p:cNvSpPr>
            <a:spLocks noChangeShapeType="1"/>
          </p:cNvSpPr>
          <p:nvPr/>
        </p:nvSpPr>
        <p:spPr bwMode="auto">
          <a:xfrm flipH="1">
            <a:off x="1163638" y="2098675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1634" name="Text Box 34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125985" name="Oval 35"/>
          <p:cNvSpPr>
            <a:spLocks noChangeArrowheads="1"/>
          </p:cNvSpPr>
          <p:nvPr/>
        </p:nvSpPr>
        <p:spPr bwMode="auto">
          <a:xfrm>
            <a:off x="1184275" y="2036763"/>
            <a:ext cx="111125" cy="968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25986" name="Freeform 36"/>
          <p:cNvSpPr>
            <a:spLocks/>
          </p:cNvSpPr>
          <p:nvPr/>
        </p:nvSpPr>
        <p:spPr bwMode="auto">
          <a:xfrm>
            <a:off x="342900" y="-114300"/>
            <a:ext cx="1381125" cy="2239963"/>
          </a:xfrm>
          <a:custGeom>
            <a:avLst/>
            <a:gdLst>
              <a:gd name="T0" fmla="*/ 868363 w 870"/>
              <a:gd name="T1" fmla="*/ 2239963 h 1411"/>
              <a:gd name="T2" fmla="*/ 708025 w 870"/>
              <a:gd name="T3" fmla="*/ 1600200 h 1411"/>
              <a:gd name="T4" fmla="*/ 593725 w 870"/>
              <a:gd name="T5" fmla="*/ 1235075 h 1411"/>
              <a:gd name="T6" fmla="*/ 365125 w 870"/>
              <a:gd name="T7" fmla="*/ 754063 h 1411"/>
              <a:gd name="T8" fmla="*/ 160338 w 870"/>
              <a:gd name="T9" fmla="*/ 411163 h 1411"/>
              <a:gd name="T10" fmla="*/ 46038 w 870"/>
              <a:gd name="T11" fmla="*/ 182563 h 1411"/>
              <a:gd name="T12" fmla="*/ 0 w 870"/>
              <a:gd name="T13" fmla="*/ 114300 h 1411"/>
              <a:gd name="T14" fmla="*/ 182563 w 870"/>
              <a:gd name="T15" fmla="*/ 0 h 1411"/>
              <a:gd name="T16" fmla="*/ 892175 w 870"/>
              <a:gd name="T17" fmla="*/ 68263 h 1411"/>
              <a:gd name="T18" fmla="*/ 1120775 w 870"/>
              <a:gd name="T19" fmla="*/ 114300 h 1411"/>
              <a:gd name="T20" fmla="*/ 1303338 w 870"/>
              <a:gd name="T21" fmla="*/ 160338 h 1411"/>
              <a:gd name="T22" fmla="*/ 1371600 w 870"/>
              <a:gd name="T23" fmla="*/ 388938 h 1411"/>
              <a:gd name="T24" fmla="*/ 1325563 w 870"/>
              <a:gd name="T25" fmla="*/ 549275 h 1411"/>
              <a:gd name="T26" fmla="*/ 914400 w 870"/>
              <a:gd name="T27" fmla="*/ 525463 h 1411"/>
              <a:gd name="T28" fmla="*/ 571500 w 870"/>
              <a:gd name="T29" fmla="*/ 525463 h 1411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870" h="1411">
                <a:moveTo>
                  <a:pt x="547" y="1411"/>
                </a:moveTo>
                <a:cubicBezTo>
                  <a:pt x="513" y="1277"/>
                  <a:pt x="480" y="1142"/>
                  <a:pt x="446" y="1008"/>
                </a:cubicBezTo>
                <a:cubicBezTo>
                  <a:pt x="426" y="927"/>
                  <a:pt x="412" y="852"/>
                  <a:pt x="374" y="778"/>
                </a:cubicBezTo>
                <a:cubicBezTo>
                  <a:pt x="347" y="667"/>
                  <a:pt x="293" y="570"/>
                  <a:pt x="230" y="475"/>
                </a:cubicBezTo>
                <a:cubicBezTo>
                  <a:pt x="183" y="405"/>
                  <a:pt x="152" y="328"/>
                  <a:pt x="101" y="259"/>
                </a:cubicBezTo>
                <a:cubicBezTo>
                  <a:pt x="77" y="169"/>
                  <a:pt x="96" y="217"/>
                  <a:pt x="29" y="115"/>
                </a:cubicBezTo>
                <a:cubicBezTo>
                  <a:pt x="19" y="101"/>
                  <a:pt x="0" y="72"/>
                  <a:pt x="0" y="72"/>
                </a:cubicBezTo>
                <a:cubicBezTo>
                  <a:pt x="23" y="0"/>
                  <a:pt x="43" y="18"/>
                  <a:pt x="115" y="0"/>
                </a:cubicBezTo>
                <a:cubicBezTo>
                  <a:pt x="264" y="10"/>
                  <a:pt x="415" y="16"/>
                  <a:pt x="562" y="43"/>
                </a:cubicBezTo>
                <a:cubicBezTo>
                  <a:pt x="610" y="52"/>
                  <a:pt x="658" y="62"/>
                  <a:pt x="706" y="72"/>
                </a:cubicBezTo>
                <a:cubicBezTo>
                  <a:pt x="745" y="80"/>
                  <a:pt x="821" y="101"/>
                  <a:pt x="821" y="101"/>
                </a:cubicBezTo>
                <a:cubicBezTo>
                  <a:pt x="837" y="149"/>
                  <a:pt x="848" y="197"/>
                  <a:pt x="864" y="245"/>
                </a:cubicBezTo>
                <a:cubicBezTo>
                  <a:pt x="853" y="278"/>
                  <a:pt x="870" y="341"/>
                  <a:pt x="835" y="346"/>
                </a:cubicBezTo>
                <a:cubicBezTo>
                  <a:pt x="750" y="359"/>
                  <a:pt x="662" y="334"/>
                  <a:pt x="576" y="331"/>
                </a:cubicBezTo>
                <a:cubicBezTo>
                  <a:pt x="504" y="329"/>
                  <a:pt x="432" y="331"/>
                  <a:pt x="360" y="331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26979" name="Oval 3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26980" name="Oval 4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26981" name="Oval 5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26982" name="Line 6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6983" name="Oval 7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26984" name="Oval 8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26985" name="Oval 9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26986" name="Oval 10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26987" name="Oval 11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126988" name="Group 12"/>
          <p:cNvGrpSpPr>
            <a:grpSpLocks/>
          </p:cNvGrpSpPr>
          <p:nvPr/>
        </p:nvGrpSpPr>
        <p:grpSpPr bwMode="auto">
          <a:xfrm rot="7877245">
            <a:off x="4114800" y="1524001"/>
            <a:ext cx="2822575" cy="971550"/>
            <a:chOff x="2495" y="2329"/>
            <a:chExt cx="1778" cy="612"/>
          </a:xfrm>
        </p:grpSpPr>
        <p:sp>
          <p:nvSpPr>
            <p:cNvPr id="127011" name="AutoShape 13"/>
            <p:cNvSpPr>
              <a:spLocks noChangeArrowheads="1"/>
            </p:cNvSpPr>
            <p:nvPr/>
          </p:nvSpPr>
          <p:spPr bwMode="auto">
            <a:xfrm rot="3226569">
              <a:off x="3385" y="1489"/>
              <a:ext cx="48" cy="1728"/>
            </a:xfrm>
            <a:prstGeom prst="flowChartExtract">
              <a:avLst/>
            </a:prstGeom>
            <a:solidFill>
              <a:schemeClr val="tx2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27012" name="Oval 14"/>
            <p:cNvSpPr>
              <a:spLocks noChangeArrowheads="1"/>
            </p:cNvSpPr>
            <p:nvPr/>
          </p:nvSpPr>
          <p:spPr bwMode="auto">
            <a:xfrm rot="8626569">
              <a:off x="2495" y="2894"/>
              <a:ext cx="288" cy="47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282639" name="Text Box 15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282640" name="Text Box 16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82641" name="Text Box 17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82642" name="Text Box 18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82643" name="Text Box 19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282644" name="Text Box 20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126995" name="Line 21"/>
          <p:cNvSpPr>
            <a:spLocks noChangeShapeType="1"/>
          </p:cNvSpPr>
          <p:nvPr/>
        </p:nvSpPr>
        <p:spPr bwMode="auto">
          <a:xfrm flipV="1"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6996" name="Line 22"/>
          <p:cNvSpPr>
            <a:spLocks noChangeShapeType="1"/>
          </p:cNvSpPr>
          <p:nvPr/>
        </p:nvSpPr>
        <p:spPr bwMode="auto">
          <a:xfrm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6997" name="Rectangle 23"/>
          <p:cNvSpPr>
            <a:spLocks noChangeArrowheads="1"/>
          </p:cNvSpPr>
          <p:nvPr/>
        </p:nvSpPr>
        <p:spPr bwMode="auto">
          <a:xfrm rot="5400000">
            <a:off x="1188244" y="1680369"/>
            <a:ext cx="935038" cy="9271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82648" name="Text Box 24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282649" name="Text Box 25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127000" name="Oval 26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27001" name="Line 27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7002" name="Line 28"/>
          <p:cNvSpPr>
            <a:spLocks noChangeShapeType="1"/>
          </p:cNvSpPr>
          <p:nvPr/>
        </p:nvSpPr>
        <p:spPr bwMode="auto">
          <a:xfrm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7003" name="Line 29"/>
          <p:cNvSpPr>
            <a:spLocks noChangeShapeType="1"/>
          </p:cNvSpPr>
          <p:nvPr/>
        </p:nvSpPr>
        <p:spPr bwMode="auto">
          <a:xfrm flipH="1"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2654" name="Text Box 30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127005" name="Line 31"/>
          <p:cNvSpPr>
            <a:spLocks noChangeShapeType="1"/>
          </p:cNvSpPr>
          <p:nvPr/>
        </p:nvSpPr>
        <p:spPr bwMode="auto">
          <a:xfrm flipH="1">
            <a:off x="2133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7006" name="Line 32"/>
          <p:cNvSpPr>
            <a:spLocks noChangeShapeType="1"/>
          </p:cNvSpPr>
          <p:nvPr/>
        </p:nvSpPr>
        <p:spPr bwMode="auto">
          <a:xfrm>
            <a:off x="2133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7007" name="Line 33"/>
          <p:cNvSpPr>
            <a:spLocks noChangeShapeType="1"/>
          </p:cNvSpPr>
          <p:nvPr/>
        </p:nvSpPr>
        <p:spPr bwMode="auto">
          <a:xfrm flipH="1">
            <a:off x="1163638" y="2098675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2658" name="Text Box 34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127009" name="Oval 35"/>
          <p:cNvSpPr>
            <a:spLocks noChangeArrowheads="1"/>
          </p:cNvSpPr>
          <p:nvPr/>
        </p:nvSpPr>
        <p:spPr bwMode="auto">
          <a:xfrm>
            <a:off x="1184275" y="2036763"/>
            <a:ext cx="111125" cy="968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27010" name="Freeform 36"/>
          <p:cNvSpPr>
            <a:spLocks/>
          </p:cNvSpPr>
          <p:nvPr/>
        </p:nvSpPr>
        <p:spPr bwMode="auto">
          <a:xfrm>
            <a:off x="1211263" y="139700"/>
            <a:ext cx="5281612" cy="1985963"/>
          </a:xfrm>
          <a:custGeom>
            <a:avLst/>
            <a:gdLst>
              <a:gd name="T0" fmla="*/ 0 w 3327"/>
              <a:gd name="T1" fmla="*/ 1985963 h 1251"/>
              <a:gd name="T2" fmla="*/ 366712 w 3327"/>
              <a:gd name="T3" fmla="*/ 1757363 h 1251"/>
              <a:gd name="T4" fmla="*/ 639762 w 3327"/>
              <a:gd name="T5" fmla="*/ 1482725 h 1251"/>
              <a:gd name="T6" fmla="*/ 663575 w 3327"/>
              <a:gd name="T7" fmla="*/ 1414463 h 1251"/>
              <a:gd name="T8" fmla="*/ 960437 w 3327"/>
              <a:gd name="T9" fmla="*/ 1209675 h 1251"/>
              <a:gd name="T10" fmla="*/ 1166812 w 3327"/>
              <a:gd name="T11" fmla="*/ 1071563 h 1251"/>
              <a:gd name="T12" fmla="*/ 1235075 w 3327"/>
              <a:gd name="T13" fmla="*/ 1003300 h 1251"/>
              <a:gd name="T14" fmla="*/ 1417637 w 3327"/>
              <a:gd name="T15" fmla="*/ 911225 h 1251"/>
              <a:gd name="T16" fmla="*/ 1782762 w 3327"/>
              <a:gd name="T17" fmla="*/ 706438 h 1251"/>
              <a:gd name="T18" fmla="*/ 2057400 w 3327"/>
              <a:gd name="T19" fmla="*/ 546100 h 1251"/>
              <a:gd name="T20" fmla="*/ 2354262 w 3327"/>
              <a:gd name="T21" fmla="*/ 431800 h 1251"/>
              <a:gd name="T22" fmla="*/ 2606675 w 3327"/>
              <a:gd name="T23" fmla="*/ 339725 h 1251"/>
              <a:gd name="T24" fmla="*/ 2995612 w 3327"/>
              <a:gd name="T25" fmla="*/ 249238 h 1251"/>
              <a:gd name="T26" fmla="*/ 3338512 w 3327"/>
              <a:gd name="T27" fmla="*/ 134938 h 1251"/>
              <a:gd name="T28" fmla="*/ 4549775 w 3327"/>
              <a:gd name="T29" fmla="*/ 42863 h 1251"/>
              <a:gd name="T30" fmla="*/ 5167312 w 3327"/>
              <a:gd name="T31" fmla="*/ 20638 h 1251"/>
              <a:gd name="T32" fmla="*/ 5235575 w 3327"/>
              <a:gd name="T33" fmla="*/ 42863 h 1251"/>
              <a:gd name="T34" fmla="*/ 5281612 w 3327"/>
              <a:gd name="T35" fmla="*/ 180975 h 1251"/>
              <a:gd name="T36" fmla="*/ 5097462 w 3327"/>
              <a:gd name="T37" fmla="*/ 592138 h 1251"/>
              <a:gd name="T38" fmla="*/ 4892675 w 3327"/>
              <a:gd name="T39" fmla="*/ 682625 h 1251"/>
              <a:gd name="T40" fmla="*/ 4824412 w 3327"/>
              <a:gd name="T41" fmla="*/ 706438 h 1251"/>
              <a:gd name="T42" fmla="*/ 4618037 w 3327"/>
              <a:gd name="T43" fmla="*/ 592138 h 1251"/>
              <a:gd name="T44" fmla="*/ 4618037 w 3327"/>
              <a:gd name="T45" fmla="*/ 249238 h 1251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0" t="0" r="r" b="b"/>
            <a:pathLst>
              <a:path w="3327" h="1251">
                <a:moveTo>
                  <a:pt x="0" y="1251"/>
                </a:moveTo>
                <a:cubicBezTo>
                  <a:pt x="74" y="1201"/>
                  <a:pt x="166" y="1171"/>
                  <a:pt x="231" y="1107"/>
                </a:cubicBezTo>
                <a:cubicBezTo>
                  <a:pt x="290" y="1049"/>
                  <a:pt x="333" y="981"/>
                  <a:pt x="403" y="934"/>
                </a:cubicBezTo>
                <a:cubicBezTo>
                  <a:pt x="408" y="920"/>
                  <a:pt x="407" y="902"/>
                  <a:pt x="418" y="891"/>
                </a:cubicBezTo>
                <a:cubicBezTo>
                  <a:pt x="463" y="847"/>
                  <a:pt x="552" y="800"/>
                  <a:pt x="605" y="762"/>
                </a:cubicBezTo>
                <a:cubicBezTo>
                  <a:pt x="647" y="732"/>
                  <a:pt x="692" y="704"/>
                  <a:pt x="735" y="675"/>
                </a:cubicBezTo>
                <a:cubicBezTo>
                  <a:pt x="752" y="664"/>
                  <a:pt x="761" y="643"/>
                  <a:pt x="778" y="632"/>
                </a:cubicBezTo>
                <a:cubicBezTo>
                  <a:pt x="814" y="609"/>
                  <a:pt x="859" y="600"/>
                  <a:pt x="893" y="574"/>
                </a:cubicBezTo>
                <a:cubicBezTo>
                  <a:pt x="965" y="521"/>
                  <a:pt x="1044" y="485"/>
                  <a:pt x="1123" y="445"/>
                </a:cubicBezTo>
                <a:cubicBezTo>
                  <a:pt x="1189" y="412"/>
                  <a:pt x="1228" y="366"/>
                  <a:pt x="1296" y="344"/>
                </a:cubicBezTo>
                <a:cubicBezTo>
                  <a:pt x="1355" y="304"/>
                  <a:pt x="1417" y="297"/>
                  <a:pt x="1483" y="272"/>
                </a:cubicBezTo>
                <a:cubicBezTo>
                  <a:pt x="1655" y="208"/>
                  <a:pt x="1446" y="279"/>
                  <a:pt x="1642" y="214"/>
                </a:cubicBezTo>
                <a:cubicBezTo>
                  <a:pt x="1719" y="188"/>
                  <a:pt x="1808" y="182"/>
                  <a:pt x="1887" y="157"/>
                </a:cubicBezTo>
                <a:cubicBezTo>
                  <a:pt x="1953" y="113"/>
                  <a:pt x="2027" y="103"/>
                  <a:pt x="2103" y="85"/>
                </a:cubicBezTo>
                <a:cubicBezTo>
                  <a:pt x="2377" y="19"/>
                  <a:pt x="2506" y="36"/>
                  <a:pt x="2866" y="27"/>
                </a:cubicBezTo>
                <a:cubicBezTo>
                  <a:pt x="3007" y="0"/>
                  <a:pt x="3107" y="2"/>
                  <a:pt x="3255" y="13"/>
                </a:cubicBezTo>
                <a:cubicBezTo>
                  <a:pt x="3269" y="18"/>
                  <a:pt x="3289" y="15"/>
                  <a:pt x="3298" y="27"/>
                </a:cubicBezTo>
                <a:cubicBezTo>
                  <a:pt x="3316" y="52"/>
                  <a:pt x="3327" y="114"/>
                  <a:pt x="3327" y="114"/>
                </a:cubicBezTo>
                <a:cubicBezTo>
                  <a:pt x="3307" y="211"/>
                  <a:pt x="3292" y="306"/>
                  <a:pt x="3211" y="373"/>
                </a:cubicBezTo>
                <a:cubicBezTo>
                  <a:pt x="3163" y="413"/>
                  <a:pt x="3149" y="408"/>
                  <a:pt x="3082" y="430"/>
                </a:cubicBezTo>
                <a:cubicBezTo>
                  <a:pt x="3068" y="435"/>
                  <a:pt x="3039" y="445"/>
                  <a:pt x="3039" y="445"/>
                </a:cubicBezTo>
                <a:cubicBezTo>
                  <a:pt x="2967" y="426"/>
                  <a:pt x="2951" y="436"/>
                  <a:pt x="2909" y="373"/>
                </a:cubicBezTo>
                <a:cubicBezTo>
                  <a:pt x="2885" y="299"/>
                  <a:pt x="2909" y="236"/>
                  <a:pt x="2909" y="15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28003" name="Oval 3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28004" name="Oval 4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28005" name="Oval 5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28006" name="Line 6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8007" name="Oval 7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28008" name="Oval 8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28009" name="Oval 9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28010" name="Oval 10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28011" name="Oval 11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128012" name="Group 12"/>
          <p:cNvGrpSpPr>
            <a:grpSpLocks/>
          </p:cNvGrpSpPr>
          <p:nvPr/>
        </p:nvGrpSpPr>
        <p:grpSpPr bwMode="auto">
          <a:xfrm rot="-9315014">
            <a:off x="4114800" y="2590800"/>
            <a:ext cx="2822575" cy="971550"/>
            <a:chOff x="2495" y="2329"/>
            <a:chExt cx="1778" cy="612"/>
          </a:xfrm>
        </p:grpSpPr>
        <p:sp>
          <p:nvSpPr>
            <p:cNvPr id="128035" name="AutoShape 13"/>
            <p:cNvSpPr>
              <a:spLocks noChangeArrowheads="1"/>
            </p:cNvSpPr>
            <p:nvPr/>
          </p:nvSpPr>
          <p:spPr bwMode="auto">
            <a:xfrm rot="3226569">
              <a:off x="3385" y="1489"/>
              <a:ext cx="48" cy="1728"/>
            </a:xfrm>
            <a:prstGeom prst="flowChartExtract">
              <a:avLst/>
            </a:prstGeom>
            <a:solidFill>
              <a:schemeClr val="tx2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28036" name="Oval 14"/>
            <p:cNvSpPr>
              <a:spLocks noChangeArrowheads="1"/>
            </p:cNvSpPr>
            <p:nvPr/>
          </p:nvSpPr>
          <p:spPr bwMode="auto">
            <a:xfrm rot="8626569">
              <a:off x="2495" y="2894"/>
              <a:ext cx="288" cy="47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283663" name="Text Box 15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283664" name="Text Box 16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83665" name="Text Box 17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83666" name="Text Box 18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83667" name="Text Box 19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283668" name="Text Box 20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128019" name="Line 21"/>
          <p:cNvSpPr>
            <a:spLocks noChangeShapeType="1"/>
          </p:cNvSpPr>
          <p:nvPr/>
        </p:nvSpPr>
        <p:spPr bwMode="auto">
          <a:xfrm flipV="1"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8020" name="Line 22"/>
          <p:cNvSpPr>
            <a:spLocks noChangeShapeType="1"/>
          </p:cNvSpPr>
          <p:nvPr/>
        </p:nvSpPr>
        <p:spPr bwMode="auto">
          <a:xfrm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8021" name="Rectangle 23"/>
          <p:cNvSpPr>
            <a:spLocks noChangeArrowheads="1"/>
          </p:cNvSpPr>
          <p:nvPr/>
        </p:nvSpPr>
        <p:spPr bwMode="auto">
          <a:xfrm rot="5400000">
            <a:off x="1188244" y="1680369"/>
            <a:ext cx="935038" cy="9271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83672" name="Text Box 24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283673" name="Text Box 25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128024" name="Oval 26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28025" name="Line 27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8026" name="Line 28"/>
          <p:cNvSpPr>
            <a:spLocks noChangeShapeType="1"/>
          </p:cNvSpPr>
          <p:nvPr/>
        </p:nvSpPr>
        <p:spPr bwMode="auto">
          <a:xfrm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8027" name="Line 29"/>
          <p:cNvSpPr>
            <a:spLocks noChangeShapeType="1"/>
          </p:cNvSpPr>
          <p:nvPr/>
        </p:nvSpPr>
        <p:spPr bwMode="auto">
          <a:xfrm flipH="1"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3678" name="Text Box 30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128029" name="Line 31"/>
          <p:cNvSpPr>
            <a:spLocks noChangeShapeType="1"/>
          </p:cNvSpPr>
          <p:nvPr/>
        </p:nvSpPr>
        <p:spPr bwMode="auto">
          <a:xfrm flipH="1">
            <a:off x="2133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8030" name="Line 32"/>
          <p:cNvSpPr>
            <a:spLocks noChangeShapeType="1"/>
          </p:cNvSpPr>
          <p:nvPr/>
        </p:nvSpPr>
        <p:spPr bwMode="auto">
          <a:xfrm>
            <a:off x="2133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8031" name="Line 33"/>
          <p:cNvSpPr>
            <a:spLocks noChangeShapeType="1"/>
          </p:cNvSpPr>
          <p:nvPr/>
        </p:nvSpPr>
        <p:spPr bwMode="auto">
          <a:xfrm flipH="1">
            <a:off x="1163638" y="2098675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3682" name="Text Box 34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128033" name="Oval 35"/>
          <p:cNvSpPr>
            <a:spLocks noChangeArrowheads="1"/>
          </p:cNvSpPr>
          <p:nvPr/>
        </p:nvSpPr>
        <p:spPr bwMode="auto">
          <a:xfrm>
            <a:off x="1184275" y="2036763"/>
            <a:ext cx="111125" cy="968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28034" name="Freeform 36"/>
          <p:cNvSpPr>
            <a:spLocks/>
          </p:cNvSpPr>
          <p:nvPr/>
        </p:nvSpPr>
        <p:spPr bwMode="auto">
          <a:xfrm>
            <a:off x="1235075" y="2062163"/>
            <a:ext cx="5624513" cy="1916112"/>
          </a:xfrm>
          <a:custGeom>
            <a:avLst/>
            <a:gdLst>
              <a:gd name="T0" fmla="*/ 0 w 3543"/>
              <a:gd name="T1" fmla="*/ 63500 h 1207"/>
              <a:gd name="T2" fmla="*/ 615950 w 3543"/>
              <a:gd name="T3" fmla="*/ 87312 h 1207"/>
              <a:gd name="T4" fmla="*/ 1073150 w 3543"/>
              <a:gd name="T5" fmla="*/ 177800 h 1207"/>
              <a:gd name="T6" fmla="*/ 1371600 w 3543"/>
              <a:gd name="T7" fmla="*/ 315912 h 1207"/>
              <a:gd name="T8" fmla="*/ 2171700 w 3543"/>
              <a:gd name="T9" fmla="*/ 452437 h 1207"/>
              <a:gd name="T10" fmla="*/ 4022725 w 3543"/>
              <a:gd name="T11" fmla="*/ 474662 h 1207"/>
              <a:gd name="T12" fmla="*/ 4822825 w 3543"/>
              <a:gd name="T13" fmla="*/ 544512 h 1207"/>
              <a:gd name="T14" fmla="*/ 5326063 w 3543"/>
              <a:gd name="T15" fmla="*/ 658812 h 1207"/>
              <a:gd name="T16" fmla="*/ 5508625 w 3543"/>
              <a:gd name="T17" fmla="*/ 727075 h 1207"/>
              <a:gd name="T18" fmla="*/ 5600700 w 3543"/>
              <a:gd name="T19" fmla="*/ 931862 h 1207"/>
              <a:gd name="T20" fmla="*/ 5622925 w 3543"/>
              <a:gd name="T21" fmla="*/ 1001712 h 1207"/>
              <a:gd name="T22" fmla="*/ 5576888 w 3543"/>
              <a:gd name="T23" fmla="*/ 1344612 h 1207"/>
              <a:gd name="T24" fmla="*/ 5233988 w 3543"/>
              <a:gd name="T25" fmla="*/ 1617662 h 1207"/>
              <a:gd name="T26" fmla="*/ 4959350 w 3543"/>
              <a:gd name="T27" fmla="*/ 1778000 h 1207"/>
              <a:gd name="T28" fmla="*/ 4708525 w 3543"/>
              <a:gd name="T29" fmla="*/ 1916112 h 1207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3543" h="1207">
                <a:moveTo>
                  <a:pt x="0" y="40"/>
                </a:moveTo>
                <a:cubicBezTo>
                  <a:pt x="123" y="0"/>
                  <a:pt x="262" y="34"/>
                  <a:pt x="388" y="55"/>
                </a:cubicBezTo>
                <a:cubicBezTo>
                  <a:pt x="484" y="71"/>
                  <a:pt x="583" y="84"/>
                  <a:pt x="676" y="112"/>
                </a:cubicBezTo>
                <a:cubicBezTo>
                  <a:pt x="751" y="135"/>
                  <a:pt x="795" y="165"/>
                  <a:pt x="864" y="199"/>
                </a:cubicBezTo>
                <a:cubicBezTo>
                  <a:pt x="1003" y="267"/>
                  <a:pt x="1225" y="282"/>
                  <a:pt x="1368" y="285"/>
                </a:cubicBezTo>
                <a:cubicBezTo>
                  <a:pt x="1757" y="293"/>
                  <a:pt x="2145" y="294"/>
                  <a:pt x="2534" y="299"/>
                </a:cubicBezTo>
                <a:cubicBezTo>
                  <a:pt x="2933" y="332"/>
                  <a:pt x="2765" y="317"/>
                  <a:pt x="3038" y="343"/>
                </a:cubicBezTo>
                <a:cubicBezTo>
                  <a:pt x="3144" y="364"/>
                  <a:pt x="3254" y="377"/>
                  <a:pt x="3355" y="415"/>
                </a:cubicBezTo>
                <a:cubicBezTo>
                  <a:pt x="3506" y="472"/>
                  <a:pt x="3320" y="419"/>
                  <a:pt x="3470" y="458"/>
                </a:cubicBezTo>
                <a:cubicBezTo>
                  <a:pt x="3515" y="525"/>
                  <a:pt x="3495" y="487"/>
                  <a:pt x="3528" y="587"/>
                </a:cubicBezTo>
                <a:cubicBezTo>
                  <a:pt x="3533" y="602"/>
                  <a:pt x="3542" y="631"/>
                  <a:pt x="3542" y="631"/>
                </a:cubicBezTo>
                <a:cubicBezTo>
                  <a:pt x="3538" y="676"/>
                  <a:pt x="3543" y="787"/>
                  <a:pt x="3513" y="847"/>
                </a:cubicBezTo>
                <a:cubicBezTo>
                  <a:pt x="3467" y="938"/>
                  <a:pt x="3376" y="969"/>
                  <a:pt x="3297" y="1019"/>
                </a:cubicBezTo>
                <a:cubicBezTo>
                  <a:pt x="3197" y="1081"/>
                  <a:pt x="3277" y="1067"/>
                  <a:pt x="3124" y="1120"/>
                </a:cubicBezTo>
                <a:cubicBezTo>
                  <a:pt x="3069" y="1139"/>
                  <a:pt x="3007" y="1166"/>
                  <a:pt x="2966" y="120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29027" name="Oval 3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29028" name="Oval 4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29029" name="Oval 5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29030" name="Line 6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9031" name="Oval 7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29032" name="Oval 8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29033" name="Oval 9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29034" name="Oval 10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29035" name="Oval 11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129036" name="Group 12"/>
          <p:cNvGrpSpPr>
            <a:grpSpLocks/>
          </p:cNvGrpSpPr>
          <p:nvPr/>
        </p:nvGrpSpPr>
        <p:grpSpPr bwMode="auto">
          <a:xfrm rot="-8268067">
            <a:off x="2411413" y="2209800"/>
            <a:ext cx="2822575" cy="971550"/>
            <a:chOff x="2495" y="2329"/>
            <a:chExt cx="1778" cy="612"/>
          </a:xfrm>
        </p:grpSpPr>
        <p:sp>
          <p:nvSpPr>
            <p:cNvPr id="129059" name="AutoShape 13"/>
            <p:cNvSpPr>
              <a:spLocks noChangeArrowheads="1"/>
            </p:cNvSpPr>
            <p:nvPr/>
          </p:nvSpPr>
          <p:spPr bwMode="auto">
            <a:xfrm rot="3226569">
              <a:off x="3385" y="1489"/>
              <a:ext cx="48" cy="1728"/>
            </a:xfrm>
            <a:prstGeom prst="flowChartExtract">
              <a:avLst/>
            </a:prstGeom>
            <a:solidFill>
              <a:schemeClr val="tx2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29060" name="Oval 14"/>
            <p:cNvSpPr>
              <a:spLocks noChangeArrowheads="1"/>
            </p:cNvSpPr>
            <p:nvPr/>
          </p:nvSpPr>
          <p:spPr bwMode="auto">
            <a:xfrm rot="8626569">
              <a:off x="2495" y="2894"/>
              <a:ext cx="288" cy="47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284687" name="Text Box 15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284688" name="Text Box 16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84689" name="Text Box 17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84690" name="Text Box 18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84691" name="Text Box 19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284692" name="Text Box 20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129043" name="Line 21"/>
          <p:cNvSpPr>
            <a:spLocks noChangeShapeType="1"/>
          </p:cNvSpPr>
          <p:nvPr/>
        </p:nvSpPr>
        <p:spPr bwMode="auto">
          <a:xfrm flipV="1"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9044" name="Line 22"/>
          <p:cNvSpPr>
            <a:spLocks noChangeShapeType="1"/>
          </p:cNvSpPr>
          <p:nvPr/>
        </p:nvSpPr>
        <p:spPr bwMode="auto">
          <a:xfrm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9045" name="Rectangle 23"/>
          <p:cNvSpPr>
            <a:spLocks noChangeArrowheads="1"/>
          </p:cNvSpPr>
          <p:nvPr/>
        </p:nvSpPr>
        <p:spPr bwMode="auto">
          <a:xfrm rot="5400000">
            <a:off x="1188244" y="1680369"/>
            <a:ext cx="935038" cy="9271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84696" name="Text Box 24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284697" name="Text Box 25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129048" name="Oval 26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29049" name="Line 27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9050" name="Line 28"/>
          <p:cNvSpPr>
            <a:spLocks noChangeShapeType="1"/>
          </p:cNvSpPr>
          <p:nvPr/>
        </p:nvSpPr>
        <p:spPr bwMode="auto">
          <a:xfrm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9051" name="Line 29"/>
          <p:cNvSpPr>
            <a:spLocks noChangeShapeType="1"/>
          </p:cNvSpPr>
          <p:nvPr/>
        </p:nvSpPr>
        <p:spPr bwMode="auto">
          <a:xfrm flipH="1"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4702" name="Text Box 30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129053" name="Line 31"/>
          <p:cNvSpPr>
            <a:spLocks noChangeShapeType="1"/>
          </p:cNvSpPr>
          <p:nvPr/>
        </p:nvSpPr>
        <p:spPr bwMode="auto">
          <a:xfrm flipH="1">
            <a:off x="2133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9054" name="Line 32"/>
          <p:cNvSpPr>
            <a:spLocks noChangeShapeType="1"/>
          </p:cNvSpPr>
          <p:nvPr/>
        </p:nvSpPr>
        <p:spPr bwMode="auto">
          <a:xfrm>
            <a:off x="2133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9055" name="Line 33"/>
          <p:cNvSpPr>
            <a:spLocks noChangeShapeType="1"/>
          </p:cNvSpPr>
          <p:nvPr/>
        </p:nvSpPr>
        <p:spPr bwMode="auto">
          <a:xfrm flipH="1">
            <a:off x="1163638" y="2098675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4706" name="Text Box 34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129057" name="Oval 35"/>
          <p:cNvSpPr>
            <a:spLocks noChangeArrowheads="1"/>
          </p:cNvSpPr>
          <p:nvPr/>
        </p:nvSpPr>
        <p:spPr bwMode="auto">
          <a:xfrm>
            <a:off x="1184275" y="2036763"/>
            <a:ext cx="111125" cy="968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29058" name="Freeform 36"/>
          <p:cNvSpPr>
            <a:spLocks/>
          </p:cNvSpPr>
          <p:nvPr/>
        </p:nvSpPr>
        <p:spPr bwMode="auto">
          <a:xfrm>
            <a:off x="1219200" y="1219200"/>
            <a:ext cx="4064000" cy="1905000"/>
          </a:xfrm>
          <a:custGeom>
            <a:avLst/>
            <a:gdLst>
              <a:gd name="T0" fmla="*/ 0 w 2560"/>
              <a:gd name="T1" fmla="*/ 838200 h 1200"/>
              <a:gd name="T2" fmla="*/ 381000 w 2560"/>
              <a:gd name="T3" fmla="*/ 304800 h 1200"/>
              <a:gd name="T4" fmla="*/ 990600 w 2560"/>
              <a:gd name="T5" fmla="*/ 76200 h 1200"/>
              <a:gd name="T6" fmla="*/ 1828800 w 2560"/>
              <a:gd name="T7" fmla="*/ 0 h 1200"/>
              <a:gd name="T8" fmla="*/ 2667000 w 2560"/>
              <a:gd name="T9" fmla="*/ 76200 h 1200"/>
              <a:gd name="T10" fmla="*/ 3276600 w 2560"/>
              <a:gd name="T11" fmla="*/ 304800 h 1200"/>
              <a:gd name="T12" fmla="*/ 3581400 w 2560"/>
              <a:gd name="T13" fmla="*/ 609600 h 1200"/>
              <a:gd name="T14" fmla="*/ 3810000 w 2560"/>
              <a:gd name="T15" fmla="*/ 990600 h 1200"/>
              <a:gd name="T16" fmla="*/ 3886200 w 2560"/>
              <a:gd name="T17" fmla="*/ 1295400 h 1200"/>
              <a:gd name="T18" fmla="*/ 3886200 w 2560"/>
              <a:gd name="T19" fmla="*/ 1447800 h 1200"/>
              <a:gd name="T20" fmla="*/ 3886200 w 2560"/>
              <a:gd name="T21" fmla="*/ 1752600 h 1200"/>
              <a:gd name="T22" fmla="*/ 3886200 w 2560"/>
              <a:gd name="T23" fmla="*/ 1905000 h 1200"/>
              <a:gd name="T24" fmla="*/ 4038600 w 2560"/>
              <a:gd name="T25" fmla="*/ 1752600 h 1200"/>
              <a:gd name="T26" fmla="*/ 4038600 w 2560"/>
              <a:gd name="T27" fmla="*/ 1600200 h 1200"/>
              <a:gd name="T28" fmla="*/ 4038600 w 2560"/>
              <a:gd name="T29" fmla="*/ 1447800 h 1200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2560" h="1200">
                <a:moveTo>
                  <a:pt x="0" y="528"/>
                </a:moveTo>
                <a:cubicBezTo>
                  <a:pt x="68" y="400"/>
                  <a:pt x="136" y="272"/>
                  <a:pt x="240" y="192"/>
                </a:cubicBezTo>
                <a:cubicBezTo>
                  <a:pt x="344" y="112"/>
                  <a:pt x="472" y="80"/>
                  <a:pt x="624" y="48"/>
                </a:cubicBezTo>
                <a:cubicBezTo>
                  <a:pt x="776" y="16"/>
                  <a:pt x="976" y="0"/>
                  <a:pt x="1152" y="0"/>
                </a:cubicBezTo>
                <a:cubicBezTo>
                  <a:pt x="1328" y="0"/>
                  <a:pt x="1528" y="16"/>
                  <a:pt x="1680" y="48"/>
                </a:cubicBezTo>
                <a:cubicBezTo>
                  <a:pt x="1832" y="80"/>
                  <a:pt x="1968" y="136"/>
                  <a:pt x="2064" y="192"/>
                </a:cubicBezTo>
                <a:cubicBezTo>
                  <a:pt x="2160" y="248"/>
                  <a:pt x="2200" y="312"/>
                  <a:pt x="2256" y="384"/>
                </a:cubicBezTo>
                <a:cubicBezTo>
                  <a:pt x="2312" y="456"/>
                  <a:pt x="2368" y="552"/>
                  <a:pt x="2400" y="624"/>
                </a:cubicBezTo>
                <a:cubicBezTo>
                  <a:pt x="2432" y="696"/>
                  <a:pt x="2440" y="768"/>
                  <a:pt x="2448" y="816"/>
                </a:cubicBezTo>
                <a:cubicBezTo>
                  <a:pt x="2456" y="864"/>
                  <a:pt x="2448" y="864"/>
                  <a:pt x="2448" y="912"/>
                </a:cubicBezTo>
                <a:cubicBezTo>
                  <a:pt x="2448" y="960"/>
                  <a:pt x="2448" y="1056"/>
                  <a:pt x="2448" y="1104"/>
                </a:cubicBezTo>
                <a:cubicBezTo>
                  <a:pt x="2448" y="1152"/>
                  <a:pt x="2432" y="1200"/>
                  <a:pt x="2448" y="1200"/>
                </a:cubicBezTo>
                <a:cubicBezTo>
                  <a:pt x="2464" y="1200"/>
                  <a:pt x="2528" y="1136"/>
                  <a:pt x="2544" y="1104"/>
                </a:cubicBezTo>
                <a:cubicBezTo>
                  <a:pt x="2560" y="1072"/>
                  <a:pt x="2544" y="1040"/>
                  <a:pt x="2544" y="1008"/>
                </a:cubicBezTo>
                <a:cubicBezTo>
                  <a:pt x="2544" y="976"/>
                  <a:pt x="2544" y="936"/>
                  <a:pt x="2544" y="91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0051" name="Oval 3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0052" name="Oval 4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0053" name="Oval 5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0054" name="Oval 6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0055" name="Oval 7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0056" name="Oval 8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0057" name="Oval 9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0058" name="Oval 10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130059" name="Group 11"/>
          <p:cNvGrpSpPr>
            <a:grpSpLocks/>
          </p:cNvGrpSpPr>
          <p:nvPr/>
        </p:nvGrpSpPr>
        <p:grpSpPr bwMode="auto">
          <a:xfrm rot="-8475901">
            <a:off x="298450" y="2036763"/>
            <a:ext cx="2822575" cy="971550"/>
            <a:chOff x="2495" y="2329"/>
            <a:chExt cx="1778" cy="612"/>
          </a:xfrm>
        </p:grpSpPr>
        <p:sp>
          <p:nvSpPr>
            <p:cNvPr id="130085" name="AutoShape 12"/>
            <p:cNvSpPr>
              <a:spLocks noChangeArrowheads="1"/>
            </p:cNvSpPr>
            <p:nvPr/>
          </p:nvSpPr>
          <p:spPr bwMode="auto">
            <a:xfrm rot="3226569">
              <a:off x="3385" y="1489"/>
              <a:ext cx="48" cy="1728"/>
            </a:xfrm>
            <a:prstGeom prst="flowChartExtract">
              <a:avLst/>
            </a:prstGeom>
            <a:solidFill>
              <a:schemeClr val="tx2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30086" name="Oval 13"/>
            <p:cNvSpPr>
              <a:spLocks noChangeArrowheads="1"/>
            </p:cNvSpPr>
            <p:nvPr/>
          </p:nvSpPr>
          <p:spPr bwMode="auto">
            <a:xfrm rot="8626569">
              <a:off x="2495" y="2894"/>
              <a:ext cx="288" cy="47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285710" name="Text Box 14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285711" name="Text Box 15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85712" name="Text Box 16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285713" name="Text Box 17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130064" name="Line 18"/>
          <p:cNvSpPr>
            <a:spLocks noChangeShapeType="1"/>
          </p:cNvSpPr>
          <p:nvPr/>
        </p:nvSpPr>
        <p:spPr bwMode="auto">
          <a:xfrm flipV="1"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0065" name="Line 19"/>
          <p:cNvSpPr>
            <a:spLocks noChangeShapeType="1"/>
          </p:cNvSpPr>
          <p:nvPr/>
        </p:nvSpPr>
        <p:spPr bwMode="auto">
          <a:xfrm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0066" name="Rectangle 20"/>
          <p:cNvSpPr>
            <a:spLocks noChangeArrowheads="1"/>
          </p:cNvSpPr>
          <p:nvPr/>
        </p:nvSpPr>
        <p:spPr bwMode="auto">
          <a:xfrm rot="5400000">
            <a:off x="1188244" y="1680369"/>
            <a:ext cx="935038" cy="9271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85717" name="Text Box 21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285718" name="Text Box 22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130069" name="Oval 23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0070" name="Line 24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0071" name="Line 25"/>
          <p:cNvSpPr>
            <a:spLocks noChangeShapeType="1"/>
          </p:cNvSpPr>
          <p:nvPr/>
        </p:nvSpPr>
        <p:spPr bwMode="auto">
          <a:xfrm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0072" name="Line 26"/>
          <p:cNvSpPr>
            <a:spLocks noChangeShapeType="1"/>
          </p:cNvSpPr>
          <p:nvPr/>
        </p:nvSpPr>
        <p:spPr bwMode="auto">
          <a:xfrm flipH="1"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5723" name="Text Box 27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130074" name="Line 28"/>
          <p:cNvSpPr>
            <a:spLocks noChangeShapeType="1"/>
          </p:cNvSpPr>
          <p:nvPr/>
        </p:nvSpPr>
        <p:spPr bwMode="auto">
          <a:xfrm flipH="1">
            <a:off x="2133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0075" name="Line 29"/>
          <p:cNvSpPr>
            <a:spLocks noChangeShapeType="1"/>
          </p:cNvSpPr>
          <p:nvPr/>
        </p:nvSpPr>
        <p:spPr bwMode="auto">
          <a:xfrm>
            <a:off x="2133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5726" name="Text Box 30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130077" name="Oval 31"/>
          <p:cNvSpPr>
            <a:spLocks noChangeArrowheads="1"/>
          </p:cNvSpPr>
          <p:nvPr/>
        </p:nvSpPr>
        <p:spPr bwMode="auto">
          <a:xfrm>
            <a:off x="1184275" y="2036763"/>
            <a:ext cx="111125" cy="968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0078" name="Freeform 32"/>
          <p:cNvSpPr>
            <a:spLocks/>
          </p:cNvSpPr>
          <p:nvPr/>
        </p:nvSpPr>
        <p:spPr bwMode="auto">
          <a:xfrm>
            <a:off x="1219200" y="736600"/>
            <a:ext cx="2921000" cy="2324100"/>
          </a:xfrm>
          <a:custGeom>
            <a:avLst/>
            <a:gdLst>
              <a:gd name="T0" fmla="*/ 0 w 1840"/>
              <a:gd name="T1" fmla="*/ 1320800 h 1464"/>
              <a:gd name="T2" fmla="*/ 76200 w 1840"/>
              <a:gd name="T3" fmla="*/ 863600 h 1464"/>
              <a:gd name="T4" fmla="*/ 304800 w 1840"/>
              <a:gd name="T5" fmla="*/ 635000 h 1464"/>
              <a:gd name="T6" fmla="*/ 609600 w 1840"/>
              <a:gd name="T7" fmla="*/ 406400 h 1464"/>
              <a:gd name="T8" fmla="*/ 990600 w 1840"/>
              <a:gd name="T9" fmla="*/ 330200 h 1464"/>
              <a:gd name="T10" fmla="*/ 1447800 w 1840"/>
              <a:gd name="T11" fmla="*/ 254000 h 1464"/>
              <a:gd name="T12" fmla="*/ 1828800 w 1840"/>
              <a:gd name="T13" fmla="*/ 25400 h 1464"/>
              <a:gd name="T14" fmla="*/ 2514600 w 1840"/>
              <a:gd name="T15" fmla="*/ 406400 h 1464"/>
              <a:gd name="T16" fmla="*/ 2667000 w 1840"/>
              <a:gd name="T17" fmla="*/ 558800 h 1464"/>
              <a:gd name="T18" fmla="*/ 2895600 w 1840"/>
              <a:gd name="T19" fmla="*/ 1092200 h 1464"/>
              <a:gd name="T20" fmla="*/ 2819400 w 1840"/>
              <a:gd name="T21" fmla="*/ 1549400 h 1464"/>
              <a:gd name="T22" fmla="*/ 2743200 w 1840"/>
              <a:gd name="T23" fmla="*/ 1854200 h 1464"/>
              <a:gd name="T24" fmla="*/ 2590800 w 1840"/>
              <a:gd name="T25" fmla="*/ 2082800 h 1464"/>
              <a:gd name="T26" fmla="*/ 2286000 w 1840"/>
              <a:gd name="T27" fmla="*/ 2159000 h 1464"/>
              <a:gd name="T28" fmla="*/ 1981200 w 1840"/>
              <a:gd name="T29" fmla="*/ 2159000 h 1464"/>
              <a:gd name="T30" fmla="*/ 1828800 w 1840"/>
              <a:gd name="T31" fmla="*/ 2159000 h 1464"/>
              <a:gd name="T32" fmla="*/ 1981200 w 1840"/>
              <a:gd name="T33" fmla="*/ 2235200 h 1464"/>
              <a:gd name="T34" fmla="*/ 2209800 w 1840"/>
              <a:gd name="T35" fmla="*/ 2311400 h 1464"/>
              <a:gd name="T36" fmla="*/ 2514600 w 1840"/>
              <a:gd name="T37" fmla="*/ 2311400 h 1464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0" t="0" r="r" b="b"/>
            <a:pathLst>
              <a:path w="1840" h="1464">
                <a:moveTo>
                  <a:pt x="0" y="832"/>
                </a:moveTo>
                <a:cubicBezTo>
                  <a:pt x="8" y="724"/>
                  <a:pt x="16" y="616"/>
                  <a:pt x="48" y="544"/>
                </a:cubicBezTo>
                <a:cubicBezTo>
                  <a:pt x="80" y="472"/>
                  <a:pt x="136" y="448"/>
                  <a:pt x="192" y="400"/>
                </a:cubicBezTo>
                <a:cubicBezTo>
                  <a:pt x="248" y="352"/>
                  <a:pt x="312" y="288"/>
                  <a:pt x="384" y="256"/>
                </a:cubicBezTo>
                <a:cubicBezTo>
                  <a:pt x="456" y="224"/>
                  <a:pt x="536" y="224"/>
                  <a:pt x="624" y="208"/>
                </a:cubicBezTo>
                <a:cubicBezTo>
                  <a:pt x="712" y="192"/>
                  <a:pt x="824" y="192"/>
                  <a:pt x="912" y="160"/>
                </a:cubicBezTo>
                <a:cubicBezTo>
                  <a:pt x="1000" y="128"/>
                  <a:pt x="1040" y="0"/>
                  <a:pt x="1152" y="16"/>
                </a:cubicBezTo>
                <a:cubicBezTo>
                  <a:pt x="1264" y="32"/>
                  <a:pt x="1496" y="200"/>
                  <a:pt x="1584" y="256"/>
                </a:cubicBezTo>
                <a:cubicBezTo>
                  <a:pt x="1672" y="312"/>
                  <a:pt x="1640" y="280"/>
                  <a:pt x="1680" y="352"/>
                </a:cubicBezTo>
                <a:cubicBezTo>
                  <a:pt x="1720" y="424"/>
                  <a:pt x="1808" y="584"/>
                  <a:pt x="1824" y="688"/>
                </a:cubicBezTo>
                <a:cubicBezTo>
                  <a:pt x="1840" y="792"/>
                  <a:pt x="1792" y="896"/>
                  <a:pt x="1776" y="976"/>
                </a:cubicBezTo>
                <a:cubicBezTo>
                  <a:pt x="1760" y="1056"/>
                  <a:pt x="1752" y="1112"/>
                  <a:pt x="1728" y="1168"/>
                </a:cubicBezTo>
                <a:cubicBezTo>
                  <a:pt x="1704" y="1224"/>
                  <a:pt x="1680" y="1280"/>
                  <a:pt x="1632" y="1312"/>
                </a:cubicBezTo>
                <a:cubicBezTo>
                  <a:pt x="1584" y="1344"/>
                  <a:pt x="1504" y="1352"/>
                  <a:pt x="1440" y="1360"/>
                </a:cubicBezTo>
                <a:cubicBezTo>
                  <a:pt x="1376" y="1368"/>
                  <a:pt x="1296" y="1360"/>
                  <a:pt x="1248" y="1360"/>
                </a:cubicBezTo>
                <a:cubicBezTo>
                  <a:pt x="1200" y="1360"/>
                  <a:pt x="1152" y="1352"/>
                  <a:pt x="1152" y="1360"/>
                </a:cubicBezTo>
                <a:cubicBezTo>
                  <a:pt x="1152" y="1368"/>
                  <a:pt x="1208" y="1392"/>
                  <a:pt x="1248" y="1408"/>
                </a:cubicBezTo>
                <a:cubicBezTo>
                  <a:pt x="1288" y="1424"/>
                  <a:pt x="1336" y="1448"/>
                  <a:pt x="1392" y="1456"/>
                </a:cubicBezTo>
                <a:cubicBezTo>
                  <a:pt x="1448" y="1464"/>
                  <a:pt x="1516" y="1460"/>
                  <a:pt x="1584" y="145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0079" name="Rectangle 33"/>
          <p:cNvSpPr>
            <a:spLocks noChangeArrowheads="1"/>
          </p:cNvSpPr>
          <p:nvPr/>
        </p:nvSpPr>
        <p:spPr bwMode="auto">
          <a:xfrm rot="5400000">
            <a:off x="1215231" y="2289969"/>
            <a:ext cx="935038" cy="9271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0080" name="Rectangle 34"/>
          <p:cNvSpPr>
            <a:spLocks noChangeArrowheads="1"/>
          </p:cNvSpPr>
          <p:nvPr/>
        </p:nvSpPr>
        <p:spPr bwMode="auto">
          <a:xfrm rot="5400000">
            <a:off x="265906" y="2324894"/>
            <a:ext cx="935038" cy="85725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85731" name="Text Box 35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85732" name="Text Box 36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30083" name="Line 37"/>
          <p:cNvSpPr>
            <a:spLocks noChangeShapeType="1"/>
          </p:cNvSpPr>
          <p:nvPr/>
        </p:nvSpPr>
        <p:spPr bwMode="auto">
          <a:xfrm flipH="1">
            <a:off x="1163638" y="2098675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0084" name="Line 38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1075" name="Oval 3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1076" name="Oval 4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1077" name="Oval 5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1078" name="Oval 6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1079" name="Oval 7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1080" name="Oval 8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1081" name="Oval 9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1082" name="Oval 10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131083" name="Group 11"/>
          <p:cNvGrpSpPr>
            <a:grpSpLocks/>
          </p:cNvGrpSpPr>
          <p:nvPr/>
        </p:nvGrpSpPr>
        <p:grpSpPr bwMode="auto">
          <a:xfrm rot="-8475901">
            <a:off x="-2514600" y="1939925"/>
            <a:ext cx="2822575" cy="971550"/>
            <a:chOff x="2495" y="2329"/>
            <a:chExt cx="1778" cy="612"/>
          </a:xfrm>
        </p:grpSpPr>
        <p:sp>
          <p:nvSpPr>
            <p:cNvPr id="131109" name="AutoShape 12"/>
            <p:cNvSpPr>
              <a:spLocks noChangeArrowheads="1"/>
            </p:cNvSpPr>
            <p:nvPr/>
          </p:nvSpPr>
          <p:spPr bwMode="auto">
            <a:xfrm rot="3226569">
              <a:off x="3385" y="1489"/>
              <a:ext cx="48" cy="1728"/>
            </a:xfrm>
            <a:prstGeom prst="flowChartExtract">
              <a:avLst/>
            </a:prstGeom>
            <a:solidFill>
              <a:schemeClr val="tx2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31110" name="Oval 13"/>
            <p:cNvSpPr>
              <a:spLocks noChangeArrowheads="1"/>
            </p:cNvSpPr>
            <p:nvPr/>
          </p:nvSpPr>
          <p:spPr bwMode="auto">
            <a:xfrm rot="8626569">
              <a:off x="2495" y="2894"/>
              <a:ext cx="288" cy="47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286734" name="Text Box 14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286735" name="Text Box 15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86736" name="Text Box 16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286737" name="Text Box 17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131088" name="Line 18"/>
          <p:cNvSpPr>
            <a:spLocks noChangeShapeType="1"/>
          </p:cNvSpPr>
          <p:nvPr/>
        </p:nvSpPr>
        <p:spPr bwMode="auto">
          <a:xfrm flipV="1"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1089" name="Line 19"/>
          <p:cNvSpPr>
            <a:spLocks noChangeShapeType="1"/>
          </p:cNvSpPr>
          <p:nvPr/>
        </p:nvSpPr>
        <p:spPr bwMode="auto">
          <a:xfrm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1090" name="Rectangle 20"/>
          <p:cNvSpPr>
            <a:spLocks noChangeArrowheads="1"/>
          </p:cNvSpPr>
          <p:nvPr/>
        </p:nvSpPr>
        <p:spPr bwMode="auto">
          <a:xfrm rot="5400000">
            <a:off x="1188244" y="1680369"/>
            <a:ext cx="935038" cy="9271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86741" name="Text Box 21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286742" name="Text Box 22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131093" name="Oval 23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1094" name="Line 24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1095" name="Line 25"/>
          <p:cNvSpPr>
            <a:spLocks noChangeShapeType="1"/>
          </p:cNvSpPr>
          <p:nvPr/>
        </p:nvSpPr>
        <p:spPr bwMode="auto">
          <a:xfrm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1096" name="Line 26"/>
          <p:cNvSpPr>
            <a:spLocks noChangeShapeType="1"/>
          </p:cNvSpPr>
          <p:nvPr/>
        </p:nvSpPr>
        <p:spPr bwMode="auto">
          <a:xfrm flipH="1"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6747" name="Text Box 27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131098" name="Line 28"/>
          <p:cNvSpPr>
            <a:spLocks noChangeShapeType="1"/>
          </p:cNvSpPr>
          <p:nvPr/>
        </p:nvSpPr>
        <p:spPr bwMode="auto">
          <a:xfrm flipH="1">
            <a:off x="2133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1099" name="Line 29"/>
          <p:cNvSpPr>
            <a:spLocks noChangeShapeType="1"/>
          </p:cNvSpPr>
          <p:nvPr/>
        </p:nvSpPr>
        <p:spPr bwMode="auto">
          <a:xfrm>
            <a:off x="2133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6750" name="Text Box 30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131101" name="Oval 31"/>
          <p:cNvSpPr>
            <a:spLocks noChangeArrowheads="1"/>
          </p:cNvSpPr>
          <p:nvPr/>
        </p:nvSpPr>
        <p:spPr bwMode="auto">
          <a:xfrm>
            <a:off x="1184275" y="2036763"/>
            <a:ext cx="111125" cy="968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1102" name="Rectangle 32"/>
          <p:cNvSpPr>
            <a:spLocks noChangeArrowheads="1"/>
          </p:cNvSpPr>
          <p:nvPr/>
        </p:nvSpPr>
        <p:spPr bwMode="auto">
          <a:xfrm rot="5400000">
            <a:off x="1215231" y="2289969"/>
            <a:ext cx="935038" cy="9271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1103" name="Rectangle 33"/>
          <p:cNvSpPr>
            <a:spLocks noChangeArrowheads="1"/>
          </p:cNvSpPr>
          <p:nvPr/>
        </p:nvSpPr>
        <p:spPr bwMode="auto">
          <a:xfrm rot="5400000">
            <a:off x="265906" y="2324894"/>
            <a:ext cx="935038" cy="85725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86754" name="Text Box 34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86755" name="Text Box 35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31106" name="Line 36"/>
          <p:cNvSpPr>
            <a:spLocks noChangeShapeType="1"/>
          </p:cNvSpPr>
          <p:nvPr/>
        </p:nvSpPr>
        <p:spPr bwMode="auto">
          <a:xfrm flipH="1">
            <a:off x="1163638" y="2098675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1107" name="Freeform 37"/>
          <p:cNvSpPr>
            <a:spLocks/>
          </p:cNvSpPr>
          <p:nvPr/>
        </p:nvSpPr>
        <p:spPr bwMode="auto">
          <a:xfrm>
            <a:off x="1219200" y="1206500"/>
            <a:ext cx="2235200" cy="1701800"/>
          </a:xfrm>
          <a:custGeom>
            <a:avLst/>
            <a:gdLst>
              <a:gd name="T0" fmla="*/ 0 w 1408"/>
              <a:gd name="T1" fmla="*/ 850900 h 1072"/>
              <a:gd name="T2" fmla="*/ 228600 w 1408"/>
              <a:gd name="T3" fmla="*/ 546100 h 1072"/>
              <a:gd name="T4" fmla="*/ 381000 w 1408"/>
              <a:gd name="T5" fmla="*/ 317500 h 1072"/>
              <a:gd name="T6" fmla="*/ 838200 w 1408"/>
              <a:gd name="T7" fmla="*/ 88900 h 1072"/>
              <a:gd name="T8" fmla="*/ 990600 w 1408"/>
              <a:gd name="T9" fmla="*/ 12700 h 1072"/>
              <a:gd name="T10" fmla="*/ 1371600 w 1408"/>
              <a:gd name="T11" fmla="*/ 12700 h 1072"/>
              <a:gd name="T12" fmla="*/ 1752600 w 1408"/>
              <a:gd name="T13" fmla="*/ 88900 h 1072"/>
              <a:gd name="T14" fmla="*/ 2057400 w 1408"/>
              <a:gd name="T15" fmla="*/ 317500 h 1072"/>
              <a:gd name="T16" fmla="*/ 2209800 w 1408"/>
              <a:gd name="T17" fmla="*/ 698500 h 1072"/>
              <a:gd name="T18" fmla="*/ 2209800 w 1408"/>
              <a:gd name="T19" fmla="*/ 1003300 h 1072"/>
              <a:gd name="T20" fmla="*/ 2057400 w 1408"/>
              <a:gd name="T21" fmla="*/ 1384300 h 1072"/>
              <a:gd name="T22" fmla="*/ 1828800 w 1408"/>
              <a:gd name="T23" fmla="*/ 1612900 h 1072"/>
              <a:gd name="T24" fmla="*/ 1447800 w 1408"/>
              <a:gd name="T25" fmla="*/ 1689100 h 1072"/>
              <a:gd name="T26" fmla="*/ 1295400 w 1408"/>
              <a:gd name="T27" fmla="*/ 1689100 h 1072"/>
              <a:gd name="T28" fmla="*/ 1066800 w 1408"/>
              <a:gd name="T29" fmla="*/ 1612900 h 1072"/>
              <a:gd name="T30" fmla="*/ 914400 w 1408"/>
              <a:gd name="T31" fmla="*/ 1612900 h 1072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0" t="0" r="r" b="b"/>
            <a:pathLst>
              <a:path w="1408" h="1072">
                <a:moveTo>
                  <a:pt x="0" y="536"/>
                </a:moveTo>
                <a:cubicBezTo>
                  <a:pt x="52" y="468"/>
                  <a:pt x="104" y="400"/>
                  <a:pt x="144" y="344"/>
                </a:cubicBezTo>
                <a:cubicBezTo>
                  <a:pt x="184" y="288"/>
                  <a:pt x="176" y="248"/>
                  <a:pt x="240" y="200"/>
                </a:cubicBezTo>
                <a:cubicBezTo>
                  <a:pt x="304" y="152"/>
                  <a:pt x="464" y="88"/>
                  <a:pt x="528" y="56"/>
                </a:cubicBezTo>
                <a:cubicBezTo>
                  <a:pt x="592" y="24"/>
                  <a:pt x="568" y="16"/>
                  <a:pt x="624" y="8"/>
                </a:cubicBezTo>
                <a:cubicBezTo>
                  <a:pt x="680" y="0"/>
                  <a:pt x="784" y="0"/>
                  <a:pt x="864" y="8"/>
                </a:cubicBezTo>
                <a:cubicBezTo>
                  <a:pt x="944" y="16"/>
                  <a:pt x="1032" y="24"/>
                  <a:pt x="1104" y="56"/>
                </a:cubicBezTo>
                <a:cubicBezTo>
                  <a:pt x="1176" y="88"/>
                  <a:pt x="1248" y="136"/>
                  <a:pt x="1296" y="200"/>
                </a:cubicBezTo>
                <a:cubicBezTo>
                  <a:pt x="1344" y="264"/>
                  <a:pt x="1376" y="368"/>
                  <a:pt x="1392" y="440"/>
                </a:cubicBezTo>
                <a:cubicBezTo>
                  <a:pt x="1408" y="512"/>
                  <a:pt x="1408" y="560"/>
                  <a:pt x="1392" y="632"/>
                </a:cubicBezTo>
                <a:cubicBezTo>
                  <a:pt x="1376" y="704"/>
                  <a:pt x="1336" y="808"/>
                  <a:pt x="1296" y="872"/>
                </a:cubicBezTo>
                <a:cubicBezTo>
                  <a:pt x="1256" y="936"/>
                  <a:pt x="1216" y="984"/>
                  <a:pt x="1152" y="1016"/>
                </a:cubicBezTo>
                <a:cubicBezTo>
                  <a:pt x="1088" y="1048"/>
                  <a:pt x="968" y="1056"/>
                  <a:pt x="912" y="1064"/>
                </a:cubicBezTo>
                <a:cubicBezTo>
                  <a:pt x="856" y="1072"/>
                  <a:pt x="856" y="1072"/>
                  <a:pt x="816" y="1064"/>
                </a:cubicBezTo>
                <a:cubicBezTo>
                  <a:pt x="776" y="1056"/>
                  <a:pt x="712" y="1024"/>
                  <a:pt x="672" y="1016"/>
                </a:cubicBezTo>
                <a:cubicBezTo>
                  <a:pt x="632" y="1008"/>
                  <a:pt x="604" y="1012"/>
                  <a:pt x="576" y="101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1108" name="Line 38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2099" name="Oval 3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2100" name="Oval 4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2101" name="Oval 5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2102" name="Oval 6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2103" name="Oval 7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2104" name="Oval 8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2105" name="Oval 9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2106" name="Oval 10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132107" name="Group 11"/>
          <p:cNvGrpSpPr>
            <a:grpSpLocks/>
          </p:cNvGrpSpPr>
          <p:nvPr/>
        </p:nvGrpSpPr>
        <p:grpSpPr bwMode="auto">
          <a:xfrm rot="6412299">
            <a:off x="-3268663" y="3897313"/>
            <a:ext cx="2822575" cy="971550"/>
            <a:chOff x="2495" y="2329"/>
            <a:chExt cx="1778" cy="612"/>
          </a:xfrm>
        </p:grpSpPr>
        <p:sp>
          <p:nvSpPr>
            <p:cNvPr id="132134" name="AutoShape 12"/>
            <p:cNvSpPr>
              <a:spLocks noChangeArrowheads="1"/>
            </p:cNvSpPr>
            <p:nvPr/>
          </p:nvSpPr>
          <p:spPr bwMode="auto">
            <a:xfrm rot="3226569">
              <a:off x="3385" y="1489"/>
              <a:ext cx="48" cy="1728"/>
            </a:xfrm>
            <a:prstGeom prst="flowChartExtract">
              <a:avLst/>
            </a:prstGeom>
            <a:solidFill>
              <a:schemeClr val="tx2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32135" name="Oval 13"/>
            <p:cNvSpPr>
              <a:spLocks noChangeArrowheads="1"/>
            </p:cNvSpPr>
            <p:nvPr/>
          </p:nvSpPr>
          <p:spPr bwMode="auto">
            <a:xfrm rot="8626569">
              <a:off x="2495" y="2894"/>
              <a:ext cx="288" cy="47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287758" name="Text Box 14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287759" name="Text Box 15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87760" name="Text Box 16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287761" name="Text Box 17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132112" name="Line 18"/>
          <p:cNvSpPr>
            <a:spLocks noChangeShapeType="1"/>
          </p:cNvSpPr>
          <p:nvPr/>
        </p:nvSpPr>
        <p:spPr bwMode="auto">
          <a:xfrm flipV="1"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2113" name="Line 19"/>
          <p:cNvSpPr>
            <a:spLocks noChangeShapeType="1"/>
          </p:cNvSpPr>
          <p:nvPr/>
        </p:nvSpPr>
        <p:spPr bwMode="auto">
          <a:xfrm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2114" name="Rectangle 20"/>
          <p:cNvSpPr>
            <a:spLocks noChangeArrowheads="1"/>
          </p:cNvSpPr>
          <p:nvPr/>
        </p:nvSpPr>
        <p:spPr bwMode="auto">
          <a:xfrm rot="5400000">
            <a:off x="1188244" y="1680369"/>
            <a:ext cx="935038" cy="9271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87765" name="Text Box 21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287766" name="Text Box 22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132117" name="Oval 23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2118" name="Line 24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2119" name="Line 25"/>
          <p:cNvSpPr>
            <a:spLocks noChangeShapeType="1"/>
          </p:cNvSpPr>
          <p:nvPr/>
        </p:nvSpPr>
        <p:spPr bwMode="auto">
          <a:xfrm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2120" name="Line 26"/>
          <p:cNvSpPr>
            <a:spLocks noChangeShapeType="1"/>
          </p:cNvSpPr>
          <p:nvPr/>
        </p:nvSpPr>
        <p:spPr bwMode="auto">
          <a:xfrm flipH="1"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7771" name="Text Box 27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132122" name="Line 28"/>
          <p:cNvSpPr>
            <a:spLocks noChangeShapeType="1"/>
          </p:cNvSpPr>
          <p:nvPr/>
        </p:nvSpPr>
        <p:spPr bwMode="auto">
          <a:xfrm flipH="1">
            <a:off x="2133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2123" name="Line 29"/>
          <p:cNvSpPr>
            <a:spLocks noChangeShapeType="1"/>
          </p:cNvSpPr>
          <p:nvPr/>
        </p:nvSpPr>
        <p:spPr bwMode="auto">
          <a:xfrm>
            <a:off x="2133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7774" name="Text Box 30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132125" name="Oval 31"/>
          <p:cNvSpPr>
            <a:spLocks noChangeArrowheads="1"/>
          </p:cNvSpPr>
          <p:nvPr/>
        </p:nvSpPr>
        <p:spPr bwMode="auto">
          <a:xfrm>
            <a:off x="1184275" y="2036763"/>
            <a:ext cx="111125" cy="968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2126" name="Rectangle 32"/>
          <p:cNvSpPr>
            <a:spLocks noChangeArrowheads="1"/>
          </p:cNvSpPr>
          <p:nvPr/>
        </p:nvSpPr>
        <p:spPr bwMode="auto">
          <a:xfrm rot="5400000">
            <a:off x="1215231" y="2289969"/>
            <a:ext cx="935038" cy="9271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2127" name="Rectangle 33"/>
          <p:cNvSpPr>
            <a:spLocks noChangeArrowheads="1"/>
          </p:cNvSpPr>
          <p:nvPr/>
        </p:nvSpPr>
        <p:spPr bwMode="auto">
          <a:xfrm rot="5400000">
            <a:off x="265906" y="2324894"/>
            <a:ext cx="935038" cy="85725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87778" name="Text Box 34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87779" name="Text Box 35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32130" name="Line 36"/>
          <p:cNvSpPr>
            <a:spLocks noChangeShapeType="1"/>
          </p:cNvSpPr>
          <p:nvPr/>
        </p:nvSpPr>
        <p:spPr bwMode="auto">
          <a:xfrm flipH="1">
            <a:off x="1163638" y="2098675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2131" name="Freeform 37"/>
          <p:cNvSpPr>
            <a:spLocks/>
          </p:cNvSpPr>
          <p:nvPr/>
        </p:nvSpPr>
        <p:spPr bwMode="auto">
          <a:xfrm>
            <a:off x="1219200" y="1574800"/>
            <a:ext cx="1625600" cy="1257300"/>
          </a:xfrm>
          <a:custGeom>
            <a:avLst/>
            <a:gdLst>
              <a:gd name="T0" fmla="*/ 0 w 1024"/>
              <a:gd name="T1" fmla="*/ 482600 h 792"/>
              <a:gd name="T2" fmla="*/ 152400 w 1024"/>
              <a:gd name="T3" fmla="*/ 177800 h 792"/>
              <a:gd name="T4" fmla="*/ 533400 w 1024"/>
              <a:gd name="T5" fmla="*/ 25400 h 792"/>
              <a:gd name="T6" fmla="*/ 838200 w 1024"/>
              <a:gd name="T7" fmla="*/ 25400 h 792"/>
              <a:gd name="T8" fmla="*/ 1143000 w 1024"/>
              <a:gd name="T9" fmla="*/ 101600 h 792"/>
              <a:gd name="T10" fmla="*/ 1447800 w 1024"/>
              <a:gd name="T11" fmla="*/ 254000 h 792"/>
              <a:gd name="T12" fmla="*/ 1600200 w 1024"/>
              <a:gd name="T13" fmla="*/ 482600 h 792"/>
              <a:gd name="T14" fmla="*/ 1600200 w 1024"/>
              <a:gd name="T15" fmla="*/ 787400 h 792"/>
              <a:gd name="T16" fmla="*/ 1600200 w 1024"/>
              <a:gd name="T17" fmla="*/ 1016000 h 792"/>
              <a:gd name="T18" fmla="*/ 1524000 w 1024"/>
              <a:gd name="T19" fmla="*/ 1168400 h 792"/>
              <a:gd name="T20" fmla="*/ 1371600 w 1024"/>
              <a:gd name="T21" fmla="*/ 1244600 h 792"/>
              <a:gd name="T22" fmla="*/ 1219200 w 1024"/>
              <a:gd name="T23" fmla="*/ 1244600 h 792"/>
              <a:gd name="T24" fmla="*/ 1066800 w 1024"/>
              <a:gd name="T25" fmla="*/ 1244600 h 79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1024" h="792">
                <a:moveTo>
                  <a:pt x="0" y="304"/>
                </a:moveTo>
                <a:cubicBezTo>
                  <a:pt x="20" y="232"/>
                  <a:pt x="40" y="160"/>
                  <a:pt x="96" y="112"/>
                </a:cubicBezTo>
                <a:cubicBezTo>
                  <a:pt x="152" y="64"/>
                  <a:pt x="264" y="32"/>
                  <a:pt x="336" y="16"/>
                </a:cubicBezTo>
                <a:cubicBezTo>
                  <a:pt x="408" y="0"/>
                  <a:pt x="464" y="8"/>
                  <a:pt x="528" y="16"/>
                </a:cubicBezTo>
                <a:cubicBezTo>
                  <a:pt x="592" y="24"/>
                  <a:pt x="656" y="40"/>
                  <a:pt x="720" y="64"/>
                </a:cubicBezTo>
                <a:cubicBezTo>
                  <a:pt x="784" y="88"/>
                  <a:pt x="864" y="120"/>
                  <a:pt x="912" y="160"/>
                </a:cubicBezTo>
                <a:cubicBezTo>
                  <a:pt x="960" y="200"/>
                  <a:pt x="992" y="248"/>
                  <a:pt x="1008" y="304"/>
                </a:cubicBezTo>
                <a:cubicBezTo>
                  <a:pt x="1024" y="360"/>
                  <a:pt x="1008" y="440"/>
                  <a:pt x="1008" y="496"/>
                </a:cubicBezTo>
                <a:cubicBezTo>
                  <a:pt x="1008" y="552"/>
                  <a:pt x="1016" y="600"/>
                  <a:pt x="1008" y="640"/>
                </a:cubicBezTo>
                <a:cubicBezTo>
                  <a:pt x="1000" y="680"/>
                  <a:pt x="984" y="712"/>
                  <a:pt x="960" y="736"/>
                </a:cubicBezTo>
                <a:cubicBezTo>
                  <a:pt x="936" y="760"/>
                  <a:pt x="896" y="776"/>
                  <a:pt x="864" y="784"/>
                </a:cubicBezTo>
                <a:cubicBezTo>
                  <a:pt x="832" y="792"/>
                  <a:pt x="800" y="784"/>
                  <a:pt x="768" y="784"/>
                </a:cubicBezTo>
                <a:cubicBezTo>
                  <a:pt x="736" y="784"/>
                  <a:pt x="696" y="784"/>
                  <a:pt x="672" y="784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2132" name="Line 38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2133" name="Freeform 39"/>
          <p:cNvSpPr>
            <a:spLocks/>
          </p:cNvSpPr>
          <p:nvPr/>
        </p:nvSpPr>
        <p:spPr bwMode="auto">
          <a:xfrm rot="1077479">
            <a:off x="-2133600" y="2438400"/>
            <a:ext cx="2438400" cy="1054100"/>
          </a:xfrm>
          <a:custGeom>
            <a:avLst/>
            <a:gdLst>
              <a:gd name="T0" fmla="*/ 2438400 w 1680"/>
              <a:gd name="T1" fmla="*/ 0 h 712"/>
              <a:gd name="T2" fmla="*/ 348343 w 1680"/>
              <a:gd name="T3" fmla="*/ 923818 h 712"/>
              <a:gd name="T4" fmla="*/ 348343 w 1680"/>
              <a:gd name="T5" fmla="*/ 781692 h 712"/>
              <a:gd name="T6" fmla="*/ 627017 w 1680"/>
              <a:gd name="T7" fmla="*/ 639566 h 712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680" h="712">
                <a:moveTo>
                  <a:pt x="1680" y="0"/>
                </a:moveTo>
                <a:cubicBezTo>
                  <a:pt x="1080" y="268"/>
                  <a:pt x="480" y="536"/>
                  <a:pt x="240" y="624"/>
                </a:cubicBezTo>
                <a:cubicBezTo>
                  <a:pt x="0" y="712"/>
                  <a:pt x="208" y="560"/>
                  <a:pt x="240" y="528"/>
                </a:cubicBezTo>
                <a:cubicBezTo>
                  <a:pt x="272" y="496"/>
                  <a:pt x="352" y="464"/>
                  <a:pt x="432" y="43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3123" name="Oval 3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3124" name="Oval 4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3125" name="Oval 5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3126" name="Oval 6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3127" name="Oval 7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3128" name="Oval 8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3129" name="Oval 9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3130" name="Oval 10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133131" name="Group 11"/>
          <p:cNvGrpSpPr>
            <a:grpSpLocks/>
          </p:cNvGrpSpPr>
          <p:nvPr/>
        </p:nvGrpSpPr>
        <p:grpSpPr bwMode="auto">
          <a:xfrm rot="2148040">
            <a:off x="-228600" y="4572000"/>
            <a:ext cx="2822575" cy="971550"/>
            <a:chOff x="2495" y="2329"/>
            <a:chExt cx="1778" cy="612"/>
          </a:xfrm>
        </p:grpSpPr>
        <p:sp>
          <p:nvSpPr>
            <p:cNvPr id="133158" name="AutoShape 12"/>
            <p:cNvSpPr>
              <a:spLocks noChangeArrowheads="1"/>
            </p:cNvSpPr>
            <p:nvPr/>
          </p:nvSpPr>
          <p:spPr bwMode="auto">
            <a:xfrm rot="3226569">
              <a:off x="3385" y="1489"/>
              <a:ext cx="48" cy="1728"/>
            </a:xfrm>
            <a:prstGeom prst="flowChartExtract">
              <a:avLst/>
            </a:prstGeom>
            <a:solidFill>
              <a:schemeClr val="tx2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33159" name="Oval 13"/>
            <p:cNvSpPr>
              <a:spLocks noChangeArrowheads="1"/>
            </p:cNvSpPr>
            <p:nvPr/>
          </p:nvSpPr>
          <p:spPr bwMode="auto">
            <a:xfrm rot="8626569">
              <a:off x="2495" y="2894"/>
              <a:ext cx="288" cy="47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288782" name="Text Box 14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288783" name="Text Box 15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88784" name="Text Box 16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288785" name="Text Box 17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133136" name="Line 18"/>
          <p:cNvSpPr>
            <a:spLocks noChangeShapeType="1"/>
          </p:cNvSpPr>
          <p:nvPr/>
        </p:nvSpPr>
        <p:spPr bwMode="auto">
          <a:xfrm flipV="1"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3137" name="Line 19"/>
          <p:cNvSpPr>
            <a:spLocks noChangeShapeType="1"/>
          </p:cNvSpPr>
          <p:nvPr/>
        </p:nvSpPr>
        <p:spPr bwMode="auto">
          <a:xfrm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3138" name="Rectangle 20"/>
          <p:cNvSpPr>
            <a:spLocks noChangeArrowheads="1"/>
          </p:cNvSpPr>
          <p:nvPr/>
        </p:nvSpPr>
        <p:spPr bwMode="auto">
          <a:xfrm rot="5400000">
            <a:off x="1188244" y="1680369"/>
            <a:ext cx="935038" cy="9271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88789" name="Text Box 21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288790" name="Text Box 22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133141" name="Oval 23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3142" name="Line 24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3143" name="Line 25"/>
          <p:cNvSpPr>
            <a:spLocks noChangeShapeType="1"/>
          </p:cNvSpPr>
          <p:nvPr/>
        </p:nvSpPr>
        <p:spPr bwMode="auto">
          <a:xfrm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3144" name="Line 26"/>
          <p:cNvSpPr>
            <a:spLocks noChangeShapeType="1"/>
          </p:cNvSpPr>
          <p:nvPr/>
        </p:nvSpPr>
        <p:spPr bwMode="auto">
          <a:xfrm flipH="1"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8795" name="Text Box 27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133146" name="Line 28"/>
          <p:cNvSpPr>
            <a:spLocks noChangeShapeType="1"/>
          </p:cNvSpPr>
          <p:nvPr/>
        </p:nvSpPr>
        <p:spPr bwMode="auto">
          <a:xfrm flipH="1">
            <a:off x="2133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3147" name="Line 29"/>
          <p:cNvSpPr>
            <a:spLocks noChangeShapeType="1"/>
          </p:cNvSpPr>
          <p:nvPr/>
        </p:nvSpPr>
        <p:spPr bwMode="auto">
          <a:xfrm>
            <a:off x="2133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8798" name="Text Box 30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133149" name="Oval 31"/>
          <p:cNvSpPr>
            <a:spLocks noChangeArrowheads="1"/>
          </p:cNvSpPr>
          <p:nvPr/>
        </p:nvSpPr>
        <p:spPr bwMode="auto">
          <a:xfrm>
            <a:off x="1184275" y="2036763"/>
            <a:ext cx="111125" cy="968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3150" name="Rectangle 32"/>
          <p:cNvSpPr>
            <a:spLocks noChangeArrowheads="1"/>
          </p:cNvSpPr>
          <p:nvPr/>
        </p:nvSpPr>
        <p:spPr bwMode="auto">
          <a:xfrm rot="5400000">
            <a:off x="1215231" y="2289969"/>
            <a:ext cx="935038" cy="9271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3151" name="Rectangle 33"/>
          <p:cNvSpPr>
            <a:spLocks noChangeArrowheads="1"/>
          </p:cNvSpPr>
          <p:nvPr/>
        </p:nvSpPr>
        <p:spPr bwMode="auto">
          <a:xfrm rot="5400000">
            <a:off x="265906" y="2324894"/>
            <a:ext cx="935038" cy="85725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88802" name="Text Box 34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88803" name="Text Box 35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33154" name="Line 36"/>
          <p:cNvSpPr>
            <a:spLocks noChangeShapeType="1"/>
          </p:cNvSpPr>
          <p:nvPr/>
        </p:nvSpPr>
        <p:spPr bwMode="auto">
          <a:xfrm flipH="1">
            <a:off x="1163638" y="2098675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3155" name="Freeform 37"/>
          <p:cNvSpPr>
            <a:spLocks/>
          </p:cNvSpPr>
          <p:nvPr/>
        </p:nvSpPr>
        <p:spPr bwMode="auto">
          <a:xfrm>
            <a:off x="1219200" y="1968500"/>
            <a:ext cx="990600" cy="774700"/>
          </a:xfrm>
          <a:custGeom>
            <a:avLst/>
            <a:gdLst>
              <a:gd name="T0" fmla="*/ 0 w 624"/>
              <a:gd name="T1" fmla="*/ 88900 h 488"/>
              <a:gd name="T2" fmla="*/ 228600 w 624"/>
              <a:gd name="T3" fmla="*/ 12700 h 488"/>
              <a:gd name="T4" fmla="*/ 457200 w 624"/>
              <a:gd name="T5" fmla="*/ 12700 h 488"/>
              <a:gd name="T6" fmla="*/ 762000 w 624"/>
              <a:gd name="T7" fmla="*/ 88900 h 488"/>
              <a:gd name="T8" fmla="*/ 914400 w 624"/>
              <a:gd name="T9" fmla="*/ 241300 h 488"/>
              <a:gd name="T10" fmla="*/ 914400 w 624"/>
              <a:gd name="T11" fmla="*/ 393700 h 488"/>
              <a:gd name="T12" fmla="*/ 990600 w 624"/>
              <a:gd name="T13" fmla="*/ 622300 h 488"/>
              <a:gd name="T14" fmla="*/ 914400 w 624"/>
              <a:gd name="T15" fmla="*/ 774700 h 488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624" h="488">
                <a:moveTo>
                  <a:pt x="0" y="56"/>
                </a:moveTo>
                <a:cubicBezTo>
                  <a:pt x="48" y="36"/>
                  <a:pt x="96" y="16"/>
                  <a:pt x="144" y="8"/>
                </a:cubicBezTo>
                <a:cubicBezTo>
                  <a:pt x="192" y="0"/>
                  <a:pt x="232" y="0"/>
                  <a:pt x="288" y="8"/>
                </a:cubicBezTo>
                <a:cubicBezTo>
                  <a:pt x="344" y="16"/>
                  <a:pt x="432" y="32"/>
                  <a:pt x="480" y="56"/>
                </a:cubicBezTo>
                <a:cubicBezTo>
                  <a:pt x="528" y="80"/>
                  <a:pt x="560" y="120"/>
                  <a:pt x="576" y="152"/>
                </a:cubicBezTo>
                <a:cubicBezTo>
                  <a:pt x="592" y="184"/>
                  <a:pt x="568" y="208"/>
                  <a:pt x="576" y="248"/>
                </a:cubicBezTo>
                <a:cubicBezTo>
                  <a:pt x="584" y="288"/>
                  <a:pt x="624" y="352"/>
                  <a:pt x="624" y="392"/>
                </a:cubicBezTo>
                <a:cubicBezTo>
                  <a:pt x="624" y="432"/>
                  <a:pt x="584" y="464"/>
                  <a:pt x="576" y="488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3156" name="Line 38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3157" name="Freeform 39"/>
          <p:cNvSpPr>
            <a:spLocks/>
          </p:cNvSpPr>
          <p:nvPr/>
        </p:nvSpPr>
        <p:spPr bwMode="auto">
          <a:xfrm>
            <a:off x="-1625600" y="2489200"/>
            <a:ext cx="2082800" cy="2540000"/>
          </a:xfrm>
          <a:custGeom>
            <a:avLst/>
            <a:gdLst>
              <a:gd name="T0" fmla="*/ 2082800 w 1312"/>
              <a:gd name="T1" fmla="*/ 330200 h 1600"/>
              <a:gd name="T2" fmla="*/ 1930400 w 1312"/>
              <a:gd name="T3" fmla="*/ 177800 h 1600"/>
              <a:gd name="T4" fmla="*/ 1701800 w 1312"/>
              <a:gd name="T5" fmla="*/ 101600 h 1600"/>
              <a:gd name="T6" fmla="*/ 1397000 w 1312"/>
              <a:gd name="T7" fmla="*/ 25400 h 1600"/>
              <a:gd name="T8" fmla="*/ 1092200 w 1312"/>
              <a:gd name="T9" fmla="*/ 25400 h 1600"/>
              <a:gd name="T10" fmla="*/ 635000 w 1312"/>
              <a:gd name="T11" fmla="*/ 177800 h 1600"/>
              <a:gd name="T12" fmla="*/ 254000 w 1312"/>
              <a:gd name="T13" fmla="*/ 406400 h 1600"/>
              <a:gd name="T14" fmla="*/ 177800 w 1312"/>
              <a:gd name="T15" fmla="*/ 635000 h 1600"/>
              <a:gd name="T16" fmla="*/ 25400 w 1312"/>
              <a:gd name="T17" fmla="*/ 1092200 h 1600"/>
              <a:gd name="T18" fmla="*/ 25400 w 1312"/>
              <a:gd name="T19" fmla="*/ 1625600 h 1600"/>
              <a:gd name="T20" fmla="*/ 101600 w 1312"/>
              <a:gd name="T21" fmla="*/ 1854200 h 1600"/>
              <a:gd name="T22" fmla="*/ 482600 w 1312"/>
              <a:gd name="T23" fmla="*/ 2235200 h 1600"/>
              <a:gd name="T24" fmla="*/ 787400 w 1312"/>
              <a:gd name="T25" fmla="*/ 2311400 h 1600"/>
              <a:gd name="T26" fmla="*/ 939800 w 1312"/>
              <a:gd name="T27" fmla="*/ 2235200 h 1600"/>
              <a:gd name="T28" fmla="*/ 1092200 w 1312"/>
              <a:gd name="T29" fmla="*/ 2235200 h 1600"/>
              <a:gd name="T30" fmla="*/ 1320800 w 1312"/>
              <a:gd name="T31" fmla="*/ 2159000 h 1600"/>
              <a:gd name="T32" fmla="*/ 1473200 w 1312"/>
              <a:gd name="T33" fmla="*/ 2159000 h 1600"/>
              <a:gd name="T34" fmla="*/ 1320800 w 1312"/>
              <a:gd name="T35" fmla="*/ 2311400 h 1600"/>
              <a:gd name="T36" fmla="*/ 1168400 w 1312"/>
              <a:gd name="T37" fmla="*/ 2311400 h 1600"/>
              <a:gd name="T38" fmla="*/ 1016000 w 1312"/>
              <a:gd name="T39" fmla="*/ 2387600 h 1600"/>
              <a:gd name="T40" fmla="*/ 787400 w 1312"/>
              <a:gd name="T41" fmla="*/ 2540000 h 1600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1312" h="1600">
                <a:moveTo>
                  <a:pt x="1312" y="208"/>
                </a:moveTo>
                <a:cubicBezTo>
                  <a:pt x="1284" y="172"/>
                  <a:pt x="1256" y="136"/>
                  <a:pt x="1216" y="112"/>
                </a:cubicBezTo>
                <a:cubicBezTo>
                  <a:pt x="1176" y="88"/>
                  <a:pt x="1128" y="80"/>
                  <a:pt x="1072" y="64"/>
                </a:cubicBezTo>
                <a:cubicBezTo>
                  <a:pt x="1016" y="48"/>
                  <a:pt x="944" y="24"/>
                  <a:pt x="880" y="16"/>
                </a:cubicBezTo>
                <a:cubicBezTo>
                  <a:pt x="816" y="8"/>
                  <a:pt x="768" y="0"/>
                  <a:pt x="688" y="16"/>
                </a:cubicBezTo>
                <a:cubicBezTo>
                  <a:pt x="608" y="32"/>
                  <a:pt x="488" y="72"/>
                  <a:pt x="400" y="112"/>
                </a:cubicBezTo>
                <a:cubicBezTo>
                  <a:pt x="312" y="152"/>
                  <a:pt x="208" y="208"/>
                  <a:pt x="160" y="256"/>
                </a:cubicBezTo>
                <a:cubicBezTo>
                  <a:pt x="112" y="304"/>
                  <a:pt x="136" y="328"/>
                  <a:pt x="112" y="400"/>
                </a:cubicBezTo>
                <a:cubicBezTo>
                  <a:pt x="88" y="472"/>
                  <a:pt x="32" y="584"/>
                  <a:pt x="16" y="688"/>
                </a:cubicBezTo>
                <a:cubicBezTo>
                  <a:pt x="0" y="792"/>
                  <a:pt x="8" y="944"/>
                  <a:pt x="16" y="1024"/>
                </a:cubicBezTo>
                <a:cubicBezTo>
                  <a:pt x="24" y="1104"/>
                  <a:pt x="16" y="1104"/>
                  <a:pt x="64" y="1168"/>
                </a:cubicBezTo>
                <a:cubicBezTo>
                  <a:pt x="112" y="1232"/>
                  <a:pt x="232" y="1360"/>
                  <a:pt x="304" y="1408"/>
                </a:cubicBezTo>
                <a:cubicBezTo>
                  <a:pt x="376" y="1456"/>
                  <a:pt x="448" y="1456"/>
                  <a:pt x="496" y="1456"/>
                </a:cubicBezTo>
                <a:cubicBezTo>
                  <a:pt x="544" y="1456"/>
                  <a:pt x="560" y="1416"/>
                  <a:pt x="592" y="1408"/>
                </a:cubicBezTo>
                <a:cubicBezTo>
                  <a:pt x="624" y="1400"/>
                  <a:pt x="648" y="1416"/>
                  <a:pt x="688" y="1408"/>
                </a:cubicBezTo>
                <a:cubicBezTo>
                  <a:pt x="728" y="1400"/>
                  <a:pt x="792" y="1368"/>
                  <a:pt x="832" y="1360"/>
                </a:cubicBezTo>
                <a:cubicBezTo>
                  <a:pt x="872" y="1352"/>
                  <a:pt x="928" y="1344"/>
                  <a:pt x="928" y="1360"/>
                </a:cubicBezTo>
                <a:cubicBezTo>
                  <a:pt x="928" y="1376"/>
                  <a:pt x="864" y="1440"/>
                  <a:pt x="832" y="1456"/>
                </a:cubicBezTo>
                <a:cubicBezTo>
                  <a:pt x="800" y="1472"/>
                  <a:pt x="768" y="1448"/>
                  <a:pt x="736" y="1456"/>
                </a:cubicBezTo>
                <a:cubicBezTo>
                  <a:pt x="704" y="1464"/>
                  <a:pt x="680" y="1480"/>
                  <a:pt x="640" y="1504"/>
                </a:cubicBezTo>
                <a:cubicBezTo>
                  <a:pt x="600" y="1528"/>
                  <a:pt x="548" y="1564"/>
                  <a:pt x="496" y="160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4147" name="Oval 3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4148" name="Oval 4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4149" name="Oval 5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4150" name="Oval 6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4151" name="Oval 7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4152" name="Oval 8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4153" name="Oval 9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4154" name="Oval 10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134155" name="Group 11"/>
          <p:cNvGrpSpPr>
            <a:grpSpLocks/>
          </p:cNvGrpSpPr>
          <p:nvPr/>
        </p:nvGrpSpPr>
        <p:grpSpPr bwMode="auto">
          <a:xfrm rot="478872">
            <a:off x="2667000" y="3581400"/>
            <a:ext cx="2822575" cy="971550"/>
            <a:chOff x="2495" y="2329"/>
            <a:chExt cx="1778" cy="612"/>
          </a:xfrm>
        </p:grpSpPr>
        <p:sp>
          <p:nvSpPr>
            <p:cNvPr id="134182" name="AutoShape 12"/>
            <p:cNvSpPr>
              <a:spLocks noChangeArrowheads="1"/>
            </p:cNvSpPr>
            <p:nvPr/>
          </p:nvSpPr>
          <p:spPr bwMode="auto">
            <a:xfrm rot="3226569">
              <a:off x="3385" y="1489"/>
              <a:ext cx="48" cy="1728"/>
            </a:xfrm>
            <a:prstGeom prst="flowChartExtract">
              <a:avLst/>
            </a:prstGeom>
            <a:solidFill>
              <a:schemeClr val="tx2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34183" name="Oval 13"/>
            <p:cNvSpPr>
              <a:spLocks noChangeArrowheads="1"/>
            </p:cNvSpPr>
            <p:nvPr/>
          </p:nvSpPr>
          <p:spPr bwMode="auto">
            <a:xfrm rot="8626569">
              <a:off x="2495" y="2894"/>
              <a:ext cx="288" cy="47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289806" name="Text Box 14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289807" name="Text Box 15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89808" name="Text Box 16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289809" name="Text Box 17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134160" name="Line 18"/>
          <p:cNvSpPr>
            <a:spLocks noChangeShapeType="1"/>
          </p:cNvSpPr>
          <p:nvPr/>
        </p:nvSpPr>
        <p:spPr bwMode="auto">
          <a:xfrm flipV="1"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4161" name="Line 19"/>
          <p:cNvSpPr>
            <a:spLocks noChangeShapeType="1"/>
          </p:cNvSpPr>
          <p:nvPr/>
        </p:nvSpPr>
        <p:spPr bwMode="auto">
          <a:xfrm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4162" name="Rectangle 20"/>
          <p:cNvSpPr>
            <a:spLocks noChangeArrowheads="1"/>
          </p:cNvSpPr>
          <p:nvPr/>
        </p:nvSpPr>
        <p:spPr bwMode="auto">
          <a:xfrm rot="5400000">
            <a:off x="1188244" y="1680369"/>
            <a:ext cx="935038" cy="9271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89813" name="Text Box 21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289814" name="Text Box 22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134165" name="Oval 23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4166" name="Line 24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4167" name="Line 25"/>
          <p:cNvSpPr>
            <a:spLocks noChangeShapeType="1"/>
          </p:cNvSpPr>
          <p:nvPr/>
        </p:nvSpPr>
        <p:spPr bwMode="auto">
          <a:xfrm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4168" name="Line 26"/>
          <p:cNvSpPr>
            <a:spLocks noChangeShapeType="1"/>
          </p:cNvSpPr>
          <p:nvPr/>
        </p:nvSpPr>
        <p:spPr bwMode="auto">
          <a:xfrm flipH="1"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9819" name="Text Box 27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134170" name="Line 28"/>
          <p:cNvSpPr>
            <a:spLocks noChangeShapeType="1"/>
          </p:cNvSpPr>
          <p:nvPr/>
        </p:nvSpPr>
        <p:spPr bwMode="auto">
          <a:xfrm flipH="1">
            <a:off x="2133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4171" name="Line 29"/>
          <p:cNvSpPr>
            <a:spLocks noChangeShapeType="1"/>
          </p:cNvSpPr>
          <p:nvPr/>
        </p:nvSpPr>
        <p:spPr bwMode="auto">
          <a:xfrm>
            <a:off x="2133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9822" name="Text Box 30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134173" name="Oval 31"/>
          <p:cNvSpPr>
            <a:spLocks noChangeArrowheads="1"/>
          </p:cNvSpPr>
          <p:nvPr/>
        </p:nvSpPr>
        <p:spPr bwMode="auto">
          <a:xfrm>
            <a:off x="1184275" y="2036763"/>
            <a:ext cx="111125" cy="968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4174" name="Rectangle 32"/>
          <p:cNvSpPr>
            <a:spLocks noChangeArrowheads="1"/>
          </p:cNvSpPr>
          <p:nvPr/>
        </p:nvSpPr>
        <p:spPr bwMode="auto">
          <a:xfrm rot="5400000">
            <a:off x="1215231" y="2289969"/>
            <a:ext cx="935038" cy="9271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4175" name="Rectangle 33"/>
          <p:cNvSpPr>
            <a:spLocks noChangeArrowheads="1"/>
          </p:cNvSpPr>
          <p:nvPr/>
        </p:nvSpPr>
        <p:spPr bwMode="auto">
          <a:xfrm rot="5400000">
            <a:off x="265906" y="2324894"/>
            <a:ext cx="935038" cy="85725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89826" name="Text Box 34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89827" name="Text Box 35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34178" name="Line 36"/>
          <p:cNvSpPr>
            <a:spLocks noChangeShapeType="1"/>
          </p:cNvSpPr>
          <p:nvPr/>
        </p:nvSpPr>
        <p:spPr bwMode="auto">
          <a:xfrm flipH="1">
            <a:off x="1163638" y="2098675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4179" name="Line 37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4180" name="Line 38"/>
          <p:cNvSpPr>
            <a:spLocks noChangeShapeType="1"/>
          </p:cNvSpPr>
          <p:nvPr/>
        </p:nvSpPr>
        <p:spPr bwMode="auto">
          <a:xfrm>
            <a:off x="1219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4181" name="Freeform 39"/>
          <p:cNvSpPr>
            <a:spLocks/>
          </p:cNvSpPr>
          <p:nvPr/>
        </p:nvSpPr>
        <p:spPr bwMode="auto">
          <a:xfrm>
            <a:off x="-571500" y="2819400"/>
            <a:ext cx="3390900" cy="2692400"/>
          </a:xfrm>
          <a:custGeom>
            <a:avLst/>
            <a:gdLst>
              <a:gd name="T0" fmla="*/ 952500 w 2136"/>
              <a:gd name="T1" fmla="*/ 0 h 1696"/>
              <a:gd name="T2" fmla="*/ 647700 w 2136"/>
              <a:gd name="T3" fmla="*/ 76200 h 1696"/>
              <a:gd name="T4" fmla="*/ 419100 w 2136"/>
              <a:gd name="T5" fmla="*/ 152400 h 1696"/>
              <a:gd name="T6" fmla="*/ 190500 w 2136"/>
              <a:gd name="T7" fmla="*/ 533400 h 1696"/>
              <a:gd name="T8" fmla="*/ 114300 w 2136"/>
              <a:gd name="T9" fmla="*/ 914400 h 1696"/>
              <a:gd name="T10" fmla="*/ 38100 w 2136"/>
              <a:gd name="T11" fmla="*/ 1371600 h 1696"/>
              <a:gd name="T12" fmla="*/ 38100 w 2136"/>
              <a:gd name="T13" fmla="*/ 1828800 h 1696"/>
              <a:gd name="T14" fmla="*/ 266700 w 2136"/>
              <a:gd name="T15" fmla="*/ 2286000 h 1696"/>
              <a:gd name="T16" fmla="*/ 723900 w 2136"/>
              <a:gd name="T17" fmla="*/ 2590800 h 1696"/>
              <a:gd name="T18" fmla="*/ 1333500 w 2136"/>
              <a:gd name="T19" fmla="*/ 2667000 h 1696"/>
              <a:gd name="T20" fmla="*/ 1866900 w 2136"/>
              <a:gd name="T21" fmla="*/ 2667000 h 1696"/>
              <a:gd name="T22" fmla="*/ 2247900 w 2136"/>
              <a:gd name="T23" fmla="*/ 2514600 h 1696"/>
              <a:gd name="T24" fmla="*/ 2705100 w 2136"/>
              <a:gd name="T25" fmla="*/ 2209800 h 1696"/>
              <a:gd name="T26" fmla="*/ 2933700 w 2136"/>
              <a:gd name="T27" fmla="*/ 1905000 h 1696"/>
              <a:gd name="T28" fmla="*/ 3086100 w 2136"/>
              <a:gd name="T29" fmla="*/ 1752600 h 1696"/>
              <a:gd name="T30" fmla="*/ 3238500 w 2136"/>
              <a:gd name="T31" fmla="*/ 1676400 h 1696"/>
              <a:gd name="T32" fmla="*/ 3390900 w 2136"/>
              <a:gd name="T33" fmla="*/ 1524000 h 1696"/>
              <a:gd name="T34" fmla="*/ 3238500 w 2136"/>
              <a:gd name="T35" fmla="*/ 1447800 h 1696"/>
              <a:gd name="T36" fmla="*/ 3009900 w 2136"/>
              <a:gd name="T37" fmla="*/ 1600200 h 1696"/>
              <a:gd name="T38" fmla="*/ 2781300 w 2136"/>
              <a:gd name="T39" fmla="*/ 1676400 h 169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0" t="0" r="r" b="b"/>
            <a:pathLst>
              <a:path w="2136" h="1696">
                <a:moveTo>
                  <a:pt x="600" y="0"/>
                </a:moveTo>
                <a:cubicBezTo>
                  <a:pt x="532" y="16"/>
                  <a:pt x="464" y="32"/>
                  <a:pt x="408" y="48"/>
                </a:cubicBezTo>
                <a:cubicBezTo>
                  <a:pt x="352" y="64"/>
                  <a:pt x="312" y="48"/>
                  <a:pt x="264" y="96"/>
                </a:cubicBezTo>
                <a:cubicBezTo>
                  <a:pt x="216" y="144"/>
                  <a:pt x="152" y="256"/>
                  <a:pt x="120" y="336"/>
                </a:cubicBezTo>
                <a:cubicBezTo>
                  <a:pt x="88" y="416"/>
                  <a:pt x="88" y="488"/>
                  <a:pt x="72" y="576"/>
                </a:cubicBezTo>
                <a:cubicBezTo>
                  <a:pt x="56" y="664"/>
                  <a:pt x="32" y="768"/>
                  <a:pt x="24" y="864"/>
                </a:cubicBezTo>
                <a:cubicBezTo>
                  <a:pt x="16" y="960"/>
                  <a:pt x="0" y="1056"/>
                  <a:pt x="24" y="1152"/>
                </a:cubicBezTo>
                <a:cubicBezTo>
                  <a:pt x="48" y="1248"/>
                  <a:pt x="96" y="1360"/>
                  <a:pt x="168" y="1440"/>
                </a:cubicBezTo>
                <a:cubicBezTo>
                  <a:pt x="240" y="1520"/>
                  <a:pt x="344" y="1592"/>
                  <a:pt x="456" y="1632"/>
                </a:cubicBezTo>
                <a:cubicBezTo>
                  <a:pt x="568" y="1672"/>
                  <a:pt x="720" y="1672"/>
                  <a:pt x="840" y="1680"/>
                </a:cubicBezTo>
                <a:cubicBezTo>
                  <a:pt x="960" y="1688"/>
                  <a:pt x="1080" y="1696"/>
                  <a:pt x="1176" y="1680"/>
                </a:cubicBezTo>
                <a:cubicBezTo>
                  <a:pt x="1272" y="1664"/>
                  <a:pt x="1328" y="1632"/>
                  <a:pt x="1416" y="1584"/>
                </a:cubicBezTo>
                <a:cubicBezTo>
                  <a:pt x="1504" y="1536"/>
                  <a:pt x="1632" y="1456"/>
                  <a:pt x="1704" y="1392"/>
                </a:cubicBezTo>
                <a:cubicBezTo>
                  <a:pt x="1776" y="1328"/>
                  <a:pt x="1808" y="1248"/>
                  <a:pt x="1848" y="1200"/>
                </a:cubicBezTo>
                <a:cubicBezTo>
                  <a:pt x="1888" y="1152"/>
                  <a:pt x="1912" y="1128"/>
                  <a:pt x="1944" y="1104"/>
                </a:cubicBezTo>
                <a:cubicBezTo>
                  <a:pt x="1976" y="1080"/>
                  <a:pt x="2008" y="1080"/>
                  <a:pt x="2040" y="1056"/>
                </a:cubicBezTo>
                <a:cubicBezTo>
                  <a:pt x="2072" y="1032"/>
                  <a:pt x="2136" y="984"/>
                  <a:pt x="2136" y="960"/>
                </a:cubicBezTo>
                <a:cubicBezTo>
                  <a:pt x="2136" y="936"/>
                  <a:pt x="2080" y="904"/>
                  <a:pt x="2040" y="912"/>
                </a:cubicBezTo>
                <a:cubicBezTo>
                  <a:pt x="2000" y="920"/>
                  <a:pt x="1944" y="984"/>
                  <a:pt x="1896" y="1008"/>
                </a:cubicBezTo>
                <a:cubicBezTo>
                  <a:pt x="1848" y="1032"/>
                  <a:pt x="1784" y="1048"/>
                  <a:pt x="1752" y="105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5363" name="Line 3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364" name="Oval 4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5365" name="Oval 5"/>
          <p:cNvSpPr>
            <a:spLocks noChangeArrowheads="1"/>
          </p:cNvSpPr>
          <p:nvPr/>
        </p:nvSpPr>
        <p:spPr bwMode="auto">
          <a:xfrm>
            <a:off x="1184275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5366" name="Oval 6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5367" name="Oval 7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5368" name="Oval 8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5369" name="Line 9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370" name="Oval 10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5371" name="Oval 11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5372" name="Oval 12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5373" name="Oval 13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5374" name="Oval 14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15375" name="Group 15"/>
          <p:cNvGrpSpPr>
            <a:grpSpLocks/>
          </p:cNvGrpSpPr>
          <p:nvPr/>
        </p:nvGrpSpPr>
        <p:grpSpPr bwMode="auto">
          <a:xfrm rot="3415360">
            <a:off x="-1382713" y="3363913"/>
            <a:ext cx="2822575" cy="971550"/>
            <a:chOff x="2495" y="2329"/>
            <a:chExt cx="1778" cy="612"/>
          </a:xfrm>
        </p:grpSpPr>
        <p:sp>
          <p:nvSpPr>
            <p:cNvPr id="15388" name="AutoShape 16"/>
            <p:cNvSpPr>
              <a:spLocks noChangeArrowheads="1"/>
            </p:cNvSpPr>
            <p:nvPr/>
          </p:nvSpPr>
          <p:spPr bwMode="auto">
            <a:xfrm rot="3226569">
              <a:off x="3385" y="1489"/>
              <a:ext cx="48" cy="1728"/>
            </a:xfrm>
            <a:prstGeom prst="flowChartExtract">
              <a:avLst/>
            </a:prstGeom>
            <a:solidFill>
              <a:schemeClr val="tx2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5389" name="Oval 17"/>
            <p:cNvSpPr>
              <a:spLocks noChangeArrowheads="1"/>
            </p:cNvSpPr>
            <p:nvPr/>
          </p:nvSpPr>
          <p:spPr bwMode="auto">
            <a:xfrm rot="8626569">
              <a:off x="2495" y="2894"/>
              <a:ext cx="288" cy="47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15376" name="Rectangle 18"/>
          <p:cNvSpPr>
            <a:spLocks noChangeArrowheads="1"/>
          </p:cNvSpPr>
          <p:nvPr/>
        </p:nvSpPr>
        <p:spPr bwMode="auto">
          <a:xfrm rot="5400000">
            <a:off x="3962400" y="2951163"/>
            <a:ext cx="1752600" cy="16002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2788" name="Text Box 20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32789" name="Text Box 21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32790" name="Text Box 22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32791" name="Text Box 23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32792" name="Text Box 24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32793" name="Text Box 25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32794" name="Text Box 26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32795" name="Text Box 27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32796" name="Text Box 28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32797" name="Text Box 29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15387" name="Freeform 30"/>
          <p:cNvSpPr>
            <a:spLocks/>
          </p:cNvSpPr>
          <p:nvPr/>
        </p:nvSpPr>
        <p:spPr bwMode="auto">
          <a:xfrm>
            <a:off x="-1447800" y="2413000"/>
            <a:ext cx="5486400" cy="558800"/>
          </a:xfrm>
          <a:custGeom>
            <a:avLst/>
            <a:gdLst>
              <a:gd name="T0" fmla="*/ 5486400 w 3456"/>
              <a:gd name="T1" fmla="*/ 406400 h 352"/>
              <a:gd name="T2" fmla="*/ 5105400 w 3456"/>
              <a:gd name="T3" fmla="*/ 177800 h 352"/>
              <a:gd name="T4" fmla="*/ 4800600 w 3456"/>
              <a:gd name="T5" fmla="*/ 177800 h 352"/>
              <a:gd name="T6" fmla="*/ 3810000 w 3456"/>
              <a:gd name="T7" fmla="*/ 101600 h 352"/>
              <a:gd name="T8" fmla="*/ 2819400 w 3456"/>
              <a:gd name="T9" fmla="*/ 25400 h 352"/>
              <a:gd name="T10" fmla="*/ 1981200 w 3456"/>
              <a:gd name="T11" fmla="*/ 25400 h 352"/>
              <a:gd name="T12" fmla="*/ 1371600 w 3456"/>
              <a:gd name="T13" fmla="*/ 177800 h 352"/>
              <a:gd name="T14" fmla="*/ 0 w 3456"/>
              <a:gd name="T15" fmla="*/ 558800 h 35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3456" h="352">
                <a:moveTo>
                  <a:pt x="3456" y="256"/>
                </a:moveTo>
                <a:cubicBezTo>
                  <a:pt x="3372" y="196"/>
                  <a:pt x="3288" y="136"/>
                  <a:pt x="3216" y="112"/>
                </a:cubicBezTo>
                <a:cubicBezTo>
                  <a:pt x="3144" y="88"/>
                  <a:pt x="3160" y="120"/>
                  <a:pt x="3024" y="112"/>
                </a:cubicBezTo>
                <a:cubicBezTo>
                  <a:pt x="2888" y="104"/>
                  <a:pt x="2608" y="80"/>
                  <a:pt x="2400" y="64"/>
                </a:cubicBezTo>
                <a:cubicBezTo>
                  <a:pt x="2192" y="48"/>
                  <a:pt x="1968" y="24"/>
                  <a:pt x="1776" y="16"/>
                </a:cubicBezTo>
                <a:cubicBezTo>
                  <a:pt x="1584" y="8"/>
                  <a:pt x="1400" y="0"/>
                  <a:pt x="1248" y="16"/>
                </a:cubicBezTo>
                <a:cubicBezTo>
                  <a:pt x="1096" y="32"/>
                  <a:pt x="1072" y="56"/>
                  <a:pt x="864" y="112"/>
                </a:cubicBezTo>
                <a:cubicBezTo>
                  <a:pt x="656" y="168"/>
                  <a:pt x="144" y="312"/>
                  <a:pt x="0" y="35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5171" name="Oval 3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5172" name="Oval 4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5173" name="Oval 5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5174" name="Oval 6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5175" name="Oval 7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5176" name="Oval 8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5177" name="Oval 9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5178" name="Oval 10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135179" name="Group 11"/>
          <p:cNvGrpSpPr>
            <a:grpSpLocks/>
          </p:cNvGrpSpPr>
          <p:nvPr/>
        </p:nvGrpSpPr>
        <p:grpSpPr bwMode="auto">
          <a:xfrm rot="-4642354">
            <a:off x="2427287" y="1535113"/>
            <a:ext cx="2822575" cy="971550"/>
            <a:chOff x="2495" y="2329"/>
            <a:chExt cx="1778" cy="612"/>
          </a:xfrm>
        </p:grpSpPr>
        <p:sp>
          <p:nvSpPr>
            <p:cNvPr id="135206" name="AutoShape 12"/>
            <p:cNvSpPr>
              <a:spLocks noChangeArrowheads="1"/>
            </p:cNvSpPr>
            <p:nvPr/>
          </p:nvSpPr>
          <p:spPr bwMode="auto">
            <a:xfrm rot="3226569">
              <a:off x="3385" y="1489"/>
              <a:ext cx="48" cy="1728"/>
            </a:xfrm>
            <a:prstGeom prst="flowChartExtract">
              <a:avLst/>
            </a:prstGeom>
            <a:solidFill>
              <a:schemeClr val="tx2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35207" name="Oval 13"/>
            <p:cNvSpPr>
              <a:spLocks noChangeArrowheads="1"/>
            </p:cNvSpPr>
            <p:nvPr/>
          </p:nvSpPr>
          <p:spPr bwMode="auto">
            <a:xfrm rot="8626569">
              <a:off x="2495" y="2894"/>
              <a:ext cx="288" cy="47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290830" name="Text Box 14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290831" name="Text Box 15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90832" name="Text Box 16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290833" name="Text Box 17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135184" name="Line 18"/>
          <p:cNvSpPr>
            <a:spLocks noChangeShapeType="1"/>
          </p:cNvSpPr>
          <p:nvPr/>
        </p:nvSpPr>
        <p:spPr bwMode="auto">
          <a:xfrm flipV="1"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5185" name="Line 19"/>
          <p:cNvSpPr>
            <a:spLocks noChangeShapeType="1"/>
          </p:cNvSpPr>
          <p:nvPr/>
        </p:nvSpPr>
        <p:spPr bwMode="auto">
          <a:xfrm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5186" name="Rectangle 20"/>
          <p:cNvSpPr>
            <a:spLocks noChangeArrowheads="1"/>
          </p:cNvSpPr>
          <p:nvPr/>
        </p:nvSpPr>
        <p:spPr bwMode="auto">
          <a:xfrm rot="5400000">
            <a:off x="1188244" y="1680369"/>
            <a:ext cx="935038" cy="9271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90837" name="Text Box 21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290838" name="Text Box 22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135189" name="Oval 23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5190" name="Line 24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5191" name="Line 25"/>
          <p:cNvSpPr>
            <a:spLocks noChangeShapeType="1"/>
          </p:cNvSpPr>
          <p:nvPr/>
        </p:nvSpPr>
        <p:spPr bwMode="auto">
          <a:xfrm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5192" name="Line 26"/>
          <p:cNvSpPr>
            <a:spLocks noChangeShapeType="1"/>
          </p:cNvSpPr>
          <p:nvPr/>
        </p:nvSpPr>
        <p:spPr bwMode="auto">
          <a:xfrm flipH="1"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0843" name="Text Box 27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135194" name="Line 28"/>
          <p:cNvSpPr>
            <a:spLocks noChangeShapeType="1"/>
          </p:cNvSpPr>
          <p:nvPr/>
        </p:nvSpPr>
        <p:spPr bwMode="auto">
          <a:xfrm flipH="1">
            <a:off x="2133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5195" name="Line 29"/>
          <p:cNvSpPr>
            <a:spLocks noChangeShapeType="1"/>
          </p:cNvSpPr>
          <p:nvPr/>
        </p:nvSpPr>
        <p:spPr bwMode="auto">
          <a:xfrm>
            <a:off x="2133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0846" name="Text Box 30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135197" name="Oval 31"/>
          <p:cNvSpPr>
            <a:spLocks noChangeArrowheads="1"/>
          </p:cNvSpPr>
          <p:nvPr/>
        </p:nvSpPr>
        <p:spPr bwMode="auto">
          <a:xfrm>
            <a:off x="1184275" y="2036763"/>
            <a:ext cx="111125" cy="968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5198" name="Rectangle 32"/>
          <p:cNvSpPr>
            <a:spLocks noChangeArrowheads="1"/>
          </p:cNvSpPr>
          <p:nvPr/>
        </p:nvSpPr>
        <p:spPr bwMode="auto">
          <a:xfrm rot="5400000">
            <a:off x="1215231" y="2289969"/>
            <a:ext cx="935038" cy="9271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5199" name="Rectangle 33"/>
          <p:cNvSpPr>
            <a:spLocks noChangeArrowheads="1"/>
          </p:cNvSpPr>
          <p:nvPr/>
        </p:nvSpPr>
        <p:spPr bwMode="auto">
          <a:xfrm rot="5400000">
            <a:off x="265906" y="2324894"/>
            <a:ext cx="935038" cy="85725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90850" name="Text Box 34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90851" name="Text Box 35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35202" name="Line 36"/>
          <p:cNvSpPr>
            <a:spLocks noChangeShapeType="1"/>
          </p:cNvSpPr>
          <p:nvPr/>
        </p:nvSpPr>
        <p:spPr bwMode="auto">
          <a:xfrm flipH="1">
            <a:off x="1163638" y="2098675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5203" name="Line 37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5204" name="Line 38"/>
          <p:cNvSpPr>
            <a:spLocks noChangeShapeType="1"/>
          </p:cNvSpPr>
          <p:nvPr/>
        </p:nvSpPr>
        <p:spPr bwMode="auto">
          <a:xfrm>
            <a:off x="1219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5205" name="Freeform 39"/>
          <p:cNvSpPr>
            <a:spLocks/>
          </p:cNvSpPr>
          <p:nvPr/>
        </p:nvSpPr>
        <p:spPr bwMode="auto">
          <a:xfrm>
            <a:off x="203200" y="2819400"/>
            <a:ext cx="4025900" cy="2400300"/>
          </a:xfrm>
          <a:custGeom>
            <a:avLst/>
            <a:gdLst>
              <a:gd name="T0" fmla="*/ 177800 w 2536"/>
              <a:gd name="T1" fmla="*/ 0 h 1512"/>
              <a:gd name="T2" fmla="*/ 25400 w 2536"/>
              <a:gd name="T3" fmla="*/ 304800 h 1512"/>
              <a:gd name="T4" fmla="*/ 25400 w 2536"/>
              <a:gd name="T5" fmla="*/ 685800 h 1512"/>
              <a:gd name="T6" fmla="*/ 101600 w 2536"/>
              <a:gd name="T7" fmla="*/ 1066800 h 1512"/>
              <a:gd name="T8" fmla="*/ 254000 w 2536"/>
              <a:gd name="T9" fmla="*/ 1447800 h 1512"/>
              <a:gd name="T10" fmla="*/ 482600 w 2536"/>
              <a:gd name="T11" fmla="*/ 1752600 h 1512"/>
              <a:gd name="T12" fmla="*/ 787400 w 2536"/>
              <a:gd name="T13" fmla="*/ 2057400 h 1512"/>
              <a:gd name="T14" fmla="*/ 1320800 w 2536"/>
              <a:gd name="T15" fmla="*/ 2286000 h 1512"/>
              <a:gd name="T16" fmla="*/ 1778000 w 2536"/>
              <a:gd name="T17" fmla="*/ 2362200 h 1512"/>
              <a:gd name="T18" fmla="*/ 2235200 w 2536"/>
              <a:gd name="T19" fmla="*/ 2362200 h 1512"/>
              <a:gd name="T20" fmla="*/ 2768600 w 2536"/>
              <a:gd name="T21" fmla="*/ 2362200 h 1512"/>
              <a:gd name="T22" fmla="*/ 3149600 w 2536"/>
              <a:gd name="T23" fmla="*/ 2133600 h 1512"/>
              <a:gd name="T24" fmla="*/ 3683000 w 2536"/>
              <a:gd name="T25" fmla="*/ 1676400 h 1512"/>
              <a:gd name="T26" fmla="*/ 3759200 w 2536"/>
              <a:gd name="T27" fmla="*/ 1295400 h 1512"/>
              <a:gd name="T28" fmla="*/ 3759200 w 2536"/>
              <a:gd name="T29" fmla="*/ 1066800 h 1512"/>
              <a:gd name="T30" fmla="*/ 3759200 w 2536"/>
              <a:gd name="T31" fmla="*/ 762000 h 1512"/>
              <a:gd name="T32" fmla="*/ 3759200 w 2536"/>
              <a:gd name="T33" fmla="*/ 533400 h 1512"/>
              <a:gd name="T34" fmla="*/ 3987800 w 2536"/>
              <a:gd name="T35" fmla="*/ 457200 h 1512"/>
              <a:gd name="T36" fmla="*/ 3987800 w 2536"/>
              <a:gd name="T37" fmla="*/ 609600 h 1512"/>
              <a:gd name="T38" fmla="*/ 3911600 w 2536"/>
              <a:gd name="T39" fmla="*/ 762000 h 1512"/>
              <a:gd name="T40" fmla="*/ 3911600 w 2536"/>
              <a:gd name="T41" fmla="*/ 990600 h 1512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2536" h="1512">
                <a:moveTo>
                  <a:pt x="112" y="0"/>
                </a:moveTo>
                <a:cubicBezTo>
                  <a:pt x="72" y="60"/>
                  <a:pt x="32" y="120"/>
                  <a:pt x="16" y="192"/>
                </a:cubicBezTo>
                <a:cubicBezTo>
                  <a:pt x="0" y="264"/>
                  <a:pt x="8" y="352"/>
                  <a:pt x="16" y="432"/>
                </a:cubicBezTo>
                <a:cubicBezTo>
                  <a:pt x="24" y="512"/>
                  <a:pt x="40" y="592"/>
                  <a:pt x="64" y="672"/>
                </a:cubicBezTo>
                <a:cubicBezTo>
                  <a:pt x="88" y="752"/>
                  <a:pt x="120" y="840"/>
                  <a:pt x="160" y="912"/>
                </a:cubicBezTo>
                <a:cubicBezTo>
                  <a:pt x="200" y="984"/>
                  <a:pt x="248" y="1040"/>
                  <a:pt x="304" y="1104"/>
                </a:cubicBezTo>
                <a:cubicBezTo>
                  <a:pt x="360" y="1168"/>
                  <a:pt x="408" y="1240"/>
                  <a:pt x="496" y="1296"/>
                </a:cubicBezTo>
                <a:cubicBezTo>
                  <a:pt x="584" y="1352"/>
                  <a:pt x="728" y="1408"/>
                  <a:pt x="832" y="1440"/>
                </a:cubicBezTo>
                <a:cubicBezTo>
                  <a:pt x="936" y="1472"/>
                  <a:pt x="1024" y="1480"/>
                  <a:pt x="1120" y="1488"/>
                </a:cubicBezTo>
                <a:cubicBezTo>
                  <a:pt x="1216" y="1496"/>
                  <a:pt x="1304" y="1488"/>
                  <a:pt x="1408" y="1488"/>
                </a:cubicBezTo>
                <a:cubicBezTo>
                  <a:pt x="1512" y="1488"/>
                  <a:pt x="1648" y="1512"/>
                  <a:pt x="1744" y="1488"/>
                </a:cubicBezTo>
                <a:cubicBezTo>
                  <a:pt x="1840" y="1464"/>
                  <a:pt x="1888" y="1416"/>
                  <a:pt x="1984" y="1344"/>
                </a:cubicBezTo>
                <a:cubicBezTo>
                  <a:pt x="2080" y="1272"/>
                  <a:pt x="2256" y="1144"/>
                  <a:pt x="2320" y="1056"/>
                </a:cubicBezTo>
                <a:cubicBezTo>
                  <a:pt x="2384" y="968"/>
                  <a:pt x="2360" y="880"/>
                  <a:pt x="2368" y="816"/>
                </a:cubicBezTo>
                <a:cubicBezTo>
                  <a:pt x="2376" y="752"/>
                  <a:pt x="2368" y="728"/>
                  <a:pt x="2368" y="672"/>
                </a:cubicBezTo>
                <a:cubicBezTo>
                  <a:pt x="2368" y="616"/>
                  <a:pt x="2368" y="536"/>
                  <a:pt x="2368" y="480"/>
                </a:cubicBezTo>
                <a:cubicBezTo>
                  <a:pt x="2368" y="424"/>
                  <a:pt x="2344" y="368"/>
                  <a:pt x="2368" y="336"/>
                </a:cubicBezTo>
                <a:cubicBezTo>
                  <a:pt x="2392" y="304"/>
                  <a:pt x="2488" y="280"/>
                  <a:pt x="2512" y="288"/>
                </a:cubicBezTo>
                <a:cubicBezTo>
                  <a:pt x="2536" y="296"/>
                  <a:pt x="2520" y="352"/>
                  <a:pt x="2512" y="384"/>
                </a:cubicBezTo>
                <a:cubicBezTo>
                  <a:pt x="2504" y="416"/>
                  <a:pt x="2472" y="440"/>
                  <a:pt x="2464" y="480"/>
                </a:cubicBezTo>
                <a:cubicBezTo>
                  <a:pt x="2456" y="520"/>
                  <a:pt x="2464" y="592"/>
                  <a:pt x="2464" y="624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6195" name="Oval 3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6196" name="Oval 4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6197" name="Oval 5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6198" name="Oval 6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6199" name="Oval 7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6200" name="Oval 8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6201" name="Oval 9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6202" name="Oval 10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136203" name="Group 11"/>
          <p:cNvGrpSpPr>
            <a:grpSpLocks/>
          </p:cNvGrpSpPr>
          <p:nvPr/>
        </p:nvGrpSpPr>
        <p:grpSpPr bwMode="auto">
          <a:xfrm rot="-8448450">
            <a:off x="1524000" y="1330325"/>
            <a:ext cx="2822575" cy="971550"/>
            <a:chOff x="2495" y="2329"/>
            <a:chExt cx="1778" cy="612"/>
          </a:xfrm>
        </p:grpSpPr>
        <p:sp>
          <p:nvSpPr>
            <p:cNvPr id="136230" name="AutoShape 12"/>
            <p:cNvSpPr>
              <a:spLocks noChangeArrowheads="1"/>
            </p:cNvSpPr>
            <p:nvPr/>
          </p:nvSpPr>
          <p:spPr bwMode="auto">
            <a:xfrm rot="3226569">
              <a:off x="3385" y="1489"/>
              <a:ext cx="48" cy="1728"/>
            </a:xfrm>
            <a:prstGeom prst="flowChartExtract">
              <a:avLst/>
            </a:prstGeom>
            <a:solidFill>
              <a:schemeClr val="tx2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36231" name="Oval 13"/>
            <p:cNvSpPr>
              <a:spLocks noChangeArrowheads="1"/>
            </p:cNvSpPr>
            <p:nvPr/>
          </p:nvSpPr>
          <p:spPr bwMode="auto">
            <a:xfrm rot="8626569">
              <a:off x="2495" y="2894"/>
              <a:ext cx="288" cy="47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291854" name="Text Box 14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291855" name="Text Box 15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91856" name="Text Box 16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291857" name="Text Box 17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136208" name="Line 18"/>
          <p:cNvSpPr>
            <a:spLocks noChangeShapeType="1"/>
          </p:cNvSpPr>
          <p:nvPr/>
        </p:nvSpPr>
        <p:spPr bwMode="auto">
          <a:xfrm flipV="1"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6209" name="Line 19"/>
          <p:cNvSpPr>
            <a:spLocks noChangeShapeType="1"/>
          </p:cNvSpPr>
          <p:nvPr/>
        </p:nvSpPr>
        <p:spPr bwMode="auto">
          <a:xfrm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6210" name="Rectangle 20"/>
          <p:cNvSpPr>
            <a:spLocks noChangeArrowheads="1"/>
          </p:cNvSpPr>
          <p:nvPr/>
        </p:nvSpPr>
        <p:spPr bwMode="auto">
          <a:xfrm rot="5400000">
            <a:off x="224631" y="1680369"/>
            <a:ext cx="935038" cy="9271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91861" name="Text Box 21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291862" name="Text Box 22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136213" name="Oval 23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6214" name="Line 24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6215" name="Line 25"/>
          <p:cNvSpPr>
            <a:spLocks noChangeShapeType="1"/>
          </p:cNvSpPr>
          <p:nvPr/>
        </p:nvSpPr>
        <p:spPr bwMode="auto">
          <a:xfrm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6216" name="Line 26"/>
          <p:cNvSpPr>
            <a:spLocks noChangeShapeType="1"/>
          </p:cNvSpPr>
          <p:nvPr/>
        </p:nvSpPr>
        <p:spPr bwMode="auto">
          <a:xfrm flipH="1"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1867" name="Text Box 27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136218" name="Line 28"/>
          <p:cNvSpPr>
            <a:spLocks noChangeShapeType="1"/>
          </p:cNvSpPr>
          <p:nvPr/>
        </p:nvSpPr>
        <p:spPr bwMode="auto">
          <a:xfrm flipH="1">
            <a:off x="2133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6219" name="Line 29"/>
          <p:cNvSpPr>
            <a:spLocks noChangeShapeType="1"/>
          </p:cNvSpPr>
          <p:nvPr/>
        </p:nvSpPr>
        <p:spPr bwMode="auto">
          <a:xfrm>
            <a:off x="2133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1870" name="Text Box 30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136221" name="Oval 31"/>
          <p:cNvSpPr>
            <a:spLocks noChangeArrowheads="1"/>
          </p:cNvSpPr>
          <p:nvPr/>
        </p:nvSpPr>
        <p:spPr bwMode="auto">
          <a:xfrm>
            <a:off x="1184275" y="2036763"/>
            <a:ext cx="111125" cy="968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6222" name="Rectangle 32"/>
          <p:cNvSpPr>
            <a:spLocks noChangeArrowheads="1"/>
          </p:cNvSpPr>
          <p:nvPr/>
        </p:nvSpPr>
        <p:spPr bwMode="auto">
          <a:xfrm rot="5400000">
            <a:off x="1215231" y="2289969"/>
            <a:ext cx="935038" cy="9271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6223" name="Rectangle 33"/>
          <p:cNvSpPr>
            <a:spLocks noChangeArrowheads="1"/>
          </p:cNvSpPr>
          <p:nvPr/>
        </p:nvSpPr>
        <p:spPr bwMode="auto">
          <a:xfrm rot="5400000">
            <a:off x="265906" y="2324894"/>
            <a:ext cx="935038" cy="85725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91874" name="Text Box 34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91875" name="Text Box 35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36226" name="Line 36"/>
          <p:cNvSpPr>
            <a:spLocks noChangeShapeType="1"/>
          </p:cNvSpPr>
          <p:nvPr/>
        </p:nvSpPr>
        <p:spPr bwMode="auto">
          <a:xfrm flipH="1">
            <a:off x="1163638" y="2098675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6227" name="Line 37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6228" name="Line 38"/>
          <p:cNvSpPr>
            <a:spLocks noChangeShapeType="1"/>
          </p:cNvSpPr>
          <p:nvPr/>
        </p:nvSpPr>
        <p:spPr bwMode="auto">
          <a:xfrm>
            <a:off x="1219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6229" name="Freeform 39"/>
          <p:cNvSpPr>
            <a:spLocks/>
          </p:cNvSpPr>
          <p:nvPr/>
        </p:nvSpPr>
        <p:spPr bwMode="auto">
          <a:xfrm>
            <a:off x="381000" y="2197100"/>
            <a:ext cx="3987800" cy="2006600"/>
          </a:xfrm>
          <a:custGeom>
            <a:avLst/>
            <a:gdLst>
              <a:gd name="T0" fmla="*/ 0 w 2512"/>
              <a:gd name="T1" fmla="*/ 622300 h 1264"/>
              <a:gd name="T2" fmla="*/ 76200 w 2512"/>
              <a:gd name="T3" fmla="*/ 1155700 h 1264"/>
              <a:gd name="T4" fmla="*/ 304800 w 2512"/>
              <a:gd name="T5" fmla="*/ 1384300 h 1264"/>
              <a:gd name="T6" fmla="*/ 762000 w 2512"/>
              <a:gd name="T7" fmla="*/ 1689100 h 1264"/>
              <a:gd name="T8" fmla="*/ 1371600 w 2512"/>
              <a:gd name="T9" fmla="*/ 1841500 h 1264"/>
              <a:gd name="T10" fmla="*/ 1981200 w 2512"/>
              <a:gd name="T11" fmla="*/ 1993900 h 1264"/>
              <a:gd name="T12" fmla="*/ 2667000 w 2512"/>
              <a:gd name="T13" fmla="*/ 1917700 h 1264"/>
              <a:gd name="T14" fmla="*/ 3124200 w 2512"/>
              <a:gd name="T15" fmla="*/ 1765300 h 1264"/>
              <a:gd name="T16" fmla="*/ 3505200 w 2512"/>
              <a:gd name="T17" fmla="*/ 1536700 h 1264"/>
              <a:gd name="T18" fmla="*/ 3810000 w 2512"/>
              <a:gd name="T19" fmla="*/ 1155700 h 1264"/>
              <a:gd name="T20" fmla="*/ 3962400 w 2512"/>
              <a:gd name="T21" fmla="*/ 546100 h 1264"/>
              <a:gd name="T22" fmla="*/ 3962400 w 2512"/>
              <a:gd name="T23" fmla="*/ 241300 h 1264"/>
              <a:gd name="T24" fmla="*/ 3962400 w 2512"/>
              <a:gd name="T25" fmla="*/ 12700 h 1264"/>
              <a:gd name="T26" fmla="*/ 3810000 w 2512"/>
              <a:gd name="T27" fmla="*/ 165100 h 1264"/>
              <a:gd name="T28" fmla="*/ 3810000 w 2512"/>
              <a:gd name="T29" fmla="*/ 393700 h 1264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2512" h="1264">
                <a:moveTo>
                  <a:pt x="0" y="392"/>
                </a:moveTo>
                <a:cubicBezTo>
                  <a:pt x="8" y="520"/>
                  <a:pt x="16" y="648"/>
                  <a:pt x="48" y="728"/>
                </a:cubicBezTo>
                <a:cubicBezTo>
                  <a:pt x="80" y="808"/>
                  <a:pt x="120" y="816"/>
                  <a:pt x="192" y="872"/>
                </a:cubicBezTo>
                <a:cubicBezTo>
                  <a:pt x="264" y="928"/>
                  <a:pt x="368" y="1016"/>
                  <a:pt x="480" y="1064"/>
                </a:cubicBezTo>
                <a:cubicBezTo>
                  <a:pt x="592" y="1112"/>
                  <a:pt x="736" y="1128"/>
                  <a:pt x="864" y="1160"/>
                </a:cubicBezTo>
                <a:cubicBezTo>
                  <a:pt x="992" y="1192"/>
                  <a:pt x="1112" y="1248"/>
                  <a:pt x="1248" y="1256"/>
                </a:cubicBezTo>
                <a:cubicBezTo>
                  <a:pt x="1384" y="1264"/>
                  <a:pt x="1560" y="1232"/>
                  <a:pt x="1680" y="1208"/>
                </a:cubicBezTo>
                <a:cubicBezTo>
                  <a:pt x="1800" y="1184"/>
                  <a:pt x="1880" y="1152"/>
                  <a:pt x="1968" y="1112"/>
                </a:cubicBezTo>
                <a:cubicBezTo>
                  <a:pt x="2056" y="1072"/>
                  <a:pt x="2136" y="1032"/>
                  <a:pt x="2208" y="968"/>
                </a:cubicBezTo>
                <a:cubicBezTo>
                  <a:pt x="2280" y="904"/>
                  <a:pt x="2352" y="832"/>
                  <a:pt x="2400" y="728"/>
                </a:cubicBezTo>
                <a:cubicBezTo>
                  <a:pt x="2448" y="624"/>
                  <a:pt x="2480" y="440"/>
                  <a:pt x="2496" y="344"/>
                </a:cubicBezTo>
                <a:cubicBezTo>
                  <a:pt x="2512" y="248"/>
                  <a:pt x="2496" y="208"/>
                  <a:pt x="2496" y="152"/>
                </a:cubicBezTo>
                <a:cubicBezTo>
                  <a:pt x="2496" y="96"/>
                  <a:pt x="2512" y="16"/>
                  <a:pt x="2496" y="8"/>
                </a:cubicBezTo>
                <a:cubicBezTo>
                  <a:pt x="2480" y="0"/>
                  <a:pt x="2416" y="64"/>
                  <a:pt x="2400" y="104"/>
                </a:cubicBezTo>
                <a:cubicBezTo>
                  <a:pt x="2384" y="144"/>
                  <a:pt x="2400" y="216"/>
                  <a:pt x="2400" y="248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7219" name="Oval 3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7220" name="Oval 4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7221" name="Oval 5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7222" name="Oval 6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7223" name="Oval 7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7224" name="Oval 8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7225" name="Oval 9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7226" name="Oval 10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137227" name="Group 11"/>
          <p:cNvGrpSpPr>
            <a:grpSpLocks/>
          </p:cNvGrpSpPr>
          <p:nvPr/>
        </p:nvGrpSpPr>
        <p:grpSpPr bwMode="auto">
          <a:xfrm rot="-8448450">
            <a:off x="228600" y="1309688"/>
            <a:ext cx="2822575" cy="971550"/>
            <a:chOff x="2495" y="2329"/>
            <a:chExt cx="1778" cy="612"/>
          </a:xfrm>
        </p:grpSpPr>
        <p:sp>
          <p:nvSpPr>
            <p:cNvPr id="137254" name="AutoShape 12"/>
            <p:cNvSpPr>
              <a:spLocks noChangeArrowheads="1"/>
            </p:cNvSpPr>
            <p:nvPr/>
          </p:nvSpPr>
          <p:spPr bwMode="auto">
            <a:xfrm rot="3226569">
              <a:off x="3385" y="1489"/>
              <a:ext cx="48" cy="1728"/>
            </a:xfrm>
            <a:prstGeom prst="flowChartExtract">
              <a:avLst/>
            </a:prstGeom>
            <a:solidFill>
              <a:schemeClr val="tx2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37255" name="Oval 13"/>
            <p:cNvSpPr>
              <a:spLocks noChangeArrowheads="1"/>
            </p:cNvSpPr>
            <p:nvPr/>
          </p:nvSpPr>
          <p:spPr bwMode="auto">
            <a:xfrm rot="8626569">
              <a:off x="2495" y="2894"/>
              <a:ext cx="288" cy="47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292878" name="Text Box 14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292879" name="Text Box 15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92880" name="Text Box 16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292881" name="Text Box 17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137232" name="Line 18"/>
          <p:cNvSpPr>
            <a:spLocks noChangeShapeType="1"/>
          </p:cNvSpPr>
          <p:nvPr/>
        </p:nvSpPr>
        <p:spPr bwMode="auto">
          <a:xfrm flipV="1"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7233" name="Line 19"/>
          <p:cNvSpPr>
            <a:spLocks noChangeShapeType="1"/>
          </p:cNvSpPr>
          <p:nvPr/>
        </p:nvSpPr>
        <p:spPr bwMode="auto">
          <a:xfrm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7234" name="Rectangle 20"/>
          <p:cNvSpPr>
            <a:spLocks noChangeArrowheads="1"/>
          </p:cNvSpPr>
          <p:nvPr/>
        </p:nvSpPr>
        <p:spPr bwMode="auto">
          <a:xfrm rot="5400000">
            <a:off x="224631" y="1680369"/>
            <a:ext cx="935038" cy="9271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92885" name="Text Box 21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292886" name="Text Box 22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137237" name="Oval 23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7238" name="Line 24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7239" name="Line 25"/>
          <p:cNvSpPr>
            <a:spLocks noChangeShapeType="1"/>
          </p:cNvSpPr>
          <p:nvPr/>
        </p:nvSpPr>
        <p:spPr bwMode="auto">
          <a:xfrm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7240" name="Line 26"/>
          <p:cNvSpPr>
            <a:spLocks noChangeShapeType="1"/>
          </p:cNvSpPr>
          <p:nvPr/>
        </p:nvSpPr>
        <p:spPr bwMode="auto">
          <a:xfrm flipH="1"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2891" name="Text Box 27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137242" name="Line 28"/>
          <p:cNvSpPr>
            <a:spLocks noChangeShapeType="1"/>
          </p:cNvSpPr>
          <p:nvPr/>
        </p:nvSpPr>
        <p:spPr bwMode="auto">
          <a:xfrm flipH="1">
            <a:off x="2133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7243" name="Line 29"/>
          <p:cNvSpPr>
            <a:spLocks noChangeShapeType="1"/>
          </p:cNvSpPr>
          <p:nvPr/>
        </p:nvSpPr>
        <p:spPr bwMode="auto">
          <a:xfrm>
            <a:off x="2133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2894" name="Text Box 30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137245" name="Oval 31"/>
          <p:cNvSpPr>
            <a:spLocks noChangeArrowheads="1"/>
          </p:cNvSpPr>
          <p:nvPr/>
        </p:nvSpPr>
        <p:spPr bwMode="auto">
          <a:xfrm>
            <a:off x="1184275" y="2036763"/>
            <a:ext cx="111125" cy="968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7246" name="Rectangle 32"/>
          <p:cNvSpPr>
            <a:spLocks noChangeArrowheads="1"/>
          </p:cNvSpPr>
          <p:nvPr/>
        </p:nvSpPr>
        <p:spPr bwMode="auto">
          <a:xfrm rot="5400000">
            <a:off x="1215231" y="2289969"/>
            <a:ext cx="935038" cy="9271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7247" name="Rectangle 33"/>
          <p:cNvSpPr>
            <a:spLocks noChangeArrowheads="1"/>
          </p:cNvSpPr>
          <p:nvPr/>
        </p:nvSpPr>
        <p:spPr bwMode="auto">
          <a:xfrm rot="5400000">
            <a:off x="265906" y="2324894"/>
            <a:ext cx="935038" cy="85725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92898" name="Text Box 34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92899" name="Text Box 35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37250" name="Line 36"/>
          <p:cNvSpPr>
            <a:spLocks noChangeShapeType="1"/>
          </p:cNvSpPr>
          <p:nvPr/>
        </p:nvSpPr>
        <p:spPr bwMode="auto">
          <a:xfrm flipH="1">
            <a:off x="1163638" y="2098675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7251" name="Line 37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7252" name="Line 38"/>
          <p:cNvSpPr>
            <a:spLocks noChangeShapeType="1"/>
          </p:cNvSpPr>
          <p:nvPr/>
        </p:nvSpPr>
        <p:spPr bwMode="auto">
          <a:xfrm>
            <a:off x="1219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7253" name="Freeform 39"/>
          <p:cNvSpPr>
            <a:spLocks/>
          </p:cNvSpPr>
          <p:nvPr/>
        </p:nvSpPr>
        <p:spPr bwMode="auto">
          <a:xfrm>
            <a:off x="304800" y="2197100"/>
            <a:ext cx="2832100" cy="1854200"/>
          </a:xfrm>
          <a:custGeom>
            <a:avLst/>
            <a:gdLst>
              <a:gd name="T0" fmla="*/ 0 w 1784"/>
              <a:gd name="T1" fmla="*/ 622300 h 1168"/>
              <a:gd name="T2" fmla="*/ 76200 w 1784"/>
              <a:gd name="T3" fmla="*/ 850900 h 1168"/>
              <a:gd name="T4" fmla="*/ 228600 w 1784"/>
              <a:gd name="T5" fmla="*/ 1079500 h 1168"/>
              <a:gd name="T6" fmla="*/ 381000 w 1784"/>
              <a:gd name="T7" fmla="*/ 1308100 h 1168"/>
              <a:gd name="T8" fmla="*/ 762000 w 1784"/>
              <a:gd name="T9" fmla="*/ 1536700 h 1168"/>
              <a:gd name="T10" fmla="*/ 1295400 w 1784"/>
              <a:gd name="T11" fmla="*/ 1765300 h 1168"/>
              <a:gd name="T12" fmla="*/ 2133600 w 1784"/>
              <a:gd name="T13" fmla="*/ 1841500 h 1168"/>
              <a:gd name="T14" fmla="*/ 2514600 w 1784"/>
              <a:gd name="T15" fmla="*/ 1689100 h 1168"/>
              <a:gd name="T16" fmla="*/ 2667000 w 1784"/>
              <a:gd name="T17" fmla="*/ 1612900 h 1168"/>
              <a:gd name="T18" fmla="*/ 2743200 w 1784"/>
              <a:gd name="T19" fmla="*/ 1308100 h 1168"/>
              <a:gd name="T20" fmla="*/ 2819400 w 1784"/>
              <a:gd name="T21" fmla="*/ 1003300 h 1168"/>
              <a:gd name="T22" fmla="*/ 2819400 w 1784"/>
              <a:gd name="T23" fmla="*/ 622300 h 1168"/>
              <a:gd name="T24" fmla="*/ 2819400 w 1784"/>
              <a:gd name="T25" fmla="*/ 317500 h 1168"/>
              <a:gd name="T26" fmla="*/ 2743200 w 1784"/>
              <a:gd name="T27" fmla="*/ 165100 h 1168"/>
              <a:gd name="T28" fmla="*/ 2667000 w 1784"/>
              <a:gd name="T29" fmla="*/ 12700 h 1168"/>
              <a:gd name="T30" fmla="*/ 2514600 w 1784"/>
              <a:gd name="T31" fmla="*/ 241300 h 1168"/>
              <a:gd name="T32" fmla="*/ 2590800 w 1784"/>
              <a:gd name="T33" fmla="*/ 393700 h 1168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1784" h="1168">
                <a:moveTo>
                  <a:pt x="0" y="392"/>
                </a:moveTo>
                <a:cubicBezTo>
                  <a:pt x="12" y="440"/>
                  <a:pt x="24" y="488"/>
                  <a:pt x="48" y="536"/>
                </a:cubicBezTo>
                <a:cubicBezTo>
                  <a:pt x="72" y="584"/>
                  <a:pt x="112" y="632"/>
                  <a:pt x="144" y="680"/>
                </a:cubicBezTo>
                <a:cubicBezTo>
                  <a:pt x="176" y="728"/>
                  <a:pt x="184" y="776"/>
                  <a:pt x="240" y="824"/>
                </a:cubicBezTo>
                <a:cubicBezTo>
                  <a:pt x="296" y="872"/>
                  <a:pt x="384" y="920"/>
                  <a:pt x="480" y="968"/>
                </a:cubicBezTo>
                <a:cubicBezTo>
                  <a:pt x="576" y="1016"/>
                  <a:pt x="672" y="1080"/>
                  <a:pt x="816" y="1112"/>
                </a:cubicBezTo>
                <a:cubicBezTo>
                  <a:pt x="960" y="1144"/>
                  <a:pt x="1216" y="1168"/>
                  <a:pt x="1344" y="1160"/>
                </a:cubicBezTo>
                <a:cubicBezTo>
                  <a:pt x="1472" y="1152"/>
                  <a:pt x="1528" y="1088"/>
                  <a:pt x="1584" y="1064"/>
                </a:cubicBezTo>
                <a:cubicBezTo>
                  <a:pt x="1640" y="1040"/>
                  <a:pt x="1656" y="1056"/>
                  <a:pt x="1680" y="1016"/>
                </a:cubicBezTo>
                <a:cubicBezTo>
                  <a:pt x="1704" y="976"/>
                  <a:pt x="1712" y="888"/>
                  <a:pt x="1728" y="824"/>
                </a:cubicBezTo>
                <a:cubicBezTo>
                  <a:pt x="1744" y="760"/>
                  <a:pt x="1768" y="704"/>
                  <a:pt x="1776" y="632"/>
                </a:cubicBezTo>
                <a:cubicBezTo>
                  <a:pt x="1784" y="560"/>
                  <a:pt x="1776" y="464"/>
                  <a:pt x="1776" y="392"/>
                </a:cubicBezTo>
                <a:cubicBezTo>
                  <a:pt x="1776" y="320"/>
                  <a:pt x="1784" y="248"/>
                  <a:pt x="1776" y="200"/>
                </a:cubicBezTo>
                <a:cubicBezTo>
                  <a:pt x="1768" y="152"/>
                  <a:pt x="1744" y="136"/>
                  <a:pt x="1728" y="104"/>
                </a:cubicBezTo>
                <a:cubicBezTo>
                  <a:pt x="1712" y="72"/>
                  <a:pt x="1704" y="0"/>
                  <a:pt x="1680" y="8"/>
                </a:cubicBezTo>
                <a:cubicBezTo>
                  <a:pt x="1656" y="16"/>
                  <a:pt x="1592" y="112"/>
                  <a:pt x="1584" y="152"/>
                </a:cubicBezTo>
                <a:cubicBezTo>
                  <a:pt x="1576" y="192"/>
                  <a:pt x="1624" y="224"/>
                  <a:pt x="1632" y="248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8243" name="Oval 3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8244" name="Oval 4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8245" name="Oval 5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8246" name="Oval 6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8247" name="Oval 7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8248" name="Oval 8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8249" name="Oval 9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8250" name="Oval 10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138251" name="Group 11"/>
          <p:cNvGrpSpPr>
            <a:grpSpLocks/>
          </p:cNvGrpSpPr>
          <p:nvPr/>
        </p:nvGrpSpPr>
        <p:grpSpPr bwMode="auto">
          <a:xfrm rot="-8448450">
            <a:off x="-2438400" y="1143000"/>
            <a:ext cx="2822575" cy="971550"/>
            <a:chOff x="2495" y="2329"/>
            <a:chExt cx="1778" cy="612"/>
          </a:xfrm>
        </p:grpSpPr>
        <p:sp>
          <p:nvSpPr>
            <p:cNvPr id="138278" name="AutoShape 12"/>
            <p:cNvSpPr>
              <a:spLocks noChangeArrowheads="1"/>
            </p:cNvSpPr>
            <p:nvPr/>
          </p:nvSpPr>
          <p:spPr bwMode="auto">
            <a:xfrm rot="3226569">
              <a:off x="3385" y="1489"/>
              <a:ext cx="48" cy="1728"/>
            </a:xfrm>
            <a:prstGeom prst="flowChartExtract">
              <a:avLst/>
            </a:prstGeom>
            <a:solidFill>
              <a:schemeClr val="tx2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38279" name="Oval 13"/>
            <p:cNvSpPr>
              <a:spLocks noChangeArrowheads="1"/>
            </p:cNvSpPr>
            <p:nvPr/>
          </p:nvSpPr>
          <p:spPr bwMode="auto">
            <a:xfrm rot="8626569">
              <a:off x="2495" y="2894"/>
              <a:ext cx="288" cy="47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293902" name="Text Box 14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293903" name="Text Box 15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93904" name="Text Box 16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293905" name="Text Box 17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138256" name="Line 18"/>
          <p:cNvSpPr>
            <a:spLocks noChangeShapeType="1"/>
          </p:cNvSpPr>
          <p:nvPr/>
        </p:nvSpPr>
        <p:spPr bwMode="auto">
          <a:xfrm flipV="1"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8257" name="Line 19"/>
          <p:cNvSpPr>
            <a:spLocks noChangeShapeType="1"/>
          </p:cNvSpPr>
          <p:nvPr/>
        </p:nvSpPr>
        <p:spPr bwMode="auto">
          <a:xfrm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8258" name="Rectangle 20"/>
          <p:cNvSpPr>
            <a:spLocks noChangeArrowheads="1"/>
          </p:cNvSpPr>
          <p:nvPr/>
        </p:nvSpPr>
        <p:spPr bwMode="auto">
          <a:xfrm rot="5400000">
            <a:off x="224631" y="1680369"/>
            <a:ext cx="935038" cy="9271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93909" name="Text Box 21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293910" name="Text Box 22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138261" name="Oval 23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8262" name="Line 24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8263" name="Line 25"/>
          <p:cNvSpPr>
            <a:spLocks noChangeShapeType="1"/>
          </p:cNvSpPr>
          <p:nvPr/>
        </p:nvSpPr>
        <p:spPr bwMode="auto">
          <a:xfrm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8264" name="Line 26"/>
          <p:cNvSpPr>
            <a:spLocks noChangeShapeType="1"/>
          </p:cNvSpPr>
          <p:nvPr/>
        </p:nvSpPr>
        <p:spPr bwMode="auto">
          <a:xfrm flipH="1"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3915" name="Text Box 27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138266" name="Line 28"/>
          <p:cNvSpPr>
            <a:spLocks noChangeShapeType="1"/>
          </p:cNvSpPr>
          <p:nvPr/>
        </p:nvSpPr>
        <p:spPr bwMode="auto">
          <a:xfrm flipH="1">
            <a:off x="2133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8267" name="Line 29"/>
          <p:cNvSpPr>
            <a:spLocks noChangeShapeType="1"/>
          </p:cNvSpPr>
          <p:nvPr/>
        </p:nvSpPr>
        <p:spPr bwMode="auto">
          <a:xfrm>
            <a:off x="2133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3918" name="Text Box 30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138269" name="Oval 31"/>
          <p:cNvSpPr>
            <a:spLocks noChangeArrowheads="1"/>
          </p:cNvSpPr>
          <p:nvPr/>
        </p:nvSpPr>
        <p:spPr bwMode="auto">
          <a:xfrm>
            <a:off x="1184275" y="2036763"/>
            <a:ext cx="111125" cy="968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8270" name="Rectangle 32"/>
          <p:cNvSpPr>
            <a:spLocks noChangeArrowheads="1"/>
          </p:cNvSpPr>
          <p:nvPr/>
        </p:nvSpPr>
        <p:spPr bwMode="auto">
          <a:xfrm rot="5400000">
            <a:off x="1215231" y="2289969"/>
            <a:ext cx="935038" cy="9271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8271" name="Rectangle 33"/>
          <p:cNvSpPr>
            <a:spLocks noChangeArrowheads="1"/>
          </p:cNvSpPr>
          <p:nvPr/>
        </p:nvSpPr>
        <p:spPr bwMode="auto">
          <a:xfrm rot="5400000">
            <a:off x="265906" y="2324894"/>
            <a:ext cx="935038" cy="85725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93922" name="Text Box 34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93923" name="Text Box 35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38274" name="Line 36"/>
          <p:cNvSpPr>
            <a:spLocks noChangeShapeType="1"/>
          </p:cNvSpPr>
          <p:nvPr/>
        </p:nvSpPr>
        <p:spPr bwMode="auto">
          <a:xfrm flipH="1">
            <a:off x="1163638" y="2098675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8275" name="Line 37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8276" name="Line 38"/>
          <p:cNvSpPr>
            <a:spLocks noChangeShapeType="1"/>
          </p:cNvSpPr>
          <p:nvPr/>
        </p:nvSpPr>
        <p:spPr bwMode="auto">
          <a:xfrm>
            <a:off x="1219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8277" name="Freeform 39"/>
          <p:cNvSpPr>
            <a:spLocks/>
          </p:cNvSpPr>
          <p:nvPr/>
        </p:nvSpPr>
        <p:spPr bwMode="auto">
          <a:xfrm>
            <a:off x="292100" y="1968500"/>
            <a:ext cx="2400300" cy="2336800"/>
          </a:xfrm>
          <a:custGeom>
            <a:avLst/>
            <a:gdLst>
              <a:gd name="T0" fmla="*/ 12700 w 1512"/>
              <a:gd name="T1" fmla="*/ 850900 h 1472"/>
              <a:gd name="T2" fmla="*/ 12700 w 1512"/>
              <a:gd name="T3" fmla="*/ 1079500 h 1472"/>
              <a:gd name="T4" fmla="*/ 88900 w 1512"/>
              <a:gd name="T5" fmla="*/ 1460500 h 1472"/>
              <a:gd name="T6" fmla="*/ 317500 w 1512"/>
              <a:gd name="T7" fmla="*/ 1765300 h 1472"/>
              <a:gd name="T8" fmla="*/ 546100 w 1512"/>
              <a:gd name="T9" fmla="*/ 1993900 h 1472"/>
              <a:gd name="T10" fmla="*/ 774700 w 1512"/>
              <a:gd name="T11" fmla="*/ 2146300 h 1472"/>
              <a:gd name="T12" fmla="*/ 1079500 w 1512"/>
              <a:gd name="T13" fmla="*/ 2222500 h 1472"/>
              <a:gd name="T14" fmla="*/ 1460500 w 1512"/>
              <a:gd name="T15" fmla="*/ 2298700 h 1472"/>
              <a:gd name="T16" fmla="*/ 1917700 w 1512"/>
              <a:gd name="T17" fmla="*/ 2298700 h 1472"/>
              <a:gd name="T18" fmla="*/ 2222500 w 1512"/>
              <a:gd name="T19" fmla="*/ 2070100 h 1472"/>
              <a:gd name="T20" fmla="*/ 2374900 w 1512"/>
              <a:gd name="T21" fmla="*/ 1841500 h 1472"/>
              <a:gd name="T22" fmla="*/ 2374900 w 1512"/>
              <a:gd name="T23" fmla="*/ 1460500 h 1472"/>
              <a:gd name="T24" fmla="*/ 2374900 w 1512"/>
              <a:gd name="T25" fmla="*/ 774700 h 1472"/>
              <a:gd name="T26" fmla="*/ 2222500 w 1512"/>
              <a:gd name="T27" fmla="*/ 393700 h 1472"/>
              <a:gd name="T28" fmla="*/ 2146300 w 1512"/>
              <a:gd name="T29" fmla="*/ 165100 h 1472"/>
              <a:gd name="T30" fmla="*/ 1841500 w 1512"/>
              <a:gd name="T31" fmla="*/ 88900 h 1472"/>
              <a:gd name="T32" fmla="*/ 1536700 w 1512"/>
              <a:gd name="T33" fmla="*/ 12700 h 1472"/>
              <a:gd name="T34" fmla="*/ 1231900 w 1512"/>
              <a:gd name="T35" fmla="*/ 12700 h 1472"/>
              <a:gd name="T36" fmla="*/ 1003300 w 1512"/>
              <a:gd name="T37" fmla="*/ 88900 h 1472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0" t="0" r="r" b="b"/>
            <a:pathLst>
              <a:path w="1512" h="1472">
                <a:moveTo>
                  <a:pt x="8" y="536"/>
                </a:moveTo>
                <a:cubicBezTo>
                  <a:pt x="4" y="576"/>
                  <a:pt x="0" y="616"/>
                  <a:pt x="8" y="680"/>
                </a:cubicBezTo>
                <a:cubicBezTo>
                  <a:pt x="16" y="744"/>
                  <a:pt x="24" y="848"/>
                  <a:pt x="56" y="920"/>
                </a:cubicBezTo>
                <a:cubicBezTo>
                  <a:pt x="88" y="992"/>
                  <a:pt x="152" y="1056"/>
                  <a:pt x="200" y="1112"/>
                </a:cubicBezTo>
                <a:cubicBezTo>
                  <a:pt x="248" y="1168"/>
                  <a:pt x="296" y="1216"/>
                  <a:pt x="344" y="1256"/>
                </a:cubicBezTo>
                <a:cubicBezTo>
                  <a:pt x="392" y="1296"/>
                  <a:pt x="432" y="1328"/>
                  <a:pt x="488" y="1352"/>
                </a:cubicBezTo>
                <a:cubicBezTo>
                  <a:pt x="544" y="1376"/>
                  <a:pt x="608" y="1384"/>
                  <a:pt x="680" y="1400"/>
                </a:cubicBezTo>
                <a:cubicBezTo>
                  <a:pt x="752" y="1416"/>
                  <a:pt x="832" y="1440"/>
                  <a:pt x="920" y="1448"/>
                </a:cubicBezTo>
                <a:cubicBezTo>
                  <a:pt x="1008" y="1456"/>
                  <a:pt x="1128" y="1472"/>
                  <a:pt x="1208" y="1448"/>
                </a:cubicBezTo>
                <a:cubicBezTo>
                  <a:pt x="1288" y="1424"/>
                  <a:pt x="1352" y="1352"/>
                  <a:pt x="1400" y="1304"/>
                </a:cubicBezTo>
                <a:cubicBezTo>
                  <a:pt x="1448" y="1256"/>
                  <a:pt x="1480" y="1224"/>
                  <a:pt x="1496" y="1160"/>
                </a:cubicBezTo>
                <a:cubicBezTo>
                  <a:pt x="1512" y="1096"/>
                  <a:pt x="1496" y="1032"/>
                  <a:pt x="1496" y="920"/>
                </a:cubicBezTo>
                <a:cubicBezTo>
                  <a:pt x="1496" y="808"/>
                  <a:pt x="1512" y="600"/>
                  <a:pt x="1496" y="488"/>
                </a:cubicBezTo>
                <a:cubicBezTo>
                  <a:pt x="1480" y="376"/>
                  <a:pt x="1424" y="312"/>
                  <a:pt x="1400" y="248"/>
                </a:cubicBezTo>
                <a:cubicBezTo>
                  <a:pt x="1376" y="184"/>
                  <a:pt x="1392" y="136"/>
                  <a:pt x="1352" y="104"/>
                </a:cubicBezTo>
                <a:cubicBezTo>
                  <a:pt x="1312" y="72"/>
                  <a:pt x="1224" y="72"/>
                  <a:pt x="1160" y="56"/>
                </a:cubicBezTo>
                <a:cubicBezTo>
                  <a:pt x="1096" y="40"/>
                  <a:pt x="1032" y="16"/>
                  <a:pt x="968" y="8"/>
                </a:cubicBezTo>
                <a:cubicBezTo>
                  <a:pt x="904" y="0"/>
                  <a:pt x="832" y="0"/>
                  <a:pt x="776" y="8"/>
                </a:cubicBezTo>
                <a:cubicBezTo>
                  <a:pt x="720" y="16"/>
                  <a:pt x="664" y="48"/>
                  <a:pt x="632" y="5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9267" name="Oval 3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9268" name="Oval 4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9269" name="Oval 5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9270" name="Oval 6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9271" name="Oval 7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9272" name="Oval 8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9273" name="Oval 9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9274" name="Oval 10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139275" name="Group 11"/>
          <p:cNvGrpSpPr>
            <a:grpSpLocks/>
          </p:cNvGrpSpPr>
          <p:nvPr/>
        </p:nvGrpSpPr>
        <p:grpSpPr bwMode="auto">
          <a:xfrm rot="-8448450">
            <a:off x="-3200400" y="762000"/>
            <a:ext cx="2822575" cy="971550"/>
            <a:chOff x="2495" y="2329"/>
            <a:chExt cx="1778" cy="612"/>
          </a:xfrm>
        </p:grpSpPr>
        <p:sp>
          <p:nvSpPr>
            <p:cNvPr id="139303" name="AutoShape 12"/>
            <p:cNvSpPr>
              <a:spLocks noChangeArrowheads="1"/>
            </p:cNvSpPr>
            <p:nvPr/>
          </p:nvSpPr>
          <p:spPr bwMode="auto">
            <a:xfrm rot="3226569">
              <a:off x="3385" y="1489"/>
              <a:ext cx="48" cy="1728"/>
            </a:xfrm>
            <a:prstGeom prst="flowChartExtract">
              <a:avLst/>
            </a:prstGeom>
            <a:solidFill>
              <a:schemeClr val="tx2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39304" name="Oval 13"/>
            <p:cNvSpPr>
              <a:spLocks noChangeArrowheads="1"/>
            </p:cNvSpPr>
            <p:nvPr/>
          </p:nvSpPr>
          <p:spPr bwMode="auto">
            <a:xfrm rot="8626569">
              <a:off x="2495" y="2894"/>
              <a:ext cx="288" cy="47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294926" name="Text Box 14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294927" name="Text Box 15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94928" name="Text Box 16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294929" name="Text Box 17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139280" name="Line 18"/>
          <p:cNvSpPr>
            <a:spLocks noChangeShapeType="1"/>
          </p:cNvSpPr>
          <p:nvPr/>
        </p:nvSpPr>
        <p:spPr bwMode="auto">
          <a:xfrm flipV="1"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9281" name="Line 19"/>
          <p:cNvSpPr>
            <a:spLocks noChangeShapeType="1"/>
          </p:cNvSpPr>
          <p:nvPr/>
        </p:nvSpPr>
        <p:spPr bwMode="auto">
          <a:xfrm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9282" name="Rectangle 20"/>
          <p:cNvSpPr>
            <a:spLocks noChangeArrowheads="1"/>
          </p:cNvSpPr>
          <p:nvPr/>
        </p:nvSpPr>
        <p:spPr bwMode="auto">
          <a:xfrm rot="5400000">
            <a:off x="224631" y="1680369"/>
            <a:ext cx="935038" cy="9271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94933" name="Text Box 21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294934" name="Text Box 22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139285" name="Oval 23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9286" name="Line 24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9287" name="Line 25"/>
          <p:cNvSpPr>
            <a:spLocks noChangeShapeType="1"/>
          </p:cNvSpPr>
          <p:nvPr/>
        </p:nvSpPr>
        <p:spPr bwMode="auto">
          <a:xfrm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9288" name="Line 26"/>
          <p:cNvSpPr>
            <a:spLocks noChangeShapeType="1"/>
          </p:cNvSpPr>
          <p:nvPr/>
        </p:nvSpPr>
        <p:spPr bwMode="auto">
          <a:xfrm flipH="1"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4939" name="Text Box 27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139290" name="Line 28"/>
          <p:cNvSpPr>
            <a:spLocks noChangeShapeType="1"/>
          </p:cNvSpPr>
          <p:nvPr/>
        </p:nvSpPr>
        <p:spPr bwMode="auto">
          <a:xfrm flipH="1">
            <a:off x="2133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9291" name="Line 29"/>
          <p:cNvSpPr>
            <a:spLocks noChangeShapeType="1"/>
          </p:cNvSpPr>
          <p:nvPr/>
        </p:nvSpPr>
        <p:spPr bwMode="auto">
          <a:xfrm>
            <a:off x="2133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4942" name="Text Box 30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139293" name="Oval 31"/>
          <p:cNvSpPr>
            <a:spLocks noChangeArrowheads="1"/>
          </p:cNvSpPr>
          <p:nvPr/>
        </p:nvSpPr>
        <p:spPr bwMode="auto">
          <a:xfrm>
            <a:off x="1184275" y="2036763"/>
            <a:ext cx="111125" cy="968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9294" name="Rectangle 32"/>
          <p:cNvSpPr>
            <a:spLocks noChangeArrowheads="1"/>
          </p:cNvSpPr>
          <p:nvPr/>
        </p:nvSpPr>
        <p:spPr bwMode="auto">
          <a:xfrm rot="5400000">
            <a:off x="1215231" y="2289969"/>
            <a:ext cx="935038" cy="9271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39295" name="Rectangle 33"/>
          <p:cNvSpPr>
            <a:spLocks noChangeArrowheads="1"/>
          </p:cNvSpPr>
          <p:nvPr/>
        </p:nvSpPr>
        <p:spPr bwMode="auto">
          <a:xfrm rot="5400000">
            <a:off x="265906" y="2324894"/>
            <a:ext cx="935038" cy="85725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94946" name="Text Box 34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94947" name="Text Box 35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39298" name="Line 36"/>
          <p:cNvSpPr>
            <a:spLocks noChangeShapeType="1"/>
          </p:cNvSpPr>
          <p:nvPr/>
        </p:nvSpPr>
        <p:spPr bwMode="auto">
          <a:xfrm flipH="1">
            <a:off x="1163638" y="2098675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9299" name="Line 37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9300" name="Line 38"/>
          <p:cNvSpPr>
            <a:spLocks noChangeShapeType="1"/>
          </p:cNvSpPr>
          <p:nvPr/>
        </p:nvSpPr>
        <p:spPr bwMode="auto">
          <a:xfrm>
            <a:off x="1219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9301" name="Freeform 39"/>
          <p:cNvSpPr>
            <a:spLocks/>
          </p:cNvSpPr>
          <p:nvPr/>
        </p:nvSpPr>
        <p:spPr bwMode="auto">
          <a:xfrm>
            <a:off x="304800" y="2044700"/>
            <a:ext cx="2159000" cy="1689100"/>
          </a:xfrm>
          <a:custGeom>
            <a:avLst/>
            <a:gdLst>
              <a:gd name="T0" fmla="*/ 0 w 1408"/>
              <a:gd name="T1" fmla="*/ 774700 h 1064"/>
              <a:gd name="T2" fmla="*/ 147205 w 1408"/>
              <a:gd name="T3" fmla="*/ 1079500 h 1064"/>
              <a:gd name="T4" fmla="*/ 368011 w 1408"/>
              <a:gd name="T5" fmla="*/ 1384300 h 1064"/>
              <a:gd name="T6" fmla="*/ 588818 w 1408"/>
              <a:gd name="T7" fmla="*/ 1460500 h 1064"/>
              <a:gd name="T8" fmla="*/ 883227 w 1408"/>
              <a:gd name="T9" fmla="*/ 1536700 h 1064"/>
              <a:gd name="T10" fmla="*/ 1177636 w 1408"/>
              <a:gd name="T11" fmla="*/ 1689100 h 1064"/>
              <a:gd name="T12" fmla="*/ 1545648 w 1408"/>
              <a:gd name="T13" fmla="*/ 1536700 h 1064"/>
              <a:gd name="T14" fmla="*/ 1840057 w 1408"/>
              <a:gd name="T15" fmla="*/ 1460500 h 1064"/>
              <a:gd name="T16" fmla="*/ 2060864 w 1408"/>
              <a:gd name="T17" fmla="*/ 1384300 h 1064"/>
              <a:gd name="T18" fmla="*/ 2134466 w 1408"/>
              <a:gd name="T19" fmla="*/ 1079500 h 1064"/>
              <a:gd name="T20" fmla="*/ 2134466 w 1408"/>
              <a:gd name="T21" fmla="*/ 774700 h 1064"/>
              <a:gd name="T22" fmla="*/ 1987261 w 1408"/>
              <a:gd name="T23" fmla="*/ 317500 h 1064"/>
              <a:gd name="T24" fmla="*/ 1840057 w 1408"/>
              <a:gd name="T25" fmla="*/ 165100 h 1064"/>
              <a:gd name="T26" fmla="*/ 1545648 w 1408"/>
              <a:gd name="T27" fmla="*/ 88900 h 1064"/>
              <a:gd name="T28" fmla="*/ 1398443 w 1408"/>
              <a:gd name="T29" fmla="*/ 88900 h 1064"/>
              <a:gd name="T30" fmla="*/ 1251239 w 1408"/>
              <a:gd name="T31" fmla="*/ 12700 h 1064"/>
              <a:gd name="T32" fmla="*/ 1104034 w 1408"/>
              <a:gd name="T33" fmla="*/ 12700 h 1064"/>
              <a:gd name="T34" fmla="*/ 956830 w 1408"/>
              <a:gd name="T35" fmla="*/ 12700 h 1064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0" t="0" r="r" b="b"/>
            <a:pathLst>
              <a:path w="1408" h="1064">
                <a:moveTo>
                  <a:pt x="0" y="488"/>
                </a:moveTo>
                <a:cubicBezTo>
                  <a:pt x="28" y="552"/>
                  <a:pt x="56" y="616"/>
                  <a:pt x="96" y="680"/>
                </a:cubicBezTo>
                <a:cubicBezTo>
                  <a:pt x="136" y="744"/>
                  <a:pt x="192" y="832"/>
                  <a:pt x="240" y="872"/>
                </a:cubicBezTo>
                <a:cubicBezTo>
                  <a:pt x="288" y="912"/>
                  <a:pt x="328" y="904"/>
                  <a:pt x="384" y="920"/>
                </a:cubicBezTo>
                <a:cubicBezTo>
                  <a:pt x="440" y="936"/>
                  <a:pt x="512" y="944"/>
                  <a:pt x="576" y="968"/>
                </a:cubicBezTo>
                <a:cubicBezTo>
                  <a:pt x="640" y="992"/>
                  <a:pt x="696" y="1064"/>
                  <a:pt x="768" y="1064"/>
                </a:cubicBezTo>
                <a:cubicBezTo>
                  <a:pt x="840" y="1064"/>
                  <a:pt x="936" y="992"/>
                  <a:pt x="1008" y="968"/>
                </a:cubicBezTo>
                <a:cubicBezTo>
                  <a:pt x="1080" y="944"/>
                  <a:pt x="1144" y="936"/>
                  <a:pt x="1200" y="920"/>
                </a:cubicBezTo>
                <a:cubicBezTo>
                  <a:pt x="1256" y="904"/>
                  <a:pt x="1312" y="912"/>
                  <a:pt x="1344" y="872"/>
                </a:cubicBezTo>
                <a:cubicBezTo>
                  <a:pt x="1376" y="832"/>
                  <a:pt x="1384" y="744"/>
                  <a:pt x="1392" y="680"/>
                </a:cubicBezTo>
                <a:cubicBezTo>
                  <a:pt x="1400" y="616"/>
                  <a:pt x="1408" y="568"/>
                  <a:pt x="1392" y="488"/>
                </a:cubicBezTo>
                <a:cubicBezTo>
                  <a:pt x="1376" y="408"/>
                  <a:pt x="1328" y="264"/>
                  <a:pt x="1296" y="200"/>
                </a:cubicBezTo>
                <a:cubicBezTo>
                  <a:pt x="1264" y="136"/>
                  <a:pt x="1248" y="128"/>
                  <a:pt x="1200" y="104"/>
                </a:cubicBezTo>
                <a:cubicBezTo>
                  <a:pt x="1152" y="80"/>
                  <a:pt x="1056" y="64"/>
                  <a:pt x="1008" y="56"/>
                </a:cubicBezTo>
                <a:cubicBezTo>
                  <a:pt x="960" y="48"/>
                  <a:pt x="944" y="64"/>
                  <a:pt x="912" y="56"/>
                </a:cubicBezTo>
                <a:cubicBezTo>
                  <a:pt x="880" y="48"/>
                  <a:pt x="848" y="16"/>
                  <a:pt x="816" y="8"/>
                </a:cubicBezTo>
                <a:cubicBezTo>
                  <a:pt x="784" y="0"/>
                  <a:pt x="752" y="8"/>
                  <a:pt x="720" y="8"/>
                </a:cubicBezTo>
                <a:cubicBezTo>
                  <a:pt x="688" y="8"/>
                  <a:pt x="656" y="8"/>
                  <a:pt x="624" y="8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9302" name="Line 40"/>
          <p:cNvSpPr>
            <a:spLocks noChangeShapeType="1"/>
          </p:cNvSpPr>
          <p:nvPr/>
        </p:nvSpPr>
        <p:spPr bwMode="auto">
          <a:xfrm flipH="1" flipV="1">
            <a:off x="-533400" y="1600200"/>
            <a:ext cx="838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0291" name="Oval 3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0292" name="Oval 4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0293" name="Oval 5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0294" name="Oval 6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0295" name="Oval 7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0296" name="Oval 8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0297" name="Oval 9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0298" name="Oval 10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140299" name="Group 11"/>
          <p:cNvGrpSpPr>
            <a:grpSpLocks/>
          </p:cNvGrpSpPr>
          <p:nvPr/>
        </p:nvGrpSpPr>
        <p:grpSpPr bwMode="auto">
          <a:xfrm rot="1743083">
            <a:off x="-1143000" y="685800"/>
            <a:ext cx="2822575" cy="971550"/>
            <a:chOff x="2495" y="2329"/>
            <a:chExt cx="1778" cy="612"/>
          </a:xfrm>
        </p:grpSpPr>
        <p:sp>
          <p:nvSpPr>
            <p:cNvPr id="140327" name="AutoShape 12"/>
            <p:cNvSpPr>
              <a:spLocks noChangeArrowheads="1"/>
            </p:cNvSpPr>
            <p:nvPr/>
          </p:nvSpPr>
          <p:spPr bwMode="auto">
            <a:xfrm rot="3226569">
              <a:off x="3385" y="1489"/>
              <a:ext cx="48" cy="1728"/>
            </a:xfrm>
            <a:prstGeom prst="flowChartExtract">
              <a:avLst/>
            </a:prstGeom>
            <a:solidFill>
              <a:schemeClr val="tx2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40328" name="Oval 13"/>
            <p:cNvSpPr>
              <a:spLocks noChangeArrowheads="1"/>
            </p:cNvSpPr>
            <p:nvPr/>
          </p:nvSpPr>
          <p:spPr bwMode="auto">
            <a:xfrm rot="8626569">
              <a:off x="2495" y="2894"/>
              <a:ext cx="288" cy="47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295950" name="Text Box 14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295951" name="Text Box 15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95952" name="Text Box 16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295953" name="Text Box 17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140304" name="Line 18"/>
          <p:cNvSpPr>
            <a:spLocks noChangeShapeType="1"/>
          </p:cNvSpPr>
          <p:nvPr/>
        </p:nvSpPr>
        <p:spPr bwMode="auto">
          <a:xfrm flipV="1"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0305" name="Line 19"/>
          <p:cNvSpPr>
            <a:spLocks noChangeShapeType="1"/>
          </p:cNvSpPr>
          <p:nvPr/>
        </p:nvSpPr>
        <p:spPr bwMode="auto">
          <a:xfrm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0306" name="Rectangle 20"/>
          <p:cNvSpPr>
            <a:spLocks noChangeArrowheads="1"/>
          </p:cNvSpPr>
          <p:nvPr/>
        </p:nvSpPr>
        <p:spPr bwMode="auto">
          <a:xfrm rot="5400000">
            <a:off x="224631" y="1680369"/>
            <a:ext cx="935038" cy="9271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95957" name="Text Box 21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295958" name="Text Box 22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140309" name="Oval 23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0310" name="Line 24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0311" name="Line 25"/>
          <p:cNvSpPr>
            <a:spLocks noChangeShapeType="1"/>
          </p:cNvSpPr>
          <p:nvPr/>
        </p:nvSpPr>
        <p:spPr bwMode="auto">
          <a:xfrm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0312" name="Line 26"/>
          <p:cNvSpPr>
            <a:spLocks noChangeShapeType="1"/>
          </p:cNvSpPr>
          <p:nvPr/>
        </p:nvSpPr>
        <p:spPr bwMode="auto">
          <a:xfrm flipH="1"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5963" name="Text Box 27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140314" name="Line 28"/>
          <p:cNvSpPr>
            <a:spLocks noChangeShapeType="1"/>
          </p:cNvSpPr>
          <p:nvPr/>
        </p:nvSpPr>
        <p:spPr bwMode="auto">
          <a:xfrm flipH="1">
            <a:off x="2133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0315" name="Line 29"/>
          <p:cNvSpPr>
            <a:spLocks noChangeShapeType="1"/>
          </p:cNvSpPr>
          <p:nvPr/>
        </p:nvSpPr>
        <p:spPr bwMode="auto">
          <a:xfrm>
            <a:off x="2133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5966" name="Text Box 30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140317" name="Oval 31"/>
          <p:cNvSpPr>
            <a:spLocks noChangeArrowheads="1"/>
          </p:cNvSpPr>
          <p:nvPr/>
        </p:nvSpPr>
        <p:spPr bwMode="auto">
          <a:xfrm>
            <a:off x="1184275" y="2036763"/>
            <a:ext cx="111125" cy="968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0318" name="Rectangle 32"/>
          <p:cNvSpPr>
            <a:spLocks noChangeArrowheads="1"/>
          </p:cNvSpPr>
          <p:nvPr/>
        </p:nvSpPr>
        <p:spPr bwMode="auto">
          <a:xfrm rot="5400000">
            <a:off x="1215231" y="2289969"/>
            <a:ext cx="935038" cy="9271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0319" name="Rectangle 33"/>
          <p:cNvSpPr>
            <a:spLocks noChangeArrowheads="1"/>
          </p:cNvSpPr>
          <p:nvPr/>
        </p:nvSpPr>
        <p:spPr bwMode="auto">
          <a:xfrm rot="5400000">
            <a:off x="265906" y="2324894"/>
            <a:ext cx="935038" cy="85725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95970" name="Text Box 34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95971" name="Text Box 35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40322" name="Line 36"/>
          <p:cNvSpPr>
            <a:spLocks noChangeShapeType="1"/>
          </p:cNvSpPr>
          <p:nvPr/>
        </p:nvSpPr>
        <p:spPr bwMode="auto">
          <a:xfrm flipH="1">
            <a:off x="1163638" y="2098675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0323" name="Line 37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0324" name="Line 38"/>
          <p:cNvSpPr>
            <a:spLocks noChangeShapeType="1"/>
          </p:cNvSpPr>
          <p:nvPr/>
        </p:nvSpPr>
        <p:spPr bwMode="auto">
          <a:xfrm>
            <a:off x="1219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0325" name="Freeform 39"/>
          <p:cNvSpPr>
            <a:spLocks/>
          </p:cNvSpPr>
          <p:nvPr/>
        </p:nvSpPr>
        <p:spPr bwMode="auto">
          <a:xfrm>
            <a:off x="292100" y="2057400"/>
            <a:ext cx="1244600" cy="1270000"/>
          </a:xfrm>
          <a:custGeom>
            <a:avLst/>
            <a:gdLst>
              <a:gd name="T0" fmla="*/ 12700 w 784"/>
              <a:gd name="T1" fmla="*/ 762000 h 800"/>
              <a:gd name="T2" fmla="*/ 88900 w 784"/>
              <a:gd name="T3" fmla="*/ 914400 h 800"/>
              <a:gd name="T4" fmla="*/ 546100 w 784"/>
              <a:gd name="T5" fmla="*/ 1219200 h 800"/>
              <a:gd name="T6" fmla="*/ 698500 w 784"/>
              <a:gd name="T7" fmla="*/ 1219200 h 800"/>
              <a:gd name="T8" fmla="*/ 927100 w 784"/>
              <a:gd name="T9" fmla="*/ 1219200 h 800"/>
              <a:gd name="T10" fmla="*/ 1079500 w 784"/>
              <a:gd name="T11" fmla="*/ 1143000 h 800"/>
              <a:gd name="T12" fmla="*/ 1155700 w 784"/>
              <a:gd name="T13" fmla="*/ 990600 h 800"/>
              <a:gd name="T14" fmla="*/ 1231900 w 784"/>
              <a:gd name="T15" fmla="*/ 838200 h 800"/>
              <a:gd name="T16" fmla="*/ 1231900 w 784"/>
              <a:gd name="T17" fmla="*/ 533400 h 800"/>
              <a:gd name="T18" fmla="*/ 1231900 w 784"/>
              <a:gd name="T19" fmla="*/ 304800 h 800"/>
              <a:gd name="T20" fmla="*/ 1155700 w 784"/>
              <a:gd name="T21" fmla="*/ 152400 h 800"/>
              <a:gd name="T22" fmla="*/ 927100 w 784"/>
              <a:gd name="T23" fmla="*/ 0 h 800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784" h="800">
                <a:moveTo>
                  <a:pt x="8" y="480"/>
                </a:moveTo>
                <a:cubicBezTo>
                  <a:pt x="4" y="504"/>
                  <a:pt x="0" y="528"/>
                  <a:pt x="56" y="576"/>
                </a:cubicBezTo>
                <a:cubicBezTo>
                  <a:pt x="112" y="624"/>
                  <a:pt x="280" y="736"/>
                  <a:pt x="344" y="768"/>
                </a:cubicBezTo>
                <a:cubicBezTo>
                  <a:pt x="408" y="800"/>
                  <a:pt x="400" y="768"/>
                  <a:pt x="440" y="768"/>
                </a:cubicBezTo>
                <a:cubicBezTo>
                  <a:pt x="480" y="768"/>
                  <a:pt x="544" y="776"/>
                  <a:pt x="584" y="768"/>
                </a:cubicBezTo>
                <a:cubicBezTo>
                  <a:pt x="624" y="760"/>
                  <a:pt x="656" y="744"/>
                  <a:pt x="680" y="720"/>
                </a:cubicBezTo>
                <a:cubicBezTo>
                  <a:pt x="704" y="696"/>
                  <a:pt x="712" y="656"/>
                  <a:pt x="728" y="624"/>
                </a:cubicBezTo>
                <a:cubicBezTo>
                  <a:pt x="744" y="592"/>
                  <a:pt x="768" y="576"/>
                  <a:pt x="776" y="528"/>
                </a:cubicBezTo>
                <a:cubicBezTo>
                  <a:pt x="784" y="480"/>
                  <a:pt x="776" y="392"/>
                  <a:pt x="776" y="336"/>
                </a:cubicBezTo>
                <a:cubicBezTo>
                  <a:pt x="776" y="280"/>
                  <a:pt x="784" y="232"/>
                  <a:pt x="776" y="192"/>
                </a:cubicBezTo>
                <a:cubicBezTo>
                  <a:pt x="768" y="152"/>
                  <a:pt x="760" y="128"/>
                  <a:pt x="728" y="96"/>
                </a:cubicBezTo>
                <a:cubicBezTo>
                  <a:pt x="696" y="64"/>
                  <a:pt x="608" y="16"/>
                  <a:pt x="584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0326" name="Freeform 40"/>
          <p:cNvSpPr>
            <a:spLocks/>
          </p:cNvSpPr>
          <p:nvPr/>
        </p:nvSpPr>
        <p:spPr bwMode="auto">
          <a:xfrm rot="-2071832">
            <a:off x="-1152525" y="771525"/>
            <a:ext cx="1066800" cy="1752600"/>
          </a:xfrm>
          <a:custGeom>
            <a:avLst/>
            <a:gdLst>
              <a:gd name="T0" fmla="*/ 1066800 w 1120"/>
              <a:gd name="T1" fmla="*/ 1752600 h 1224"/>
              <a:gd name="T2" fmla="*/ 883920 w 1120"/>
              <a:gd name="T3" fmla="*/ 1683871 h 1224"/>
              <a:gd name="T4" fmla="*/ 609600 w 1120"/>
              <a:gd name="T5" fmla="*/ 1477682 h 1224"/>
              <a:gd name="T6" fmla="*/ 106680 w 1120"/>
              <a:gd name="T7" fmla="*/ 1134035 h 1224"/>
              <a:gd name="T8" fmla="*/ 15240 w 1120"/>
              <a:gd name="T9" fmla="*/ 790388 h 1224"/>
              <a:gd name="T10" fmla="*/ 15240 w 1120"/>
              <a:gd name="T11" fmla="*/ 240553 h 1224"/>
              <a:gd name="T12" fmla="*/ 106680 w 1120"/>
              <a:gd name="T13" fmla="*/ 103094 h 1224"/>
              <a:gd name="T14" fmla="*/ 198120 w 1120"/>
              <a:gd name="T15" fmla="*/ 34365 h 1224"/>
              <a:gd name="T16" fmla="*/ 289560 w 1120"/>
              <a:gd name="T17" fmla="*/ 34365 h 1224"/>
              <a:gd name="T18" fmla="*/ 426720 w 1120"/>
              <a:gd name="T19" fmla="*/ 34365 h 1224"/>
              <a:gd name="T20" fmla="*/ 472440 w 1120"/>
              <a:gd name="T21" fmla="*/ 240553 h 1224"/>
              <a:gd name="T22" fmla="*/ 381000 w 1120"/>
              <a:gd name="T23" fmla="*/ 240553 h 1224"/>
              <a:gd name="T24" fmla="*/ 243840 w 1120"/>
              <a:gd name="T25" fmla="*/ 171824 h 1224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1120" h="1224">
                <a:moveTo>
                  <a:pt x="1120" y="1224"/>
                </a:moveTo>
                <a:cubicBezTo>
                  <a:pt x="1064" y="1216"/>
                  <a:pt x="1008" y="1208"/>
                  <a:pt x="928" y="1176"/>
                </a:cubicBezTo>
                <a:cubicBezTo>
                  <a:pt x="848" y="1144"/>
                  <a:pt x="776" y="1096"/>
                  <a:pt x="640" y="1032"/>
                </a:cubicBezTo>
                <a:cubicBezTo>
                  <a:pt x="504" y="968"/>
                  <a:pt x="216" y="872"/>
                  <a:pt x="112" y="792"/>
                </a:cubicBezTo>
                <a:cubicBezTo>
                  <a:pt x="8" y="712"/>
                  <a:pt x="32" y="656"/>
                  <a:pt x="16" y="552"/>
                </a:cubicBezTo>
                <a:cubicBezTo>
                  <a:pt x="0" y="448"/>
                  <a:pt x="0" y="248"/>
                  <a:pt x="16" y="168"/>
                </a:cubicBezTo>
                <a:cubicBezTo>
                  <a:pt x="32" y="88"/>
                  <a:pt x="80" y="96"/>
                  <a:pt x="112" y="72"/>
                </a:cubicBezTo>
                <a:cubicBezTo>
                  <a:pt x="144" y="48"/>
                  <a:pt x="176" y="32"/>
                  <a:pt x="208" y="24"/>
                </a:cubicBezTo>
                <a:cubicBezTo>
                  <a:pt x="240" y="16"/>
                  <a:pt x="264" y="24"/>
                  <a:pt x="304" y="24"/>
                </a:cubicBezTo>
                <a:cubicBezTo>
                  <a:pt x="344" y="24"/>
                  <a:pt x="416" y="0"/>
                  <a:pt x="448" y="24"/>
                </a:cubicBezTo>
                <a:cubicBezTo>
                  <a:pt x="480" y="48"/>
                  <a:pt x="504" y="144"/>
                  <a:pt x="496" y="168"/>
                </a:cubicBezTo>
                <a:cubicBezTo>
                  <a:pt x="488" y="192"/>
                  <a:pt x="440" y="176"/>
                  <a:pt x="400" y="168"/>
                </a:cubicBezTo>
                <a:cubicBezTo>
                  <a:pt x="360" y="160"/>
                  <a:pt x="288" y="128"/>
                  <a:pt x="256" y="12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1315" name="Oval 3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1316" name="Oval 4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1317" name="Oval 5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1318" name="Oval 6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1319" name="Oval 7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1320" name="Oval 8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1321" name="Oval 9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1322" name="Oval 10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141323" name="Group 11"/>
          <p:cNvGrpSpPr>
            <a:grpSpLocks/>
          </p:cNvGrpSpPr>
          <p:nvPr/>
        </p:nvGrpSpPr>
        <p:grpSpPr bwMode="auto">
          <a:xfrm rot="2511841">
            <a:off x="990600" y="1009650"/>
            <a:ext cx="2822575" cy="971550"/>
            <a:chOff x="2495" y="2329"/>
            <a:chExt cx="1778" cy="612"/>
          </a:xfrm>
        </p:grpSpPr>
        <p:sp>
          <p:nvSpPr>
            <p:cNvPr id="141351" name="AutoShape 12"/>
            <p:cNvSpPr>
              <a:spLocks noChangeArrowheads="1"/>
            </p:cNvSpPr>
            <p:nvPr/>
          </p:nvSpPr>
          <p:spPr bwMode="auto">
            <a:xfrm rot="3226569">
              <a:off x="3385" y="1489"/>
              <a:ext cx="48" cy="1728"/>
            </a:xfrm>
            <a:prstGeom prst="flowChartExtract">
              <a:avLst/>
            </a:prstGeom>
            <a:solidFill>
              <a:schemeClr val="tx2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41352" name="Oval 13"/>
            <p:cNvSpPr>
              <a:spLocks noChangeArrowheads="1"/>
            </p:cNvSpPr>
            <p:nvPr/>
          </p:nvSpPr>
          <p:spPr bwMode="auto">
            <a:xfrm rot="8626569">
              <a:off x="2495" y="2894"/>
              <a:ext cx="288" cy="47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296974" name="Text Box 14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296975" name="Text Box 15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96976" name="Text Box 16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296977" name="Text Box 17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141328" name="Line 18"/>
          <p:cNvSpPr>
            <a:spLocks noChangeShapeType="1"/>
          </p:cNvSpPr>
          <p:nvPr/>
        </p:nvSpPr>
        <p:spPr bwMode="auto">
          <a:xfrm flipV="1"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1329" name="Line 19"/>
          <p:cNvSpPr>
            <a:spLocks noChangeShapeType="1"/>
          </p:cNvSpPr>
          <p:nvPr/>
        </p:nvSpPr>
        <p:spPr bwMode="auto">
          <a:xfrm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1330" name="Rectangle 20"/>
          <p:cNvSpPr>
            <a:spLocks noChangeArrowheads="1"/>
          </p:cNvSpPr>
          <p:nvPr/>
        </p:nvSpPr>
        <p:spPr bwMode="auto">
          <a:xfrm rot="5400000">
            <a:off x="224631" y="1680369"/>
            <a:ext cx="935038" cy="9271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96981" name="Text Box 21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296982" name="Text Box 22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141333" name="Oval 23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1334" name="Line 24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1335" name="Line 25"/>
          <p:cNvSpPr>
            <a:spLocks noChangeShapeType="1"/>
          </p:cNvSpPr>
          <p:nvPr/>
        </p:nvSpPr>
        <p:spPr bwMode="auto">
          <a:xfrm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1336" name="Line 26"/>
          <p:cNvSpPr>
            <a:spLocks noChangeShapeType="1"/>
          </p:cNvSpPr>
          <p:nvPr/>
        </p:nvSpPr>
        <p:spPr bwMode="auto">
          <a:xfrm flipH="1"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6987" name="Text Box 27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141338" name="Line 28"/>
          <p:cNvSpPr>
            <a:spLocks noChangeShapeType="1"/>
          </p:cNvSpPr>
          <p:nvPr/>
        </p:nvSpPr>
        <p:spPr bwMode="auto">
          <a:xfrm flipH="1">
            <a:off x="2133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1339" name="Line 29"/>
          <p:cNvSpPr>
            <a:spLocks noChangeShapeType="1"/>
          </p:cNvSpPr>
          <p:nvPr/>
        </p:nvSpPr>
        <p:spPr bwMode="auto">
          <a:xfrm>
            <a:off x="2133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6990" name="Text Box 30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141341" name="Oval 31"/>
          <p:cNvSpPr>
            <a:spLocks noChangeArrowheads="1"/>
          </p:cNvSpPr>
          <p:nvPr/>
        </p:nvSpPr>
        <p:spPr bwMode="auto">
          <a:xfrm>
            <a:off x="1184275" y="2036763"/>
            <a:ext cx="111125" cy="968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1342" name="Rectangle 32"/>
          <p:cNvSpPr>
            <a:spLocks noChangeArrowheads="1"/>
          </p:cNvSpPr>
          <p:nvPr/>
        </p:nvSpPr>
        <p:spPr bwMode="auto">
          <a:xfrm rot="5400000">
            <a:off x="1215231" y="2289969"/>
            <a:ext cx="935038" cy="9271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1343" name="Rectangle 33"/>
          <p:cNvSpPr>
            <a:spLocks noChangeArrowheads="1"/>
          </p:cNvSpPr>
          <p:nvPr/>
        </p:nvSpPr>
        <p:spPr bwMode="auto">
          <a:xfrm rot="5400000">
            <a:off x="265906" y="2324894"/>
            <a:ext cx="935038" cy="85725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96994" name="Text Box 34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96995" name="Text Box 35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41346" name="Line 36"/>
          <p:cNvSpPr>
            <a:spLocks noChangeShapeType="1"/>
          </p:cNvSpPr>
          <p:nvPr/>
        </p:nvSpPr>
        <p:spPr bwMode="auto">
          <a:xfrm flipH="1">
            <a:off x="1163638" y="2098675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1347" name="Line 37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1348" name="Line 38"/>
          <p:cNvSpPr>
            <a:spLocks noChangeShapeType="1"/>
          </p:cNvSpPr>
          <p:nvPr/>
        </p:nvSpPr>
        <p:spPr bwMode="auto">
          <a:xfrm>
            <a:off x="1219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1349" name="Line 39"/>
          <p:cNvSpPr>
            <a:spLocks noChangeShapeType="1"/>
          </p:cNvSpPr>
          <p:nvPr/>
        </p:nvSpPr>
        <p:spPr bwMode="auto">
          <a:xfrm flipV="1">
            <a:off x="3048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1350" name="Freeform 40"/>
          <p:cNvSpPr>
            <a:spLocks/>
          </p:cNvSpPr>
          <p:nvPr/>
        </p:nvSpPr>
        <p:spPr bwMode="auto">
          <a:xfrm>
            <a:off x="-914400" y="749300"/>
            <a:ext cx="1993900" cy="1308100"/>
          </a:xfrm>
          <a:custGeom>
            <a:avLst/>
            <a:gdLst>
              <a:gd name="T0" fmla="*/ 1267309 w 944"/>
              <a:gd name="T1" fmla="*/ 1308100 h 872"/>
              <a:gd name="T2" fmla="*/ 1064540 w 944"/>
              <a:gd name="T3" fmla="*/ 1236094 h 872"/>
              <a:gd name="T4" fmla="*/ 861770 w 944"/>
              <a:gd name="T5" fmla="*/ 1236094 h 872"/>
              <a:gd name="T6" fmla="*/ 557616 w 944"/>
              <a:gd name="T7" fmla="*/ 1164089 h 872"/>
              <a:gd name="T8" fmla="*/ 253462 w 944"/>
              <a:gd name="T9" fmla="*/ 948072 h 872"/>
              <a:gd name="T10" fmla="*/ 50692 w 944"/>
              <a:gd name="T11" fmla="*/ 804061 h 872"/>
              <a:gd name="T12" fmla="*/ 50692 w 944"/>
              <a:gd name="T13" fmla="*/ 588045 h 872"/>
              <a:gd name="T14" fmla="*/ 50692 w 944"/>
              <a:gd name="T15" fmla="*/ 300023 h 872"/>
              <a:gd name="T16" fmla="*/ 354847 w 944"/>
              <a:gd name="T17" fmla="*/ 84006 h 872"/>
              <a:gd name="T18" fmla="*/ 659001 w 944"/>
              <a:gd name="T19" fmla="*/ 12001 h 872"/>
              <a:gd name="T20" fmla="*/ 1064540 w 944"/>
              <a:gd name="T21" fmla="*/ 12001 h 872"/>
              <a:gd name="T22" fmla="*/ 1267309 w 944"/>
              <a:gd name="T23" fmla="*/ 12001 h 872"/>
              <a:gd name="T24" fmla="*/ 1672848 w 944"/>
              <a:gd name="T25" fmla="*/ 84006 h 872"/>
              <a:gd name="T26" fmla="*/ 1875618 w 944"/>
              <a:gd name="T27" fmla="*/ 156012 h 872"/>
              <a:gd name="T28" fmla="*/ 1977003 w 944"/>
              <a:gd name="T29" fmla="*/ 300023 h 872"/>
              <a:gd name="T30" fmla="*/ 1774233 w 944"/>
              <a:gd name="T31" fmla="*/ 300023 h 872"/>
              <a:gd name="T32" fmla="*/ 1470079 w 944"/>
              <a:gd name="T33" fmla="*/ 300023 h 87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944" h="872">
                <a:moveTo>
                  <a:pt x="600" y="872"/>
                </a:moveTo>
                <a:cubicBezTo>
                  <a:pt x="568" y="852"/>
                  <a:pt x="536" y="832"/>
                  <a:pt x="504" y="824"/>
                </a:cubicBezTo>
                <a:cubicBezTo>
                  <a:pt x="472" y="816"/>
                  <a:pt x="448" y="832"/>
                  <a:pt x="408" y="824"/>
                </a:cubicBezTo>
                <a:cubicBezTo>
                  <a:pt x="368" y="816"/>
                  <a:pt x="312" y="808"/>
                  <a:pt x="264" y="776"/>
                </a:cubicBezTo>
                <a:cubicBezTo>
                  <a:pt x="216" y="744"/>
                  <a:pt x="160" y="672"/>
                  <a:pt x="120" y="632"/>
                </a:cubicBezTo>
                <a:cubicBezTo>
                  <a:pt x="80" y="592"/>
                  <a:pt x="40" y="576"/>
                  <a:pt x="24" y="536"/>
                </a:cubicBezTo>
                <a:cubicBezTo>
                  <a:pt x="8" y="496"/>
                  <a:pt x="24" y="448"/>
                  <a:pt x="24" y="392"/>
                </a:cubicBezTo>
                <a:cubicBezTo>
                  <a:pt x="24" y="336"/>
                  <a:pt x="0" y="256"/>
                  <a:pt x="24" y="200"/>
                </a:cubicBezTo>
                <a:cubicBezTo>
                  <a:pt x="48" y="144"/>
                  <a:pt x="120" y="88"/>
                  <a:pt x="168" y="56"/>
                </a:cubicBezTo>
                <a:cubicBezTo>
                  <a:pt x="216" y="24"/>
                  <a:pt x="256" y="16"/>
                  <a:pt x="312" y="8"/>
                </a:cubicBezTo>
                <a:cubicBezTo>
                  <a:pt x="368" y="0"/>
                  <a:pt x="456" y="8"/>
                  <a:pt x="504" y="8"/>
                </a:cubicBezTo>
                <a:cubicBezTo>
                  <a:pt x="552" y="8"/>
                  <a:pt x="552" y="0"/>
                  <a:pt x="600" y="8"/>
                </a:cubicBezTo>
                <a:cubicBezTo>
                  <a:pt x="648" y="16"/>
                  <a:pt x="744" y="40"/>
                  <a:pt x="792" y="56"/>
                </a:cubicBezTo>
                <a:cubicBezTo>
                  <a:pt x="840" y="72"/>
                  <a:pt x="864" y="80"/>
                  <a:pt x="888" y="104"/>
                </a:cubicBezTo>
                <a:cubicBezTo>
                  <a:pt x="912" y="128"/>
                  <a:pt x="944" y="184"/>
                  <a:pt x="936" y="200"/>
                </a:cubicBezTo>
                <a:cubicBezTo>
                  <a:pt x="928" y="216"/>
                  <a:pt x="880" y="200"/>
                  <a:pt x="840" y="200"/>
                </a:cubicBezTo>
                <a:cubicBezTo>
                  <a:pt x="800" y="200"/>
                  <a:pt x="728" y="208"/>
                  <a:pt x="696" y="20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2339" name="Oval 3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2340" name="Oval 4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2341" name="Oval 5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2342" name="Oval 6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2343" name="Oval 7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2344" name="Oval 8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2345" name="Oval 9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2346" name="Oval 10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142347" name="Group 11"/>
          <p:cNvGrpSpPr>
            <a:grpSpLocks/>
          </p:cNvGrpSpPr>
          <p:nvPr/>
        </p:nvGrpSpPr>
        <p:grpSpPr bwMode="auto">
          <a:xfrm rot="4989331">
            <a:off x="2141537" y="1989138"/>
            <a:ext cx="2822575" cy="971550"/>
            <a:chOff x="2495" y="2329"/>
            <a:chExt cx="1778" cy="612"/>
          </a:xfrm>
        </p:grpSpPr>
        <p:sp>
          <p:nvSpPr>
            <p:cNvPr id="142375" name="AutoShape 12"/>
            <p:cNvSpPr>
              <a:spLocks noChangeArrowheads="1"/>
            </p:cNvSpPr>
            <p:nvPr/>
          </p:nvSpPr>
          <p:spPr bwMode="auto">
            <a:xfrm rot="3226569">
              <a:off x="3385" y="1489"/>
              <a:ext cx="48" cy="1728"/>
            </a:xfrm>
            <a:prstGeom prst="flowChartExtract">
              <a:avLst/>
            </a:prstGeom>
            <a:solidFill>
              <a:schemeClr val="tx2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42376" name="Oval 13"/>
            <p:cNvSpPr>
              <a:spLocks noChangeArrowheads="1"/>
            </p:cNvSpPr>
            <p:nvPr/>
          </p:nvSpPr>
          <p:spPr bwMode="auto">
            <a:xfrm rot="8626569">
              <a:off x="2495" y="2894"/>
              <a:ext cx="288" cy="47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297998" name="Text Box 14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297999" name="Text Box 15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98000" name="Text Box 16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298001" name="Text Box 17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142352" name="Line 18"/>
          <p:cNvSpPr>
            <a:spLocks noChangeShapeType="1"/>
          </p:cNvSpPr>
          <p:nvPr/>
        </p:nvSpPr>
        <p:spPr bwMode="auto">
          <a:xfrm flipV="1"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2353" name="Line 19"/>
          <p:cNvSpPr>
            <a:spLocks noChangeShapeType="1"/>
          </p:cNvSpPr>
          <p:nvPr/>
        </p:nvSpPr>
        <p:spPr bwMode="auto">
          <a:xfrm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2354" name="Rectangle 20"/>
          <p:cNvSpPr>
            <a:spLocks noChangeArrowheads="1"/>
          </p:cNvSpPr>
          <p:nvPr/>
        </p:nvSpPr>
        <p:spPr bwMode="auto">
          <a:xfrm rot="5400000">
            <a:off x="224631" y="1680369"/>
            <a:ext cx="935038" cy="9271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98005" name="Text Box 21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298006" name="Text Box 22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142357" name="Oval 23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2358" name="Line 24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2359" name="Line 25"/>
          <p:cNvSpPr>
            <a:spLocks noChangeShapeType="1"/>
          </p:cNvSpPr>
          <p:nvPr/>
        </p:nvSpPr>
        <p:spPr bwMode="auto">
          <a:xfrm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2360" name="Line 26"/>
          <p:cNvSpPr>
            <a:spLocks noChangeShapeType="1"/>
          </p:cNvSpPr>
          <p:nvPr/>
        </p:nvSpPr>
        <p:spPr bwMode="auto">
          <a:xfrm flipH="1"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8011" name="Text Box 27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142362" name="Line 28"/>
          <p:cNvSpPr>
            <a:spLocks noChangeShapeType="1"/>
          </p:cNvSpPr>
          <p:nvPr/>
        </p:nvSpPr>
        <p:spPr bwMode="auto">
          <a:xfrm flipH="1">
            <a:off x="2133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2363" name="Line 29"/>
          <p:cNvSpPr>
            <a:spLocks noChangeShapeType="1"/>
          </p:cNvSpPr>
          <p:nvPr/>
        </p:nvSpPr>
        <p:spPr bwMode="auto">
          <a:xfrm>
            <a:off x="2133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8014" name="Text Box 30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142365" name="Oval 31"/>
          <p:cNvSpPr>
            <a:spLocks noChangeArrowheads="1"/>
          </p:cNvSpPr>
          <p:nvPr/>
        </p:nvSpPr>
        <p:spPr bwMode="auto">
          <a:xfrm>
            <a:off x="1184275" y="2036763"/>
            <a:ext cx="111125" cy="968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2366" name="Rectangle 32"/>
          <p:cNvSpPr>
            <a:spLocks noChangeArrowheads="1"/>
          </p:cNvSpPr>
          <p:nvPr/>
        </p:nvSpPr>
        <p:spPr bwMode="auto">
          <a:xfrm rot="5400000">
            <a:off x="1215231" y="2289969"/>
            <a:ext cx="935038" cy="9271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2367" name="Rectangle 33"/>
          <p:cNvSpPr>
            <a:spLocks noChangeArrowheads="1"/>
          </p:cNvSpPr>
          <p:nvPr/>
        </p:nvSpPr>
        <p:spPr bwMode="auto">
          <a:xfrm rot="5400000">
            <a:off x="265906" y="2324894"/>
            <a:ext cx="935038" cy="85725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98018" name="Text Box 34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98019" name="Text Box 35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42370" name="Line 36"/>
          <p:cNvSpPr>
            <a:spLocks noChangeShapeType="1"/>
          </p:cNvSpPr>
          <p:nvPr/>
        </p:nvSpPr>
        <p:spPr bwMode="auto">
          <a:xfrm flipH="1">
            <a:off x="1163638" y="2098675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2371" name="Line 37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2372" name="Line 38"/>
          <p:cNvSpPr>
            <a:spLocks noChangeShapeType="1"/>
          </p:cNvSpPr>
          <p:nvPr/>
        </p:nvSpPr>
        <p:spPr bwMode="auto">
          <a:xfrm>
            <a:off x="1219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2373" name="Line 39"/>
          <p:cNvSpPr>
            <a:spLocks noChangeShapeType="1"/>
          </p:cNvSpPr>
          <p:nvPr/>
        </p:nvSpPr>
        <p:spPr bwMode="auto">
          <a:xfrm flipV="1">
            <a:off x="3048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2374" name="Freeform 40"/>
          <p:cNvSpPr>
            <a:spLocks/>
          </p:cNvSpPr>
          <p:nvPr/>
        </p:nvSpPr>
        <p:spPr bwMode="auto">
          <a:xfrm>
            <a:off x="228600" y="215900"/>
            <a:ext cx="2628900" cy="1841500"/>
          </a:xfrm>
          <a:custGeom>
            <a:avLst/>
            <a:gdLst>
              <a:gd name="T0" fmla="*/ 0 w 1656"/>
              <a:gd name="T1" fmla="*/ 1841500 h 1160"/>
              <a:gd name="T2" fmla="*/ 76200 w 1656"/>
              <a:gd name="T3" fmla="*/ 1536700 h 1160"/>
              <a:gd name="T4" fmla="*/ 228600 w 1656"/>
              <a:gd name="T5" fmla="*/ 1155700 h 1160"/>
              <a:gd name="T6" fmla="*/ 304800 w 1656"/>
              <a:gd name="T7" fmla="*/ 850900 h 1160"/>
              <a:gd name="T8" fmla="*/ 533400 w 1656"/>
              <a:gd name="T9" fmla="*/ 469900 h 1160"/>
              <a:gd name="T10" fmla="*/ 685800 w 1656"/>
              <a:gd name="T11" fmla="*/ 241300 h 1160"/>
              <a:gd name="T12" fmla="*/ 914400 w 1656"/>
              <a:gd name="T13" fmla="*/ 88900 h 1160"/>
              <a:gd name="T14" fmla="*/ 1371600 w 1656"/>
              <a:gd name="T15" fmla="*/ 12700 h 1160"/>
              <a:gd name="T16" fmla="*/ 1600200 w 1656"/>
              <a:gd name="T17" fmla="*/ 12700 h 1160"/>
              <a:gd name="T18" fmla="*/ 1905000 w 1656"/>
              <a:gd name="T19" fmla="*/ 88900 h 1160"/>
              <a:gd name="T20" fmla="*/ 2133600 w 1656"/>
              <a:gd name="T21" fmla="*/ 165100 h 1160"/>
              <a:gd name="T22" fmla="*/ 2209800 w 1656"/>
              <a:gd name="T23" fmla="*/ 317500 h 1160"/>
              <a:gd name="T24" fmla="*/ 2286000 w 1656"/>
              <a:gd name="T25" fmla="*/ 546100 h 1160"/>
              <a:gd name="T26" fmla="*/ 2362200 w 1656"/>
              <a:gd name="T27" fmla="*/ 698500 h 1160"/>
              <a:gd name="T28" fmla="*/ 2590800 w 1656"/>
              <a:gd name="T29" fmla="*/ 1003300 h 1160"/>
              <a:gd name="T30" fmla="*/ 2590800 w 1656"/>
              <a:gd name="T31" fmla="*/ 850900 h 1160"/>
              <a:gd name="T32" fmla="*/ 2590800 w 1656"/>
              <a:gd name="T33" fmla="*/ 698500 h 1160"/>
              <a:gd name="T34" fmla="*/ 2590800 w 1656"/>
              <a:gd name="T35" fmla="*/ 546100 h 1160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0" t="0" r="r" b="b"/>
            <a:pathLst>
              <a:path w="1656" h="1160">
                <a:moveTo>
                  <a:pt x="0" y="1160"/>
                </a:moveTo>
                <a:cubicBezTo>
                  <a:pt x="12" y="1100"/>
                  <a:pt x="24" y="1040"/>
                  <a:pt x="48" y="968"/>
                </a:cubicBezTo>
                <a:cubicBezTo>
                  <a:pt x="72" y="896"/>
                  <a:pt x="120" y="800"/>
                  <a:pt x="144" y="728"/>
                </a:cubicBezTo>
                <a:cubicBezTo>
                  <a:pt x="168" y="656"/>
                  <a:pt x="160" y="608"/>
                  <a:pt x="192" y="536"/>
                </a:cubicBezTo>
                <a:cubicBezTo>
                  <a:pt x="224" y="464"/>
                  <a:pt x="296" y="360"/>
                  <a:pt x="336" y="296"/>
                </a:cubicBezTo>
                <a:cubicBezTo>
                  <a:pt x="376" y="232"/>
                  <a:pt x="392" y="192"/>
                  <a:pt x="432" y="152"/>
                </a:cubicBezTo>
                <a:cubicBezTo>
                  <a:pt x="472" y="112"/>
                  <a:pt x="504" y="80"/>
                  <a:pt x="576" y="56"/>
                </a:cubicBezTo>
                <a:cubicBezTo>
                  <a:pt x="648" y="32"/>
                  <a:pt x="792" y="16"/>
                  <a:pt x="864" y="8"/>
                </a:cubicBezTo>
                <a:cubicBezTo>
                  <a:pt x="936" y="0"/>
                  <a:pt x="952" y="0"/>
                  <a:pt x="1008" y="8"/>
                </a:cubicBezTo>
                <a:cubicBezTo>
                  <a:pt x="1064" y="16"/>
                  <a:pt x="1144" y="40"/>
                  <a:pt x="1200" y="56"/>
                </a:cubicBezTo>
                <a:cubicBezTo>
                  <a:pt x="1256" y="72"/>
                  <a:pt x="1312" y="80"/>
                  <a:pt x="1344" y="104"/>
                </a:cubicBezTo>
                <a:cubicBezTo>
                  <a:pt x="1376" y="128"/>
                  <a:pt x="1376" y="160"/>
                  <a:pt x="1392" y="200"/>
                </a:cubicBezTo>
                <a:cubicBezTo>
                  <a:pt x="1408" y="240"/>
                  <a:pt x="1424" y="304"/>
                  <a:pt x="1440" y="344"/>
                </a:cubicBezTo>
                <a:cubicBezTo>
                  <a:pt x="1456" y="384"/>
                  <a:pt x="1456" y="392"/>
                  <a:pt x="1488" y="440"/>
                </a:cubicBezTo>
                <a:cubicBezTo>
                  <a:pt x="1520" y="488"/>
                  <a:pt x="1608" y="616"/>
                  <a:pt x="1632" y="632"/>
                </a:cubicBezTo>
                <a:cubicBezTo>
                  <a:pt x="1656" y="648"/>
                  <a:pt x="1632" y="568"/>
                  <a:pt x="1632" y="536"/>
                </a:cubicBezTo>
                <a:cubicBezTo>
                  <a:pt x="1632" y="504"/>
                  <a:pt x="1632" y="472"/>
                  <a:pt x="1632" y="440"/>
                </a:cubicBezTo>
                <a:cubicBezTo>
                  <a:pt x="1632" y="408"/>
                  <a:pt x="1632" y="376"/>
                  <a:pt x="1632" y="344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3363" name="Oval 3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3364" name="Oval 4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3365" name="Oval 5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3366" name="Oval 6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3367" name="Oval 7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3368" name="Oval 8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3369" name="Oval 9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3370" name="Oval 10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143371" name="Group 11"/>
          <p:cNvGrpSpPr>
            <a:grpSpLocks/>
          </p:cNvGrpSpPr>
          <p:nvPr/>
        </p:nvGrpSpPr>
        <p:grpSpPr bwMode="auto">
          <a:xfrm rot="9123040">
            <a:off x="1444625" y="3055938"/>
            <a:ext cx="2822575" cy="971550"/>
            <a:chOff x="2495" y="2329"/>
            <a:chExt cx="1778" cy="612"/>
          </a:xfrm>
        </p:grpSpPr>
        <p:sp>
          <p:nvSpPr>
            <p:cNvPr id="143399" name="AutoShape 12"/>
            <p:cNvSpPr>
              <a:spLocks noChangeArrowheads="1"/>
            </p:cNvSpPr>
            <p:nvPr/>
          </p:nvSpPr>
          <p:spPr bwMode="auto">
            <a:xfrm rot="3226569">
              <a:off x="3385" y="1489"/>
              <a:ext cx="48" cy="1728"/>
            </a:xfrm>
            <a:prstGeom prst="flowChartExtract">
              <a:avLst/>
            </a:prstGeom>
            <a:solidFill>
              <a:schemeClr val="tx2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43400" name="Oval 13"/>
            <p:cNvSpPr>
              <a:spLocks noChangeArrowheads="1"/>
            </p:cNvSpPr>
            <p:nvPr/>
          </p:nvSpPr>
          <p:spPr bwMode="auto">
            <a:xfrm rot="8626569">
              <a:off x="2495" y="2894"/>
              <a:ext cx="288" cy="47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299022" name="Text Box 14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299023" name="Text Box 15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99024" name="Text Box 16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299025" name="Text Box 17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143376" name="Line 18"/>
          <p:cNvSpPr>
            <a:spLocks noChangeShapeType="1"/>
          </p:cNvSpPr>
          <p:nvPr/>
        </p:nvSpPr>
        <p:spPr bwMode="auto">
          <a:xfrm flipV="1"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377" name="Line 19"/>
          <p:cNvSpPr>
            <a:spLocks noChangeShapeType="1"/>
          </p:cNvSpPr>
          <p:nvPr/>
        </p:nvSpPr>
        <p:spPr bwMode="auto">
          <a:xfrm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378" name="Rectangle 20"/>
          <p:cNvSpPr>
            <a:spLocks noChangeArrowheads="1"/>
          </p:cNvSpPr>
          <p:nvPr/>
        </p:nvSpPr>
        <p:spPr bwMode="auto">
          <a:xfrm rot="5400000">
            <a:off x="224631" y="1680369"/>
            <a:ext cx="935038" cy="9271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99029" name="Text Box 21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299030" name="Text Box 22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143381" name="Oval 23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3382" name="Line 24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383" name="Line 25"/>
          <p:cNvSpPr>
            <a:spLocks noChangeShapeType="1"/>
          </p:cNvSpPr>
          <p:nvPr/>
        </p:nvSpPr>
        <p:spPr bwMode="auto">
          <a:xfrm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384" name="Line 26"/>
          <p:cNvSpPr>
            <a:spLocks noChangeShapeType="1"/>
          </p:cNvSpPr>
          <p:nvPr/>
        </p:nvSpPr>
        <p:spPr bwMode="auto">
          <a:xfrm flipH="1"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9035" name="Text Box 27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143386" name="Line 28"/>
          <p:cNvSpPr>
            <a:spLocks noChangeShapeType="1"/>
          </p:cNvSpPr>
          <p:nvPr/>
        </p:nvSpPr>
        <p:spPr bwMode="auto">
          <a:xfrm flipH="1">
            <a:off x="2133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387" name="Line 29"/>
          <p:cNvSpPr>
            <a:spLocks noChangeShapeType="1"/>
          </p:cNvSpPr>
          <p:nvPr/>
        </p:nvSpPr>
        <p:spPr bwMode="auto">
          <a:xfrm>
            <a:off x="2133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9038" name="Text Box 30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143389" name="Oval 31"/>
          <p:cNvSpPr>
            <a:spLocks noChangeArrowheads="1"/>
          </p:cNvSpPr>
          <p:nvPr/>
        </p:nvSpPr>
        <p:spPr bwMode="auto">
          <a:xfrm>
            <a:off x="1184275" y="2036763"/>
            <a:ext cx="111125" cy="968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3390" name="Rectangle 32"/>
          <p:cNvSpPr>
            <a:spLocks noChangeArrowheads="1"/>
          </p:cNvSpPr>
          <p:nvPr/>
        </p:nvSpPr>
        <p:spPr bwMode="auto">
          <a:xfrm rot="5400000">
            <a:off x="1215231" y="2289969"/>
            <a:ext cx="935038" cy="9271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3391" name="Rectangle 33"/>
          <p:cNvSpPr>
            <a:spLocks noChangeArrowheads="1"/>
          </p:cNvSpPr>
          <p:nvPr/>
        </p:nvSpPr>
        <p:spPr bwMode="auto">
          <a:xfrm rot="5400000">
            <a:off x="265906" y="2324894"/>
            <a:ext cx="935038" cy="85725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99042" name="Text Box 34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99043" name="Text Box 35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43394" name="Line 36"/>
          <p:cNvSpPr>
            <a:spLocks noChangeShapeType="1"/>
          </p:cNvSpPr>
          <p:nvPr/>
        </p:nvSpPr>
        <p:spPr bwMode="auto">
          <a:xfrm flipH="1">
            <a:off x="1163638" y="2098675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395" name="Line 37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396" name="Line 38"/>
          <p:cNvSpPr>
            <a:spLocks noChangeShapeType="1"/>
          </p:cNvSpPr>
          <p:nvPr/>
        </p:nvSpPr>
        <p:spPr bwMode="auto">
          <a:xfrm>
            <a:off x="1219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397" name="Line 39"/>
          <p:cNvSpPr>
            <a:spLocks noChangeShapeType="1"/>
          </p:cNvSpPr>
          <p:nvPr/>
        </p:nvSpPr>
        <p:spPr bwMode="auto">
          <a:xfrm flipV="1">
            <a:off x="3048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398" name="Freeform 40"/>
          <p:cNvSpPr>
            <a:spLocks/>
          </p:cNvSpPr>
          <p:nvPr/>
        </p:nvSpPr>
        <p:spPr bwMode="auto">
          <a:xfrm>
            <a:off x="228600" y="762000"/>
            <a:ext cx="3619500" cy="1841500"/>
          </a:xfrm>
          <a:custGeom>
            <a:avLst/>
            <a:gdLst>
              <a:gd name="T0" fmla="*/ 0 w 2280"/>
              <a:gd name="T1" fmla="*/ 1295400 h 1160"/>
              <a:gd name="T2" fmla="*/ 76200 w 2280"/>
              <a:gd name="T3" fmla="*/ 990600 h 1160"/>
              <a:gd name="T4" fmla="*/ 152400 w 2280"/>
              <a:gd name="T5" fmla="*/ 838200 h 1160"/>
              <a:gd name="T6" fmla="*/ 381000 w 2280"/>
              <a:gd name="T7" fmla="*/ 533400 h 1160"/>
              <a:gd name="T8" fmla="*/ 685800 w 2280"/>
              <a:gd name="T9" fmla="*/ 381000 h 1160"/>
              <a:gd name="T10" fmla="*/ 1066800 w 2280"/>
              <a:gd name="T11" fmla="*/ 228600 h 1160"/>
              <a:gd name="T12" fmla="*/ 1295400 w 2280"/>
              <a:gd name="T13" fmla="*/ 76200 h 1160"/>
              <a:gd name="T14" fmla="*/ 1600200 w 2280"/>
              <a:gd name="T15" fmla="*/ 76200 h 1160"/>
              <a:gd name="T16" fmla="*/ 1905000 w 2280"/>
              <a:gd name="T17" fmla="*/ 0 h 1160"/>
              <a:gd name="T18" fmla="*/ 2209800 w 2280"/>
              <a:gd name="T19" fmla="*/ 76200 h 1160"/>
              <a:gd name="T20" fmla="*/ 2590800 w 2280"/>
              <a:gd name="T21" fmla="*/ 228600 h 1160"/>
              <a:gd name="T22" fmla="*/ 2895600 w 2280"/>
              <a:gd name="T23" fmla="*/ 304800 h 1160"/>
              <a:gd name="T24" fmla="*/ 3048000 w 2280"/>
              <a:gd name="T25" fmla="*/ 533400 h 1160"/>
              <a:gd name="T26" fmla="*/ 3124200 w 2280"/>
              <a:gd name="T27" fmla="*/ 685800 h 1160"/>
              <a:gd name="T28" fmla="*/ 3200400 w 2280"/>
              <a:gd name="T29" fmla="*/ 990600 h 1160"/>
              <a:gd name="T30" fmla="*/ 3276600 w 2280"/>
              <a:gd name="T31" fmla="*/ 1219200 h 1160"/>
              <a:gd name="T32" fmla="*/ 3352800 w 2280"/>
              <a:gd name="T33" fmla="*/ 1371600 h 1160"/>
              <a:gd name="T34" fmla="*/ 3352800 w 2280"/>
              <a:gd name="T35" fmla="*/ 1600200 h 1160"/>
              <a:gd name="T36" fmla="*/ 3352800 w 2280"/>
              <a:gd name="T37" fmla="*/ 1752600 h 1160"/>
              <a:gd name="T38" fmla="*/ 3581400 w 2280"/>
              <a:gd name="T39" fmla="*/ 1828800 h 1160"/>
              <a:gd name="T40" fmla="*/ 3581400 w 2280"/>
              <a:gd name="T41" fmla="*/ 1676400 h 1160"/>
              <a:gd name="T42" fmla="*/ 3581400 w 2280"/>
              <a:gd name="T43" fmla="*/ 1524000 h 1160"/>
              <a:gd name="T44" fmla="*/ 3581400 w 2280"/>
              <a:gd name="T45" fmla="*/ 1295400 h 1160"/>
              <a:gd name="T46" fmla="*/ 3505200 w 2280"/>
              <a:gd name="T47" fmla="*/ 1143000 h 1160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0" t="0" r="r" b="b"/>
            <a:pathLst>
              <a:path w="2280" h="1160">
                <a:moveTo>
                  <a:pt x="0" y="816"/>
                </a:moveTo>
                <a:cubicBezTo>
                  <a:pt x="16" y="744"/>
                  <a:pt x="32" y="672"/>
                  <a:pt x="48" y="624"/>
                </a:cubicBezTo>
                <a:cubicBezTo>
                  <a:pt x="64" y="576"/>
                  <a:pt x="64" y="576"/>
                  <a:pt x="96" y="528"/>
                </a:cubicBezTo>
                <a:cubicBezTo>
                  <a:pt x="128" y="480"/>
                  <a:pt x="184" y="384"/>
                  <a:pt x="240" y="336"/>
                </a:cubicBezTo>
                <a:cubicBezTo>
                  <a:pt x="296" y="288"/>
                  <a:pt x="360" y="272"/>
                  <a:pt x="432" y="240"/>
                </a:cubicBezTo>
                <a:cubicBezTo>
                  <a:pt x="504" y="208"/>
                  <a:pt x="608" y="176"/>
                  <a:pt x="672" y="144"/>
                </a:cubicBezTo>
                <a:cubicBezTo>
                  <a:pt x="736" y="112"/>
                  <a:pt x="760" y="64"/>
                  <a:pt x="816" y="48"/>
                </a:cubicBezTo>
                <a:cubicBezTo>
                  <a:pt x="872" y="32"/>
                  <a:pt x="944" y="56"/>
                  <a:pt x="1008" y="48"/>
                </a:cubicBezTo>
                <a:cubicBezTo>
                  <a:pt x="1072" y="40"/>
                  <a:pt x="1136" y="0"/>
                  <a:pt x="1200" y="0"/>
                </a:cubicBezTo>
                <a:cubicBezTo>
                  <a:pt x="1264" y="0"/>
                  <a:pt x="1320" y="24"/>
                  <a:pt x="1392" y="48"/>
                </a:cubicBezTo>
                <a:cubicBezTo>
                  <a:pt x="1464" y="72"/>
                  <a:pt x="1560" y="120"/>
                  <a:pt x="1632" y="144"/>
                </a:cubicBezTo>
                <a:cubicBezTo>
                  <a:pt x="1704" y="168"/>
                  <a:pt x="1776" y="160"/>
                  <a:pt x="1824" y="192"/>
                </a:cubicBezTo>
                <a:cubicBezTo>
                  <a:pt x="1872" y="224"/>
                  <a:pt x="1896" y="296"/>
                  <a:pt x="1920" y="336"/>
                </a:cubicBezTo>
                <a:cubicBezTo>
                  <a:pt x="1944" y="376"/>
                  <a:pt x="1952" y="384"/>
                  <a:pt x="1968" y="432"/>
                </a:cubicBezTo>
                <a:cubicBezTo>
                  <a:pt x="1984" y="480"/>
                  <a:pt x="2000" y="568"/>
                  <a:pt x="2016" y="624"/>
                </a:cubicBezTo>
                <a:cubicBezTo>
                  <a:pt x="2032" y="680"/>
                  <a:pt x="2048" y="728"/>
                  <a:pt x="2064" y="768"/>
                </a:cubicBezTo>
                <a:cubicBezTo>
                  <a:pt x="2080" y="808"/>
                  <a:pt x="2104" y="824"/>
                  <a:pt x="2112" y="864"/>
                </a:cubicBezTo>
                <a:cubicBezTo>
                  <a:pt x="2120" y="904"/>
                  <a:pt x="2112" y="968"/>
                  <a:pt x="2112" y="1008"/>
                </a:cubicBezTo>
                <a:cubicBezTo>
                  <a:pt x="2112" y="1048"/>
                  <a:pt x="2088" y="1080"/>
                  <a:pt x="2112" y="1104"/>
                </a:cubicBezTo>
                <a:cubicBezTo>
                  <a:pt x="2136" y="1128"/>
                  <a:pt x="2232" y="1160"/>
                  <a:pt x="2256" y="1152"/>
                </a:cubicBezTo>
                <a:cubicBezTo>
                  <a:pt x="2280" y="1144"/>
                  <a:pt x="2256" y="1088"/>
                  <a:pt x="2256" y="1056"/>
                </a:cubicBezTo>
                <a:cubicBezTo>
                  <a:pt x="2256" y="1024"/>
                  <a:pt x="2256" y="1000"/>
                  <a:pt x="2256" y="960"/>
                </a:cubicBezTo>
                <a:cubicBezTo>
                  <a:pt x="2256" y="920"/>
                  <a:pt x="2264" y="856"/>
                  <a:pt x="2256" y="816"/>
                </a:cubicBezTo>
                <a:cubicBezTo>
                  <a:pt x="2248" y="776"/>
                  <a:pt x="2228" y="748"/>
                  <a:pt x="2208" y="72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4387" name="Oval 3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4388" name="Oval 4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4389" name="Oval 5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4390" name="Oval 6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4391" name="Oval 7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4392" name="Oval 8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4393" name="Oval 9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4394" name="Oval 10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144395" name="Group 11"/>
          <p:cNvGrpSpPr>
            <a:grpSpLocks/>
          </p:cNvGrpSpPr>
          <p:nvPr/>
        </p:nvGrpSpPr>
        <p:grpSpPr bwMode="auto">
          <a:xfrm rot="-6867517">
            <a:off x="1284287" y="2830513"/>
            <a:ext cx="2822575" cy="971550"/>
            <a:chOff x="2495" y="2329"/>
            <a:chExt cx="1778" cy="612"/>
          </a:xfrm>
        </p:grpSpPr>
        <p:sp>
          <p:nvSpPr>
            <p:cNvPr id="144423" name="AutoShape 12"/>
            <p:cNvSpPr>
              <a:spLocks noChangeArrowheads="1"/>
            </p:cNvSpPr>
            <p:nvPr/>
          </p:nvSpPr>
          <p:spPr bwMode="auto">
            <a:xfrm rot="3226569">
              <a:off x="3385" y="1489"/>
              <a:ext cx="48" cy="1728"/>
            </a:xfrm>
            <a:prstGeom prst="flowChartExtract">
              <a:avLst/>
            </a:prstGeom>
            <a:solidFill>
              <a:schemeClr val="tx2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44424" name="Oval 13"/>
            <p:cNvSpPr>
              <a:spLocks noChangeArrowheads="1"/>
            </p:cNvSpPr>
            <p:nvPr/>
          </p:nvSpPr>
          <p:spPr bwMode="auto">
            <a:xfrm rot="8626569">
              <a:off x="2495" y="2894"/>
              <a:ext cx="288" cy="47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300046" name="Text Box 14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300047" name="Text Box 15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300048" name="Text Box 16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300049" name="Text Box 17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144400" name="Line 18"/>
          <p:cNvSpPr>
            <a:spLocks noChangeShapeType="1"/>
          </p:cNvSpPr>
          <p:nvPr/>
        </p:nvSpPr>
        <p:spPr bwMode="auto">
          <a:xfrm flipV="1"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4401" name="Line 19"/>
          <p:cNvSpPr>
            <a:spLocks noChangeShapeType="1"/>
          </p:cNvSpPr>
          <p:nvPr/>
        </p:nvSpPr>
        <p:spPr bwMode="auto">
          <a:xfrm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4402" name="Rectangle 20"/>
          <p:cNvSpPr>
            <a:spLocks noChangeArrowheads="1"/>
          </p:cNvSpPr>
          <p:nvPr/>
        </p:nvSpPr>
        <p:spPr bwMode="auto">
          <a:xfrm rot="5400000">
            <a:off x="224631" y="1680369"/>
            <a:ext cx="935038" cy="9271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00053" name="Text Box 21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300054" name="Text Box 22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144405" name="Oval 23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4406" name="Line 24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4407" name="Line 25"/>
          <p:cNvSpPr>
            <a:spLocks noChangeShapeType="1"/>
          </p:cNvSpPr>
          <p:nvPr/>
        </p:nvSpPr>
        <p:spPr bwMode="auto">
          <a:xfrm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4408" name="Line 26"/>
          <p:cNvSpPr>
            <a:spLocks noChangeShapeType="1"/>
          </p:cNvSpPr>
          <p:nvPr/>
        </p:nvSpPr>
        <p:spPr bwMode="auto">
          <a:xfrm flipH="1"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0059" name="Text Box 27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144410" name="Line 28"/>
          <p:cNvSpPr>
            <a:spLocks noChangeShapeType="1"/>
          </p:cNvSpPr>
          <p:nvPr/>
        </p:nvSpPr>
        <p:spPr bwMode="auto">
          <a:xfrm flipH="1">
            <a:off x="2133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4411" name="Line 29"/>
          <p:cNvSpPr>
            <a:spLocks noChangeShapeType="1"/>
          </p:cNvSpPr>
          <p:nvPr/>
        </p:nvSpPr>
        <p:spPr bwMode="auto">
          <a:xfrm>
            <a:off x="2133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0062" name="Text Box 30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144413" name="Oval 31"/>
          <p:cNvSpPr>
            <a:spLocks noChangeArrowheads="1"/>
          </p:cNvSpPr>
          <p:nvPr/>
        </p:nvSpPr>
        <p:spPr bwMode="auto">
          <a:xfrm>
            <a:off x="1184275" y="2036763"/>
            <a:ext cx="111125" cy="968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4414" name="Rectangle 32"/>
          <p:cNvSpPr>
            <a:spLocks noChangeArrowheads="1"/>
          </p:cNvSpPr>
          <p:nvPr/>
        </p:nvSpPr>
        <p:spPr bwMode="auto">
          <a:xfrm rot="5400000">
            <a:off x="265906" y="2324894"/>
            <a:ext cx="935038" cy="85725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00065" name="Text Box 33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300066" name="Text Box 34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44417" name="Line 35"/>
          <p:cNvSpPr>
            <a:spLocks noChangeShapeType="1"/>
          </p:cNvSpPr>
          <p:nvPr/>
        </p:nvSpPr>
        <p:spPr bwMode="auto">
          <a:xfrm flipH="1">
            <a:off x="1163638" y="2098675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4418" name="Line 36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4419" name="Line 37"/>
          <p:cNvSpPr>
            <a:spLocks noChangeShapeType="1"/>
          </p:cNvSpPr>
          <p:nvPr/>
        </p:nvSpPr>
        <p:spPr bwMode="auto">
          <a:xfrm>
            <a:off x="1219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4420" name="Line 38"/>
          <p:cNvSpPr>
            <a:spLocks noChangeShapeType="1"/>
          </p:cNvSpPr>
          <p:nvPr/>
        </p:nvSpPr>
        <p:spPr bwMode="auto">
          <a:xfrm flipV="1">
            <a:off x="3048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4421" name="Freeform 39"/>
          <p:cNvSpPr>
            <a:spLocks/>
          </p:cNvSpPr>
          <p:nvPr/>
        </p:nvSpPr>
        <p:spPr bwMode="auto">
          <a:xfrm>
            <a:off x="304800" y="1206500"/>
            <a:ext cx="3429000" cy="3060700"/>
          </a:xfrm>
          <a:custGeom>
            <a:avLst/>
            <a:gdLst>
              <a:gd name="T0" fmla="*/ 0 w 2160"/>
              <a:gd name="T1" fmla="*/ 850900 h 1928"/>
              <a:gd name="T2" fmla="*/ 152400 w 2160"/>
              <a:gd name="T3" fmla="*/ 546100 h 1928"/>
              <a:gd name="T4" fmla="*/ 304800 w 2160"/>
              <a:gd name="T5" fmla="*/ 393700 h 1928"/>
              <a:gd name="T6" fmla="*/ 457200 w 2160"/>
              <a:gd name="T7" fmla="*/ 317500 h 1928"/>
              <a:gd name="T8" fmla="*/ 762000 w 2160"/>
              <a:gd name="T9" fmla="*/ 88900 h 1928"/>
              <a:gd name="T10" fmla="*/ 1295400 w 2160"/>
              <a:gd name="T11" fmla="*/ 12700 h 1928"/>
              <a:gd name="T12" fmla="*/ 1676400 w 2160"/>
              <a:gd name="T13" fmla="*/ 12700 h 1928"/>
              <a:gd name="T14" fmla="*/ 2209800 w 2160"/>
              <a:gd name="T15" fmla="*/ 88900 h 1928"/>
              <a:gd name="T16" fmla="*/ 2667000 w 2160"/>
              <a:gd name="T17" fmla="*/ 317500 h 1928"/>
              <a:gd name="T18" fmla="*/ 2819400 w 2160"/>
              <a:gd name="T19" fmla="*/ 546100 h 1928"/>
              <a:gd name="T20" fmla="*/ 3048000 w 2160"/>
              <a:gd name="T21" fmla="*/ 850900 h 1928"/>
              <a:gd name="T22" fmla="*/ 3200400 w 2160"/>
              <a:gd name="T23" fmla="*/ 1231900 h 1928"/>
              <a:gd name="T24" fmla="*/ 3276600 w 2160"/>
              <a:gd name="T25" fmla="*/ 1612900 h 1928"/>
              <a:gd name="T26" fmla="*/ 3276600 w 2160"/>
              <a:gd name="T27" fmla="*/ 2070100 h 1928"/>
              <a:gd name="T28" fmla="*/ 3276600 w 2160"/>
              <a:gd name="T29" fmla="*/ 2527300 h 1928"/>
              <a:gd name="T30" fmla="*/ 3352800 w 2160"/>
              <a:gd name="T31" fmla="*/ 2755900 h 1928"/>
              <a:gd name="T32" fmla="*/ 3352800 w 2160"/>
              <a:gd name="T33" fmla="*/ 2908300 h 1928"/>
              <a:gd name="T34" fmla="*/ 3429000 w 2160"/>
              <a:gd name="T35" fmla="*/ 3060700 h 1928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0" t="0" r="r" b="b"/>
            <a:pathLst>
              <a:path w="2160" h="1928">
                <a:moveTo>
                  <a:pt x="0" y="536"/>
                </a:moveTo>
                <a:cubicBezTo>
                  <a:pt x="32" y="464"/>
                  <a:pt x="64" y="392"/>
                  <a:pt x="96" y="344"/>
                </a:cubicBezTo>
                <a:cubicBezTo>
                  <a:pt x="128" y="296"/>
                  <a:pt x="160" y="272"/>
                  <a:pt x="192" y="248"/>
                </a:cubicBezTo>
                <a:cubicBezTo>
                  <a:pt x="224" y="224"/>
                  <a:pt x="240" y="232"/>
                  <a:pt x="288" y="200"/>
                </a:cubicBezTo>
                <a:cubicBezTo>
                  <a:pt x="336" y="168"/>
                  <a:pt x="392" y="88"/>
                  <a:pt x="480" y="56"/>
                </a:cubicBezTo>
                <a:cubicBezTo>
                  <a:pt x="568" y="24"/>
                  <a:pt x="720" y="16"/>
                  <a:pt x="816" y="8"/>
                </a:cubicBezTo>
                <a:cubicBezTo>
                  <a:pt x="912" y="0"/>
                  <a:pt x="960" y="0"/>
                  <a:pt x="1056" y="8"/>
                </a:cubicBezTo>
                <a:cubicBezTo>
                  <a:pt x="1152" y="16"/>
                  <a:pt x="1288" y="24"/>
                  <a:pt x="1392" y="56"/>
                </a:cubicBezTo>
                <a:cubicBezTo>
                  <a:pt x="1496" y="88"/>
                  <a:pt x="1616" y="152"/>
                  <a:pt x="1680" y="200"/>
                </a:cubicBezTo>
                <a:cubicBezTo>
                  <a:pt x="1744" y="248"/>
                  <a:pt x="1736" y="288"/>
                  <a:pt x="1776" y="344"/>
                </a:cubicBezTo>
                <a:cubicBezTo>
                  <a:pt x="1816" y="400"/>
                  <a:pt x="1880" y="464"/>
                  <a:pt x="1920" y="536"/>
                </a:cubicBezTo>
                <a:cubicBezTo>
                  <a:pt x="1960" y="608"/>
                  <a:pt x="1992" y="696"/>
                  <a:pt x="2016" y="776"/>
                </a:cubicBezTo>
                <a:cubicBezTo>
                  <a:pt x="2040" y="856"/>
                  <a:pt x="2056" y="928"/>
                  <a:pt x="2064" y="1016"/>
                </a:cubicBezTo>
                <a:cubicBezTo>
                  <a:pt x="2072" y="1104"/>
                  <a:pt x="2064" y="1208"/>
                  <a:pt x="2064" y="1304"/>
                </a:cubicBezTo>
                <a:cubicBezTo>
                  <a:pt x="2064" y="1400"/>
                  <a:pt x="2056" y="1520"/>
                  <a:pt x="2064" y="1592"/>
                </a:cubicBezTo>
                <a:cubicBezTo>
                  <a:pt x="2072" y="1664"/>
                  <a:pt x="2104" y="1696"/>
                  <a:pt x="2112" y="1736"/>
                </a:cubicBezTo>
                <a:cubicBezTo>
                  <a:pt x="2120" y="1776"/>
                  <a:pt x="2104" y="1800"/>
                  <a:pt x="2112" y="1832"/>
                </a:cubicBezTo>
                <a:cubicBezTo>
                  <a:pt x="2120" y="1864"/>
                  <a:pt x="2152" y="1912"/>
                  <a:pt x="2160" y="1928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4422" name="Freeform 40"/>
          <p:cNvSpPr>
            <a:spLocks/>
          </p:cNvSpPr>
          <p:nvPr/>
        </p:nvSpPr>
        <p:spPr bwMode="auto">
          <a:xfrm>
            <a:off x="3733800" y="3886200"/>
            <a:ext cx="12700" cy="381000"/>
          </a:xfrm>
          <a:custGeom>
            <a:avLst/>
            <a:gdLst>
              <a:gd name="T0" fmla="*/ 0 w 8"/>
              <a:gd name="T1" fmla="*/ 0 h 240"/>
              <a:gd name="T2" fmla="*/ 0 w 8"/>
              <a:gd name="T3" fmla="*/ 152400 h 240"/>
              <a:gd name="T4" fmla="*/ 0 w 8"/>
              <a:gd name="T5" fmla="*/ 381000 h 24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8" h="240">
                <a:moveTo>
                  <a:pt x="0" y="0"/>
                </a:moveTo>
                <a:cubicBezTo>
                  <a:pt x="0" y="28"/>
                  <a:pt x="0" y="56"/>
                  <a:pt x="0" y="96"/>
                </a:cubicBezTo>
                <a:cubicBezTo>
                  <a:pt x="0" y="136"/>
                  <a:pt x="8" y="208"/>
                  <a:pt x="0" y="24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6387" name="Line 3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388" name="Oval 4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6389" name="Oval 5"/>
          <p:cNvSpPr>
            <a:spLocks noChangeArrowheads="1"/>
          </p:cNvSpPr>
          <p:nvPr/>
        </p:nvSpPr>
        <p:spPr bwMode="auto">
          <a:xfrm>
            <a:off x="1184275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6390" name="Oval 6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6391" name="Oval 7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6392" name="Oval 8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6393" name="Line 9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394" name="Oval 10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6395" name="Oval 11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6396" name="Oval 12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6397" name="Oval 13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6398" name="Oval 14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16399" name="Group 15"/>
          <p:cNvGrpSpPr>
            <a:grpSpLocks/>
          </p:cNvGrpSpPr>
          <p:nvPr/>
        </p:nvGrpSpPr>
        <p:grpSpPr bwMode="auto">
          <a:xfrm rot="3415360">
            <a:off x="1893887" y="4659313"/>
            <a:ext cx="2822575" cy="971550"/>
            <a:chOff x="2495" y="2329"/>
            <a:chExt cx="1778" cy="612"/>
          </a:xfrm>
        </p:grpSpPr>
        <p:sp>
          <p:nvSpPr>
            <p:cNvPr id="16413" name="AutoShape 16"/>
            <p:cNvSpPr>
              <a:spLocks noChangeArrowheads="1"/>
            </p:cNvSpPr>
            <p:nvPr/>
          </p:nvSpPr>
          <p:spPr bwMode="auto">
            <a:xfrm rot="3226569">
              <a:off x="3385" y="1489"/>
              <a:ext cx="48" cy="1728"/>
            </a:xfrm>
            <a:prstGeom prst="flowChartExtract">
              <a:avLst/>
            </a:prstGeom>
            <a:solidFill>
              <a:schemeClr val="tx2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6414" name="Oval 17"/>
            <p:cNvSpPr>
              <a:spLocks noChangeArrowheads="1"/>
            </p:cNvSpPr>
            <p:nvPr/>
          </p:nvSpPr>
          <p:spPr bwMode="auto">
            <a:xfrm rot="8626569">
              <a:off x="2495" y="2894"/>
              <a:ext cx="288" cy="47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16400" name="Rectangle 18"/>
          <p:cNvSpPr>
            <a:spLocks noChangeArrowheads="1"/>
          </p:cNvSpPr>
          <p:nvPr/>
        </p:nvSpPr>
        <p:spPr bwMode="auto">
          <a:xfrm rot="5400000">
            <a:off x="3962400" y="2951163"/>
            <a:ext cx="1752600" cy="16002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4835" name="Text Box 19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34836" name="Text Box 20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34837" name="Text Box 21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34838" name="Text Box 22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34839" name="Text Box 23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34840" name="Text Box 24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34841" name="Text Box 25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34842" name="Text Box 26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34843" name="Text Box 27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34844" name="Text Box 28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16411" name="Freeform 30"/>
          <p:cNvSpPr>
            <a:spLocks/>
          </p:cNvSpPr>
          <p:nvPr/>
        </p:nvSpPr>
        <p:spPr bwMode="auto">
          <a:xfrm>
            <a:off x="-1181100" y="2336800"/>
            <a:ext cx="5219700" cy="2019300"/>
          </a:xfrm>
          <a:custGeom>
            <a:avLst/>
            <a:gdLst>
              <a:gd name="T0" fmla="*/ 5219700 w 3288"/>
              <a:gd name="T1" fmla="*/ 482600 h 1272"/>
              <a:gd name="T2" fmla="*/ 4991100 w 3288"/>
              <a:gd name="T3" fmla="*/ 254000 h 1272"/>
              <a:gd name="T4" fmla="*/ 4610100 w 3288"/>
              <a:gd name="T5" fmla="*/ 101600 h 1272"/>
              <a:gd name="T6" fmla="*/ 4000500 w 3288"/>
              <a:gd name="T7" fmla="*/ 25400 h 1272"/>
              <a:gd name="T8" fmla="*/ 3314700 w 3288"/>
              <a:gd name="T9" fmla="*/ 25400 h 1272"/>
              <a:gd name="T10" fmla="*/ 2857500 w 3288"/>
              <a:gd name="T11" fmla="*/ 25400 h 1272"/>
              <a:gd name="T12" fmla="*/ 2400300 w 3288"/>
              <a:gd name="T13" fmla="*/ 25400 h 1272"/>
              <a:gd name="T14" fmla="*/ 1485900 w 3288"/>
              <a:gd name="T15" fmla="*/ 25400 h 1272"/>
              <a:gd name="T16" fmla="*/ 1181100 w 3288"/>
              <a:gd name="T17" fmla="*/ 177800 h 1272"/>
              <a:gd name="T18" fmla="*/ 800100 w 3288"/>
              <a:gd name="T19" fmla="*/ 330200 h 1272"/>
              <a:gd name="T20" fmla="*/ 342900 w 3288"/>
              <a:gd name="T21" fmla="*/ 558800 h 1272"/>
              <a:gd name="T22" fmla="*/ 38100 w 3288"/>
              <a:gd name="T23" fmla="*/ 1016000 h 1272"/>
              <a:gd name="T24" fmla="*/ 571500 w 3288"/>
              <a:gd name="T25" fmla="*/ 1473200 h 1272"/>
              <a:gd name="T26" fmla="*/ 952500 w 3288"/>
              <a:gd name="T27" fmla="*/ 1625600 h 1272"/>
              <a:gd name="T28" fmla="*/ 1409700 w 3288"/>
              <a:gd name="T29" fmla="*/ 1778000 h 1272"/>
              <a:gd name="T30" fmla="*/ 2019300 w 3288"/>
              <a:gd name="T31" fmla="*/ 1854200 h 1272"/>
              <a:gd name="T32" fmla="*/ 2476500 w 3288"/>
              <a:gd name="T33" fmla="*/ 1854200 h 1272"/>
              <a:gd name="T34" fmla="*/ 2705100 w 3288"/>
              <a:gd name="T35" fmla="*/ 1854200 h 1272"/>
              <a:gd name="T36" fmla="*/ 2933700 w 3288"/>
              <a:gd name="T37" fmla="*/ 1930400 h 1272"/>
              <a:gd name="T38" fmla="*/ 3086100 w 3288"/>
              <a:gd name="T39" fmla="*/ 2006600 h 1272"/>
              <a:gd name="T40" fmla="*/ 3390900 w 3288"/>
              <a:gd name="T41" fmla="*/ 2006600 h 1272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3288" h="1272">
                <a:moveTo>
                  <a:pt x="3288" y="304"/>
                </a:moveTo>
                <a:cubicBezTo>
                  <a:pt x="3248" y="252"/>
                  <a:pt x="3208" y="200"/>
                  <a:pt x="3144" y="160"/>
                </a:cubicBezTo>
                <a:cubicBezTo>
                  <a:pt x="3080" y="120"/>
                  <a:pt x="3008" y="88"/>
                  <a:pt x="2904" y="64"/>
                </a:cubicBezTo>
                <a:cubicBezTo>
                  <a:pt x="2800" y="40"/>
                  <a:pt x="2656" y="24"/>
                  <a:pt x="2520" y="16"/>
                </a:cubicBezTo>
                <a:cubicBezTo>
                  <a:pt x="2384" y="8"/>
                  <a:pt x="2208" y="16"/>
                  <a:pt x="2088" y="16"/>
                </a:cubicBezTo>
                <a:cubicBezTo>
                  <a:pt x="1968" y="16"/>
                  <a:pt x="1896" y="16"/>
                  <a:pt x="1800" y="16"/>
                </a:cubicBezTo>
                <a:cubicBezTo>
                  <a:pt x="1704" y="16"/>
                  <a:pt x="1656" y="16"/>
                  <a:pt x="1512" y="16"/>
                </a:cubicBezTo>
                <a:cubicBezTo>
                  <a:pt x="1368" y="16"/>
                  <a:pt x="1064" y="0"/>
                  <a:pt x="936" y="16"/>
                </a:cubicBezTo>
                <a:cubicBezTo>
                  <a:pt x="808" y="32"/>
                  <a:pt x="816" y="80"/>
                  <a:pt x="744" y="112"/>
                </a:cubicBezTo>
                <a:cubicBezTo>
                  <a:pt x="672" y="144"/>
                  <a:pt x="592" y="168"/>
                  <a:pt x="504" y="208"/>
                </a:cubicBezTo>
                <a:cubicBezTo>
                  <a:pt x="416" y="248"/>
                  <a:pt x="296" y="280"/>
                  <a:pt x="216" y="352"/>
                </a:cubicBezTo>
                <a:cubicBezTo>
                  <a:pt x="136" y="424"/>
                  <a:pt x="0" y="544"/>
                  <a:pt x="24" y="640"/>
                </a:cubicBezTo>
                <a:cubicBezTo>
                  <a:pt x="48" y="736"/>
                  <a:pt x="264" y="864"/>
                  <a:pt x="360" y="928"/>
                </a:cubicBezTo>
                <a:cubicBezTo>
                  <a:pt x="456" y="992"/>
                  <a:pt x="512" y="992"/>
                  <a:pt x="600" y="1024"/>
                </a:cubicBezTo>
                <a:cubicBezTo>
                  <a:pt x="688" y="1056"/>
                  <a:pt x="776" y="1096"/>
                  <a:pt x="888" y="1120"/>
                </a:cubicBezTo>
                <a:cubicBezTo>
                  <a:pt x="1000" y="1144"/>
                  <a:pt x="1160" y="1160"/>
                  <a:pt x="1272" y="1168"/>
                </a:cubicBezTo>
                <a:cubicBezTo>
                  <a:pt x="1384" y="1176"/>
                  <a:pt x="1488" y="1168"/>
                  <a:pt x="1560" y="1168"/>
                </a:cubicBezTo>
                <a:cubicBezTo>
                  <a:pt x="1632" y="1168"/>
                  <a:pt x="1656" y="1160"/>
                  <a:pt x="1704" y="1168"/>
                </a:cubicBezTo>
                <a:cubicBezTo>
                  <a:pt x="1752" y="1176"/>
                  <a:pt x="1808" y="1200"/>
                  <a:pt x="1848" y="1216"/>
                </a:cubicBezTo>
                <a:cubicBezTo>
                  <a:pt x="1888" y="1232"/>
                  <a:pt x="1896" y="1256"/>
                  <a:pt x="1944" y="1264"/>
                </a:cubicBezTo>
                <a:cubicBezTo>
                  <a:pt x="1992" y="1272"/>
                  <a:pt x="2064" y="1268"/>
                  <a:pt x="2136" y="1264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412" name="Freeform 31"/>
          <p:cNvSpPr>
            <a:spLocks/>
          </p:cNvSpPr>
          <p:nvPr/>
        </p:nvSpPr>
        <p:spPr bwMode="auto">
          <a:xfrm>
            <a:off x="1676400" y="4343400"/>
            <a:ext cx="533400" cy="177800"/>
          </a:xfrm>
          <a:custGeom>
            <a:avLst/>
            <a:gdLst>
              <a:gd name="T0" fmla="*/ 533400 w 336"/>
              <a:gd name="T1" fmla="*/ 0 h 112"/>
              <a:gd name="T2" fmla="*/ 304800 w 336"/>
              <a:gd name="T3" fmla="*/ 152400 h 112"/>
              <a:gd name="T4" fmla="*/ 152400 w 336"/>
              <a:gd name="T5" fmla="*/ 152400 h 112"/>
              <a:gd name="T6" fmla="*/ 0 w 336"/>
              <a:gd name="T7" fmla="*/ 152400 h 112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36" h="112">
                <a:moveTo>
                  <a:pt x="336" y="0"/>
                </a:moveTo>
                <a:cubicBezTo>
                  <a:pt x="284" y="40"/>
                  <a:pt x="232" y="80"/>
                  <a:pt x="192" y="96"/>
                </a:cubicBezTo>
                <a:cubicBezTo>
                  <a:pt x="152" y="112"/>
                  <a:pt x="128" y="96"/>
                  <a:pt x="96" y="96"/>
                </a:cubicBezTo>
                <a:cubicBezTo>
                  <a:pt x="64" y="96"/>
                  <a:pt x="16" y="96"/>
                  <a:pt x="0" y="9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5411" name="Oval 3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5412" name="Oval 4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5413" name="Oval 5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5414" name="Oval 6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5415" name="Oval 7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5416" name="Oval 8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5417" name="Oval 9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5418" name="Oval 10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145419" name="Group 11"/>
          <p:cNvGrpSpPr>
            <a:grpSpLocks/>
          </p:cNvGrpSpPr>
          <p:nvPr/>
        </p:nvGrpSpPr>
        <p:grpSpPr bwMode="auto">
          <a:xfrm rot="-7834717">
            <a:off x="-352425" y="1998663"/>
            <a:ext cx="2822575" cy="971550"/>
            <a:chOff x="2495" y="2329"/>
            <a:chExt cx="1778" cy="612"/>
          </a:xfrm>
        </p:grpSpPr>
        <p:sp>
          <p:nvSpPr>
            <p:cNvPr id="145447" name="AutoShape 12"/>
            <p:cNvSpPr>
              <a:spLocks noChangeArrowheads="1"/>
            </p:cNvSpPr>
            <p:nvPr/>
          </p:nvSpPr>
          <p:spPr bwMode="auto">
            <a:xfrm rot="3226569">
              <a:off x="3385" y="1489"/>
              <a:ext cx="48" cy="1728"/>
            </a:xfrm>
            <a:prstGeom prst="flowChartExtract">
              <a:avLst/>
            </a:prstGeom>
            <a:solidFill>
              <a:schemeClr val="tx2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45448" name="Oval 13"/>
            <p:cNvSpPr>
              <a:spLocks noChangeArrowheads="1"/>
            </p:cNvSpPr>
            <p:nvPr/>
          </p:nvSpPr>
          <p:spPr bwMode="auto">
            <a:xfrm rot="8626569">
              <a:off x="2495" y="2894"/>
              <a:ext cx="288" cy="47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301070" name="Text Box 14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301071" name="Text Box 15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301072" name="Text Box 16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301073" name="Text Box 17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145424" name="Line 18"/>
          <p:cNvSpPr>
            <a:spLocks noChangeShapeType="1"/>
          </p:cNvSpPr>
          <p:nvPr/>
        </p:nvSpPr>
        <p:spPr bwMode="auto">
          <a:xfrm flipV="1"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5425" name="Line 19"/>
          <p:cNvSpPr>
            <a:spLocks noChangeShapeType="1"/>
          </p:cNvSpPr>
          <p:nvPr/>
        </p:nvSpPr>
        <p:spPr bwMode="auto">
          <a:xfrm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5426" name="Rectangle 20"/>
          <p:cNvSpPr>
            <a:spLocks noChangeArrowheads="1"/>
          </p:cNvSpPr>
          <p:nvPr/>
        </p:nvSpPr>
        <p:spPr bwMode="auto">
          <a:xfrm rot="5400000">
            <a:off x="224631" y="1680369"/>
            <a:ext cx="935038" cy="9271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01077" name="Text Box 21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301078" name="Text Box 22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145429" name="Oval 23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5430" name="Line 24"/>
          <p:cNvSpPr>
            <a:spLocks noChangeShapeType="1"/>
          </p:cNvSpPr>
          <p:nvPr/>
        </p:nvSpPr>
        <p:spPr bwMode="auto">
          <a:xfrm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5431" name="Line 25"/>
          <p:cNvSpPr>
            <a:spLocks noChangeShapeType="1"/>
          </p:cNvSpPr>
          <p:nvPr/>
        </p:nvSpPr>
        <p:spPr bwMode="auto">
          <a:xfrm flipH="1"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1082" name="Text Box 26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145433" name="Line 27"/>
          <p:cNvSpPr>
            <a:spLocks noChangeShapeType="1"/>
          </p:cNvSpPr>
          <p:nvPr/>
        </p:nvSpPr>
        <p:spPr bwMode="auto">
          <a:xfrm flipH="1">
            <a:off x="2133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5434" name="Line 28"/>
          <p:cNvSpPr>
            <a:spLocks noChangeShapeType="1"/>
          </p:cNvSpPr>
          <p:nvPr/>
        </p:nvSpPr>
        <p:spPr bwMode="auto">
          <a:xfrm>
            <a:off x="2133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1085" name="Text Box 29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145436" name="Oval 30"/>
          <p:cNvSpPr>
            <a:spLocks noChangeArrowheads="1"/>
          </p:cNvSpPr>
          <p:nvPr/>
        </p:nvSpPr>
        <p:spPr bwMode="auto">
          <a:xfrm>
            <a:off x="1184275" y="2036763"/>
            <a:ext cx="111125" cy="968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5437" name="Rectangle 31"/>
          <p:cNvSpPr>
            <a:spLocks noChangeArrowheads="1"/>
          </p:cNvSpPr>
          <p:nvPr/>
        </p:nvSpPr>
        <p:spPr bwMode="auto">
          <a:xfrm rot="5400000">
            <a:off x="265906" y="2324894"/>
            <a:ext cx="935038" cy="85725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01088" name="Text Box 32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301089" name="Text Box 33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45440" name="Line 34"/>
          <p:cNvSpPr>
            <a:spLocks noChangeShapeType="1"/>
          </p:cNvSpPr>
          <p:nvPr/>
        </p:nvSpPr>
        <p:spPr bwMode="auto">
          <a:xfrm flipH="1">
            <a:off x="1163638" y="2098675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5441" name="Line 35"/>
          <p:cNvSpPr>
            <a:spLocks noChangeShapeType="1"/>
          </p:cNvSpPr>
          <p:nvPr/>
        </p:nvSpPr>
        <p:spPr bwMode="auto">
          <a:xfrm>
            <a:off x="1219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5442" name="Line 36"/>
          <p:cNvSpPr>
            <a:spLocks noChangeShapeType="1"/>
          </p:cNvSpPr>
          <p:nvPr/>
        </p:nvSpPr>
        <p:spPr bwMode="auto">
          <a:xfrm flipV="1">
            <a:off x="304800" y="2057400"/>
            <a:ext cx="9144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5443" name="Rectangle 37"/>
          <p:cNvSpPr>
            <a:spLocks noChangeArrowheads="1"/>
          </p:cNvSpPr>
          <p:nvPr/>
        </p:nvSpPr>
        <p:spPr bwMode="auto">
          <a:xfrm>
            <a:off x="0" y="1905000"/>
            <a:ext cx="381000" cy="11430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5444" name="Line 38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5445" name="Line 39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5446" name="Freeform 40"/>
          <p:cNvSpPr>
            <a:spLocks/>
          </p:cNvSpPr>
          <p:nvPr/>
        </p:nvSpPr>
        <p:spPr bwMode="auto">
          <a:xfrm>
            <a:off x="355600" y="1104900"/>
            <a:ext cx="2095500" cy="2108200"/>
          </a:xfrm>
          <a:custGeom>
            <a:avLst/>
            <a:gdLst>
              <a:gd name="T0" fmla="*/ 25400 w 1320"/>
              <a:gd name="T1" fmla="*/ 952500 h 1328"/>
              <a:gd name="T2" fmla="*/ 25400 w 1320"/>
              <a:gd name="T3" fmla="*/ 800100 h 1328"/>
              <a:gd name="T4" fmla="*/ 177800 w 1320"/>
              <a:gd name="T5" fmla="*/ 495300 h 1328"/>
              <a:gd name="T6" fmla="*/ 330200 w 1320"/>
              <a:gd name="T7" fmla="*/ 266700 h 1328"/>
              <a:gd name="T8" fmla="*/ 711200 w 1320"/>
              <a:gd name="T9" fmla="*/ 38100 h 1328"/>
              <a:gd name="T10" fmla="*/ 1092200 w 1320"/>
              <a:gd name="T11" fmla="*/ 38100 h 1328"/>
              <a:gd name="T12" fmla="*/ 1397000 w 1320"/>
              <a:gd name="T13" fmla="*/ 114300 h 1328"/>
              <a:gd name="T14" fmla="*/ 1701800 w 1320"/>
              <a:gd name="T15" fmla="*/ 342900 h 1328"/>
              <a:gd name="T16" fmla="*/ 1930400 w 1320"/>
              <a:gd name="T17" fmla="*/ 571500 h 1328"/>
              <a:gd name="T18" fmla="*/ 2006600 w 1320"/>
              <a:gd name="T19" fmla="*/ 800100 h 1328"/>
              <a:gd name="T20" fmla="*/ 2082800 w 1320"/>
              <a:gd name="T21" fmla="*/ 1104900 h 1328"/>
              <a:gd name="T22" fmla="*/ 2082800 w 1320"/>
              <a:gd name="T23" fmla="*/ 1485900 h 1328"/>
              <a:gd name="T24" fmla="*/ 2006600 w 1320"/>
              <a:gd name="T25" fmla="*/ 1866900 h 1328"/>
              <a:gd name="T26" fmla="*/ 1854200 w 1320"/>
              <a:gd name="T27" fmla="*/ 1943100 h 1328"/>
              <a:gd name="T28" fmla="*/ 1778000 w 1320"/>
              <a:gd name="T29" fmla="*/ 2095500 h 1328"/>
              <a:gd name="T30" fmla="*/ 1625600 w 1320"/>
              <a:gd name="T31" fmla="*/ 1866900 h 1328"/>
              <a:gd name="T32" fmla="*/ 1549400 w 1320"/>
              <a:gd name="T33" fmla="*/ 1638300 h 1328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1320" h="1328">
                <a:moveTo>
                  <a:pt x="16" y="600"/>
                </a:moveTo>
                <a:cubicBezTo>
                  <a:pt x="8" y="576"/>
                  <a:pt x="0" y="552"/>
                  <a:pt x="16" y="504"/>
                </a:cubicBezTo>
                <a:cubicBezTo>
                  <a:pt x="32" y="456"/>
                  <a:pt x="80" y="368"/>
                  <a:pt x="112" y="312"/>
                </a:cubicBezTo>
                <a:cubicBezTo>
                  <a:pt x="144" y="256"/>
                  <a:pt x="152" y="216"/>
                  <a:pt x="208" y="168"/>
                </a:cubicBezTo>
                <a:cubicBezTo>
                  <a:pt x="264" y="120"/>
                  <a:pt x="368" y="48"/>
                  <a:pt x="448" y="24"/>
                </a:cubicBezTo>
                <a:cubicBezTo>
                  <a:pt x="528" y="0"/>
                  <a:pt x="616" y="16"/>
                  <a:pt x="688" y="24"/>
                </a:cubicBezTo>
                <a:cubicBezTo>
                  <a:pt x="760" y="32"/>
                  <a:pt x="816" y="40"/>
                  <a:pt x="880" y="72"/>
                </a:cubicBezTo>
                <a:cubicBezTo>
                  <a:pt x="944" y="104"/>
                  <a:pt x="1016" y="168"/>
                  <a:pt x="1072" y="216"/>
                </a:cubicBezTo>
                <a:cubicBezTo>
                  <a:pt x="1128" y="264"/>
                  <a:pt x="1184" y="312"/>
                  <a:pt x="1216" y="360"/>
                </a:cubicBezTo>
                <a:cubicBezTo>
                  <a:pt x="1248" y="408"/>
                  <a:pt x="1248" y="448"/>
                  <a:pt x="1264" y="504"/>
                </a:cubicBezTo>
                <a:cubicBezTo>
                  <a:pt x="1280" y="560"/>
                  <a:pt x="1304" y="624"/>
                  <a:pt x="1312" y="696"/>
                </a:cubicBezTo>
                <a:cubicBezTo>
                  <a:pt x="1320" y="768"/>
                  <a:pt x="1320" y="856"/>
                  <a:pt x="1312" y="936"/>
                </a:cubicBezTo>
                <a:cubicBezTo>
                  <a:pt x="1304" y="1016"/>
                  <a:pt x="1288" y="1128"/>
                  <a:pt x="1264" y="1176"/>
                </a:cubicBezTo>
                <a:cubicBezTo>
                  <a:pt x="1240" y="1224"/>
                  <a:pt x="1192" y="1200"/>
                  <a:pt x="1168" y="1224"/>
                </a:cubicBezTo>
                <a:cubicBezTo>
                  <a:pt x="1144" y="1248"/>
                  <a:pt x="1144" y="1328"/>
                  <a:pt x="1120" y="1320"/>
                </a:cubicBezTo>
                <a:cubicBezTo>
                  <a:pt x="1096" y="1312"/>
                  <a:pt x="1048" y="1224"/>
                  <a:pt x="1024" y="1176"/>
                </a:cubicBezTo>
                <a:cubicBezTo>
                  <a:pt x="1000" y="1128"/>
                  <a:pt x="988" y="1080"/>
                  <a:pt x="976" y="103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6435" name="Oval 3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6436" name="Oval 4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6437" name="Oval 5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6438" name="Oval 6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6439" name="Oval 7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6440" name="Oval 8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6441" name="Oval 9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6442" name="Oval 10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02091" name="Text Box 11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302092" name="Text Box 12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302093" name="Text Box 13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302094" name="Text Box 14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146447" name="Line 15"/>
          <p:cNvSpPr>
            <a:spLocks noChangeShapeType="1"/>
          </p:cNvSpPr>
          <p:nvPr/>
        </p:nvSpPr>
        <p:spPr bwMode="auto">
          <a:xfrm flipV="1"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6448" name="Line 16"/>
          <p:cNvSpPr>
            <a:spLocks noChangeShapeType="1"/>
          </p:cNvSpPr>
          <p:nvPr/>
        </p:nvSpPr>
        <p:spPr bwMode="auto">
          <a:xfrm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6449" name="Rectangle 17"/>
          <p:cNvSpPr>
            <a:spLocks noChangeArrowheads="1"/>
          </p:cNvSpPr>
          <p:nvPr/>
        </p:nvSpPr>
        <p:spPr bwMode="auto">
          <a:xfrm rot="5400000">
            <a:off x="224631" y="1680369"/>
            <a:ext cx="935038" cy="9271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02098" name="Text Box 18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302099" name="Text Box 19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146452" name="Oval 20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6453" name="Line 21"/>
          <p:cNvSpPr>
            <a:spLocks noChangeShapeType="1"/>
          </p:cNvSpPr>
          <p:nvPr/>
        </p:nvSpPr>
        <p:spPr bwMode="auto">
          <a:xfrm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6454" name="Line 22"/>
          <p:cNvSpPr>
            <a:spLocks noChangeShapeType="1"/>
          </p:cNvSpPr>
          <p:nvPr/>
        </p:nvSpPr>
        <p:spPr bwMode="auto">
          <a:xfrm flipH="1"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2103" name="Text Box 23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146456" name="Line 24"/>
          <p:cNvSpPr>
            <a:spLocks noChangeShapeType="1"/>
          </p:cNvSpPr>
          <p:nvPr/>
        </p:nvSpPr>
        <p:spPr bwMode="auto">
          <a:xfrm flipH="1">
            <a:off x="2133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6457" name="Line 25"/>
          <p:cNvSpPr>
            <a:spLocks noChangeShapeType="1"/>
          </p:cNvSpPr>
          <p:nvPr/>
        </p:nvSpPr>
        <p:spPr bwMode="auto">
          <a:xfrm>
            <a:off x="2133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2106" name="Text Box 26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146459" name="Oval 27"/>
          <p:cNvSpPr>
            <a:spLocks noChangeArrowheads="1"/>
          </p:cNvSpPr>
          <p:nvPr/>
        </p:nvSpPr>
        <p:spPr bwMode="auto">
          <a:xfrm>
            <a:off x="1184275" y="2036763"/>
            <a:ext cx="111125" cy="968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6460" name="Rectangle 28"/>
          <p:cNvSpPr>
            <a:spLocks noChangeArrowheads="1"/>
          </p:cNvSpPr>
          <p:nvPr/>
        </p:nvSpPr>
        <p:spPr bwMode="auto">
          <a:xfrm rot="5400000">
            <a:off x="265906" y="2324894"/>
            <a:ext cx="935038" cy="85725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02109" name="Text Box 29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302110" name="Text Box 30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46463" name="Line 31"/>
          <p:cNvSpPr>
            <a:spLocks noChangeShapeType="1"/>
          </p:cNvSpPr>
          <p:nvPr/>
        </p:nvSpPr>
        <p:spPr bwMode="auto">
          <a:xfrm flipH="1">
            <a:off x="1163638" y="2098675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6464" name="Line 32"/>
          <p:cNvSpPr>
            <a:spLocks noChangeShapeType="1"/>
          </p:cNvSpPr>
          <p:nvPr/>
        </p:nvSpPr>
        <p:spPr bwMode="auto">
          <a:xfrm>
            <a:off x="1219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6465" name="Line 33"/>
          <p:cNvSpPr>
            <a:spLocks noChangeShapeType="1"/>
          </p:cNvSpPr>
          <p:nvPr/>
        </p:nvSpPr>
        <p:spPr bwMode="auto">
          <a:xfrm flipV="1">
            <a:off x="304800" y="2057400"/>
            <a:ext cx="9144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6466" name="Rectangle 34"/>
          <p:cNvSpPr>
            <a:spLocks noChangeArrowheads="1"/>
          </p:cNvSpPr>
          <p:nvPr/>
        </p:nvSpPr>
        <p:spPr bwMode="auto">
          <a:xfrm>
            <a:off x="0" y="1905000"/>
            <a:ext cx="381000" cy="11430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6467" name="Line 35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6468" name="Line 36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6469" name="Freeform 37"/>
          <p:cNvSpPr>
            <a:spLocks/>
          </p:cNvSpPr>
          <p:nvPr/>
        </p:nvSpPr>
        <p:spPr bwMode="auto">
          <a:xfrm>
            <a:off x="304800" y="1524000"/>
            <a:ext cx="1612900" cy="1371600"/>
          </a:xfrm>
          <a:custGeom>
            <a:avLst/>
            <a:gdLst>
              <a:gd name="T0" fmla="*/ 0 w 1016"/>
              <a:gd name="T1" fmla="*/ 533400 h 864"/>
              <a:gd name="T2" fmla="*/ 76200 w 1016"/>
              <a:gd name="T3" fmla="*/ 304800 h 864"/>
              <a:gd name="T4" fmla="*/ 228600 w 1016"/>
              <a:gd name="T5" fmla="*/ 152400 h 864"/>
              <a:gd name="T6" fmla="*/ 609600 w 1016"/>
              <a:gd name="T7" fmla="*/ 76200 h 864"/>
              <a:gd name="T8" fmla="*/ 838200 w 1016"/>
              <a:gd name="T9" fmla="*/ 0 h 864"/>
              <a:gd name="T10" fmla="*/ 1295400 w 1016"/>
              <a:gd name="T11" fmla="*/ 76200 h 864"/>
              <a:gd name="T12" fmla="*/ 1524000 w 1016"/>
              <a:gd name="T13" fmla="*/ 228600 h 864"/>
              <a:gd name="T14" fmla="*/ 1600200 w 1016"/>
              <a:gd name="T15" fmla="*/ 457200 h 864"/>
              <a:gd name="T16" fmla="*/ 1600200 w 1016"/>
              <a:gd name="T17" fmla="*/ 838200 h 864"/>
              <a:gd name="T18" fmla="*/ 1524000 w 1016"/>
              <a:gd name="T19" fmla="*/ 1066800 h 864"/>
              <a:gd name="T20" fmla="*/ 1371600 w 1016"/>
              <a:gd name="T21" fmla="*/ 1219200 h 864"/>
              <a:gd name="T22" fmla="*/ 1219200 w 1016"/>
              <a:gd name="T23" fmla="*/ 1295400 h 864"/>
              <a:gd name="T24" fmla="*/ 1066800 w 1016"/>
              <a:gd name="T25" fmla="*/ 1371600 h 864"/>
              <a:gd name="T26" fmla="*/ 914400 w 1016"/>
              <a:gd name="T27" fmla="*/ 1295400 h 864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1016" h="864">
                <a:moveTo>
                  <a:pt x="0" y="336"/>
                </a:moveTo>
                <a:cubicBezTo>
                  <a:pt x="12" y="284"/>
                  <a:pt x="24" y="232"/>
                  <a:pt x="48" y="192"/>
                </a:cubicBezTo>
                <a:cubicBezTo>
                  <a:pt x="72" y="152"/>
                  <a:pt x="88" y="120"/>
                  <a:pt x="144" y="96"/>
                </a:cubicBezTo>
                <a:cubicBezTo>
                  <a:pt x="200" y="72"/>
                  <a:pt x="320" y="64"/>
                  <a:pt x="384" y="48"/>
                </a:cubicBezTo>
                <a:cubicBezTo>
                  <a:pt x="448" y="32"/>
                  <a:pt x="456" y="0"/>
                  <a:pt x="528" y="0"/>
                </a:cubicBezTo>
                <a:cubicBezTo>
                  <a:pt x="600" y="0"/>
                  <a:pt x="744" y="24"/>
                  <a:pt x="816" y="48"/>
                </a:cubicBezTo>
                <a:cubicBezTo>
                  <a:pt x="888" y="72"/>
                  <a:pt x="928" y="104"/>
                  <a:pt x="960" y="144"/>
                </a:cubicBezTo>
                <a:cubicBezTo>
                  <a:pt x="992" y="184"/>
                  <a:pt x="1000" y="224"/>
                  <a:pt x="1008" y="288"/>
                </a:cubicBezTo>
                <a:cubicBezTo>
                  <a:pt x="1016" y="352"/>
                  <a:pt x="1016" y="464"/>
                  <a:pt x="1008" y="528"/>
                </a:cubicBezTo>
                <a:cubicBezTo>
                  <a:pt x="1000" y="592"/>
                  <a:pt x="984" y="632"/>
                  <a:pt x="960" y="672"/>
                </a:cubicBezTo>
                <a:cubicBezTo>
                  <a:pt x="936" y="712"/>
                  <a:pt x="896" y="744"/>
                  <a:pt x="864" y="768"/>
                </a:cubicBezTo>
                <a:cubicBezTo>
                  <a:pt x="832" y="792"/>
                  <a:pt x="800" y="800"/>
                  <a:pt x="768" y="816"/>
                </a:cubicBezTo>
                <a:cubicBezTo>
                  <a:pt x="736" y="832"/>
                  <a:pt x="704" y="864"/>
                  <a:pt x="672" y="864"/>
                </a:cubicBezTo>
                <a:cubicBezTo>
                  <a:pt x="640" y="864"/>
                  <a:pt x="592" y="824"/>
                  <a:pt x="576" y="81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7459" name="Oval 3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7460" name="Oval 4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7461" name="Oval 5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7462" name="Oval 6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7463" name="Oval 7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7464" name="Oval 8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7465" name="Oval 9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7466" name="Oval 10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03115" name="Text Box 11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303116" name="Text Box 12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303117" name="Text Box 13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303118" name="Text Box 14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147471" name="Line 15"/>
          <p:cNvSpPr>
            <a:spLocks noChangeShapeType="1"/>
          </p:cNvSpPr>
          <p:nvPr/>
        </p:nvSpPr>
        <p:spPr bwMode="auto">
          <a:xfrm flipV="1"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7472" name="Line 16"/>
          <p:cNvSpPr>
            <a:spLocks noChangeShapeType="1"/>
          </p:cNvSpPr>
          <p:nvPr/>
        </p:nvSpPr>
        <p:spPr bwMode="auto">
          <a:xfrm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7473" name="Rectangle 17"/>
          <p:cNvSpPr>
            <a:spLocks noChangeArrowheads="1"/>
          </p:cNvSpPr>
          <p:nvPr/>
        </p:nvSpPr>
        <p:spPr bwMode="auto">
          <a:xfrm rot="5400000">
            <a:off x="224631" y="1680369"/>
            <a:ext cx="935038" cy="9271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03122" name="Text Box 18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303123" name="Text Box 19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147476" name="Oval 20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7477" name="Line 21"/>
          <p:cNvSpPr>
            <a:spLocks noChangeShapeType="1"/>
          </p:cNvSpPr>
          <p:nvPr/>
        </p:nvSpPr>
        <p:spPr bwMode="auto">
          <a:xfrm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7478" name="Line 22"/>
          <p:cNvSpPr>
            <a:spLocks noChangeShapeType="1"/>
          </p:cNvSpPr>
          <p:nvPr/>
        </p:nvSpPr>
        <p:spPr bwMode="auto">
          <a:xfrm flipH="1"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3127" name="Text Box 23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147480" name="Line 24"/>
          <p:cNvSpPr>
            <a:spLocks noChangeShapeType="1"/>
          </p:cNvSpPr>
          <p:nvPr/>
        </p:nvSpPr>
        <p:spPr bwMode="auto">
          <a:xfrm flipH="1">
            <a:off x="2133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7481" name="Line 25"/>
          <p:cNvSpPr>
            <a:spLocks noChangeShapeType="1"/>
          </p:cNvSpPr>
          <p:nvPr/>
        </p:nvSpPr>
        <p:spPr bwMode="auto">
          <a:xfrm>
            <a:off x="2133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3130" name="Text Box 26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147483" name="Oval 27"/>
          <p:cNvSpPr>
            <a:spLocks noChangeArrowheads="1"/>
          </p:cNvSpPr>
          <p:nvPr/>
        </p:nvSpPr>
        <p:spPr bwMode="auto">
          <a:xfrm>
            <a:off x="1184275" y="2036763"/>
            <a:ext cx="111125" cy="968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7484" name="Rectangle 28"/>
          <p:cNvSpPr>
            <a:spLocks noChangeArrowheads="1"/>
          </p:cNvSpPr>
          <p:nvPr/>
        </p:nvSpPr>
        <p:spPr bwMode="auto">
          <a:xfrm rot="5400000">
            <a:off x="265906" y="2324894"/>
            <a:ext cx="935038" cy="85725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03133" name="Text Box 29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303134" name="Text Box 30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47487" name="Line 31"/>
          <p:cNvSpPr>
            <a:spLocks noChangeShapeType="1"/>
          </p:cNvSpPr>
          <p:nvPr/>
        </p:nvSpPr>
        <p:spPr bwMode="auto">
          <a:xfrm flipH="1">
            <a:off x="1163638" y="2098675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7488" name="Line 32"/>
          <p:cNvSpPr>
            <a:spLocks noChangeShapeType="1"/>
          </p:cNvSpPr>
          <p:nvPr/>
        </p:nvSpPr>
        <p:spPr bwMode="auto">
          <a:xfrm>
            <a:off x="1219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7489" name="Line 33"/>
          <p:cNvSpPr>
            <a:spLocks noChangeShapeType="1"/>
          </p:cNvSpPr>
          <p:nvPr/>
        </p:nvSpPr>
        <p:spPr bwMode="auto">
          <a:xfrm flipV="1">
            <a:off x="304800" y="2057400"/>
            <a:ext cx="9144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7490" name="Rectangle 34"/>
          <p:cNvSpPr>
            <a:spLocks noChangeArrowheads="1"/>
          </p:cNvSpPr>
          <p:nvPr/>
        </p:nvSpPr>
        <p:spPr bwMode="auto">
          <a:xfrm>
            <a:off x="0" y="1905000"/>
            <a:ext cx="381000" cy="11430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7491" name="Line 35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7492" name="Line 36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7493" name="Freeform 37"/>
          <p:cNvSpPr>
            <a:spLocks/>
          </p:cNvSpPr>
          <p:nvPr/>
        </p:nvSpPr>
        <p:spPr bwMode="auto">
          <a:xfrm>
            <a:off x="381000" y="1701800"/>
            <a:ext cx="1003300" cy="1117600"/>
          </a:xfrm>
          <a:custGeom>
            <a:avLst/>
            <a:gdLst>
              <a:gd name="T0" fmla="*/ 0 w 632"/>
              <a:gd name="T1" fmla="*/ 355600 h 704"/>
              <a:gd name="T2" fmla="*/ 152400 w 632"/>
              <a:gd name="T3" fmla="*/ 50800 h 704"/>
              <a:gd name="T4" fmla="*/ 304800 w 632"/>
              <a:gd name="T5" fmla="*/ 50800 h 704"/>
              <a:gd name="T6" fmla="*/ 533400 w 632"/>
              <a:gd name="T7" fmla="*/ 50800 h 704"/>
              <a:gd name="T8" fmla="*/ 762000 w 632"/>
              <a:gd name="T9" fmla="*/ 127000 h 704"/>
              <a:gd name="T10" fmla="*/ 914400 w 632"/>
              <a:gd name="T11" fmla="*/ 279400 h 704"/>
              <a:gd name="T12" fmla="*/ 990600 w 632"/>
              <a:gd name="T13" fmla="*/ 508000 h 704"/>
              <a:gd name="T14" fmla="*/ 990600 w 632"/>
              <a:gd name="T15" fmla="*/ 660400 h 704"/>
              <a:gd name="T16" fmla="*/ 990600 w 632"/>
              <a:gd name="T17" fmla="*/ 812800 h 704"/>
              <a:gd name="T18" fmla="*/ 914400 w 632"/>
              <a:gd name="T19" fmla="*/ 965200 h 704"/>
              <a:gd name="T20" fmla="*/ 838200 w 632"/>
              <a:gd name="T21" fmla="*/ 1117600 h 704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632" h="704">
                <a:moveTo>
                  <a:pt x="0" y="224"/>
                </a:moveTo>
                <a:cubicBezTo>
                  <a:pt x="32" y="144"/>
                  <a:pt x="64" y="64"/>
                  <a:pt x="96" y="32"/>
                </a:cubicBezTo>
                <a:cubicBezTo>
                  <a:pt x="128" y="0"/>
                  <a:pt x="152" y="32"/>
                  <a:pt x="192" y="32"/>
                </a:cubicBezTo>
                <a:cubicBezTo>
                  <a:pt x="232" y="32"/>
                  <a:pt x="288" y="24"/>
                  <a:pt x="336" y="32"/>
                </a:cubicBezTo>
                <a:cubicBezTo>
                  <a:pt x="384" y="40"/>
                  <a:pt x="440" y="56"/>
                  <a:pt x="480" y="80"/>
                </a:cubicBezTo>
                <a:cubicBezTo>
                  <a:pt x="520" y="104"/>
                  <a:pt x="552" y="136"/>
                  <a:pt x="576" y="176"/>
                </a:cubicBezTo>
                <a:cubicBezTo>
                  <a:pt x="600" y="216"/>
                  <a:pt x="616" y="280"/>
                  <a:pt x="624" y="320"/>
                </a:cubicBezTo>
                <a:cubicBezTo>
                  <a:pt x="632" y="360"/>
                  <a:pt x="624" y="384"/>
                  <a:pt x="624" y="416"/>
                </a:cubicBezTo>
                <a:cubicBezTo>
                  <a:pt x="624" y="448"/>
                  <a:pt x="632" y="480"/>
                  <a:pt x="624" y="512"/>
                </a:cubicBezTo>
                <a:cubicBezTo>
                  <a:pt x="616" y="544"/>
                  <a:pt x="592" y="576"/>
                  <a:pt x="576" y="608"/>
                </a:cubicBezTo>
                <a:cubicBezTo>
                  <a:pt x="560" y="640"/>
                  <a:pt x="544" y="688"/>
                  <a:pt x="528" y="704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7494" name="Text Box 38"/>
          <p:cNvSpPr txBox="1">
            <a:spLocks noChangeArrowheads="1"/>
          </p:cNvSpPr>
          <p:nvPr/>
        </p:nvSpPr>
        <p:spPr bwMode="auto">
          <a:xfrm>
            <a:off x="914400" y="5402263"/>
            <a:ext cx="7848600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5400">
                <a:latin typeface="Arial" charset="0"/>
              </a:rPr>
              <a:t>Kết thúc đường thêu</a:t>
            </a:r>
            <a:r>
              <a:rPr lang="vi-VN" sz="6600">
                <a:latin typeface="Arial" charset="0"/>
              </a:rPr>
              <a:t> 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7"/>
          <p:cNvSpPr>
            <a:spLocks noChangeArrowheads="1"/>
          </p:cNvSpPr>
          <p:nvPr/>
        </p:nvSpPr>
        <p:spPr bwMode="auto">
          <a:xfrm>
            <a:off x="1295400" y="17526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8483" name="Line 8"/>
          <p:cNvSpPr>
            <a:spLocks noChangeShapeType="1"/>
          </p:cNvSpPr>
          <p:nvPr/>
        </p:nvSpPr>
        <p:spPr bwMode="auto">
          <a:xfrm>
            <a:off x="2133600" y="28956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8484" name="Line 9"/>
          <p:cNvSpPr>
            <a:spLocks noChangeShapeType="1"/>
          </p:cNvSpPr>
          <p:nvPr/>
        </p:nvSpPr>
        <p:spPr bwMode="auto">
          <a:xfrm>
            <a:off x="2743200" y="28956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8485" name="Line 10"/>
          <p:cNvSpPr>
            <a:spLocks noChangeShapeType="1"/>
          </p:cNvSpPr>
          <p:nvPr/>
        </p:nvSpPr>
        <p:spPr bwMode="auto">
          <a:xfrm>
            <a:off x="3429000" y="28956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8486" name="Line 11"/>
          <p:cNvSpPr>
            <a:spLocks noChangeShapeType="1"/>
          </p:cNvSpPr>
          <p:nvPr/>
        </p:nvSpPr>
        <p:spPr bwMode="auto">
          <a:xfrm>
            <a:off x="4079875" y="28956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8487" name="Line 12"/>
          <p:cNvSpPr>
            <a:spLocks noChangeShapeType="1"/>
          </p:cNvSpPr>
          <p:nvPr/>
        </p:nvSpPr>
        <p:spPr bwMode="auto">
          <a:xfrm>
            <a:off x="4732338" y="28956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8488" name="Line 13"/>
          <p:cNvSpPr>
            <a:spLocks noChangeShapeType="1"/>
          </p:cNvSpPr>
          <p:nvPr/>
        </p:nvSpPr>
        <p:spPr bwMode="auto">
          <a:xfrm>
            <a:off x="5376863" y="28956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8489" name="Line 14"/>
          <p:cNvSpPr>
            <a:spLocks noChangeShapeType="1"/>
          </p:cNvSpPr>
          <p:nvPr/>
        </p:nvSpPr>
        <p:spPr bwMode="auto">
          <a:xfrm>
            <a:off x="2209800" y="34290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8490" name="Line 15"/>
          <p:cNvSpPr>
            <a:spLocks noChangeShapeType="1"/>
          </p:cNvSpPr>
          <p:nvPr/>
        </p:nvSpPr>
        <p:spPr bwMode="auto">
          <a:xfrm>
            <a:off x="3463925" y="34290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8491" name="Line 16"/>
          <p:cNvSpPr>
            <a:spLocks noChangeShapeType="1"/>
          </p:cNvSpPr>
          <p:nvPr/>
        </p:nvSpPr>
        <p:spPr bwMode="auto">
          <a:xfrm>
            <a:off x="2830513" y="348615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8492" name="Line 17"/>
          <p:cNvSpPr>
            <a:spLocks noChangeShapeType="1"/>
          </p:cNvSpPr>
          <p:nvPr/>
        </p:nvSpPr>
        <p:spPr bwMode="auto">
          <a:xfrm>
            <a:off x="4724400" y="34290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8493" name="Line 18"/>
          <p:cNvSpPr>
            <a:spLocks noChangeShapeType="1"/>
          </p:cNvSpPr>
          <p:nvPr/>
        </p:nvSpPr>
        <p:spPr bwMode="auto">
          <a:xfrm>
            <a:off x="4081463" y="34925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8494" name="Oval 19"/>
          <p:cNvSpPr>
            <a:spLocks noChangeArrowheads="1"/>
          </p:cNvSpPr>
          <p:nvPr/>
        </p:nvSpPr>
        <p:spPr bwMode="auto">
          <a:xfrm>
            <a:off x="2743200" y="33528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48495" name="Text Box 22"/>
          <p:cNvSpPr txBox="1">
            <a:spLocks noChangeArrowheads="1"/>
          </p:cNvSpPr>
          <p:nvPr/>
        </p:nvSpPr>
        <p:spPr bwMode="auto">
          <a:xfrm>
            <a:off x="1143000" y="457200"/>
            <a:ext cx="7391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4000">
                <a:latin typeface="Arial" charset="0"/>
              </a:rPr>
              <a:t>Kết thúc đường thêu dấu nhân </a:t>
            </a:r>
          </a:p>
        </p:txBody>
      </p:sp>
      <p:grpSp>
        <p:nvGrpSpPr>
          <p:cNvPr id="148496" name="Group 23"/>
          <p:cNvGrpSpPr>
            <a:grpSpLocks/>
          </p:cNvGrpSpPr>
          <p:nvPr/>
        </p:nvGrpSpPr>
        <p:grpSpPr bwMode="auto">
          <a:xfrm rot="-6867517">
            <a:off x="4275137" y="3665538"/>
            <a:ext cx="2822575" cy="971550"/>
            <a:chOff x="2495" y="2329"/>
            <a:chExt cx="1778" cy="612"/>
          </a:xfrm>
        </p:grpSpPr>
        <p:sp>
          <p:nvSpPr>
            <p:cNvPr id="148498" name="AutoShape 24"/>
            <p:cNvSpPr>
              <a:spLocks noChangeArrowheads="1"/>
            </p:cNvSpPr>
            <p:nvPr/>
          </p:nvSpPr>
          <p:spPr bwMode="auto">
            <a:xfrm rot="3226569">
              <a:off x="3385" y="1489"/>
              <a:ext cx="48" cy="1728"/>
            </a:xfrm>
            <a:prstGeom prst="flowChartExtract">
              <a:avLst/>
            </a:prstGeom>
            <a:solidFill>
              <a:schemeClr val="tx2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48499" name="Oval 25"/>
            <p:cNvSpPr>
              <a:spLocks noChangeArrowheads="1"/>
            </p:cNvSpPr>
            <p:nvPr/>
          </p:nvSpPr>
          <p:spPr bwMode="auto">
            <a:xfrm rot="8626569">
              <a:off x="2495" y="2894"/>
              <a:ext cx="288" cy="47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148497" name="Freeform 26"/>
          <p:cNvSpPr>
            <a:spLocks/>
          </p:cNvSpPr>
          <p:nvPr/>
        </p:nvSpPr>
        <p:spPr bwMode="auto">
          <a:xfrm>
            <a:off x="4519613" y="3095625"/>
            <a:ext cx="2562225" cy="2116138"/>
          </a:xfrm>
          <a:custGeom>
            <a:avLst/>
            <a:gdLst>
              <a:gd name="T0" fmla="*/ 2132013 w 1614"/>
              <a:gd name="T1" fmla="*/ 1408113 h 1333"/>
              <a:gd name="T2" fmla="*/ 2201863 w 1614"/>
              <a:gd name="T3" fmla="*/ 2116138 h 1333"/>
              <a:gd name="T4" fmla="*/ 2338388 w 1614"/>
              <a:gd name="T5" fmla="*/ 2093913 h 1333"/>
              <a:gd name="T6" fmla="*/ 2498725 w 1614"/>
              <a:gd name="T7" fmla="*/ 1841500 h 1333"/>
              <a:gd name="T8" fmla="*/ 2474913 w 1614"/>
              <a:gd name="T9" fmla="*/ 1316038 h 1333"/>
              <a:gd name="T10" fmla="*/ 2338388 w 1614"/>
              <a:gd name="T11" fmla="*/ 1111250 h 1333"/>
              <a:gd name="T12" fmla="*/ 2292350 w 1614"/>
              <a:gd name="T13" fmla="*/ 1041400 h 1333"/>
              <a:gd name="T14" fmla="*/ 2178050 w 1614"/>
              <a:gd name="T15" fmla="*/ 768350 h 1333"/>
              <a:gd name="T16" fmla="*/ 2087563 w 1614"/>
              <a:gd name="T17" fmla="*/ 630238 h 1333"/>
              <a:gd name="T18" fmla="*/ 2063750 w 1614"/>
              <a:gd name="T19" fmla="*/ 561975 h 1333"/>
              <a:gd name="T20" fmla="*/ 1995488 w 1614"/>
              <a:gd name="T21" fmla="*/ 493713 h 1333"/>
              <a:gd name="T22" fmla="*/ 1835150 w 1614"/>
              <a:gd name="T23" fmla="*/ 311150 h 1333"/>
              <a:gd name="T24" fmla="*/ 1560513 w 1614"/>
              <a:gd name="T25" fmla="*/ 104775 h 1333"/>
              <a:gd name="T26" fmla="*/ 1492250 w 1614"/>
              <a:gd name="T27" fmla="*/ 58738 h 1333"/>
              <a:gd name="T28" fmla="*/ 1355725 w 1614"/>
              <a:gd name="T29" fmla="*/ 12700 h 1333"/>
              <a:gd name="T30" fmla="*/ 738188 w 1614"/>
              <a:gd name="T31" fmla="*/ 127000 h 1333"/>
              <a:gd name="T32" fmla="*/ 577850 w 1614"/>
              <a:gd name="T33" fmla="*/ 401638 h 1333"/>
              <a:gd name="T34" fmla="*/ 463550 w 1614"/>
              <a:gd name="T35" fmla="*/ 1065213 h 1333"/>
              <a:gd name="T36" fmla="*/ 280988 w 1614"/>
              <a:gd name="T37" fmla="*/ 1544638 h 1333"/>
              <a:gd name="T38" fmla="*/ 144463 w 1614"/>
              <a:gd name="T39" fmla="*/ 1498600 h 1333"/>
              <a:gd name="T40" fmla="*/ 74613 w 1614"/>
              <a:gd name="T41" fmla="*/ 1476375 h 1333"/>
              <a:gd name="T42" fmla="*/ 52388 w 1614"/>
              <a:gd name="T43" fmla="*/ 836613 h 1333"/>
              <a:gd name="T44" fmla="*/ 74613 w 1614"/>
              <a:gd name="T45" fmla="*/ 768350 h 1333"/>
              <a:gd name="T46" fmla="*/ 601663 w 1614"/>
              <a:gd name="T47" fmla="*/ 401638 h 1333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0" t="0" r="r" b="b"/>
            <a:pathLst>
              <a:path w="1614" h="1333">
                <a:moveTo>
                  <a:pt x="1343" y="887"/>
                </a:moveTo>
                <a:cubicBezTo>
                  <a:pt x="1320" y="1028"/>
                  <a:pt x="1222" y="1281"/>
                  <a:pt x="1387" y="1333"/>
                </a:cubicBezTo>
                <a:cubicBezTo>
                  <a:pt x="1416" y="1328"/>
                  <a:pt x="1445" y="1328"/>
                  <a:pt x="1473" y="1319"/>
                </a:cubicBezTo>
                <a:cubicBezTo>
                  <a:pt x="1533" y="1299"/>
                  <a:pt x="1539" y="1214"/>
                  <a:pt x="1574" y="1160"/>
                </a:cubicBezTo>
                <a:cubicBezTo>
                  <a:pt x="1600" y="1055"/>
                  <a:pt x="1614" y="927"/>
                  <a:pt x="1559" y="829"/>
                </a:cubicBezTo>
                <a:cubicBezTo>
                  <a:pt x="1551" y="815"/>
                  <a:pt x="1492" y="728"/>
                  <a:pt x="1473" y="700"/>
                </a:cubicBezTo>
                <a:cubicBezTo>
                  <a:pt x="1463" y="685"/>
                  <a:pt x="1444" y="656"/>
                  <a:pt x="1444" y="656"/>
                </a:cubicBezTo>
                <a:cubicBezTo>
                  <a:pt x="1424" y="596"/>
                  <a:pt x="1403" y="539"/>
                  <a:pt x="1372" y="484"/>
                </a:cubicBezTo>
                <a:cubicBezTo>
                  <a:pt x="1355" y="454"/>
                  <a:pt x="1326" y="430"/>
                  <a:pt x="1315" y="397"/>
                </a:cubicBezTo>
                <a:cubicBezTo>
                  <a:pt x="1310" y="383"/>
                  <a:pt x="1308" y="367"/>
                  <a:pt x="1300" y="354"/>
                </a:cubicBezTo>
                <a:cubicBezTo>
                  <a:pt x="1289" y="337"/>
                  <a:pt x="1269" y="327"/>
                  <a:pt x="1257" y="311"/>
                </a:cubicBezTo>
                <a:cubicBezTo>
                  <a:pt x="1167" y="195"/>
                  <a:pt x="1239" y="250"/>
                  <a:pt x="1156" y="196"/>
                </a:cubicBezTo>
                <a:cubicBezTo>
                  <a:pt x="1111" y="128"/>
                  <a:pt x="1050" y="104"/>
                  <a:pt x="983" y="66"/>
                </a:cubicBezTo>
                <a:cubicBezTo>
                  <a:pt x="968" y="57"/>
                  <a:pt x="956" y="44"/>
                  <a:pt x="940" y="37"/>
                </a:cubicBezTo>
                <a:cubicBezTo>
                  <a:pt x="912" y="25"/>
                  <a:pt x="854" y="8"/>
                  <a:pt x="854" y="8"/>
                </a:cubicBezTo>
                <a:cubicBezTo>
                  <a:pt x="699" y="17"/>
                  <a:pt x="588" y="0"/>
                  <a:pt x="465" y="80"/>
                </a:cubicBezTo>
                <a:cubicBezTo>
                  <a:pt x="422" y="144"/>
                  <a:pt x="404" y="194"/>
                  <a:pt x="364" y="253"/>
                </a:cubicBezTo>
                <a:cubicBezTo>
                  <a:pt x="347" y="393"/>
                  <a:pt x="314" y="531"/>
                  <a:pt x="292" y="671"/>
                </a:cubicBezTo>
                <a:cubicBezTo>
                  <a:pt x="274" y="788"/>
                  <a:pt x="283" y="902"/>
                  <a:pt x="177" y="973"/>
                </a:cubicBezTo>
                <a:cubicBezTo>
                  <a:pt x="148" y="963"/>
                  <a:pt x="120" y="954"/>
                  <a:pt x="91" y="944"/>
                </a:cubicBezTo>
                <a:cubicBezTo>
                  <a:pt x="76" y="939"/>
                  <a:pt x="47" y="930"/>
                  <a:pt x="47" y="930"/>
                </a:cubicBezTo>
                <a:cubicBezTo>
                  <a:pt x="0" y="736"/>
                  <a:pt x="8" y="818"/>
                  <a:pt x="33" y="527"/>
                </a:cubicBezTo>
                <a:cubicBezTo>
                  <a:pt x="34" y="512"/>
                  <a:pt x="36" y="495"/>
                  <a:pt x="47" y="484"/>
                </a:cubicBezTo>
                <a:cubicBezTo>
                  <a:pt x="136" y="395"/>
                  <a:pt x="286" y="346"/>
                  <a:pt x="379" y="253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7411" name="Line 3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412" name="Oval 4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7413" name="Oval 5"/>
          <p:cNvSpPr>
            <a:spLocks noChangeArrowheads="1"/>
          </p:cNvSpPr>
          <p:nvPr/>
        </p:nvSpPr>
        <p:spPr bwMode="auto">
          <a:xfrm>
            <a:off x="1184275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7414" name="Oval 6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7415" name="Oval 7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7416" name="Oval 8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7417" name="Line 9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418" name="Oval 10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7419" name="Oval 11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7420" name="Oval 12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7421" name="Oval 13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7422" name="Oval 14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17423" name="Group 15"/>
          <p:cNvGrpSpPr>
            <a:grpSpLocks/>
          </p:cNvGrpSpPr>
          <p:nvPr/>
        </p:nvGrpSpPr>
        <p:grpSpPr bwMode="auto">
          <a:xfrm rot="1201978">
            <a:off x="2971800" y="4495800"/>
            <a:ext cx="2822575" cy="971550"/>
            <a:chOff x="2495" y="2329"/>
            <a:chExt cx="1778" cy="612"/>
          </a:xfrm>
        </p:grpSpPr>
        <p:sp>
          <p:nvSpPr>
            <p:cNvPr id="17436" name="AutoShape 16"/>
            <p:cNvSpPr>
              <a:spLocks noChangeArrowheads="1"/>
            </p:cNvSpPr>
            <p:nvPr/>
          </p:nvSpPr>
          <p:spPr bwMode="auto">
            <a:xfrm rot="3226569">
              <a:off x="3385" y="1489"/>
              <a:ext cx="48" cy="1728"/>
            </a:xfrm>
            <a:prstGeom prst="flowChartExtract">
              <a:avLst/>
            </a:prstGeom>
            <a:solidFill>
              <a:schemeClr val="tx2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7437" name="Oval 17"/>
            <p:cNvSpPr>
              <a:spLocks noChangeArrowheads="1"/>
            </p:cNvSpPr>
            <p:nvPr/>
          </p:nvSpPr>
          <p:spPr bwMode="auto">
            <a:xfrm rot="8626569">
              <a:off x="2495" y="2894"/>
              <a:ext cx="288" cy="47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35859" name="Text Box 19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35860" name="Text Box 20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35861" name="Text Box 21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35862" name="Text Box 22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35863" name="Text Box 23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35864" name="Text Box 24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35865" name="Text Box 25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35866" name="Text Box 26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35867" name="Text Box 27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35868" name="Text Box 28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17434" name="Freeform 30"/>
          <p:cNvSpPr>
            <a:spLocks/>
          </p:cNvSpPr>
          <p:nvPr/>
        </p:nvSpPr>
        <p:spPr bwMode="auto">
          <a:xfrm>
            <a:off x="2438400" y="5029200"/>
            <a:ext cx="533400" cy="177800"/>
          </a:xfrm>
          <a:custGeom>
            <a:avLst/>
            <a:gdLst>
              <a:gd name="T0" fmla="*/ 533400 w 336"/>
              <a:gd name="T1" fmla="*/ 0 h 112"/>
              <a:gd name="T2" fmla="*/ 304800 w 336"/>
              <a:gd name="T3" fmla="*/ 152400 h 112"/>
              <a:gd name="T4" fmla="*/ 152400 w 336"/>
              <a:gd name="T5" fmla="*/ 152400 h 112"/>
              <a:gd name="T6" fmla="*/ 0 w 336"/>
              <a:gd name="T7" fmla="*/ 152400 h 112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36" h="112">
                <a:moveTo>
                  <a:pt x="336" y="0"/>
                </a:moveTo>
                <a:cubicBezTo>
                  <a:pt x="284" y="40"/>
                  <a:pt x="232" y="80"/>
                  <a:pt x="192" y="96"/>
                </a:cubicBezTo>
                <a:cubicBezTo>
                  <a:pt x="152" y="112"/>
                  <a:pt x="128" y="96"/>
                  <a:pt x="96" y="96"/>
                </a:cubicBezTo>
                <a:cubicBezTo>
                  <a:pt x="64" y="96"/>
                  <a:pt x="16" y="96"/>
                  <a:pt x="0" y="9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435" name="Freeform 31"/>
          <p:cNvSpPr>
            <a:spLocks/>
          </p:cNvSpPr>
          <p:nvPr/>
        </p:nvSpPr>
        <p:spPr bwMode="auto">
          <a:xfrm>
            <a:off x="-1333500" y="2209800"/>
            <a:ext cx="5372100" cy="2743200"/>
          </a:xfrm>
          <a:custGeom>
            <a:avLst/>
            <a:gdLst>
              <a:gd name="T0" fmla="*/ 5372100 w 3384"/>
              <a:gd name="T1" fmla="*/ 609600 h 1728"/>
              <a:gd name="T2" fmla="*/ 5219700 w 3384"/>
              <a:gd name="T3" fmla="*/ 381000 h 1728"/>
              <a:gd name="T4" fmla="*/ 4838700 w 3384"/>
              <a:gd name="T5" fmla="*/ 228600 h 1728"/>
              <a:gd name="T6" fmla="*/ 4457700 w 3384"/>
              <a:gd name="T7" fmla="*/ 152400 h 1728"/>
              <a:gd name="T8" fmla="*/ 4000500 w 3384"/>
              <a:gd name="T9" fmla="*/ 76200 h 1728"/>
              <a:gd name="T10" fmla="*/ 3543300 w 3384"/>
              <a:gd name="T11" fmla="*/ 76200 h 1728"/>
              <a:gd name="T12" fmla="*/ 3238500 w 3384"/>
              <a:gd name="T13" fmla="*/ 76200 h 1728"/>
              <a:gd name="T14" fmla="*/ 2781300 w 3384"/>
              <a:gd name="T15" fmla="*/ 0 h 1728"/>
              <a:gd name="T16" fmla="*/ 1866900 w 3384"/>
              <a:gd name="T17" fmla="*/ 76200 h 1728"/>
              <a:gd name="T18" fmla="*/ 1333500 w 3384"/>
              <a:gd name="T19" fmla="*/ 304800 h 1728"/>
              <a:gd name="T20" fmla="*/ 952500 w 3384"/>
              <a:gd name="T21" fmla="*/ 381000 h 1728"/>
              <a:gd name="T22" fmla="*/ 342900 w 3384"/>
              <a:gd name="T23" fmla="*/ 609600 h 1728"/>
              <a:gd name="T24" fmla="*/ 38100 w 3384"/>
              <a:gd name="T25" fmla="*/ 914400 h 1728"/>
              <a:gd name="T26" fmla="*/ 114300 w 3384"/>
              <a:gd name="T27" fmla="*/ 1600200 h 1728"/>
              <a:gd name="T28" fmla="*/ 647700 w 3384"/>
              <a:gd name="T29" fmla="*/ 2286000 h 1728"/>
              <a:gd name="T30" fmla="*/ 1257300 w 3384"/>
              <a:gd name="T31" fmla="*/ 2590800 h 1728"/>
              <a:gd name="T32" fmla="*/ 1866900 w 3384"/>
              <a:gd name="T33" fmla="*/ 2667000 h 1728"/>
              <a:gd name="T34" fmla="*/ 2247900 w 3384"/>
              <a:gd name="T35" fmla="*/ 2667000 h 1728"/>
              <a:gd name="T36" fmla="*/ 2705100 w 3384"/>
              <a:gd name="T37" fmla="*/ 2667000 h 1728"/>
              <a:gd name="T38" fmla="*/ 3238500 w 3384"/>
              <a:gd name="T39" fmla="*/ 2590800 h 1728"/>
              <a:gd name="T40" fmla="*/ 3543300 w 3384"/>
              <a:gd name="T41" fmla="*/ 2590800 h 1728"/>
              <a:gd name="T42" fmla="*/ 3771900 w 3384"/>
              <a:gd name="T43" fmla="*/ 2590800 h 1728"/>
              <a:gd name="T44" fmla="*/ 4000500 w 3384"/>
              <a:gd name="T45" fmla="*/ 2667000 h 1728"/>
              <a:gd name="T46" fmla="*/ 4229100 w 3384"/>
              <a:gd name="T47" fmla="*/ 2667000 h 1728"/>
              <a:gd name="T48" fmla="*/ 4381500 w 3384"/>
              <a:gd name="T49" fmla="*/ 2743200 h 1728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0" t="0" r="r" b="b"/>
            <a:pathLst>
              <a:path w="3384" h="1728">
                <a:moveTo>
                  <a:pt x="3384" y="384"/>
                </a:moveTo>
                <a:cubicBezTo>
                  <a:pt x="3364" y="332"/>
                  <a:pt x="3344" y="280"/>
                  <a:pt x="3288" y="240"/>
                </a:cubicBezTo>
                <a:cubicBezTo>
                  <a:pt x="3232" y="200"/>
                  <a:pt x="3128" y="168"/>
                  <a:pt x="3048" y="144"/>
                </a:cubicBezTo>
                <a:cubicBezTo>
                  <a:pt x="2968" y="120"/>
                  <a:pt x="2896" y="112"/>
                  <a:pt x="2808" y="96"/>
                </a:cubicBezTo>
                <a:cubicBezTo>
                  <a:pt x="2720" y="80"/>
                  <a:pt x="2616" y="56"/>
                  <a:pt x="2520" y="48"/>
                </a:cubicBezTo>
                <a:cubicBezTo>
                  <a:pt x="2424" y="40"/>
                  <a:pt x="2312" y="48"/>
                  <a:pt x="2232" y="48"/>
                </a:cubicBezTo>
                <a:cubicBezTo>
                  <a:pt x="2152" y="48"/>
                  <a:pt x="2120" y="56"/>
                  <a:pt x="2040" y="48"/>
                </a:cubicBezTo>
                <a:cubicBezTo>
                  <a:pt x="1960" y="40"/>
                  <a:pt x="1896" y="0"/>
                  <a:pt x="1752" y="0"/>
                </a:cubicBezTo>
                <a:cubicBezTo>
                  <a:pt x="1608" y="0"/>
                  <a:pt x="1328" y="16"/>
                  <a:pt x="1176" y="48"/>
                </a:cubicBezTo>
                <a:cubicBezTo>
                  <a:pt x="1024" y="80"/>
                  <a:pt x="936" y="160"/>
                  <a:pt x="840" y="192"/>
                </a:cubicBezTo>
                <a:cubicBezTo>
                  <a:pt x="744" y="224"/>
                  <a:pt x="704" y="208"/>
                  <a:pt x="600" y="240"/>
                </a:cubicBezTo>
                <a:cubicBezTo>
                  <a:pt x="496" y="272"/>
                  <a:pt x="312" y="328"/>
                  <a:pt x="216" y="384"/>
                </a:cubicBezTo>
                <a:cubicBezTo>
                  <a:pt x="120" y="440"/>
                  <a:pt x="48" y="472"/>
                  <a:pt x="24" y="576"/>
                </a:cubicBezTo>
                <a:cubicBezTo>
                  <a:pt x="0" y="680"/>
                  <a:pt x="8" y="864"/>
                  <a:pt x="72" y="1008"/>
                </a:cubicBezTo>
                <a:cubicBezTo>
                  <a:pt x="136" y="1152"/>
                  <a:pt x="288" y="1336"/>
                  <a:pt x="408" y="1440"/>
                </a:cubicBezTo>
                <a:cubicBezTo>
                  <a:pt x="528" y="1544"/>
                  <a:pt x="664" y="1592"/>
                  <a:pt x="792" y="1632"/>
                </a:cubicBezTo>
                <a:cubicBezTo>
                  <a:pt x="920" y="1672"/>
                  <a:pt x="1072" y="1672"/>
                  <a:pt x="1176" y="1680"/>
                </a:cubicBezTo>
                <a:cubicBezTo>
                  <a:pt x="1280" y="1688"/>
                  <a:pt x="1328" y="1680"/>
                  <a:pt x="1416" y="1680"/>
                </a:cubicBezTo>
                <a:cubicBezTo>
                  <a:pt x="1504" y="1680"/>
                  <a:pt x="1600" y="1688"/>
                  <a:pt x="1704" y="1680"/>
                </a:cubicBezTo>
                <a:cubicBezTo>
                  <a:pt x="1808" y="1672"/>
                  <a:pt x="1952" y="1640"/>
                  <a:pt x="2040" y="1632"/>
                </a:cubicBezTo>
                <a:cubicBezTo>
                  <a:pt x="2128" y="1624"/>
                  <a:pt x="2176" y="1632"/>
                  <a:pt x="2232" y="1632"/>
                </a:cubicBezTo>
                <a:cubicBezTo>
                  <a:pt x="2288" y="1632"/>
                  <a:pt x="2328" y="1624"/>
                  <a:pt x="2376" y="1632"/>
                </a:cubicBezTo>
                <a:cubicBezTo>
                  <a:pt x="2424" y="1640"/>
                  <a:pt x="2472" y="1672"/>
                  <a:pt x="2520" y="1680"/>
                </a:cubicBezTo>
                <a:cubicBezTo>
                  <a:pt x="2568" y="1688"/>
                  <a:pt x="2624" y="1672"/>
                  <a:pt x="2664" y="1680"/>
                </a:cubicBezTo>
                <a:cubicBezTo>
                  <a:pt x="2704" y="1688"/>
                  <a:pt x="2744" y="1720"/>
                  <a:pt x="2760" y="1728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8435" name="Line 3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436" name="Oval 4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8437" name="Oval 5"/>
          <p:cNvSpPr>
            <a:spLocks noChangeArrowheads="1"/>
          </p:cNvSpPr>
          <p:nvPr/>
        </p:nvSpPr>
        <p:spPr bwMode="auto">
          <a:xfrm>
            <a:off x="1184275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8438" name="Oval 6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8439" name="Oval 7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8440" name="Oval 8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8441" name="Line 9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442" name="Oval 10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8443" name="Oval 11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8444" name="Oval 12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8445" name="Oval 13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8446" name="Oval 14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18447" name="Group 15"/>
          <p:cNvGrpSpPr>
            <a:grpSpLocks/>
          </p:cNvGrpSpPr>
          <p:nvPr/>
        </p:nvGrpSpPr>
        <p:grpSpPr bwMode="auto">
          <a:xfrm rot="-1824283">
            <a:off x="5791200" y="3352800"/>
            <a:ext cx="2822575" cy="971550"/>
            <a:chOff x="2495" y="2329"/>
            <a:chExt cx="1778" cy="612"/>
          </a:xfrm>
        </p:grpSpPr>
        <p:sp>
          <p:nvSpPr>
            <p:cNvPr id="18459" name="AutoShape 16"/>
            <p:cNvSpPr>
              <a:spLocks noChangeArrowheads="1"/>
            </p:cNvSpPr>
            <p:nvPr/>
          </p:nvSpPr>
          <p:spPr bwMode="auto">
            <a:xfrm rot="3226569">
              <a:off x="3385" y="1489"/>
              <a:ext cx="48" cy="1728"/>
            </a:xfrm>
            <a:prstGeom prst="flowChartExtract">
              <a:avLst/>
            </a:prstGeom>
            <a:solidFill>
              <a:schemeClr val="tx2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8460" name="Oval 17"/>
            <p:cNvSpPr>
              <a:spLocks noChangeArrowheads="1"/>
            </p:cNvSpPr>
            <p:nvPr/>
          </p:nvSpPr>
          <p:spPr bwMode="auto">
            <a:xfrm rot="8626569">
              <a:off x="2495" y="2894"/>
              <a:ext cx="288" cy="47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37906" name="Text Box 18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37907" name="Text Box 19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37908" name="Text Box 20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37909" name="Text Box 21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37910" name="Text Box 22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37911" name="Text Box 23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37912" name="Text Box 24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37913" name="Text Box 25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37914" name="Text Box 26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37915" name="Text Box 27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18458" name="Freeform 30"/>
          <p:cNvSpPr>
            <a:spLocks/>
          </p:cNvSpPr>
          <p:nvPr/>
        </p:nvSpPr>
        <p:spPr bwMode="auto">
          <a:xfrm>
            <a:off x="152400" y="2133600"/>
            <a:ext cx="6324600" cy="3911600"/>
          </a:xfrm>
          <a:custGeom>
            <a:avLst/>
            <a:gdLst>
              <a:gd name="T0" fmla="*/ 3886200 w 3984"/>
              <a:gd name="T1" fmla="*/ 685800 h 2464"/>
              <a:gd name="T2" fmla="*/ 3733800 w 3984"/>
              <a:gd name="T3" fmla="*/ 533400 h 2464"/>
              <a:gd name="T4" fmla="*/ 3429000 w 3984"/>
              <a:gd name="T5" fmla="*/ 381000 h 2464"/>
              <a:gd name="T6" fmla="*/ 3048000 w 3984"/>
              <a:gd name="T7" fmla="*/ 228600 h 2464"/>
              <a:gd name="T8" fmla="*/ 2514600 w 3984"/>
              <a:gd name="T9" fmla="*/ 76200 h 2464"/>
              <a:gd name="T10" fmla="*/ 1905000 w 3984"/>
              <a:gd name="T11" fmla="*/ 0 h 2464"/>
              <a:gd name="T12" fmla="*/ 1219200 w 3984"/>
              <a:gd name="T13" fmla="*/ 76200 h 2464"/>
              <a:gd name="T14" fmla="*/ 533400 w 3984"/>
              <a:gd name="T15" fmla="*/ 228600 h 2464"/>
              <a:gd name="T16" fmla="*/ 76200 w 3984"/>
              <a:gd name="T17" fmla="*/ 838200 h 2464"/>
              <a:gd name="T18" fmla="*/ 76200 w 3984"/>
              <a:gd name="T19" fmla="*/ 1447800 h 2464"/>
              <a:gd name="T20" fmla="*/ 76200 w 3984"/>
              <a:gd name="T21" fmla="*/ 2057400 h 2464"/>
              <a:gd name="T22" fmla="*/ 228600 w 3984"/>
              <a:gd name="T23" fmla="*/ 2667000 h 2464"/>
              <a:gd name="T24" fmla="*/ 838200 w 3984"/>
              <a:gd name="T25" fmla="*/ 3352800 h 2464"/>
              <a:gd name="T26" fmla="*/ 1828800 w 3984"/>
              <a:gd name="T27" fmla="*/ 3733800 h 2464"/>
              <a:gd name="T28" fmla="*/ 2971800 w 3984"/>
              <a:gd name="T29" fmla="*/ 3886200 h 2464"/>
              <a:gd name="T30" fmla="*/ 3657600 w 3984"/>
              <a:gd name="T31" fmla="*/ 3886200 h 2464"/>
              <a:gd name="T32" fmla="*/ 4343400 w 3984"/>
              <a:gd name="T33" fmla="*/ 3810000 h 2464"/>
              <a:gd name="T34" fmla="*/ 4876800 w 3984"/>
              <a:gd name="T35" fmla="*/ 3657600 h 2464"/>
              <a:gd name="T36" fmla="*/ 5181600 w 3984"/>
              <a:gd name="T37" fmla="*/ 3429000 h 2464"/>
              <a:gd name="T38" fmla="*/ 5562600 w 3984"/>
              <a:gd name="T39" fmla="*/ 3276600 h 2464"/>
              <a:gd name="T40" fmla="*/ 5791200 w 3984"/>
              <a:gd name="T41" fmla="*/ 3124200 h 2464"/>
              <a:gd name="T42" fmla="*/ 6096000 w 3984"/>
              <a:gd name="T43" fmla="*/ 2819400 h 2464"/>
              <a:gd name="T44" fmla="*/ 6248400 w 3984"/>
              <a:gd name="T45" fmla="*/ 2743200 h 2464"/>
              <a:gd name="T46" fmla="*/ 6324600 w 3984"/>
              <a:gd name="T47" fmla="*/ 3048000 h 2464"/>
              <a:gd name="T48" fmla="*/ 6248400 w 3984"/>
              <a:gd name="T49" fmla="*/ 3200400 h 2464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0" t="0" r="r" b="b"/>
            <a:pathLst>
              <a:path w="3984" h="2464">
                <a:moveTo>
                  <a:pt x="2448" y="432"/>
                </a:moveTo>
                <a:cubicBezTo>
                  <a:pt x="2424" y="400"/>
                  <a:pt x="2400" y="368"/>
                  <a:pt x="2352" y="336"/>
                </a:cubicBezTo>
                <a:cubicBezTo>
                  <a:pt x="2304" y="304"/>
                  <a:pt x="2232" y="272"/>
                  <a:pt x="2160" y="240"/>
                </a:cubicBezTo>
                <a:cubicBezTo>
                  <a:pt x="2088" y="208"/>
                  <a:pt x="2016" y="176"/>
                  <a:pt x="1920" y="144"/>
                </a:cubicBezTo>
                <a:cubicBezTo>
                  <a:pt x="1824" y="112"/>
                  <a:pt x="1704" y="72"/>
                  <a:pt x="1584" y="48"/>
                </a:cubicBezTo>
                <a:cubicBezTo>
                  <a:pt x="1464" y="24"/>
                  <a:pt x="1336" y="0"/>
                  <a:pt x="1200" y="0"/>
                </a:cubicBezTo>
                <a:cubicBezTo>
                  <a:pt x="1064" y="0"/>
                  <a:pt x="912" y="24"/>
                  <a:pt x="768" y="48"/>
                </a:cubicBezTo>
                <a:cubicBezTo>
                  <a:pt x="624" y="72"/>
                  <a:pt x="456" y="64"/>
                  <a:pt x="336" y="144"/>
                </a:cubicBezTo>
                <a:cubicBezTo>
                  <a:pt x="216" y="224"/>
                  <a:pt x="96" y="400"/>
                  <a:pt x="48" y="528"/>
                </a:cubicBezTo>
                <a:cubicBezTo>
                  <a:pt x="0" y="656"/>
                  <a:pt x="48" y="784"/>
                  <a:pt x="48" y="912"/>
                </a:cubicBezTo>
                <a:cubicBezTo>
                  <a:pt x="48" y="1040"/>
                  <a:pt x="32" y="1168"/>
                  <a:pt x="48" y="1296"/>
                </a:cubicBezTo>
                <a:cubicBezTo>
                  <a:pt x="64" y="1424"/>
                  <a:pt x="64" y="1544"/>
                  <a:pt x="144" y="1680"/>
                </a:cubicBezTo>
                <a:cubicBezTo>
                  <a:pt x="224" y="1816"/>
                  <a:pt x="360" y="2000"/>
                  <a:pt x="528" y="2112"/>
                </a:cubicBezTo>
                <a:cubicBezTo>
                  <a:pt x="696" y="2224"/>
                  <a:pt x="928" y="2296"/>
                  <a:pt x="1152" y="2352"/>
                </a:cubicBezTo>
                <a:cubicBezTo>
                  <a:pt x="1376" y="2408"/>
                  <a:pt x="1680" y="2432"/>
                  <a:pt x="1872" y="2448"/>
                </a:cubicBezTo>
                <a:cubicBezTo>
                  <a:pt x="2064" y="2464"/>
                  <a:pt x="2160" y="2456"/>
                  <a:pt x="2304" y="2448"/>
                </a:cubicBezTo>
                <a:cubicBezTo>
                  <a:pt x="2448" y="2440"/>
                  <a:pt x="2608" y="2424"/>
                  <a:pt x="2736" y="2400"/>
                </a:cubicBezTo>
                <a:cubicBezTo>
                  <a:pt x="2864" y="2376"/>
                  <a:pt x="2984" y="2344"/>
                  <a:pt x="3072" y="2304"/>
                </a:cubicBezTo>
                <a:cubicBezTo>
                  <a:pt x="3160" y="2264"/>
                  <a:pt x="3192" y="2200"/>
                  <a:pt x="3264" y="2160"/>
                </a:cubicBezTo>
                <a:cubicBezTo>
                  <a:pt x="3336" y="2120"/>
                  <a:pt x="3440" y="2096"/>
                  <a:pt x="3504" y="2064"/>
                </a:cubicBezTo>
                <a:cubicBezTo>
                  <a:pt x="3568" y="2032"/>
                  <a:pt x="3592" y="2016"/>
                  <a:pt x="3648" y="1968"/>
                </a:cubicBezTo>
                <a:cubicBezTo>
                  <a:pt x="3704" y="1920"/>
                  <a:pt x="3792" y="1816"/>
                  <a:pt x="3840" y="1776"/>
                </a:cubicBezTo>
                <a:cubicBezTo>
                  <a:pt x="3888" y="1736"/>
                  <a:pt x="3912" y="1704"/>
                  <a:pt x="3936" y="1728"/>
                </a:cubicBezTo>
                <a:cubicBezTo>
                  <a:pt x="3960" y="1752"/>
                  <a:pt x="3984" y="1872"/>
                  <a:pt x="3984" y="1920"/>
                </a:cubicBezTo>
                <a:cubicBezTo>
                  <a:pt x="3984" y="1968"/>
                  <a:pt x="3944" y="1992"/>
                  <a:pt x="3936" y="201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9459" name="Line 3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460" name="Oval 4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9461" name="Oval 5"/>
          <p:cNvSpPr>
            <a:spLocks noChangeArrowheads="1"/>
          </p:cNvSpPr>
          <p:nvPr/>
        </p:nvSpPr>
        <p:spPr bwMode="auto">
          <a:xfrm>
            <a:off x="1184275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9462" name="Oval 6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9463" name="Oval 7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9464" name="Oval 8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9465" name="Line 9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466" name="Oval 10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9467" name="Oval 11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9468" name="Oval 12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9469" name="Oval 13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9470" name="Oval 14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19471" name="Group 15"/>
          <p:cNvGrpSpPr>
            <a:grpSpLocks/>
          </p:cNvGrpSpPr>
          <p:nvPr/>
        </p:nvGrpSpPr>
        <p:grpSpPr bwMode="auto">
          <a:xfrm rot="-5771265">
            <a:off x="5856287" y="2678113"/>
            <a:ext cx="2822575" cy="971550"/>
            <a:chOff x="2495" y="2329"/>
            <a:chExt cx="1778" cy="612"/>
          </a:xfrm>
        </p:grpSpPr>
        <p:sp>
          <p:nvSpPr>
            <p:cNvPr id="19483" name="AutoShape 16"/>
            <p:cNvSpPr>
              <a:spLocks noChangeArrowheads="1"/>
            </p:cNvSpPr>
            <p:nvPr/>
          </p:nvSpPr>
          <p:spPr bwMode="auto">
            <a:xfrm rot="3226569">
              <a:off x="3385" y="1489"/>
              <a:ext cx="48" cy="1728"/>
            </a:xfrm>
            <a:prstGeom prst="flowChartExtract">
              <a:avLst/>
            </a:prstGeom>
            <a:solidFill>
              <a:schemeClr val="tx2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9484" name="Oval 17"/>
            <p:cNvSpPr>
              <a:spLocks noChangeArrowheads="1"/>
            </p:cNvSpPr>
            <p:nvPr/>
          </p:nvSpPr>
          <p:spPr bwMode="auto">
            <a:xfrm rot="8626569">
              <a:off x="2495" y="2894"/>
              <a:ext cx="288" cy="47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38930" name="Text Box 18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38931" name="Text Box 19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38932" name="Text Box 20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38933" name="Text Box 21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38934" name="Text Box 22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38935" name="Text Box 23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38936" name="Text Box 24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38937" name="Text Box 25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38938" name="Text Box 26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38939" name="Text Box 27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19482" name="Freeform 29"/>
          <p:cNvSpPr>
            <a:spLocks/>
          </p:cNvSpPr>
          <p:nvPr/>
        </p:nvSpPr>
        <p:spPr bwMode="auto">
          <a:xfrm>
            <a:off x="342900" y="2286000"/>
            <a:ext cx="7772400" cy="4064000"/>
          </a:xfrm>
          <a:custGeom>
            <a:avLst/>
            <a:gdLst>
              <a:gd name="T0" fmla="*/ 3695700 w 4896"/>
              <a:gd name="T1" fmla="*/ 533400 h 2560"/>
              <a:gd name="T2" fmla="*/ 3467100 w 4896"/>
              <a:gd name="T3" fmla="*/ 381000 h 2560"/>
              <a:gd name="T4" fmla="*/ 3238500 w 4896"/>
              <a:gd name="T5" fmla="*/ 228600 h 2560"/>
              <a:gd name="T6" fmla="*/ 2857500 w 4896"/>
              <a:gd name="T7" fmla="*/ 152400 h 2560"/>
              <a:gd name="T8" fmla="*/ 2476500 w 4896"/>
              <a:gd name="T9" fmla="*/ 76200 h 2560"/>
              <a:gd name="T10" fmla="*/ 1638300 w 4896"/>
              <a:gd name="T11" fmla="*/ 76200 h 2560"/>
              <a:gd name="T12" fmla="*/ 800100 w 4896"/>
              <a:gd name="T13" fmla="*/ 76200 h 2560"/>
              <a:gd name="T14" fmla="*/ 266700 w 4896"/>
              <a:gd name="T15" fmla="*/ 533400 h 2560"/>
              <a:gd name="T16" fmla="*/ 38100 w 4896"/>
              <a:gd name="T17" fmla="*/ 1143000 h 2560"/>
              <a:gd name="T18" fmla="*/ 38100 w 4896"/>
              <a:gd name="T19" fmla="*/ 1752600 h 2560"/>
              <a:gd name="T20" fmla="*/ 114300 w 4896"/>
              <a:gd name="T21" fmla="*/ 2286000 h 2560"/>
              <a:gd name="T22" fmla="*/ 495300 w 4896"/>
              <a:gd name="T23" fmla="*/ 3124200 h 2560"/>
              <a:gd name="T24" fmla="*/ 1409700 w 4896"/>
              <a:gd name="T25" fmla="*/ 3581400 h 2560"/>
              <a:gd name="T26" fmla="*/ 2628900 w 4896"/>
              <a:gd name="T27" fmla="*/ 3962400 h 2560"/>
              <a:gd name="T28" fmla="*/ 4000500 w 4896"/>
              <a:gd name="T29" fmla="*/ 4038600 h 2560"/>
              <a:gd name="T30" fmla="*/ 5219700 w 4896"/>
              <a:gd name="T31" fmla="*/ 4038600 h 2560"/>
              <a:gd name="T32" fmla="*/ 5905500 w 4896"/>
              <a:gd name="T33" fmla="*/ 3886200 h 2560"/>
              <a:gd name="T34" fmla="*/ 6515100 w 4896"/>
              <a:gd name="T35" fmla="*/ 3505200 h 2560"/>
              <a:gd name="T36" fmla="*/ 6743700 w 4896"/>
              <a:gd name="T37" fmla="*/ 3124200 h 2560"/>
              <a:gd name="T38" fmla="*/ 7048500 w 4896"/>
              <a:gd name="T39" fmla="*/ 2667000 h 2560"/>
              <a:gd name="T40" fmla="*/ 7200900 w 4896"/>
              <a:gd name="T41" fmla="*/ 2438400 h 2560"/>
              <a:gd name="T42" fmla="*/ 7353300 w 4896"/>
              <a:gd name="T43" fmla="*/ 2209800 h 2560"/>
              <a:gd name="T44" fmla="*/ 7505700 w 4896"/>
              <a:gd name="T45" fmla="*/ 2057400 h 2560"/>
              <a:gd name="T46" fmla="*/ 7734300 w 4896"/>
              <a:gd name="T47" fmla="*/ 2209800 h 2560"/>
              <a:gd name="T48" fmla="*/ 7734300 w 4896"/>
              <a:gd name="T49" fmla="*/ 2362200 h 2560"/>
              <a:gd name="T50" fmla="*/ 7658100 w 4896"/>
              <a:gd name="T51" fmla="*/ 2514600 h 2560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0" t="0" r="r" b="b"/>
            <a:pathLst>
              <a:path w="4896" h="2560">
                <a:moveTo>
                  <a:pt x="2328" y="336"/>
                </a:moveTo>
                <a:cubicBezTo>
                  <a:pt x="2280" y="304"/>
                  <a:pt x="2232" y="272"/>
                  <a:pt x="2184" y="240"/>
                </a:cubicBezTo>
                <a:cubicBezTo>
                  <a:pt x="2136" y="208"/>
                  <a:pt x="2104" y="168"/>
                  <a:pt x="2040" y="144"/>
                </a:cubicBezTo>
                <a:cubicBezTo>
                  <a:pt x="1976" y="120"/>
                  <a:pt x="1880" y="112"/>
                  <a:pt x="1800" y="96"/>
                </a:cubicBezTo>
                <a:cubicBezTo>
                  <a:pt x="1720" y="80"/>
                  <a:pt x="1688" y="56"/>
                  <a:pt x="1560" y="48"/>
                </a:cubicBezTo>
                <a:cubicBezTo>
                  <a:pt x="1432" y="40"/>
                  <a:pt x="1208" y="48"/>
                  <a:pt x="1032" y="48"/>
                </a:cubicBezTo>
                <a:cubicBezTo>
                  <a:pt x="856" y="48"/>
                  <a:pt x="648" y="0"/>
                  <a:pt x="504" y="48"/>
                </a:cubicBezTo>
                <a:cubicBezTo>
                  <a:pt x="360" y="96"/>
                  <a:pt x="248" y="224"/>
                  <a:pt x="168" y="336"/>
                </a:cubicBezTo>
                <a:cubicBezTo>
                  <a:pt x="88" y="448"/>
                  <a:pt x="48" y="592"/>
                  <a:pt x="24" y="720"/>
                </a:cubicBezTo>
                <a:cubicBezTo>
                  <a:pt x="0" y="848"/>
                  <a:pt x="16" y="984"/>
                  <a:pt x="24" y="1104"/>
                </a:cubicBezTo>
                <a:cubicBezTo>
                  <a:pt x="32" y="1224"/>
                  <a:pt x="24" y="1296"/>
                  <a:pt x="72" y="1440"/>
                </a:cubicBezTo>
                <a:cubicBezTo>
                  <a:pt x="120" y="1584"/>
                  <a:pt x="176" y="1832"/>
                  <a:pt x="312" y="1968"/>
                </a:cubicBezTo>
                <a:cubicBezTo>
                  <a:pt x="448" y="2104"/>
                  <a:pt x="664" y="2168"/>
                  <a:pt x="888" y="2256"/>
                </a:cubicBezTo>
                <a:cubicBezTo>
                  <a:pt x="1112" y="2344"/>
                  <a:pt x="1384" y="2448"/>
                  <a:pt x="1656" y="2496"/>
                </a:cubicBezTo>
                <a:cubicBezTo>
                  <a:pt x="1928" y="2544"/>
                  <a:pt x="2248" y="2536"/>
                  <a:pt x="2520" y="2544"/>
                </a:cubicBezTo>
                <a:cubicBezTo>
                  <a:pt x="2792" y="2552"/>
                  <a:pt x="3088" y="2560"/>
                  <a:pt x="3288" y="2544"/>
                </a:cubicBezTo>
                <a:cubicBezTo>
                  <a:pt x="3488" y="2528"/>
                  <a:pt x="3584" y="2504"/>
                  <a:pt x="3720" y="2448"/>
                </a:cubicBezTo>
                <a:cubicBezTo>
                  <a:pt x="3856" y="2392"/>
                  <a:pt x="4016" y="2288"/>
                  <a:pt x="4104" y="2208"/>
                </a:cubicBezTo>
                <a:cubicBezTo>
                  <a:pt x="4192" y="2128"/>
                  <a:pt x="4192" y="2056"/>
                  <a:pt x="4248" y="1968"/>
                </a:cubicBezTo>
                <a:cubicBezTo>
                  <a:pt x="4304" y="1880"/>
                  <a:pt x="4392" y="1752"/>
                  <a:pt x="4440" y="1680"/>
                </a:cubicBezTo>
                <a:cubicBezTo>
                  <a:pt x="4488" y="1608"/>
                  <a:pt x="4504" y="1584"/>
                  <a:pt x="4536" y="1536"/>
                </a:cubicBezTo>
                <a:cubicBezTo>
                  <a:pt x="4568" y="1488"/>
                  <a:pt x="4600" y="1432"/>
                  <a:pt x="4632" y="1392"/>
                </a:cubicBezTo>
                <a:cubicBezTo>
                  <a:pt x="4664" y="1352"/>
                  <a:pt x="4688" y="1296"/>
                  <a:pt x="4728" y="1296"/>
                </a:cubicBezTo>
                <a:cubicBezTo>
                  <a:pt x="4768" y="1296"/>
                  <a:pt x="4848" y="1360"/>
                  <a:pt x="4872" y="1392"/>
                </a:cubicBezTo>
                <a:cubicBezTo>
                  <a:pt x="4896" y="1424"/>
                  <a:pt x="4880" y="1456"/>
                  <a:pt x="4872" y="1488"/>
                </a:cubicBezTo>
                <a:cubicBezTo>
                  <a:pt x="4864" y="1520"/>
                  <a:pt x="4832" y="1568"/>
                  <a:pt x="4824" y="1584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0483" name="Line 3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484" name="Oval 4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0485" name="Oval 5"/>
          <p:cNvSpPr>
            <a:spLocks noChangeArrowheads="1"/>
          </p:cNvSpPr>
          <p:nvPr/>
        </p:nvSpPr>
        <p:spPr bwMode="auto">
          <a:xfrm>
            <a:off x="1184275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0486" name="Oval 6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0487" name="Oval 7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0488" name="Oval 8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0489" name="Line 9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490" name="Oval 10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0491" name="Oval 11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0492" name="Oval 12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0493" name="Oval 13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0494" name="Oval 14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20495" name="Group 15"/>
          <p:cNvGrpSpPr>
            <a:grpSpLocks/>
          </p:cNvGrpSpPr>
          <p:nvPr/>
        </p:nvGrpSpPr>
        <p:grpSpPr bwMode="auto">
          <a:xfrm rot="-6617122">
            <a:off x="5246687" y="2297113"/>
            <a:ext cx="2822575" cy="971550"/>
            <a:chOff x="2495" y="2329"/>
            <a:chExt cx="1778" cy="612"/>
          </a:xfrm>
        </p:grpSpPr>
        <p:sp>
          <p:nvSpPr>
            <p:cNvPr id="20507" name="AutoShape 16"/>
            <p:cNvSpPr>
              <a:spLocks noChangeArrowheads="1"/>
            </p:cNvSpPr>
            <p:nvPr/>
          </p:nvSpPr>
          <p:spPr bwMode="auto">
            <a:xfrm rot="3226569">
              <a:off x="3385" y="1489"/>
              <a:ext cx="48" cy="1728"/>
            </a:xfrm>
            <a:prstGeom prst="flowChartExtract">
              <a:avLst/>
            </a:prstGeom>
            <a:solidFill>
              <a:schemeClr val="tx2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0508" name="Oval 17"/>
            <p:cNvSpPr>
              <a:spLocks noChangeArrowheads="1"/>
            </p:cNvSpPr>
            <p:nvPr/>
          </p:nvSpPr>
          <p:spPr bwMode="auto">
            <a:xfrm rot="8626569">
              <a:off x="2495" y="2894"/>
              <a:ext cx="288" cy="47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39954" name="Text Box 18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39955" name="Text Box 19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39956" name="Text Box 20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39957" name="Text Box 21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39958" name="Text Box 22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39959" name="Text Box 23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39960" name="Text Box 24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39961" name="Text Box 25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39962" name="Text Box 26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39963" name="Text Box 27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20506" name="Freeform 29"/>
          <p:cNvSpPr>
            <a:spLocks/>
          </p:cNvSpPr>
          <p:nvPr/>
        </p:nvSpPr>
        <p:spPr bwMode="auto">
          <a:xfrm>
            <a:off x="1181100" y="2273300"/>
            <a:ext cx="6896100" cy="4140200"/>
          </a:xfrm>
          <a:custGeom>
            <a:avLst/>
            <a:gdLst>
              <a:gd name="T0" fmla="*/ 2857500 w 4344"/>
              <a:gd name="T1" fmla="*/ 546100 h 2608"/>
              <a:gd name="T2" fmla="*/ 2781300 w 4344"/>
              <a:gd name="T3" fmla="*/ 393700 h 2608"/>
              <a:gd name="T4" fmla="*/ 2476500 w 4344"/>
              <a:gd name="T5" fmla="*/ 165100 h 2608"/>
              <a:gd name="T6" fmla="*/ 2095500 w 4344"/>
              <a:gd name="T7" fmla="*/ 88900 h 2608"/>
              <a:gd name="T8" fmla="*/ 1485900 w 4344"/>
              <a:gd name="T9" fmla="*/ 12700 h 2608"/>
              <a:gd name="T10" fmla="*/ 800100 w 4344"/>
              <a:gd name="T11" fmla="*/ 165100 h 2608"/>
              <a:gd name="T12" fmla="*/ 342900 w 4344"/>
              <a:gd name="T13" fmla="*/ 469900 h 2608"/>
              <a:gd name="T14" fmla="*/ 38100 w 4344"/>
              <a:gd name="T15" fmla="*/ 1460500 h 2608"/>
              <a:gd name="T16" fmla="*/ 114300 w 4344"/>
              <a:gd name="T17" fmla="*/ 2222500 h 2608"/>
              <a:gd name="T18" fmla="*/ 419100 w 4344"/>
              <a:gd name="T19" fmla="*/ 2984500 h 2608"/>
              <a:gd name="T20" fmla="*/ 1333500 w 4344"/>
              <a:gd name="T21" fmla="*/ 3594100 h 2608"/>
              <a:gd name="T22" fmla="*/ 2857500 w 4344"/>
              <a:gd name="T23" fmla="*/ 4051300 h 2608"/>
              <a:gd name="T24" fmla="*/ 3924300 w 4344"/>
              <a:gd name="T25" fmla="*/ 4127500 h 2608"/>
              <a:gd name="T26" fmla="*/ 4762500 w 4344"/>
              <a:gd name="T27" fmla="*/ 4051300 h 2608"/>
              <a:gd name="T28" fmla="*/ 5753100 w 4344"/>
              <a:gd name="T29" fmla="*/ 3898900 h 2608"/>
              <a:gd name="T30" fmla="*/ 6210300 w 4344"/>
              <a:gd name="T31" fmla="*/ 3594100 h 2608"/>
              <a:gd name="T32" fmla="*/ 6667500 w 4344"/>
              <a:gd name="T33" fmla="*/ 2832100 h 2608"/>
              <a:gd name="T34" fmla="*/ 6667500 w 4344"/>
              <a:gd name="T35" fmla="*/ 2146300 h 2608"/>
              <a:gd name="T36" fmla="*/ 6591300 w 4344"/>
              <a:gd name="T37" fmla="*/ 1917700 h 2608"/>
              <a:gd name="T38" fmla="*/ 6515100 w 4344"/>
              <a:gd name="T39" fmla="*/ 1689100 h 2608"/>
              <a:gd name="T40" fmla="*/ 6438900 w 4344"/>
              <a:gd name="T41" fmla="*/ 1460500 h 2608"/>
              <a:gd name="T42" fmla="*/ 6667500 w 4344"/>
              <a:gd name="T43" fmla="*/ 1612900 h 2608"/>
              <a:gd name="T44" fmla="*/ 6896100 w 4344"/>
              <a:gd name="T45" fmla="*/ 1765300 h 2608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0" t="0" r="r" b="b"/>
            <a:pathLst>
              <a:path w="4344" h="2608">
                <a:moveTo>
                  <a:pt x="1800" y="344"/>
                </a:moveTo>
                <a:cubicBezTo>
                  <a:pt x="1796" y="316"/>
                  <a:pt x="1792" y="288"/>
                  <a:pt x="1752" y="248"/>
                </a:cubicBezTo>
                <a:cubicBezTo>
                  <a:pt x="1712" y="208"/>
                  <a:pt x="1632" y="136"/>
                  <a:pt x="1560" y="104"/>
                </a:cubicBezTo>
                <a:cubicBezTo>
                  <a:pt x="1488" y="72"/>
                  <a:pt x="1424" y="72"/>
                  <a:pt x="1320" y="56"/>
                </a:cubicBezTo>
                <a:cubicBezTo>
                  <a:pt x="1216" y="40"/>
                  <a:pt x="1072" y="0"/>
                  <a:pt x="936" y="8"/>
                </a:cubicBezTo>
                <a:cubicBezTo>
                  <a:pt x="800" y="16"/>
                  <a:pt x="624" y="56"/>
                  <a:pt x="504" y="104"/>
                </a:cubicBezTo>
                <a:cubicBezTo>
                  <a:pt x="384" y="152"/>
                  <a:pt x="296" y="160"/>
                  <a:pt x="216" y="296"/>
                </a:cubicBezTo>
                <a:cubicBezTo>
                  <a:pt x="136" y="432"/>
                  <a:pt x="48" y="736"/>
                  <a:pt x="24" y="920"/>
                </a:cubicBezTo>
                <a:cubicBezTo>
                  <a:pt x="0" y="1104"/>
                  <a:pt x="32" y="1240"/>
                  <a:pt x="72" y="1400"/>
                </a:cubicBezTo>
                <a:cubicBezTo>
                  <a:pt x="112" y="1560"/>
                  <a:pt x="136" y="1736"/>
                  <a:pt x="264" y="1880"/>
                </a:cubicBezTo>
                <a:cubicBezTo>
                  <a:pt x="392" y="2024"/>
                  <a:pt x="584" y="2152"/>
                  <a:pt x="840" y="2264"/>
                </a:cubicBezTo>
                <a:cubicBezTo>
                  <a:pt x="1096" y="2376"/>
                  <a:pt x="1528" y="2496"/>
                  <a:pt x="1800" y="2552"/>
                </a:cubicBezTo>
                <a:cubicBezTo>
                  <a:pt x="2072" y="2608"/>
                  <a:pt x="2272" y="2600"/>
                  <a:pt x="2472" y="2600"/>
                </a:cubicBezTo>
                <a:cubicBezTo>
                  <a:pt x="2672" y="2600"/>
                  <a:pt x="2808" y="2576"/>
                  <a:pt x="3000" y="2552"/>
                </a:cubicBezTo>
                <a:cubicBezTo>
                  <a:pt x="3192" y="2528"/>
                  <a:pt x="3472" y="2504"/>
                  <a:pt x="3624" y="2456"/>
                </a:cubicBezTo>
                <a:cubicBezTo>
                  <a:pt x="3776" y="2408"/>
                  <a:pt x="3816" y="2376"/>
                  <a:pt x="3912" y="2264"/>
                </a:cubicBezTo>
                <a:cubicBezTo>
                  <a:pt x="4008" y="2152"/>
                  <a:pt x="4152" y="1936"/>
                  <a:pt x="4200" y="1784"/>
                </a:cubicBezTo>
                <a:cubicBezTo>
                  <a:pt x="4248" y="1632"/>
                  <a:pt x="4208" y="1448"/>
                  <a:pt x="4200" y="1352"/>
                </a:cubicBezTo>
                <a:cubicBezTo>
                  <a:pt x="4192" y="1256"/>
                  <a:pt x="4168" y="1256"/>
                  <a:pt x="4152" y="1208"/>
                </a:cubicBezTo>
                <a:cubicBezTo>
                  <a:pt x="4136" y="1160"/>
                  <a:pt x="4120" y="1112"/>
                  <a:pt x="4104" y="1064"/>
                </a:cubicBezTo>
                <a:cubicBezTo>
                  <a:pt x="4088" y="1016"/>
                  <a:pt x="4040" y="928"/>
                  <a:pt x="4056" y="920"/>
                </a:cubicBezTo>
                <a:cubicBezTo>
                  <a:pt x="4072" y="912"/>
                  <a:pt x="4152" y="984"/>
                  <a:pt x="4200" y="1016"/>
                </a:cubicBezTo>
                <a:cubicBezTo>
                  <a:pt x="4248" y="1048"/>
                  <a:pt x="4296" y="1080"/>
                  <a:pt x="4344" y="111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1507" name="Line 3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508" name="Oval 4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1509" name="Oval 5"/>
          <p:cNvSpPr>
            <a:spLocks noChangeArrowheads="1"/>
          </p:cNvSpPr>
          <p:nvPr/>
        </p:nvSpPr>
        <p:spPr bwMode="auto">
          <a:xfrm>
            <a:off x="1184275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1510" name="Oval 6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1511" name="Oval 7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1512" name="Oval 8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1513" name="Line 9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514" name="Oval 10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1515" name="Oval 11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1516" name="Oval 12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1517" name="Oval 13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1518" name="Oval 14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21519" name="Group 15"/>
          <p:cNvGrpSpPr>
            <a:grpSpLocks/>
          </p:cNvGrpSpPr>
          <p:nvPr/>
        </p:nvGrpSpPr>
        <p:grpSpPr bwMode="auto">
          <a:xfrm rot="-7721276">
            <a:off x="4713287" y="1535113"/>
            <a:ext cx="2822575" cy="971550"/>
            <a:chOff x="2495" y="2329"/>
            <a:chExt cx="1778" cy="612"/>
          </a:xfrm>
        </p:grpSpPr>
        <p:sp>
          <p:nvSpPr>
            <p:cNvPr id="21533" name="AutoShape 16"/>
            <p:cNvSpPr>
              <a:spLocks noChangeArrowheads="1"/>
            </p:cNvSpPr>
            <p:nvPr/>
          </p:nvSpPr>
          <p:spPr bwMode="auto">
            <a:xfrm rot="3226569">
              <a:off x="3385" y="1489"/>
              <a:ext cx="48" cy="1728"/>
            </a:xfrm>
            <a:prstGeom prst="flowChartExtract">
              <a:avLst/>
            </a:prstGeom>
            <a:solidFill>
              <a:schemeClr val="tx2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1534" name="Oval 17"/>
            <p:cNvSpPr>
              <a:spLocks noChangeArrowheads="1"/>
            </p:cNvSpPr>
            <p:nvPr/>
          </p:nvSpPr>
          <p:spPr bwMode="auto">
            <a:xfrm rot="8626569">
              <a:off x="2495" y="2894"/>
              <a:ext cx="288" cy="47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40978" name="Text Box 18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40980" name="Text Box 20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40981" name="Text Box 21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40982" name="Text Box 22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40983" name="Text Box 23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40984" name="Text Box 24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40985" name="Text Box 25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40986" name="Text Box 26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40987" name="Text Box 27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21529" name="Rectangle 32"/>
          <p:cNvSpPr>
            <a:spLocks noChangeArrowheads="1"/>
          </p:cNvSpPr>
          <p:nvPr/>
        </p:nvSpPr>
        <p:spPr bwMode="auto">
          <a:xfrm rot="5400000">
            <a:off x="4221956" y="1742282"/>
            <a:ext cx="817563" cy="6858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1530" name="Line 33"/>
          <p:cNvSpPr>
            <a:spLocks noChangeShapeType="1"/>
          </p:cNvSpPr>
          <p:nvPr/>
        </p:nvSpPr>
        <p:spPr bwMode="auto">
          <a:xfrm>
            <a:off x="4191000" y="2057400"/>
            <a:ext cx="9144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0979" name="Text Box 19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21532" name="Freeform 34"/>
          <p:cNvSpPr>
            <a:spLocks/>
          </p:cNvSpPr>
          <p:nvPr/>
        </p:nvSpPr>
        <p:spPr bwMode="auto">
          <a:xfrm>
            <a:off x="1663700" y="2425700"/>
            <a:ext cx="6032500" cy="3225800"/>
          </a:xfrm>
          <a:custGeom>
            <a:avLst/>
            <a:gdLst>
              <a:gd name="T0" fmla="*/ 2374900 w 3800"/>
              <a:gd name="T1" fmla="*/ 393700 h 2032"/>
              <a:gd name="T2" fmla="*/ 2146300 w 3800"/>
              <a:gd name="T3" fmla="*/ 88900 h 2032"/>
              <a:gd name="T4" fmla="*/ 1765300 w 3800"/>
              <a:gd name="T5" fmla="*/ 12700 h 2032"/>
              <a:gd name="T6" fmla="*/ 1384300 w 3800"/>
              <a:gd name="T7" fmla="*/ 12700 h 2032"/>
              <a:gd name="T8" fmla="*/ 622300 w 3800"/>
              <a:gd name="T9" fmla="*/ 88900 h 2032"/>
              <a:gd name="T10" fmla="*/ 88900 w 3800"/>
              <a:gd name="T11" fmla="*/ 546100 h 2032"/>
              <a:gd name="T12" fmla="*/ 88900 w 3800"/>
              <a:gd name="T13" fmla="*/ 1308100 h 2032"/>
              <a:gd name="T14" fmla="*/ 393700 w 3800"/>
              <a:gd name="T15" fmla="*/ 2222500 h 2032"/>
              <a:gd name="T16" fmla="*/ 1231900 w 3800"/>
              <a:gd name="T17" fmla="*/ 2832100 h 2032"/>
              <a:gd name="T18" fmla="*/ 2451100 w 3800"/>
              <a:gd name="T19" fmla="*/ 3060700 h 2032"/>
              <a:gd name="T20" fmla="*/ 3975100 w 3800"/>
              <a:gd name="T21" fmla="*/ 3213100 h 2032"/>
              <a:gd name="T22" fmla="*/ 4965700 w 3800"/>
              <a:gd name="T23" fmla="*/ 3136900 h 2032"/>
              <a:gd name="T24" fmla="*/ 5499100 w 3800"/>
              <a:gd name="T25" fmla="*/ 2755900 h 2032"/>
              <a:gd name="T26" fmla="*/ 5727700 w 3800"/>
              <a:gd name="T27" fmla="*/ 2146300 h 2032"/>
              <a:gd name="T28" fmla="*/ 5803900 w 3800"/>
              <a:gd name="T29" fmla="*/ 1612900 h 2032"/>
              <a:gd name="T30" fmla="*/ 5803900 w 3800"/>
              <a:gd name="T31" fmla="*/ 1308100 h 2032"/>
              <a:gd name="T32" fmla="*/ 5803900 w 3800"/>
              <a:gd name="T33" fmla="*/ 850900 h 2032"/>
              <a:gd name="T34" fmla="*/ 5727700 w 3800"/>
              <a:gd name="T35" fmla="*/ 698500 h 2032"/>
              <a:gd name="T36" fmla="*/ 5575300 w 3800"/>
              <a:gd name="T37" fmla="*/ 241300 h 2032"/>
              <a:gd name="T38" fmla="*/ 5880100 w 3800"/>
              <a:gd name="T39" fmla="*/ 241300 h 2032"/>
              <a:gd name="T40" fmla="*/ 6032500 w 3800"/>
              <a:gd name="T41" fmla="*/ 317500 h 2032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3800" h="2032">
                <a:moveTo>
                  <a:pt x="1496" y="248"/>
                </a:moveTo>
                <a:cubicBezTo>
                  <a:pt x="1456" y="172"/>
                  <a:pt x="1416" y="96"/>
                  <a:pt x="1352" y="56"/>
                </a:cubicBezTo>
                <a:cubicBezTo>
                  <a:pt x="1288" y="16"/>
                  <a:pt x="1192" y="16"/>
                  <a:pt x="1112" y="8"/>
                </a:cubicBezTo>
                <a:cubicBezTo>
                  <a:pt x="1032" y="0"/>
                  <a:pt x="992" y="0"/>
                  <a:pt x="872" y="8"/>
                </a:cubicBezTo>
                <a:cubicBezTo>
                  <a:pt x="752" y="16"/>
                  <a:pt x="528" y="0"/>
                  <a:pt x="392" y="56"/>
                </a:cubicBezTo>
                <a:cubicBezTo>
                  <a:pt x="256" y="112"/>
                  <a:pt x="112" y="216"/>
                  <a:pt x="56" y="344"/>
                </a:cubicBezTo>
                <a:cubicBezTo>
                  <a:pt x="0" y="472"/>
                  <a:pt x="24" y="648"/>
                  <a:pt x="56" y="824"/>
                </a:cubicBezTo>
                <a:cubicBezTo>
                  <a:pt x="88" y="1000"/>
                  <a:pt x="128" y="1240"/>
                  <a:pt x="248" y="1400"/>
                </a:cubicBezTo>
                <a:cubicBezTo>
                  <a:pt x="368" y="1560"/>
                  <a:pt x="560" y="1696"/>
                  <a:pt x="776" y="1784"/>
                </a:cubicBezTo>
                <a:cubicBezTo>
                  <a:pt x="992" y="1872"/>
                  <a:pt x="1256" y="1888"/>
                  <a:pt x="1544" y="1928"/>
                </a:cubicBezTo>
                <a:cubicBezTo>
                  <a:pt x="1832" y="1968"/>
                  <a:pt x="2240" y="2016"/>
                  <a:pt x="2504" y="2024"/>
                </a:cubicBezTo>
                <a:cubicBezTo>
                  <a:pt x="2768" y="2032"/>
                  <a:pt x="2968" y="2024"/>
                  <a:pt x="3128" y="1976"/>
                </a:cubicBezTo>
                <a:cubicBezTo>
                  <a:pt x="3288" y="1928"/>
                  <a:pt x="3384" y="1840"/>
                  <a:pt x="3464" y="1736"/>
                </a:cubicBezTo>
                <a:cubicBezTo>
                  <a:pt x="3544" y="1632"/>
                  <a:pt x="3576" y="1472"/>
                  <a:pt x="3608" y="1352"/>
                </a:cubicBezTo>
                <a:cubicBezTo>
                  <a:pt x="3640" y="1232"/>
                  <a:pt x="3648" y="1104"/>
                  <a:pt x="3656" y="1016"/>
                </a:cubicBezTo>
                <a:cubicBezTo>
                  <a:pt x="3664" y="928"/>
                  <a:pt x="3656" y="904"/>
                  <a:pt x="3656" y="824"/>
                </a:cubicBezTo>
                <a:cubicBezTo>
                  <a:pt x="3656" y="744"/>
                  <a:pt x="3664" y="600"/>
                  <a:pt x="3656" y="536"/>
                </a:cubicBezTo>
                <a:cubicBezTo>
                  <a:pt x="3648" y="472"/>
                  <a:pt x="3632" y="504"/>
                  <a:pt x="3608" y="440"/>
                </a:cubicBezTo>
                <a:cubicBezTo>
                  <a:pt x="3584" y="376"/>
                  <a:pt x="3496" y="200"/>
                  <a:pt x="3512" y="152"/>
                </a:cubicBezTo>
                <a:cubicBezTo>
                  <a:pt x="3528" y="104"/>
                  <a:pt x="3656" y="144"/>
                  <a:pt x="3704" y="152"/>
                </a:cubicBezTo>
                <a:cubicBezTo>
                  <a:pt x="3752" y="160"/>
                  <a:pt x="3784" y="184"/>
                  <a:pt x="3800" y="20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1295400" y="16764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099" name="Oval 3"/>
          <p:cNvSpPr>
            <a:spLocks noChangeArrowheads="1"/>
          </p:cNvSpPr>
          <p:nvPr/>
        </p:nvSpPr>
        <p:spPr bwMode="auto">
          <a:xfrm>
            <a:off x="3422650" y="25701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100" name="Oval 4"/>
          <p:cNvSpPr>
            <a:spLocks noChangeArrowheads="1"/>
          </p:cNvSpPr>
          <p:nvPr/>
        </p:nvSpPr>
        <p:spPr bwMode="auto">
          <a:xfrm>
            <a:off x="6261100" y="25558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101" name="Oval 5"/>
          <p:cNvSpPr>
            <a:spLocks noChangeArrowheads="1"/>
          </p:cNvSpPr>
          <p:nvPr/>
        </p:nvSpPr>
        <p:spPr bwMode="auto">
          <a:xfrm>
            <a:off x="5327650" y="25558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102" name="Oval 6"/>
          <p:cNvSpPr>
            <a:spLocks noChangeArrowheads="1"/>
          </p:cNvSpPr>
          <p:nvPr/>
        </p:nvSpPr>
        <p:spPr bwMode="auto">
          <a:xfrm>
            <a:off x="3416300" y="33528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103" name="Oval 7"/>
          <p:cNvSpPr>
            <a:spLocks noChangeArrowheads="1"/>
          </p:cNvSpPr>
          <p:nvPr/>
        </p:nvSpPr>
        <p:spPr bwMode="auto">
          <a:xfrm>
            <a:off x="2473325" y="33528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104" name="Oval 8"/>
          <p:cNvSpPr>
            <a:spLocks noChangeArrowheads="1"/>
          </p:cNvSpPr>
          <p:nvPr/>
        </p:nvSpPr>
        <p:spPr bwMode="auto">
          <a:xfrm>
            <a:off x="6254750" y="33385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105" name="Oval 9"/>
          <p:cNvSpPr>
            <a:spLocks noChangeArrowheads="1"/>
          </p:cNvSpPr>
          <p:nvPr/>
        </p:nvSpPr>
        <p:spPr bwMode="auto">
          <a:xfrm>
            <a:off x="4394200" y="33385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106" name="Oval 10"/>
          <p:cNvSpPr>
            <a:spLocks noChangeArrowheads="1"/>
          </p:cNvSpPr>
          <p:nvPr/>
        </p:nvSpPr>
        <p:spPr bwMode="auto">
          <a:xfrm>
            <a:off x="5321300" y="33385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107" name="Line 15"/>
          <p:cNvSpPr>
            <a:spLocks noChangeShapeType="1"/>
          </p:cNvSpPr>
          <p:nvPr/>
        </p:nvSpPr>
        <p:spPr bwMode="auto">
          <a:xfrm flipV="1">
            <a:off x="5334000" y="25908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08" name="Line 16"/>
          <p:cNvSpPr>
            <a:spLocks noChangeShapeType="1"/>
          </p:cNvSpPr>
          <p:nvPr/>
        </p:nvSpPr>
        <p:spPr bwMode="auto">
          <a:xfrm>
            <a:off x="5334000" y="25908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09" name="Rectangle 17"/>
          <p:cNvSpPr>
            <a:spLocks noChangeArrowheads="1"/>
          </p:cNvSpPr>
          <p:nvPr/>
        </p:nvSpPr>
        <p:spPr bwMode="auto">
          <a:xfrm rot="5400000">
            <a:off x="1520031" y="2213769"/>
            <a:ext cx="935038" cy="9271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110" name="Oval 20"/>
          <p:cNvSpPr>
            <a:spLocks noChangeArrowheads="1"/>
          </p:cNvSpPr>
          <p:nvPr/>
        </p:nvSpPr>
        <p:spPr bwMode="auto">
          <a:xfrm>
            <a:off x="4400550" y="25558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111" name="Line 21"/>
          <p:cNvSpPr>
            <a:spLocks noChangeShapeType="1"/>
          </p:cNvSpPr>
          <p:nvPr/>
        </p:nvSpPr>
        <p:spPr bwMode="auto">
          <a:xfrm>
            <a:off x="4419600" y="25908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12" name="Line 22"/>
          <p:cNvSpPr>
            <a:spLocks noChangeShapeType="1"/>
          </p:cNvSpPr>
          <p:nvPr/>
        </p:nvSpPr>
        <p:spPr bwMode="auto">
          <a:xfrm flipH="1">
            <a:off x="4419600" y="25908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13" name="Line 24"/>
          <p:cNvSpPr>
            <a:spLocks noChangeShapeType="1"/>
          </p:cNvSpPr>
          <p:nvPr/>
        </p:nvSpPr>
        <p:spPr bwMode="auto">
          <a:xfrm flipH="1">
            <a:off x="3429000" y="25908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14" name="Line 25"/>
          <p:cNvSpPr>
            <a:spLocks noChangeShapeType="1"/>
          </p:cNvSpPr>
          <p:nvPr/>
        </p:nvSpPr>
        <p:spPr bwMode="auto">
          <a:xfrm>
            <a:off x="3429000" y="25908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15" name="Oval 27"/>
          <p:cNvSpPr>
            <a:spLocks noChangeArrowheads="1"/>
          </p:cNvSpPr>
          <p:nvPr/>
        </p:nvSpPr>
        <p:spPr bwMode="auto">
          <a:xfrm>
            <a:off x="2479675" y="2570163"/>
            <a:ext cx="111125" cy="968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116" name="Rectangle 28"/>
          <p:cNvSpPr>
            <a:spLocks noChangeArrowheads="1"/>
          </p:cNvSpPr>
          <p:nvPr/>
        </p:nvSpPr>
        <p:spPr bwMode="auto">
          <a:xfrm rot="5400000">
            <a:off x="1561306" y="2858294"/>
            <a:ext cx="935038" cy="85725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117" name="Line 31"/>
          <p:cNvSpPr>
            <a:spLocks noChangeShapeType="1"/>
          </p:cNvSpPr>
          <p:nvPr/>
        </p:nvSpPr>
        <p:spPr bwMode="auto">
          <a:xfrm flipH="1">
            <a:off x="2459038" y="2632075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18" name="Line 32"/>
          <p:cNvSpPr>
            <a:spLocks noChangeShapeType="1"/>
          </p:cNvSpPr>
          <p:nvPr/>
        </p:nvSpPr>
        <p:spPr bwMode="auto">
          <a:xfrm>
            <a:off x="2514600" y="25908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19" name="Line 33"/>
          <p:cNvSpPr>
            <a:spLocks noChangeShapeType="1"/>
          </p:cNvSpPr>
          <p:nvPr/>
        </p:nvSpPr>
        <p:spPr bwMode="auto">
          <a:xfrm flipV="1">
            <a:off x="1600200" y="2590800"/>
            <a:ext cx="9144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20" name="Rectangle 34"/>
          <p:cNvSpPr>
            <a:spLocks noChangeArrowheads="1"/>
          </p:cNvSpPr>
          <p:nvPr/>
        </p:nvSpPr>
        <p:spPr bwMode="auto">
          <a:xfrm>
            <a:off x="1295400" y="2438400"/>
            <a:ext cx="381000" cy="11430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121" name="Line 35"/>
          <p:cNvSpPr>
            <a:spLocks noChangeShapeType="1"/>
          </p:cNvSpPr>
          <p:nvPr/>
        </p:nvSpPr>
        <p:spPr bwMode="auto">
          <a:xfrm>
            <a:off x="1289050" y="33734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22" name="Line 36"/>
          <p:cNvSpPr>
            <a:spLocks noChangeShapeType="1"/>
          </p:cNvSpPr>
          <p:nvPr/>
        </p:nvSpPr>
        <p:spPr bwMode="auto">
          <a:xfrm>
            <a:off x="1295400" y="25908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23" name="Line 37"/>
          <p:cNvSpPr>
            <a:spLocks noChangeShapeType="1"/>
          </p:cNvSpPr>
          <p:nvPr/>
        </p:nvSpPr>
        <p:spPr bwMode="auto">
          <a:xfrm>
            <a:off x="1676400" y="2590800"/>
            <a:ext cx="8382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24" name="Text Box 39"/>
          <p:cNvSpPr txBox="1">
            <a:spLocks noChangeArrowheads="1"/>
          </p:cNvSpPr>
          <p:nvPr/>
        </p:nvSpPr>
        <p:spPr bwMode="auto">
          <a:xfrm>
            <a:off x="381000" y="304800"/>
            <a:ext cx="82296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800">
                <a:latin typeface="Arial" charset="0"/>
              </a:rPr>
              <a:t> </a:t>
            </a:r>
            <a:r>
              <a:rPr lang="en-US" sz="4400">
                <a:latin typeface="Arial" charset="0"/>
              </a:rPr>
              <a:t>Quy tr</a:t>
            </a:r>
            <a:r>
              <a:rPr lang="vi-VN" sz="4400">
                <a:latin typeface="Arial" charset="0"/>
              </a:rPr>
              <a:t>ình</a:t>
            </a:r>
            <a:r>
              <a:rPr lang="en-US" sz="4400">
                <a:latin typeface="Arial" charset="0"/>
              </a:rPr>
              <a:t> th</a:t>
            </a:r>
            <a:r>
              <a:rPr lang="vi-VN" sz="4400">
                <a:latin typeface="Arial" charset="0"/>
              </a:rPr>
              <a:t>ực</a:t>
            </a:r>
            <a:r>
              <a:rPr lang="en-US" sz="4400">
                <a:latin typeface="Arial" charset="0"/>
              </a:rPr>
              <a:t> hi</a:t>
            </a:r>
            <a:r>
              <a:rPr lang="vi-VN" sz="4400">
                <a:latin typeface="Arial" charset="0"/>
              </a:rPr>
              <a:t>ện</a:t>
            </a:r>
          </a:p>
        </p:txBody>
      </p:sp>
      <p:sp>
        <p:nvSpPr>
          <p:cNvPr id="4125" name="Text Box 40"/>
          <p:cNvSpPr txBox="1">
            <a:spLocks noChangeArrowheads="1"/>
          </p:cNvSpPr>
          <p:nvPr/>
        </p:nvSpPr>
        <p:spPr bwMode="auto">
          <a:xfrm>
            <a:off x="1219200" y="58674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>
                <a:latin typeface="Arial" charset="0"/>
              </a:rPr>
              <a:t>a) M</a:t>
            </a:r>
            <a:r>
              <a:rPr lang="vi-VN" sz="4400">
                <a:latin typeface="Arial" charset="0"/>
              </a:rPr>
              <a:t>ặt</a:t>
            </a:r>
            <a:r>
              <a:rPr lang="en-US" sz="4400">
                <a:latin typeface="Arial" charset="0"/>
              </a:rPr>
              <a:t> ph</a:t>
            </a:r>
            <a:r>
              <a:rPr lang="vi-VN" sz="4400">
                <a:latin typeface="Arial" charset="0"/>
              </a:rPr>
              <a:t>ải</a:t>
            </a:r>
            <a:r>
              <a:rPr lang="en-US" sz="4400">
                <a:latin typeface="Arial" charset="0"/>
              </a:rPr>
              <a:t> </a:t>
            </a:r>
            <a:r>
              <a:rPr lang="vi-VN" sz="4400">
                <a:latin typeface="Arial" charset="0"/>
              </a:rPr>
              <a:t>đường</a:t>
            </a:r>
            <a:r>
              <a:rPr lang="en-US" sz="4400">
                <a:latin typeface="Arial" charset="0"/>
              </a:rPr>
              <a:t> th</a:t>
            </a:r>
            <a:r>
              <a:rPr lang="vi-VN" sz="4400">
                <a:latin typeface="Arial" charset="0"/>
              </a:rPr>
              <a:t>ê</a:t>
            </a:r>
            <a:r>
              <a:rPr lang="en-US" sz="4400">
                <a:latin typeface="Arial" charset="0"/>
              </a:rPr>
              <a:t>u </a:t>
            </a:r>
            <a:endParaRPr lang="vi-VN" sz="4400">
              <a:latin typeface="Arial" charset="0"/>
            </a:endParaRPr>
          </a:p>
        </p:txBody>
      </p:sp>
      <p:sp>
        <p:nvSpPr>
          <p:cNvPr id="4126" name="Oval 41"/>
          <p:cNvSpPr>
            <a:spLocks noChangeArrowheads="1"/>
          </p:cNvSpPr>
          <p:nvPr/>
        </p:nvSpPr>
        <p:spPr bwMode="auto">
          <a:xfrm flipH="1">
            <a:off x="1676400" y="33305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127" name="Oval 42"/>
          <p:cNvSpPr>
            <a:spLocks noChangeArrowheads="1"/>
          </p:cNvSpPr>
          <p:nvPr/>
        </p:nvSpPr>
        <p:spPr bwMode="auto">
          <a:xfrm flipH="1">
            <a:off x="1631950" y="253682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2531" name="Line 3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532" name="Oval 4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2533" name="Oval 5"/>
          <p:cNvSpPr>
            <a:spLocks noChangeArrowheads="1"/>
          </p:cNvSpPr>
          <p:nvPr/>
        </p:nvSpPr>
        <p:spPr bwMode="auto">
          <a:xfrm>
            <a:off x="1184275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2534" name="Oval 6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2535" name="Oval 7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2536" name="Oval 8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2537" name="Line 9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538" name="Oval 10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2539" name="Oval 11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2540" name="Oval 12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2541" name="Oval 13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2542" name="Oval 14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22543" name="Group 15"/>
          <p:cNvGrpSpPr>
            <a:grpSpLocks/>
          </p:cNvGrpSpPr>
          <p:nvPr/>
        </p:nvGrpSpPr>
        <p:grpSpPr bwMode="auto">
          <a:xfrm rot="-8544111">
            <a:off x="3951288" y="1265238"/>
            <a:ext cx="2822575" cy="971550"/>
            <a:chOff x="2495" y="2329"/>
            <a:chExt cx="1778" cy="612"/>
          </a:xfrm>
        </p:grpSpPr>
        <p:sp>
          <p:nvSpPr>
            <p:cNvPr id="22557" name="AutoShape 16"/>
            <p:cNvSpPr>
              <a:spLocks noChangeArrowheads="1"/>
            </p:cNvSpPr>
            <p:nvPr/>
          </p:nvSpPr>
          <p:spPr bwMode="auto">
            <a:xfrm rot="3226569">
              <a:off x="3385" y="1489"/>
              <a:ext cx="48" cy="1728"/>
            </a:xfrm>
            <a:prstGeom prst="flowChartExtract">
              <a:avLst/>
            </a:prstGeom>
            <a:solidFill>
              <a:schemeClr val="tx2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2558" name="Oval 17"/>
            <p:cNvSpPr>
              <a:spLocks noChangeArrowheads="1"/>
            </p:cNvSpPr>
            <p:nvPr/>
          </p:nvSpPr>
          <p:spPr bwMode="auto">
            <a:xfrm rot="8626569">
              <a:off x="2495" y="2894"/>
              <a:ext cx="288" cy="47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42002" name="Text Box 18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42004" name="Text Box 20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42005" name="Text Box 21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42006" name="Text Box 22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42007" name="Text Box 23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42008" name="Text Box 24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42009" name="Text Box 25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42010" name="Text Box 26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42011" name="Text Box 27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22553" name="Rectangle 28"/>
          <p:cNvSpPr>
            <a:spLocks noChangeArrowheads="1"/>
          </p:cNvSpPr>
          <p:nvPr/>
        </p:nvSpPr>
        <p:spPr bwMode="auto">
          <a:xfrm rot="5400000">
            <a:off x="4135437" y="1655763"/>
            <a:ext cx="817563" cy="858838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2554" name="Line 29"/>
          <p:cNvSpPr>
            <a:spLocks noChangeShapeType="1"/>
          </p:cNvSpPr>
          <p:nvPr/>
        </p:nvSpPr>
        <p:spPr bwMode="auto">
          <a:xfrm>
            <a:off x="4114800" y="2057400"/>
            <a:ext cx="9144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003" name="Text Box 19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22556" name="Freeform 30"/>
          <p:cNvSpPr>
            <a:spLocks/>
          </p:cNvSpPr>
          <p:nvPr/>
        </p:nvSpPr>
        <p:spPr bwMode="auto">
          <a:xfrm>
            <a:off x="1631950" y="2133600"/>
            <a:ext cx="6604000" cy="3352800"/>
          </a:xfrm>
          <a:custGeom>
            <a:avLst/>
            <a:gdLst>
              <a:gd name="T0" fmla="*/ 2410399 w 4296"/>
              <a:gd name="T1" fmla="*/ 656492 h 2288"/>
              <a:gd name="T2" fmla="*/ 2189035 w 4296"/>
              <a:gd name="T3" fmla="*/ 375138 h 2288"/>
              <a:gd name="T4" fmla="*/ 1672521 w 4296"/>
              <a:gd name="T5" fmla="*/ 164123 h 2288"/>
              <a:gd name="T6" fmla="*/ 1008432 w 4296"/>
              <a:gd name="T7" fmla="*/ 164123 h 2288"/>
              <a:gd name="T8" fmla="*/ 418130 w 4296"/>
              <a:gd name="T9" fmla="*/ 304800 h 2288"/>
              <a:gd name="T10" fmla="*/ 49192 w 4296"/>
              <a:gd name="T11" fmla="*/ 797169 h 2288"/>
              <a:gd name="T12" fmla="*/ 122980 w 4296"/>
              <a:gd name="T13" fmla="*/ 1570892 h 2288"/>
              <a:gd name="T14" fmla="*/ 344343 w 4296"/>
              <a:gd name="T15" fmla="*/ 1992923 h 2288"/>
              <a:gd name="T16" fmla="*/ 1008432 w 4296"/>
              <a:gd name="T17" fmla="*/ 2625969 h 2288"/>
              <a:gd name="T18" fmla="*/ 1598734 w 4296"/>
              <a:gd name="T19" fmla="*/ 2907323 h 2288"/>
              <a:gd name="T20" fmla="*/ 2926912 w 4296"/>
              <a:gd name="T21" fmla="*/ 3259015 h 2288"/>
              <a:gd name="T22" fmla="*/ 3959940 w 4296"/>
              <a:gd name="T23" fmla="*/ 3329354 h 2288"/>
              <a:gd name="T24" fmla="*/ 5140544 w 4296"/>
              <a:gd name="T25" fmla="*/ 3329354 h 2288"/>
              <a:gd name="T26" fmla="*/ 6173572 w 4296"/>
              <a:gd name="T27" fmla="*/ 3188677 h 2288"/>
              <a:gd name="T28" fmla="*/ 6542510 w 4296"/>
              <a:gd name="T29" fmla="*/ 2555631 h 2288"/>
              <a:gd name="T30" fmla="*/ 6542510 w 4296"/>
              <a:gd name="T31" fmla="*/ 1781908 h 2288"/>
              <a:gd name="T32" fmla="*/ 6247359 w 4296"/>
              <a:gd name="T33" fmla="*/ 937846 h 2288"/>
              <a:gd name="T34" fmla="*/ 5878421 w 4296"/>
              <a:gd name="T35" fmla="*/ 515815 h 2288"/>
              <a:gd name="T36" fmla="*/ 5435695 w 4296"/>
              <a:gd name="T37" fmla="*/ 304800 h 2288"/>
              <a:gd name="T38" fmla="*/ 5140544 w 4296"/>
              <a:gd name="T39" fmla="*/ 93785 h 2288"/>
              <a:gd name="T40" fmla="*/ 4845393 w 4296"/>
              <a:gd name="T41" fmla="*/ 23446 h 2288"/>
              <a:gd name="T42" fmla="*/ 4845393 w 4296"/>
              <a:gd name="T43" fmla="*/ 234462 h 2288"/>
              <a:gd name="T44" fmla="*/ 4919181 w 4296"/>
              <a:gd name="T45" fmla="*/ 375138 h 2288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0" t="0" r="r" b="b"/>
            <a:pathLst>
              <a:path w="4296" h="2288">
                <a:moveTo>
                  <a:pt x="1568" y="448"/>
                </a:moveTo>
                <a:cubicBezTo>
                  <a:pt x="1536" y="380"/>
                  <a:pt x="1504" y="312"/>
                  <a:pt x="1424" y="256"/>
                </a:cubicBezTo>
                <a:cubicBezTo>
                  <a:pt x="1344" y="200"/>
                  <a:pt x="1216" y="136"/>
                  <a:pt x="1088" y="112"/>
                </a:cubicBezTo>
                <a:cubicBezTo>
                  <a:pt x="960" y="88"/>
                  <a:pt x="792" y="96"/>
                  <a:pt x="656" y="112"/>
                </a:cubicBezTo>
                <a:cubicBezTo>
                  <a:pt x="520" y="128"/>
                  <a:pt x="376" y="136"/>
                  <a:pt x="272" y="208"/>
                </a:cubicBezTo>
                <a:cubicBezTo>
                  <a:pt x="168" y="280"/>
                  <a:pt x="64" y="400"/>
                  <a:pt x="32" y="544"/>
                </a:cubicBezTo>
                <a:cubicBezTo>
                  <a:pt x="0" y="688"/>
                  <a:pt x="48" y="936"/>
                  <a:pt x="80" y="1072"/>
                </a:cubicBezTo>
                <a:cubicBezTo>
                  <a:pt x="112" y="1208"/>
                  <a:pt x="128" y="1240"/>
                  <a:pt x="224" y="1360"/>
                </a:cubicBezTo>
                <a:cubicBezTo>
                  <a:pt x="320" y="1480"/>
                  <a:pt x="520" y="1688"/>
                  <a:pt x="656" y="1792"/>
                </a:cubicBezTo>
                <a:cubicBezTo>
                  <a:pt x="792" y="1896"/>
                  <a:pt x="832" y="1912"/>
                  <a:pt x="1040" y="1984"/>
                </a:cubicBezTo>
                <a:cubicBezTo>
                  <a:pt x="1248" y="2056"/>
                  <a:pt x="1648" y="2176"/>
                  <a:pt x="1904" y="2224"/>
                </a:cubicBezTo>
                <a:cubicBezTo>
                  <a:pt x="2160" y="2272"/>
                  <a:pt x="2336" y="2264"/>
                  <a:pt x="2576" y="2272"/>
                </a:cubicBezTo>
                <a:cubicBezTo>
                  <a:pt x="2816" y="2280"/>
                  <a:pt x="3104" y="2288"/>
                  <a:pt x="3344" y="2272"/>
                </a:cubicBezTo>
                <a:cubicBezTo>
                  <a:pt x="3584" y="2256"/>
                  <a:pt x="3864" y="2264"/>
                  <a:pt x="4016" y="2176"/>
                </a:cubicBezTo>
                <a:cubicBezTo>
                  <a:pt x="4168" y="2088"/>
                  <a:pt x="4216" y="1904"/>
                  <a:pt x="4256" y="1744"/>
                </a:cubicBezTo>
                <a:cubicBezTo>
                  <a:pt x="4296" y="1584"/>
                  <a:pt x="4288" y="1400"/>
                  <a:pt x="4256" y="1216"/>
                </a:cubicBezTo>
                <a:cubicBezTo>
                  <a:pt x="4224" y="1032"/>
                  <a:pt x="4136" y="784"/>
                  <a:pt x="4064" y="640"/>
                </a:cubicBezTo>
                <a:cubicBezTo>
                  <a:pt x="3992" y="496"/>
                  <a:pt x="3912" y="424"/>
                  <a:pt x="3824" y="352"/>
                </a:cubicBezTo>
                <a:cubicBezTo>
                  <a:pt x="3736" y="280"/>
                  <a:pt x="3616" y="256"/>
                  <a:pt x="3536" y="208"/>
                </a:cubicBezTo>
                <a:cubicBezTo>
                  <a:pt x="3456" y="160"/>
                  <a:pt x="3408" y="96"/>
                  <a:pt x="3344" y="64"/>
                </a:cubicBezTo>
                <a:cubicBezTo>
                  <a:pt x="3280" y="32"/>
                  <a:pt x="3184" y="0"/>
                  <a:pt x="3152" y="16"/>
                </a:cubicBezTo>
                <a:cubicBezTo>
                  <a:pt x="3120" y="32"/>
                  <a:pt x="3144" y="120"/>
                  <a:pt x="3152" y="160"/>
                </a:cubicBezTo>
                <a:cubicBezTo>
                  <a:pt x="3160" y="200"/>
                  <a:pt x="3180" y="228"/>
                  <a:pt x="3200" y="25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3555" name="Line 3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556" name="Oval 4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3557" name="Oval 5"/>
          <p:cNvSpPr>
            <a:spLocks noChangeArrowheads="1"/>
          </p:cNvSpPr>
          <p:nvPr/>
        </p:nvSpPr>
        <p:spPr bwMode="auto">
          <a:xfrm>
            <a:off x="1184275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3558" name="Oval 6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3559" name="Oval 7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3560" name="Oval 8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3561" name="Line 9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562" name="Oval 10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3563" name="Oval 11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3564" name="Oval 12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3565" name="Oval 13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3566" name="Oval 14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3567" name="Rectangle 19"/>
          <p:cNvSpPr>
            <a:spLocks noChangeArrowheads="1"/>
          </p:cNvSpPr>
          <p:nvPr/>
        </p:nvSpPr>
        <p:spPr bwMode="auto">
          <a:xfrm rot="5400000">
            <a:off x="3962400" y="2951163"/>
            <a:ext cx="1752600" cy="16002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4052" name="Text Box 20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44053" name="Text Box 21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44054" name="Text Box 22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44055" name="Text Box 23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44056" name="Text Box 24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44057" name="Text Box 25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44058" name="Text Box 26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44059" name="Text Box 27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44060" name="Text Box 28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44061" name="Text Box 29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23578" name="Freeform 32"/>
          <p:cNvSpPr>
            <a:spLocks/>
          </p:cNvSpPr>
          <p:nvPr/>
        </p:nvSpPr>
        <p:spPr bwMode="auto">
          <a:xfrm>
            <a:off x="1447800" y="2057400"/>
            <a:ext cx="5702300" cy="3390900"/>
          </a:xfrm>
          <a:custGeom>
            <a:avLst/>
            <a:gdLst>
              <a:gd name="T0" fmla="*/ 2590800 w 3592"/>
              <a:gd name="T1" fmla="*/ 762000 h 2136"/>
              <a:gd name="T2" fmla="*/ 2286000 w 3592"/>
              <a:gd name="T3" fmla="*/ 457200 h 2136"/>
              <a:gd name="T4" fmla="*/ 2057400 w 3592"/>
              <a:gd name="T5" fmla="*/ 228600 h 2136"/>
              <a:gd name="T6" fmla="*/ 1676400 w 3592"/>
              <a:gd name="T7" fmla="*/ 228600 h 2136"/>
              <a:gd name="T8" fmla="*/ 1219200 w 3592"/>
              <a:gd name="T9" fmla="*/ 152400 h 2136"/>
              <a:gd name="T10" fmla="*/ 685800 w 3592"/>
              <a:gd name="T11" fmla="*/ 228600 h 2136"/>
              <a:gd name="T12" fmla="*/ 228600 w 3592"/>
              <a:gd name="T13" fmla="*/ 533400 h 2136"/>
              <a:gd name="T14" fmla="*/ 0 w 3592"/>
              <a:gd name="T15" fmla="*/ 1219200 h 2136"/>
              <a:gd name="T16" fmla="*/ 228600 w 3592"/>
              <a:gd name="T17" fmla="*/ 2057400 h 2136"/>
              <a:gd name="T18" fmla="*/ 685800 w 3592"/>
              <a:gd name="T19" fmla="*/ 2590800 h 2136"/>
              <a:gd name="T20" fmla="*/ 2057400 w 3592"/>
              <a:gd name="T21" fmla="*/ 3276600 h 2136"/>
              <a:gd name="T22" fmla="*/ 3581400 w 3592"/>
              <a:gd name="T23" fmla="*/ 3276600 h 2136"/>
              <a:gd name="T24" fmla="*/ 4724400 w 3592"/>
              <a:gd name="T25" fmla="*/ 3200400 h 2136"/>
              <a:gd name="T26" fmla="*/ 5562600 w 3592"/>
              <a:gd name="T27" fmla="*/ 2590800 h 2136"/>
              <a:gd name="T28" fmla="*/ 5562600 w 3592"/>
              <a:gd name="T29" fmla="*/ 1371600 h 2136"/>
              <a:gd name="T30" fmla="*/ 5181600 w 3592"/>
              <a:gd name="T31" fmla="*/ 685800 h 2136"/>
              <a:gd name="T32" fmla="*/ 4648200 w 3592"/>
              <a:gd name="T33" fmla="*/ 381000 h 2136"/>
              <a:gd name="T34" fmla="*/ 4191000 w 3592"/>
              <a:gd name="T35" fmla="*/ 228600 h 2136"/>
              <a:gd name="T36" fmla="*/ 3962400 w 3592"/>
              <a:gd name="T37" fmla="*/ 152400 h 2136"/>
              <a:gd name="T38" fmla="*/ 3810000 w 3592"/>
              <a:gd name="T39" fmla="*/ 76200 h 2136"/>
              <a:gd name="T40" fmla="*/ 3581400 w 3592"/>
              <a:gd name="T41" fmla="*/ 0 h 21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3592" h="2136">
                <a:moveTo>
                  <a:pt x="1632" y="480"/>
                </a:moveTo>
                <a:cubicBezTo>
                  <a:pt x="1564" y="412"/>
                  <a:pt x="1496" y="344"/>
                  <a:pt x="1440" y="288"/>
                </a:cubicBezTo>
                <a:cubicBezTo>
                  <a:pt x="1384" y="232"/>
                  <a:pt x="1360" y="168"/>
                  <a:pt x="1296" y="144"/>
                </a:cubicBezTo>
                <a:cubicBezTo>
                  <a:pt x="1232" y="120"/>
                  <a:pt x="1144" y="152"/>
                  <a:pt x="1056" y="144"/>
                </a:cubicBezTo>
                <a:cubicBezTo>
                  <a:pt x="968" y="136"/>
                  <a:pt x="872" y="96"/>
                  <a:pt x="768" y="96"/>
                </a:cubicBezTo>
                <a:cubicBezTo>
                  <a:pt x="664" y="96"/>
                  <a:pt x="536" y="104"/>
                  <a:pt x="432" y="144"/>
                </a:cubicBezTo>
                <a:cubicBezTo>
                  <a:pt x="328" y="184"/>
                  <a:pt x="216" y="232"/>
                  <a:pt x="144" y="336"/>
                </a:cubicBezTo>
                <a:cubicBezTo>
                  <a:pt x="72" y="440"/>
                  <a:pt x="0" y="608"/>
                  <a:pt x="0" y="768"/>
                </a:cubicBezTo>
                <a:cubicBezTo>
                  <a:pt x="0" y="928"/>
                  <a:pt x="72" y="1152"/>
                  <a:pt x="144" y="1296"/>
                </a:cubicBezTo>
                <a:cubicBezTo>
                  <a:pt x="216" y="1440"/>
                  <a:pt x="240" y="1504"/>
                  <a:pt x="432" y="1632"/>
                </a:cubicBezTo>
                <a:cubicBezTo>
                  <a:pt x="624" y="1760"/>
                  <a:pt x="992" y="1992"/>
                  <a:pt x="1296" y="2064"/>
                </a:cubicBezTo>
                <a:cubicBezTo>
                  <a:pt x="1600" y="2136"/>
                  <a:pt x="1976" y="2072"/>
                  <a:pt x="2256" y="2064"/>
                </a:cubicBezTo>
                <a:cubicBezTo>
                  <a:pt x="2536" y="2056"/>
                  <a:pt x="2768" y="2088"/>
                  <a:pt x="2976" y="2016"/>
                </a:cubicBezTo>
                <a:cubicBezTo>
                  <a:pt x="3184" y="1944"/>
                  <a:pt x="3416" y="1824"/>
                  <a:pt x="3504" y="1632"/>
                </a:cubicBezTo>
                <a:cubicBezTo>
                  <a:pt x="3592" y="1440"/>
                  <a:pt x="3544" y="1064"/>
                  <a:pt x="3504" y="864"/>
                </a:cubicBezTo>
                <a:cubicBezTo>
                  <a:pt x="3464" y="664"/>
                  <a:pt x="3360" y="536"/>
                  <a:pt x="3264" y="432"/>
                </a:cubicBezTo>
                <a:cubicBezTo>
                  <a:pt x="3168" y="328"/>
                  <a:pt x="3032" y="288"/>
                  <a:pt x="2928" y="240"/>
                </a:cubicBezTo>
                <a:cubicBezTo>
                  <a:pt x="2824" y="192"/>
                  <a:pt x="2712" y="168"/>
                  <a:pt x="2640" y="144"/>
                </a:cubicBezTo>
                <a:cubicBezTo>
                  <a:pt x="2568" y="120"/>
                  <a:pt x="2536" y="112"/>
                  <a:pt x="2496" y="96"/>
                </a:cubicBezTo>
                <a:cubicBezTo>
                  <a:pt x="2456" y="80"/>
                  <a:pt x="2440" y="64"/>
                  <a:pt x="2400" y="48"/>
                </a:cubicBezTo>
                <a:cubicBezTo>
                  <a:pt x="2360" y="32"/>
                  <a:pt x="2280" y="8"/>
                  <a:pt x="2256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3579" name="Group 33"/>
          <p:cNvGrpSpPr>
            <a:grpSpLocks/>
          </p:cNvGrpSpPr>
          <p:nvPr/>
        </p:nvGrpSpPr>
        <p:grpSpPr bwMode="auto">
          <a:xfrm rot="-8330962">
            <a:off x="1219200" y="1066800"/>
            <a:ext cx="2822575" cy="971550"/>
            <a:chOff x="2495" y="2329"/>
            <a:chExt cx="1778" cy="612"/>
          </a:xfrm>
        </p:grpSpPr>
        <p:sp>
          <p:nvSpPr>
            <p:cNvPr id="23581" name="AutoShape 34"/>
            <p:cNvSpPr>
              <a:spLocks noChangeArrowheads="1"/>
            </p:cNvSpPr>
            <p:nvPr/>
          </p:nvSpPr>
          <p:spPr bwMode="auto">
            <a:xfrm rot="3226569">
              <a:off x="3385" y="1489"/>
              <a:ext cx="48" cy="1728"/>
            </a:xfrm>
            <a:prstGeom prst="flowChartExtract">
              <a:avLst/>
            </a:prstGeom>
            <a:solidFill>
              <a:schemeClr val="tx2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3582" name="Oval 35"/>
            <p:cNvSpPr>
              <a:spLocks noChangeArrowheads="1"/>
            </p:cNvSpPr>
            <p:nvPr/>
          </p:nvSpPr>
          <p:spPr bwMode="auto">
            <a:xfrm rot="8626569">
              <a:off x="2495" y="2894"/>
              <a:ext cx="288" cy="47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23580" name="Text Box 36"/>
          <p:cNvSpPr txBox="1">
            <a:spLocks noChangeArrowheads="1"/>
          </p:cNvSpPr>
          <p:nvPr/>
        </p:nvSpPr>
        <p:spPr bwMode="auto">
          <a:xfrm>
            <a:off x="1143000" y="0"/>
            <a:ext cx="7086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4400">
                <a:latin typeface="Arial" charset="0"/>
              </a:rPr>
              <a:t>Thêu n</a:t>
            </a:r>
            <a:r>
              <a:rPr lang="en-US" sz="4400">
                <a:latin typeface="Arial" charset="0"/>
              </a:rPr>
              <a:t>ử</a:t>
            </a:r>
            <a:r>
              <a:rPr lang="vi-VN" sz="4400">
                <a:latin typeface="Arial" charset="0"/>
              </a:rPr>
              <a:t>a </a:t>
            </a:r>
            <a:r>
              <a:rPr lang="en-US" sz="4400">
                <a:latin typeface="Arial" charset="0"/>
              </a:rPr>
              <a:t>mũi</a:t>
            </a:r>
            <a:r>
              <a:rPr lang="vi-VN" sz="4400">
                <a:latin typeface="Arial" charset="0"/>
              </a:rPr>
              <a:t> thứ nhất</a:t>
            </a:r>
            <a:r>
              <a:rPr lang="vi-VN" sz="3600">
                <a:latin typeface="Arial" charset="0"/>
              </a:rPr>
              <a:t> 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4579" name="Line 3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580" name="Oval 4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4581" name="Oval 5"/>
          <p:cNvSpPr>
            <a:spLocks noChangeArrowheads="1"/>
          </p:cNvSpPr>
          <p:nvPr/>
        </p:nvSpPr>
        <p:spPr bwMode="auto">
          <a:xfrm>
            <a:off x="1184275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4582" name="Oval 6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4583" name="Oval 7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4584" name="Oval 8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4585" name="Line 9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586" name="Oval 10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4587" name="Oval 11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4588" name="Oval 12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4589" name="Oval 13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4590" name="Oval 14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24591" name="Group 15"/>
          <p:cNvGrpSpPr>
            <a:grpSpLocks/>
          </p:cNvGrpSpPr>
          <p:nvPr/>
        </p:nvGrpSpPr>
        <p:grpSpPr bwMode="auto">
          <a:xfrm>
            <a:off x="-1219200" y="1752600"/>
            <a:ext cx="3359150" cy="182563"/>
            <a:chOff x="1726" y="1244"/>
            <a:chExt cx="2116" cy="115"/>
          </a:xfrm>
        </p:grpSpPr>
        <p:sp>
          <p:nvSpPr>
            <p:cNvPr id="24605" name="AutoShape 16"/>
            <p:cNvSpPr>
              <a:spLocks noChangeArrowheads="1"/>
            </p:cNvSpPr>
            <p:nvPr/>
          </p:nvSpPr>
          <p:spPr bwMode="auto">
            <a:xfrm rot="-5221926">
              <a:off x="2630" y="340"/>
              <a:ext cx="57" cy="1865"/>
            </a:xfrm>
            <a:prstGeom prst="flowChartExtract">
              <a:avLst/>
            </a:prstGeom>
            <a:solidFill>
              <a:schemeClr val="tx2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4606" name="Oval 17"/>
            <p:cNvSpPr>
              <a:spLocks noChangeArrowheads="1"/>
            </p:cNvSpPr>
            <p:nvPr/>
          </p:nvSpPr>
          <p:spPr bwMode="auto">
            <a:xfrm rot="178073">
              <a:off x="3531" y="1303"/>
              <a:ext cx="311" cy="56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24592" name="Rectangle 18"/>
          <p:cNvSpPr>
            <a:spLocks noChangeArrowheads="1"/>
          </p:cNvSpPr>
          <p:nvPr/>
        </p:nvSpPr>
        <p:spPr bwMode="auto">
          <a:xfrm rot="5400000">
            <a:off x="3962400" y="2951163"/>
            <a:ext cx="1752600" cy="16002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6099" name="Text Box 19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46100" name="Text Box 20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46101" name="Text Box 21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46102" name="Text Box 22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46103" name="Text Box 23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46104" name="Text Box 24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46105" name="Text Box 25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46106" name="Text Box 26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46107" name="Text Box 27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46108" name="Text Box 28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24603" name="Freeform 31"/>
          <p:cNvSpPr>
            <a:spLocks/>
          </p:cNvSpPr>
          <p:nvPr/>
        </p:nvSpPr>
        <p:spPr bwMode="auto">
          <a:xfrm>
            <a:off x="2324100" y="2019300"/>
            <a:ext cx="3708400" cy="2362200"/>
          </a:xfrm>
          <a:custGeom>
            <a:avLst/>
            <a:gdLst>
              <a:gd name="T0" fmla="*/ 1714500 w 2336"/>
              <a:gd name="T1" fmla="*/ 800100 h 1488"/>
              <a:gd name="T2" fmla="*/ 1485900 w 2336"/>
              <a:gd name="T3" fmla="*/ 571500 h 1488"/>
              <a:gd name="T4" fmla="*/ 1333500 w 2336"/>
              <a:gd name="T5" fmla="*/ 419100 h 1488"/>
              <a:gd name="T6" fmla="*/ 952500 w 2336"/>
              <a:gd name="T7" fmla="*/ 342900 h 1488"/>
              <a:gd name="T8" fmla="*/ 342900 w 2336"/>
              <a:gd name="T9" fmla="*/ 342900 h 1488"/>
              <a:gd name="T10" fmla="*/ 38100 w 2336"/>
              <a:gd name="T11" fmla="*/ 800100 h 1488"/>
              <a:gd name="T12" fmla="*/ 114300 w 2336"/>
              <a:gd name="T13" fmla="*/ 1409700 h 1488"/>
              <a:gd name="T14" fmla="*/ 647700 w 2336"/>
              <a:gd name="T15" fmla="*/ 1866900 h 1488"/>
              <a:gd name="T16" fmla="*/ 1866900 w 2336"/>
              <a:gd name="T17" fmla="*/ 2247900 h 1488"/>
              <a:gd name="T18" fmla="*/ 3162300 w 2336"/>
              <a:gd name="T19" fmla="*/ 2247900 h 1488"/>
              <a:gd name="T20" fmla="*/ 3619500 w 2336"/>
              <a:gd name="T21" fmla="*/ 1562100 h 1488"/>
              <a:gd name="T22" fmla="*/ 3695700 w 2336"/>
              <a:gd name="T23" fmla="*/ 952500 h 1488"/>
              <a:gd name="T24" fmla="*/ 3619500 w 2336"/>
              <a:gd name="T25" fmla="*/ 571500 h 1488"/>
              <a:gd name="T26" fmla="*/ 3467100 w 2336"/>
              <a:gd name="T27" fmla="*/ 266700 h 1488"/>
              <a:gd name="T28" fmla="*/ 3009900 w 2336"/>
              <a:gd name="T29" fmla="*/ 38100 h 1488"/>
              <a:gd name="T30" fmla="*/ 2628900 w 2336"/>
              <a:gd name="T31" fmla="*/ 38100 h 1488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0" t="0" r="r" b="b"/>
            <a:pathLst>
              <a:path w="2336" h="1488">
                <a:moveTo>
                  <a:pt x="1080" y="504"/>
                </a:moveTo>
                <a:cubicBezTo>
                  <a:pt x="1028" y="452"/>
                  <a:pt x="976" y="400"/>
                  <a:pt x="936" y="360"/>
                </a:cubicBezTo>
                <a:cubicBezTo>
                  <a:pt x="896" y="320"/>
                  <a:pt x="896" y="288"/>
                  <a:pt x="840" y="264"/>
                </a:cubicBezTo>
                <a:cubicBezTo>
                  <a:pt x="784" y="240"/>
                  <a:pt x="704" y="224"/>
                  <a:pt x="600" y="216"/>
                </a:cubicBezTo>
                <a:cubicBezTo>
                  <a:pt x="496" y="208"/>
                  <a:pt x="312" y="168"/>
                  <a:pt x="216" y="216"/>
                </a:cubicBezTo>
                <a:cubicBezTo>
                  <a:pt x="120" y="264"/>
                  <a:pt x="48" y="392"/>
                  <a:pt x="24" y="504"/>
                </a:cubicBezTo>
                <a:cubicBezTo>
                  <a:pt x="0" y="616"/>
                  <a:pt x="8" y="776"/>
                  <a:pt x="72" y="888"/>
                </a:cubicBezTo>
                <a:cubicBezTo>
                  <a:pt x="136" y="1000"/>
                  <a:pt x="224" y="1088"/>
                  <a:pt x="408" y="1176"/>
                </a:cubicBezTo>
                <a:cubicBezTo>
                  <a:pt x="592" y="1264"/>
                  <a:pt x="912" y="1376"/>
                  <a:pt x="1176" y="1416"/>
                </a:cubicBezTo>
                <a:cubicBezTo>
                  <a:pt x="1440" y="1456"/>
                  <a:pt x="1808" y="1488"/>
                  <a:pt x="1992" y="1416"/>
                </a:cubicBezTo>
                <a:cubicBezTo>
                  <a:pt x="2176" y="1344"/>
                  <a:pt x="2224" y="1120"/>
                  <a:pt x="2280" y="984"/>
                </a:cubicBezTo>
                <a:cubicBezTo>
                  <a:pt x="2336" y="848"/>
                  <a:pt x="2328" y="704"/>
                  <a:pt x="2328" y="600"/>
                </a:cubicBezTo>
                <a:cubicBezTo>
                  <a:pt x="2328" y="496"/>
                  <a:pt x="2304" y="432"/>
                  <a:pt x="2280" y="360"/>
                </a:cubicBezTo>
                <a:cubicBezTo>
                  <a:pt x="2256" y="288"/>
                  <a:pt x="2248" y="224"/>
                  <a:pt x="2184" y="168"/>
                </a:cubicBezTo>
                <a:cubicBezTo>
                  <a:pt x="2120" y="112"/>
                  <a:pt x="1984" y="48"/>
                  <a:pt x="1896" y="24"/>
                </a:cubicBezTo>
                <a:cubicBezTo>
                  <a:pt x="1808" y="0"/>
                  <a:pt x="1696" y="24"/>
                  <a:pt x="1656" y="24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604" name="Freeform 32"/>
          <p:cNvSpPr>
            <a:spLocks/>
          </p:cNvSpPr>
          <p:nvPr/>
        </p:nvSpPr>
        <p:spPr bwMode="auto">
          <a:xfrm>
            <a:off x="1739900" y="1905000"/>
            <a:ext cx="2298700" cy="304800"/>
          </a:xfrm>
          <a:custGeom>
            <a:avLst/>
            <a:gdLst>
              <a:gd name="T0" fmla="*/ 2298700 w 1448"/>
              <a:gd name="T1" fmla="*/ 152400 h 192"/>
              <a:gd name="T2" fmla="*/ 317500 w 1448"/>
              <a:gd name="T3" fmla="*/ 0 h 192"/>
              <a:gd name="T4" fmla="*/ 393700 w 1448"/>
              <a:gd name="T5" fmla="*/ 152400 h 192"/>
              <a:gd name="T6" fmla="*/ 622300 w 1448"/>
              <a:gd name="T7" fmla="*/ 304800 h 192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448" h="192">
                <a:moveTo>
                  <a:pt x="1448" y="96"/>
                </a:moveTo>
                <a:cubicBezTo>
                  <a:pt x="924" y="48"/>
                  <a:pt x="400" y="0"/>
                  <a:pt x="200" y="0"/>
                </a:cubicBezTo>
                <a:cubicBezTo>
                  <a:pt x="0" y="0"/>
                  <a:pt x="216" y="64"/>
                  <a:pt x="248" y="96"/>
                </a:cubicBezTo>
                <a:cubicBezTo>
                  <a:pt x="280" y="128"/>
                  <a:pt x="336" y="160"/>
                  <a:pt x="392" y="19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5603" name="Line 3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604" name="Oval 4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5605" name="Oval 5"/>
          <p:cNvSpPr>
            <a:spLocks noChangeArrowheads="1"/>
          </p:cNvSpPr>
          <p:nvPr/>
        </p:nvSpPr>
        <p:spPr bwMode="auto">
          <a:xfrm>
            <a:off x="1184275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5606" name="Oval 6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5607" name="Oval 7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5608" name="Oval 8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5609" name="Line 9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610" name="Oval 10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5611" name="Oval 11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5612" name="Oval 12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5613" name="Oval 13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5614" name="Oval 14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25615" name="Group 15"/>
          <p:cNvGrpSpPr>
            <a:grpSpLocks/>
          </p:cNvGrpSpPr>
          <p:nvPr/>
        </p:nvGrpSpPr>
        <p:grpSpPr bwMode="auto">
          <a:xfrm>
            <a:off x="-3124200" y="1600200"/>
            <a:ext cx="3359150" cy="182563"/>
            <a:chOff x="1726" y="1244"/>
            <a:chExt cx="2116" cy="115"/>
          </a:xfrm>
        </p:grpSpPr>
        <p:sp>
          <p:nvSpPr>
            <p:cNvPr id="25629" name="AutoShape 16"/>
            <p:cNvSpPr>
              <a:spLocks noChangeArrowheads="1"/>
            </p:cNvSpPr>
            <p:nvPr/>
          </p:nvSpPr>
          <p:spPr bwMode="auto">
            <a:xfrm rot="-5221926">
              <a:off x="2630" y="340"/>
              <a:ext cx="57" cy="1865"/>
            </a:xfrm>
            <a:prstGeom prst="flowChartExtract">
              <a:avLst/>
            </a:prstGeom>
            <a:solidFill>
              <a:schemeClr val="tx2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5630" name="Oval 17"/>
            <p:cNvSpPr>
              <a:spLocks noChangeArrowheads="1"/>
            </p:cNvSpPr>
            <p:nvPr/>
          </p:nvSpPr>
          <p:spPr bwMode="auto">
            <a:xfrm rot="178073">
              <a:off x="3531" y="1303"/>
              <a:ext cx="311" cy="56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25616" name="Rectangle 18"/>
          <p:cNvSpPr>
            <a:spLocks noChangeArrowheads="1"/>
          </p:cNvSpPr>
          <p:nvPr/>
        </p:nvSpPr>
        <p:spPr bwMode="auto">
          <a:xfrm rot="5400000">
            <a:off x="3962400" y="2951163"/>
            <a:ext cx="1752600" cy="16002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7123" name="Text Box 19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47124" name="Text Box 20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47125" name="Text Box 21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47126" name="Text Box 22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47127" name="Text Box 23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47128" name="Text Box 24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47129" name="Text Box 25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47130" name="Text Box 26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47131" name="Text Box 27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47132" name="Text Box 28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25627" name="Freeform 31"/>
          <p:cNvSpPr>
            <a:spLocks/>
          </p:cNvSpPr>
          <p:nvPr/>
        </p:nvSpPr>
        <p:spPr bwMode="auto">
          <a:xfrm>
            <a:off x="-571500" y="1739900"/>
            <a:ext cx="4610100" cy="317500"/>
          </a:xfrm>
          <a:custGeom>
            <a:avLst/>
            <a:gdLst>
              <a:gd name="T0" fmla="*/ 4610100 w 2904"/>
              <a:gd name="T1" fmla="*/ 317500 h 200"/>
              <a:gd name="T2" fmla="*/ 647700 w 2904"/>
              <a:gd name="T3" fmla="*/ 12700 h 200"/>
              <a:gd name="T4" fmla="*/ 723900 w 2904"/>
              <a:gd name="T5" fmla="*/ 241300 h 200"/>
              <a:gd name="T6" fmla="*/ 876300 w 2904"/>
              <a:gd name="T7" fmla="*/ 241300 h 20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904" h="200">
                <a:moveTo>
                  <a:pt x="2904" y="200"/>
                </a:moveTo>
                <a:cubicBezTo>
                  <a:pt x="1860" y="108"/>
                  <a:pt x="816" y="16"/>
                  <a:pt x="408" y="8"/>
                </a:cubicBezTo>
                <a:cubicBezTo>
                  <a:pt x="0" y="0"/>
                  <a:pt x="432" y="128"/>
                  <a:pt x="456" y="152"/>
                </a:cubicBezTo>
                <a:cubicBezTo>
                  <a:pt x="480" y="176"/>
                  <a:pt x="516" y="164"/>
                  <a:pt x="552" y="15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628" name="Freeform 32"/>
          <p:cNvSpPr>
            <a:spLocks/>
          </p:cNvSpPr>
          <p:nvPr/>
        </p:nvSpPr>
        <p:spPr bwMode="auto">
          <a:xfrm>
            <a:off x="3924300" y="2057400"/>
            <a:ext cx="1371600" cy="1371600"/>
          </a:xfrm>
          <a:custGeom>
            <a:avLst/>
            <a:gdLst>
              <a:gd name="T0" fmla="*/ 114300 w 864"/>
              <a:gd name="T1" fmla="*/ 762000 h 864"/>
              <a:gd name="T2" fmla="*/ 38100 w 864"/>
              <a:gd name="T3" fmla="*/ 990600 h 864"/>
              <a:gd name="T4" fmla="*/ 342900 w 864"/>
              <a:gd name="T5" fmla="*/ 1219200 h 864"/>
              <a:gd name="T6" fmla="*/ 723900 w 864"/>
              <a:gd name="T7" fmla="*/ 1371600 h 864"/>
              <a:gd name="T8" fmla="*/ 1104900 w 864"/>
              <a:gd name="T9" fmla="*/ 1219200 h 864"/>
              <a:gd name="T10" fmla="*/ 1333500 w 864"/>
              <a:gd name="T11" fmla="*/ 762000 h 864"/>
              <a:gd name="T12" fmla="*/ 1333500 w 864"/>
              <a:gd name="T13" fmla="*/ 457200 h 864"/>
              <a:gd name="T14" fmla="*/ 1257300 w 864"/>
              <a:gd name="T15" fmla="*/ 304800 h 864"/>
              <a:gd name="T16" fmla="*/ 1181100 w 864"/>
              <a:gd name="T17" fmla="*/ 152400 h 864"/>
              <a:gd name="T18" fmla="*/ 1028700 w 864"/>
              <a:gd name="T19" fmla="*/ 0 h 864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864" h="864">
                <a:moveTo>
                  <a:pt x="72" y="480"/>
                </a:moveTo>
                <a:cubicBezTo>
                  <a:pt x="36" y="528"/>
                  <a:pt x="0" y="576"/>
                  <a:pt x="24" y="624"/>
                </a:cubicBezTo>
                <a:cubicBezTo>
                  <a:pt x="48" y="672"/>
                  <a:pt x="144" y="728"/>
                  <a:pt x="216" y="768"/>
                </a:cubicBezTo>
                <a:cubicBezTo>
                  <a:pt x="288" y="808"/>
                  <a:pt x="376" y="864"/>
                  <a:pt x="456" y="864"/>
                </a:cubicBezTo>
                <a:cubicBezTo>
                  <a:pt x="536" y="864"/>
                  <a:pt x="632" y="832"/>
                  <a:pt x="696" y="768"/>
                </a:cubicBezTo>
                <a:cubicBezTo>
                  <a:pt x="760" y="704"/>
                  <a:pt x="816" y="560"/>
                  <a:pt x="840" y="480"/>
                </a:cubicBezTo>
                <a:cubicBezTo>
                  <a:pt x="864" y="400"/>
                  <a:pt x="848" y="336"/>
                  <a:pt x="840" y="288"/>
                </a:cubicBezTo>
                <a:cubicBezTo>
                  <a:pt x="832" y="240"/>
                  <a:pt x="808" y="224"/>
                  <a:pt x="792" y="192"/>
                </a:cubicBezTo>
                <a:cubicBezTo>
                  <a:pt x="776" y="160"/>
                  <a:pt x="768" y="128"/>
                  <a:pt x="744" y="96"/>
                </a:cubicBezTo>
                <a:cubicBezTo>
                  <a:pt x="720" y="64"/>
                  <a:pt x="684" y="32"/>
                  <a:pt x="648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6627" name="Line 3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628" name="Oval 4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6629" name="Oval 5"/>
          <p:cNvSpPr>
            <a:spLocks noChangeArrowheads="1"/>
          </p:cNvSpPr>
          <p:nvPr/>
        </p:nvSpPr>
        <p:spPr bwMode="auto">
          <a:xfrm>
            <a:off x="1184275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6630" name="Oval 6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6631" name="Oval 7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6632" name="Oval 8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6633" name="Line 9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634" name="Oval 10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6635" name="Oval 11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6636" name="Oval 12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6637" name="Oval 13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6638" name="Oval 14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6639" name="Rectangle 18"/>
          <p:cNvSpPr>
            <a:spLocks noChangeArrowheads="1"/>
          </p:cNvSpPr>
          <p:nvPr/>
        </p:nvSpPr>
        <p:spPr bwMode="auto">
          <a:xfrm rot="5400000">
            <a:off x="3962400" y="2951163"/>
            <a:ext cx="1752600" cy="16002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8147" name="Text Box 19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48148" name="Text Box 20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48149" name="Text Box 21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48150" name="Text Box 22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48151" name="Text Box 23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48152" name="Text Box 24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48153" name="Text Box 25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48154" name="Text Box 26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48155" name="Text Box 27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48156" name="Text Box 28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26650" name="Line 29"/>
          <p:cNvSpPr>
            <a:spLocks noChangeShapeType="1"/>
          </p:cNvSpPr>
          <p:nvPr/>
        </p:nvSpPr>
        <p:spPr bwMode="auto">
          <a:xfrm flipV="1"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651" name="Freeform 30"/>
          <p:cNvSpPr>
            <a:spLocks/>
          </p:cNvSpPr>
          <p:nvPr/>
        </p:nvSpPr>
        <p:spPr bwMode="auto">
          <a:xfrm>
            <a:off x="-762000" y="1752600"/>
            <a:ext cx="4800600" cy="304800"/>
          </a:xfrm>
          <a:custGeom>
            <a:avLst/>
            <a:gdLst>
              <a:gd name="T0" fmla="*/ 4800600 w 3600"/>
              <a:gd name="T1" fmla="*/ 304800 h 192"/>
              <a:gd name="T2" fmla="*/ 0 w 3600"/>
              <a:gd name="T3" fmla="*/ 0 h 192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3600" h="192">
                <a:moveTo>
                  <a:pt x="3600" y="192"/>
                </a:moveTo>
                <a:cubicBezTo>
                  <a:pt x="2104" y="112"/>
                  <a:pt x="608" y="32"/>
                  <a:pt x="0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7651" name="Line 3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652" name="Oval 4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7653" name="Oval 5"/>
          <p:cNvSpPr>
            <a:spLocks noChangeArrowheads="1"/>
          </p:cNvSpPr>
          <p:nvPr/>
        </p:nvSpPr>
        <p:spPr bwMode="auto">
          <a:xfrm>
            <a:off x="1184275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7654" name="Oval 6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7655" name="Oval 7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7656" name="Oval 8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7657" name="Line 9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658" name="Oval 10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7659" name="Oval 11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7660" name="Oval 12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7661" name="Oval 13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7662" name="Oval 14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7663" name="Rectangle 15"/>
          <p:cNvSpPr>
            <a:spLocks noChangeArrowheads="1"/>
          </p:cNvSpPr>
          <p:nvPr/>
        </p:nvSpPr>
        <p:spPr bwMode="auto">
          <a:xfrm rot="5400000">
            <a:off x="3962400" y="2951163"/>
            <a:ext cx="1752600" cy="16002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2480" name="Text Box 16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62481" name="Text Box 17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62482" name="Text Box 18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62483" name="Text Box 19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62484" name="Text Box 20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62485" name="Text Box 21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62486" name="Text Box 22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62487" name="Text Box 23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62488" name="Text Box 24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62489" name="Text Box 25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27674" name="Line 26"/>
          <p:cNvSpPr>
            <a:spLocks noChangeShapeType="1"/>
          </p:cNvSpPr>
          <p:nvPr/>
        </p:nvSpPr>
        <p:spPr bwMode="auto">
          <a:xfrm flipV="1"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675" name="Freeform 28"/>
          <p:cNvSpPr>
            <a:spLocks/>
          </p:cNvSpPr>
          <p:nvPr/>
        </p:nvSpPr>
        <p:spPr bwMode="auto">
          <a:xfrm>
            <a:off x="-152400" y="1663700"/>
            <a:ext cx="4191000" cy="393700"/>
          </a:xfrm>
          <a:custGeom>
            <a:avLst/>
            <a:gdLst>
              <a:gd name="T0" fmla="*/ 4191000 w 2640"/>
              <a:gd name="T1" fmla="*/ 393700 h 248"/>
              <a:gd name="T2" fmla="*/ 3962400 w 2640"/>
              <a:gd name="T3" fmla="*/ 317500 h 248"/>
              <a:gd name="T4" fmla="*/ 3733800 w 2640"/>
              <a:gd name="T5" fmla="*/ 317500 h 248"/>
              <a:gd name="T6" fmla="*/ 3352800 w 2640"/>
              <a:gd name="T7" fmla="*/ 241300 h 248"/>
              <a:gd name="T8" fmla="*/ 2819400 w 2640"/>
              <a:gd name="T9" fmla="*/ 241300 h 248"/>
              <a:gd name="T10" fmla="*/ 2362200 w 2640"/>
              <a:gd name="T11" fmla="*/ 241300 h 248"/>
              <a:gd name="T12" fmla="*/ 1905000 w 2640"/>
              <a:gd name="T13" fmla="*/ 165100 h 248"/>
              <a:gd name="T14" fmla="*/ 1600200 w 2640"/>
              <a:gd name="T15" fmla="*/ 88900 h 248"/>
              <a:gd name="T16" fmla="*/ 990600 w 2640"/>
              <a:gd name="T17" fmla="*/ 88900 h 248"/>
              <a:gd name="T18" fmla="*/ 533400 w 2640"/>
              <a:gd name="T19" fmla="*/ 88900 h 248"/>
              <a:gd name="T20" fmla="*/ 304800 w 2640"/>
              <a:gd name="T21" fmla="*/ 12700 h 248"/>
              <a:gd name="T22" fmla="*/ 0 w 2640"/>
              <a:gd name="T23" fmla="*/ 12700 h 248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2640" h="248">
                <a:moveTo>
                  <a:pt x="2640" y="248"/>
                </a:moveTo>
                <a:cubicBezTo>
                  <a:pt x="2592" y="228"/>
                  <a:pt x="2544" y="208"/>
                  <a:pt x="2496" y="200"/>
                </a:cubicBezTo>
                <a:cubicBezTo>
                  <a:pt x="2448" y="192"/>
                  <a:pt x="2416" y="208"/>
                  <a:pt x="2352" y="200"/>
                </a:cubicBezTo>
                <a:cubicBezTo>
                  <a:pt x="2288" y="192"/>
                  <a:pt x="2208" y="160"/>
                  <a:pt x="2112" y="152"/>
                </a:cubicBezTo>
                <a:cubicBezTo>
                  <a:pt x="2016" y="144"/>
                  <a:pt x="1880" y="152"/>
                  <a:pt x="1776" y="152"/>
                </a:cubicBezTo>
                <a:cubicBezTo>
                  <a:pt x="1672" y="152"/>
                  <a:pt x="1584" y="160"/>
                  <a:pt x="1488" y="152"/>
                </a:cubicBezTo>
                <a:cubicBezTo>
                  <a:pt x="1392" y="144"/>
                  <a:pt x="1280" y="120"/>
                  <a:pt x="1200" y="104"/>
                </a:cubicBezTo>
                <a:cubicBezTo>
                  <a:pt x="1120" y="88"/>
                  <a:pt x="1104" y="64"/>
                  <a:pt x="1008" y="56"/>
                </a:cubicBezTo>
                <a:cubicBezTo>
                  <a:pt x="912" y="48"/>
                  <a:pt x="736" y="56"/>
                  <a:pt x="624" y="56"/>
                </a:cubicBezTo>
                <a:cubicBezTo>
                  <a:pt x="512" y="56"/>
                  <a:pt x="408" y="64"/>
                  <a:pt x="336" y="56"/>
                </a:cubicBezTo>
                <a:cubicBezTo>
                  <a:pt x="264" y="48"/>
                  <a:pt x="248" y="16"/>
                  <a:pt x="192" y="8"/>
                </a:cubicBezTo>
                <a:cubicBezTo>
                  <a:pt x="136" y="0"/>
                  <a:pt x="68" y="4"/>
                  <a:pt x="0" y="8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8675" name="Line 3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676" name="Oval 4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8677" name="Oval 5"/>
          <p:cNvSpPr>
            <a:spLocks noChangeArrowheads="1"/>
          </p:cNvSpPr>
          <p:nvPr/>
        </p:nvSpPr>
        <p:spPr bwMode="auto">
          <a:xfrm>
            <a:off x="1184275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8678" name="Oval 6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8679" name="Oval 7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8680" name="Oval 8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8681" name="Line 9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682" name="Oval 10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8683" name="Oval 11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8684" name="Oval 12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8685" name="Oval 13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8686" name="Oval 14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28687" name="Group 15"/>
          <p:cNvGrpSpPr>
            <a:grpSpLocks/>
          </p:cNvGrpSpPr>
          <p:nvPr/>
        </p:nvGrpSpPr>
        <p:grpSpPr bwMode="auto">
          <a:xfrm rot="7947328">
            <a:off x="-551656" y="667544"/>
            <a:ext cx="3359150" cy="182562"/>
            <a:chOff x="1726" y="1244"/>
            <a:chExt cx="2116" cy="115"/>
          </a:xfrm>
        </p:grpSpPr>
        <p:sp>
          <p:nvSpPr>
            <p:cNvPr id="28701" name="AutoShape 16"/>
            <p:cNvSpPr>
              <a:spLocks noChangeArrowheads="1"/>
            </p:cNvSpPr>
            <p:nvPr/>
          </p:nvSpPr>
          <p:spPr bwMode="auto">
            <a:xfrm rot="-5221926">
              <a:off x="2630" y="340"/>
              <a:ext cx="57" cy="1865"/>
            </a:xfrm>
            <a:prstGeom prst="flowChartExtract">
              <a:avLst/>
            </a:prstGeom>
            <a:solidFill>
              <a:schemeClr val="tx2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8702" name="Oval 17"/>
            <p:cNvSpPr>
              <a:spLocks noChangeArrowheads="1"/>
            </p:cNvSpPr>
            <p:nvPr/>
          </p:nvSpPr>
          <p:spPr bwMode="auto">
            <a:xfrm rot="178073">
              <a:off x="3531" y="1303"/>
              <a:ext cx="311" cy="56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28688" name="Rectangle 18"/>
          <p:cNvSpPr>
            <a:spLocks noChangeArrowheads="1"/>
          </p:cNvSpPr>
          <p:nvPr/>
        </p:nvSpPr>
        <p:spPr bwMode="auto">
          <a:xfrm rot="5400000">
            <a:off x="3962400" y="2951163"/>
            <a:ext cx="1752600" cy="16002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1459" name="Text Box 19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61460" name="Text Box 20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61461" name="Text Box 21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61462" name="Text Box 22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61463" name="Text Box 23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61464" name="Text Box 24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61465" name="Text Box 25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61466" name="Text Box 26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61467" name="Text Box 27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61468" name="Text Box 28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28699" name="Freeform 31"/>
          <p:cNvSpPr>
            <a:spLocks/>
          </p:cNvSpPr>
          <p:nvPr/>
        </p:nvSpPr>
        <p:spPr bwMode="auto">
          <a:xfrm>
            <a:off x="-152400" y="1752600"/>
            <a:ext cx="4191000" cy="304800"/>
          </a:xfrm>
          <a:custGeom>
            <a:avLst/>
            <a:gdLst>
              <a:gd name="T0" fmla="*/ 4191000 w 2640"/>
              <a:gd name="T1" fmla="*/ 304800 h 192"/>
              <a:gd name="T2" fmla="*/ 3429000 w 2640"/>
              <a:gd name="T3" fmla="*/ 228600 h 192"/>
              <a:gd name="T4" fmla="*/ 2819400 w 2640"/>
              <a:gd name="T5" fmla="*/ 152400 h 192"/>
              <a:gd name="T6" fmla="*/ 2438400 w 2640"/>
              <a:gd name="T7" fmla="*/ 152400 h 192"/>
              <a:gd name="T8" fmla="*/ 1905000 w 2640"/>
              <a:gd name="T9" fmla="*/ 152400 h 192"/>
              <a:gd name="T10" fmla="*/ 1524000 w 2640"/>
              <a:gd name="T11" fmla="*/ 152400 h 192"/>
              <a:gd name="T12" fmla="*/ 914400 w 2640"/>
              <a:gd name="T13" fmla="*/ 152400 h 192"/>
              <a:gd name="T14" fmla="*/ 457200 w 2640"/>
              <a:gd name="T15" fmla="*/ 152400 h 192"/>
              <a:gd name="T16" fmla="*/ 304800 w 2640"/>
              <a:gd name="T17" fmla="*/ 152400 h 192"/>
              <a:gd name="T18" fmla="*/ 76200 w 2640"/>
              <a:gd name="T19" fmla="*/ 152400 h 192"/>
              <a:gd name="T20" fmla="*/ 0 w 2640"/>
              <a:gd name="T21" fmla="*/ 0 h 192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640" h="192">
                <a:moveTo>
                  <a:pt x="2640" y="192"/>
                </a:moveTo>
                <a:cubicBezTo>
                  <a:pt x="2472" y="176"/>
                  <a:pt x="2304" y="160"/>
                  <a:pt x="2160" y="144"/>
                </a:cubicBezTo>
                <a:cubicBezTo>
                  <a:pt x="2016" y="128"/>
                  <a:pt x="1880" y="104"/>
                  <a:pt x="1776" y="96"/>
                </a:cubicBezTo>
                <a:cubicBezTo>
                  <a:pt x="1672" y="88"/>
                  <a:pt x="1632" y="96"/>
                  <a:pt x="1536" y="96"/>
                </a:cubicBezTo>
                <a:cubicBezTo>
                  <a:pt x="1440" y="96"/>
                  <a:pt x="1296" y="96"/>
                  <a:pt x="1200" y="96"/>
                </a:cubicBezTo>
                <a:cubicBezTo>
                  <a:pt x="1104" y="96"/>
                  <a:pt x="1064" y="96"/>
                  <a:pt x="960" y="96"/>
                </a:cubicBezTo>
                <a:cubicBezTo>
                  <a:pt x="856" y="96"/>
                  <a:pt x="688" y="96"/>
                  <a:pt x="576" y="96"/>
                </a:cubicBezTo>
                <a:cubicBezTo>
                  <a:pt x="464" y="96"/>
                  <a:pt x="352" y="96"/>
                  <a:pt x="288" y="96"/>
                </a:cubicBezTo>
                <a:cubicBezTo>
                  <a:pt x="224" y="96"/>
                  <a:pt x="232" y="96"/>
                  <a:pt x="192" y="96"/>
                </a:cubicBezTo>
                <a:cubicBezTo>
                  <a:pt x="152" y="96"/>
                  <a:pt x="80" y="112"/>
                  <a:pt x="48" y="96"/>
                </a:cubicBezTo>
                <a:cubicBezTo>
                  <a:pt x="16" y="80"/>
                  <a:pt x="8" y="40"/>
                  <a:pt x="0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700" name="Line 32"/>
          <p:cNvSpPr>
            <a:spLocks noChangeShapeType="1"/>
          </p:cNvSpPr>
          <p:nvPr/>
        </p:nvSpPr>
        <p:spPr bwMode="auto">
          <a:xfrm flipV="1"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9699" name="Line 3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00" name="Oval 4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9701" name="Oval 5"/>
          <p:cNvSpPr>
            <a:spLocks noChangeArrowheads="1"/>
          </p:cNvSpPr>
          <p:nvPr/>
        </p:nvSpPr>
        <p:spPr bwMode="auto">
          <a:xfrm>
            <a:off x="1184275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9702" name="Oval 6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9703" name="Oval 7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9704" name="Oval 8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9705" name="Line 9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06" name="Oval 10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9707" name="Oval 11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9708" name="Oval 12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9709" name="Oval 13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9710" name="Oval 14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29711" name="Group 15"/>
          <p:cNvGrpSpPr>
            <a:grpSpLocks/>
          </p:cNvGrpSpPr>
          <p:nvPr/>
        </p:nvGrpSpPr>
        <p:grpSpPr bwMode="auto">
          <a:xfrm rot="9911122">
            <a:off x="1219200" y="0"/>
            <a:ext cx="3359150" cy="182563"/>
            <a:chOff x="1726" y="1244"/>
            <a:chExt cx="2116" cy="115"/>
          </a:xfrm>
        </p:grpSpPr>
        <p:sp>
          <p:nvSpPr>
            <p:cNvPr id="29725" name="AutoShape 16"/>
            <p:cNvSpPr>
              <a:spLocks noChangeArrowheads="1"/>
            </p:cNvSpPr>
            <p:nvPr/>
          </p:nvSpPr>
          <p:spPr bwMode="auto">
            <a:xfrm rot="-5221926">
              <a:off x="2630" y="340"/>
              <a:ext cx="57" cy="1865"/>
            </a:xfrm>
            <a:prstGeom prst="flowChartExtract">
              <a:avLst/>
            </a:prstGeom>
            <a:solidFill>
              <a:schemeClr val="tx2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29726" name="Oval 17"/>
            <p:cNvSpPr>
              <a:spLocks noChangeArrowheads="1"/>
            </p:cNvSpPr>
            <p:nvPr/>
          </p:nvSpPr>
          <p:spPr bwMode="auto">
            <a:xfrm rot="178073">
              <a:off x="3531" y="1303"/>
              <a:ext cx="311" cy="56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29712" name="Rectangle 18"/>
          <p:cNvSpPr>
            <a:spLocks noChangeArrowheads="1"/>
          </p:cNvSpPr>
          <p:nvPr/>
        </p:nvSpPr>
        <p:spPr bwMode="auto">
          <a:xfrm rot="5400000">
            <a:off x="3962400" y="2951163"/>
            <a:ext cx="1752600" cy="16002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5555" name="Text Box 19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65556" name="Text Box 20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65557" name="Text Box 21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65558" name="Text Box 22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65559" name="Text Box 23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65560" name="Text Box 24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65561" name="Text Box 25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65562" name="Text Box 26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65563" name="Text Box 27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65564" name="Text Box 28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29723" name="Line 30"/>
          <p:cNvSpPr>
            <a:spLocks noChangeShapeType="1"/>
          </p:cNvSpPr>
          <p:nvPr/>
        </p:nvSpPr>
        <p:spPr bwMode="auto">
          <a:xfrm flipV="1"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24" name="Freeform 32"/>
          <p:cNvSpPr>
            <a:spLocks/>
          </p:cNvSpPr>
          <p:nvPr/>
        </p:nvSpPr>
        <p:spPr bwMode="auto">
          <a:xfrm>
            <a:off x="114300" y="279400"/>
            <a:ext cx="3924300" cy="2032000"/>
          </a:xfrm>
          <a:custGeom>
            <a:avLst/>
            <a:gdLst>
              <a:gd name="T0" fmla="*/ 3924300 w 2472"/>
              <a:gd name="T1" fmla="*/ 1778000 h 1280"/>
              <a:gd name="T2" fmla="*/ 3543300 w 2472"/>
              <a:gd name="T3" fmla="*/ 1854200 h 1280"/>
              <a:gd name="T4" fmla="*/ 3162300 w 2472"/>
              <a:gd name="T5" fmla="*/ 2006600 h 1280"/>
              <a:gd name="T6" fmla="*/ 2705100 w 2472"/>
              <a:gd name="T7" fmla="*/ 2006600 h 1280"/>
              <a:gd name="T8" fmla="*/ 2400300 w 2472"/>
              <a:gd name="T9" fmla="*/ 2006600 h 1280"/>
              <a:gd name="T10" fmla="*/ 2019300 w 2472"/>
              <a:gd name="T11" fmla="*/ 2006600 h 1280"/>
              <a:gd name="T12" fmla="*/ 1562100 w 2472"/>
              <a:gd name="T13" fmla="*/ 2006600 h 1280"/>
              <a:gd name="T14" fmla="*/ 1181100 w 2472"/>
              <a:gd name="T15" fmla="*/ 1930400 h 1280"/>
              <a:gd name="T16" fmla="*/ 647700 w 2472"/>
              <a:gd name="T17" fmla="*/ 1778000 h 1280"/>
              <a:gd name="T18" fmla="*/ 190500 w 2472"/>
              <a:gd name="T19" fmla="*/ 1473200 h 1280"/>
              <a:gd name="T20" fmla="*/ 38100 w 2472"/>
              <a:gd name="T21" fmla="*/ 1168400 h 1280"/>
              <a:gd name="T22" fmla="*/ 38100 w 2472"/>
              <a:gd name="T23" fmla="*/ 863600 h 1280"/>
              <a:gd name="T24" fmla="*/ 38100 w 2472"/>
              <a:gd name="T25" fmla="*/ 406400 h 1280"/>
              <a:gd name="T26" fmla="*/ 266700 w 2472"/>
              <a:gd name="T27" fmla="*/ 177800 h 1280"/>
              <a:gd name="T28" fmla="*/ 495300 w 2472"/>
              <a:gd name="T29" fmla="*/ 25400 h 1280"/>
              <a:gd name="T30" fmla="*/ 800100 w 2472"/>
              <a:gd name="T31" fmla="*/ 25400 h 1280"/>
              <a:gd name="T32" fmla="*/ 1028700 w 2472"/>
              <a:gd name="T33" fmla="*/ 25400 h 1280"/>
              <a:gd name="T34" fmla="*/ 1181100 w 2472"/>
              <a:gd name="T35" fmla="*/ 25400 h 1280"/>
              <a:gd name="T36" fmla="*/ 1257300 w 2472"/>
              <a:gd name="T37" fmla="*/ 177800 h 1280"/>
              <a:gd name="T38" fmla="*/ 952500 w 2472"/>
              <a:gd name="T39" fmla="*/ 330200 h 1280"/>
              <a:gd name="T40" fmla="*/ 800100 w 2472"/>
              <a:gd name="T41" fmla="*/ 406400 h 1280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2472" h="1280">
                <a:moveTo>
                  <a:pt x="2472" y="1120"/>
                </a:moveTo>
                <a:cubicBezTo>
                  <a:pt x="2392" y="1132"/>
                  <a:pt x="2312" y="1144"/>
                  <a:pt x="2232" y="1168"/>
                </a:cubicBezTo>
                <a:cubicBezTo>
                  <a:pt x="2152" y="1192"/>
                  <a:pt x="2080" y="1248"/>
                  <a:pt x="1992" y="1264"/>
                </a:cubicBezTo>
                <a:cubicBezTo>
                  <a:pt x="1904" y="1280"/>
                  <a:pt x="1784" y="1264"/>
                  <a:pt x="1704" y="1264"/>
                </a:cubicBezTo>
                <a:cubicBezTo>
                  <a:pt x="1624" y="1264"/>
                  <a:pt x="1584" y="1264"/>
                  <a:pt x="1512" y="1264"/>
                </a:cubicBezTo>
                <a:cubicBezTo>
                  <a:pt x="1440" y="1264"/>
                  <a:pt x="1360" y="1264"/>
                  <a:pt x="1272" y="1264"/>
                </a:cubicBezTo>
                <a:cubicBezTo>
                  <a:pt x="1184" y="1264"/>
                  <a:pt x="1072" y="1272"/>
                  <a:pt x="984" y="1264"/>
                </a:cubicBezTo>
                <a:cubicBezTo>
                  <a:pt x="896" y="1256"/>
                  <a:pt x="840" y="1240"/>
                  <a:pt x="744" y="1216"/>
                </a:cubicBezTo>
                <a:cubicBezTo>
                  <a:pt x="648" y="1192"/>
                  <a:pt x="512" y="1168"/>
                  <a:pt x="408" y="1120"/>
                </a:cubicBezTo>
                <a:cubicBezTo>
                  <a:pt x="304" y="1072"/>
                  <a:pt x="184" y="992"/>
                  <a:pt x="120" y="928"/>
                </a:cubicBezTo>
                <a:cubicBezTo>
                  <a:pt x="56" y="864"/>
                  <a:pt x="40" y="800"/>
                  <a:pt x="24" y="736"/>
                </a:cubicBezTo>
                <a:cubicBezTo>
                  <a:pt x="8" y="672"/>
                  <a:pt x="24" y="624"/>
                  <a:pt x="24" y="544"/>
                </a:cubicBezTo>
                <a:cubicBezTo>
                  <a:pt x="24" y="464"/>
                  <a:pt x="0" y="328"/>
                  <a:pt x="24" y="256"/>
                </a:cubicBezTo>
                <a:cubicBezTo>
                  <a:pt x="48" y="184"/>
                  <a:pt x="120" y="152"/>
                  <a:pt x="168" y="112"/>
                </a:cubicBezTo>
                <a:cubicBezTo>
                  <a:pt x="216" y="72"/>
                  <a:pt x="256" y="32"/>
                  <a:pt x="312" y="16"/>
                </a:cubicBezTo>
                <a:cubicBezTo>
                  <a:pt x="368" y="0"/>
                  <a:pt x="448" y="16"/>
                  <a:pt x="504" y="16"/>
                </a:cubicBezTo>
                <a:cubicBezTo>
                  <a:pt x="560" y="16"/>
                  <a:pt x="608" y="16"/>
                  <a:pt x="648" y="16"/>
                </a:cubicBezTo>
                <a:cubicBezTo>
                  <a:pt x="688" y="16"/>
                  <a:pt x="720" y="0"/>
                  <a:pt x="744" y="16"/>
                </a:cubicBezTo>
                <a:cubicBezTo>
                  <a:pt x="768" y="32"/>
                  <a:pt x="816" y="80"/>
                  <a:pt x="792" y="112"/>
                </a:cubicBezTo>
                <a:cubicBezTo>
                  <a:pt x="768" y="144"/>
                  <a:pt x="648" y="184"/>
                  <a:pt x="600" y="208"/>
                </a:cubicBezTo>
                <a:cubicBezTo>
                  <a:pt x="552" y="232"/>
                  <a:pt x="528" y="244"/>
                  <a:pt x="504" y="25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0723" name="Line 3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24" name="Oval 4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0725" name="Oval 5"/>
          <p:cNvSpPr>
            <a:spLocks noChangeArrowheads="1"/>
          </p:cNvSpPr>
          <p:nvPr/>
        </p:nvSpPr>
        <p:spPr bwMode="auto">
          <a:xfrm>
            <a:off x="1184275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0726" name="Oval 6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0727" name="Oval 7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0728" name="Oval 8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0729" name="Line 9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30" name="Oval 10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0731" name="Oval 11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0732" name="Oval 12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0733" name="Oval 13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0734" name="Oval 14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30735" name="Group 15"/>
          <p:cNvGrpSpPr>
            <a:grpSpLocks/>
          </p:cNvGrpSpPr>
          <p:nvPr/>
        </p:nvGrpSpPr>
        <p:grpSpPr bwMode="auto">
          <a:xfrm rot="-9635095">
            <a:off x="4495800" y="685800"/>
            <a:ext cx="3359150" cy="182563"/>
            <a:chOff x="1726" y="1244"/>
            <a:chExt cx="2116" cy="115"/>
          </a:xfrm>
        </p:grpSpPr>
        <p:sp>
          <p:nvSpPr>
            <p:cNvPr id="30749" name="AutoShape 16"/>
            <p:cNvSpPr>
              <a:spLocks noChangeArrowheads="1"/>
            </p:cNvSpPr>
            <p:nvPr/>
          </p:nvSpPr>
          <p:spPr bwMode="auto">
            <a:xfrm rot="-5221926">
              <a:off x="2630" y="340"/>
              <a:ext cx="57" cy="1865"/>
            </a:xfrm>
            <a:prstGeom prst="flowChartExtract">
              <a:avLst/>
            </a:prstGeom>
            <a:solidFill>
              <a:schemeClr val="tx2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0750" name="Oval 17"/>
            <p:cNvSpPr>
              <a:spLocks noChangeArrowheads="1"/>
            </p:cNvSpPr>
            <p:nvPr/>
          </p:nvSpPr>
          <p:spPr bwMode="auto">
            <a:xfrm rot="178073">
              <a:off x="3531" y="1303"/>
              <a:ext cx="311" cy="56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30736" name="Rectangle 18"/>
          <p:cNvSpPr>
            <a:spLocks noChangeArrowheads="1"/>
          </p:cNvSpPr>
          <p:nvPr/>
        </p:nvSpPr>
        <p:spPr bwMode="auto">
          <a:xfrm rot="5400000">
            <a:off x="3962400" y="2951163"/>
            <a:ext cx="1752600" cy="16002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8627" name="Text Box 19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68628" name="Text Box 20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68629" name="Text Box 21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68630" name="Text Box 22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68631" name="Text Box 23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68632" name="Text Box 24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68633" name="Text Box 25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68634" name="Text Box 26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68635" name="Text Box 27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68636" name="Text Box 28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30747" name="Line 29"/>
          <p:cNvSpPr>
            <a:spLocks noChangeShapeType="1"/>
          </p:cNvSpPr>
          <p:nvPr/>
        </p:nvSpPr>
        <p:spPr bwMode="auto">
          <a:xfrm flipV="1"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48" name="Freeform 31"/>
          <p:cNvSpPr>
            <a:spLocks/>
          </p:cNvSpPr>
          <p:nvPr/>
        </p:nvSpPr>
        <p:spPr bwMode="auto">
          <a:xfrm>
            <a:off x="1041400" y="-419100"/>
            <a:ext cx="3721100" cy="2667000"/>
          </a:xfrm>
          <a:custGeom>
            <a:avLst/>
            <a:gdLst>
              <a:gd name="T0" fmla="*/ 2997200 w 2344"/>
              <a:gd name="T1" fmla="*/ 2476500 h 1680"/>
              <a:gd name="T2" fmla="*/ 2692400 w 2344"/>
              <a:gd name="T3" fmla="*/ 2552700 h 1680"/>
              <a:gd name="T4" fmla="*/ 1930400 w 2344"/>
              <a:gd name="T5" fmla="*/ 2628900 h 1680"/>
              <a:gd name="T6" fmla="*/ 1320800 w 2344"/>
              <a:gd name="T7" fmla="*/ 2628900 h 1680"/>
              <a:gd name="T8" fmla="*/ 635000 w 2344"/>
              <a:gd name="T9" fmla="*/ 2400300 h 1680"/>
              <a:gd name="T10" fmla="*/ 101600 w 2344"/>
              <a:gd name="T11" fmla="*/ 1943100 h 1680"/>
              <a:gd name="T12" fmla="*/ 25400 w 2344"/>
              <a:gd name="T13" fmla="*/ 1409700 h 1680"/>
              <a:gd name="T14" fmla="*/ 177800 w 2344"/>
              <a:gd name="T15" fmla="*/ 800100 h 1680"/>
              <a:gd name="T16" fmla="*/ 406400 w 2344"/>
              <a:gd name="T17" fmla="*/ 266700 h 1680"/>
              <a:gd name="T18" fmla="*/ 1092200 w 2344"/>
              <a:gd name="T19" fmla="*/ 38100 h 1680"/>
              <a:gd name="T20" fmla="*/ 1625600 w 2344"/>
              <a:gd name="T21" fmla="*/ 38100 h 1680"/>
              <a:gd name="T22" fmla="*/ 2387600 w 2344"/>
              <a:gd name="T23" fmla="*/ 38100 h 1680"/>
              <a:gd name="T24" fmla="*/ 3149600 w 2344"/>
              <a:gd name="T25" fmla="*/ 190500 h 1680"/>
              <a:gd name="T26" fmla="*/ 3378200 w 2344"/>
              <a:gd name="T27" fmla="*/ 266700 h 1680"/>
              <a:gd name="T28" fmla="*/ 3683000 w 2344"/>
              <a:gd name="T29" fmla="*/ 571500 h 1680"/>
              <a:gd name="T30" fmla="*/ 3606800 w 2344"/>
              <a:gd name="T31" fmla="*/ 723900 h 1680"/>
              <a:gd name="T32" fmla="*/ 3378200 w 2344"/>
              <a:gd name="T33" fmla="*/ 723900 h 1680"/>
              <a:gd name="T34" fmla="*/ 3073400 w 2344"/>
              <a:gd name="T35" fmla="*/ 723900 h 1680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0" t="0" r="r" b="b"/>
            <a:pathLst>
              <a:path w="2344" h="1680">
                <a:moveTo>
                  <a:pt x="1888" y="1560"/>
                </a:moveTo>
                <a:cubicBezTo>
                  <a:pt x="1848" y="1576"/>
                  <a:pt x="1808" y="1592"/>
                  <a:pt x="1696" y="1608"/>
                </a:cubicBezTo>
                <a:cubicBezTo>
                  <a:pt x="1584" y="1624"/>
                  <a:pt x="1360" y="1648"/>
                  <a:pt x="1216" y="1656"/>
                </a:cubicBezTo>
                <a:cubicBezTo>
                  <a:pt x="1072" y="1664"/>
                  <a:pt x="968" y="1680"/>
                  <a:pt x="832" y="1656"/>
                </a:cubicBezTo>
                <a:cubicBezTo>
                  <a:pt x="696" y="1632"/>
                  <a:pt x="528" y="1584"/>
                  <a:pt x="400" y="1512"/>
                </a:cubicBezTo>
                <a:cubicBezTo>
                  <a:pt x="272" y="1440"/>
                  <a:pt x="128" y="1328"/>
                  <a:pt x="64" y="1224"/>
                </a:cubicBezTo>
                <a:cubicBezTo>
                  <a:pt x="0" y="1120"/>
                  <a:pt x="8" y="1008"/>
                  <a:pt x="16" y="888"/>
                </a:cubicBezTo>
                <a:cubicBezTo>
                  <a:pt x="24" y="768"/>
                  <a:pt x="72" y="624"/>
                  <a:pt x="112" y="504"/>
                </a:cubicBezTo>
                <a:cubicBezTo>
                  <a:pt x="152" y="384"/>
                  <a:pt x="160" y="248"/>
                  <a:pt x="256" y="168"/>
                </a:cubicBezTo>
                <a:cubicBezTo>
                  <a:pt x="352" y="88"/>
                  <a:pt x="560" y="48"/>
                  <a:pt x="688" y="24"/>
                </a:cubicBezTo>
                <a:cubicBezTo>
                  <a:pt x="816" y="0"/>
                  <a:pt x="888" y="24"/>
                  <a:pt x="1024" y="24"/>
                </a:cubicBezTo>
                <a:cubicBezTo>
                  <a:pt x="1160" y="24"/>
                  <a:pt x="1344" y="8"/>
                  <a:pt x="1504" y="24"/>
                </a:cubicBezTo>
                <a:cubicBezTo>
                  <a:pt x="1664" y="40"/>
                  <a:pt x="1880" y="96"/>
                  <a:pt x="1984" y="120"/>
                </a:cubicBezTo>
                <a:cubicBezTo>
                  <a:pt x="2088" y="144"/>
                  <a:pt x="2072" y="128"/>
                  <a:pt x="2128" y="168"/>
                </a:cubicBezTo>
                <a:cubicBezTo>
                  <a:pt x="2184" y="208"/>
                  <a:pt x="2296" y="312"/>
                  <a:pt x="2320" y="360"/>
                </a:cubicBezTo>
                <a:cubicBezTo>
                  <a:pt x="2344" y="408"/>
                  <a:pt x="2304" y="440"/>
                  <a:pt x="2272" y="456"/>
                </a:cubicBezTo>
                <a:cubicBezTo>
                  <a:pt x="2240" y="472"/>
                  <a:pt x="2184" y="456"/>
                  <a:pt x="2128" y="456"/>
                </a:cubicBezTo>
                <a:cubicBezTo>
                  <a:pt x="2072" y="456"/>
                  <a:pt x="2004" y="456"/>
                  <a:pt x="1936" y="45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1747" name="Line 3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48" name="Oval 4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1749" name="Oval 5"/>
          <p:cNvSpPr>
            <a:spLocks noChangeArrowheads="1"/>
          </p:cNvSpPr>
          <p:nvPr/>
        </p:nvSpPr>
        <p:spPr bwMode="auto">
          <a:xfrm>
            <a:off x="1184275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1750" name="Oval 6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1751" name="Oval 7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1752" name="Oval 8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1753" name="Line 9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54" name="Oval 10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1755" name="Oval 11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1756" name="Oval 12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1757" name="Oval 13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1758" name="Oval 14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31759" name="Group 15"/>
          <p:cNvGrpSpPr>
            <a:grpSpLocks/>
          </p:cNvGrpSpPr>
          <p:nvPr/>
        </p:nvGrpSpPr>
        <p:grpSpPr bwMode="auto">
          <a:xfrm rot="-8644833">
            <a:off x="6629400" y="1905000"/>
            <a:ext cx="3359150" cy="182563"/>
            <a:chOff x="1726" y="1244"/>
            <a:chExt cx="2116" cy="115"/>
          </a:xfrm>
        </p:grpSpPr>
        <p:sp>
          <p:nvSpPr>
            <p:cNvPr id="31773" name="AutoShape 16"/>
            <p:cNvSpPr>
              <a:spLocks noChangeArrowheads="1"/>
            </p:cNvSpPr>
            <p:nvPr/>
          </p:nvSpPr>
          <p:spPr bwMode="auto">
            <a:xfrm rot="-5221926">
              <a:off x="2630" y="340"/>
              <a:ext cx="57" cy="1865"/>
            </a:xfrm>
            <a:prstGeom prst="flowChartExtract">
              <a:avLst/>
            </a:prstGeom>
            <a:solidFill>
              <a:schemeClr val="tx2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1774" name="Oval 17"/>
            <p:cNvSpPr>
              <a:spLocks noChangeArrowheads="1"/>
            </p:cNvSpPr>
            <p:nvPr/>
          </p:nvSpPr>
          <p:spPr bwMode="auto">
            <a:xfrm rot="178073">
              <a:off x="3531" y="1303"/>
              <a:ext cx="311" cy="56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31760" name="Rectangle 18"/>
          <p:cNvSpPr>
            <a:spLocks noChangeArrowheads="1"/>
          </p:cNvSpPr>
          <p:nvPr/>
        </p:nvSpPr>
        <p:spPr bwMode="auto">
          <a:xfrm rot="5400000">
            <a:off x="3962400" y="2951163"/>
            <a:ext cx="1752600" cy="16002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70675" name="Text Box 19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70676" name="Text Box 20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70677" name="Text Box 21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70678" name="Text Box 22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70679" name="Text Box 23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70680" name="Text Box 24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70681" name="Text Box 25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70682" name="Text Box 26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70683" name="Text Box 27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70684" name="Text Box 28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31771" name="Line 29"/>
          <p:cNvSpPr>
            <a:spLocks noChangeShapeType="1"/>
          </p:cNvSpPr>
          <p:nvPr/>
        </p:nvSpPr>
        <p:spPr bwMode="auto">
          <a:xfrm flipV="1"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72" name="Freeform 31"/>
          <p:cNvSpPr>
            <a:spLocks/>
          </p:cNvSpPr>
          <p:nvPr/>
        </p:nvSpPr>
        <p:spPr bwMode="auto">
          <a:xfrm>
            <a:off x="1663700" y="-711200"/>
            <a:ext cx="5829300" cy="2933700"/>
          </a:xfrm>
          <a:custGeom>
            <a:avLst/>
            <a:gdLst>
              <a:gd name="T0" fmla="*/ 2374900 w 3672"/>
              <a:gd name="T1" fmla="*/ 2768600 h 1848"/>
              <a:gd name="T2" fmla="*/ 2222500 w 3672"/>
              <a:gd name="T3" fmla="*/ 2844800 h 1848"/>
              <a:gd name="T4" fmla="*/ 1917700 w 3672"/>
              <a:gd name="T5" fmla="*/ 2921000 h 1848"/>
              <a:gd name="T6" fmla="*/ 1689100 w 3672"/>
              <a:gd name="T7" fmla="*/ 2921000 h 1848"/>
              <a:gd name="T8" fmla="*/ 1231900 w 3672"/>
              <a:gd name="T9" fmla="*/ 2844800 h 1848"/>
              <a:gd name="T10" fmla="*/ 850900 w 3672"/>
              <a:gd name="T11" fmla="*/ 2768600 h 1848"/>
              <a:gd name="T12" fmla="*/ 393700 w 3672"/>
              <a:gd name="T13" fmla="*/ 2616200 h 1848"/>
              <a:gd name="T14" fmla="*/ 165100 w 3672"/>
              <a:gd name="T15" fmla="*/ 2311400 h 1848"/>
              <a:gd name="T16" fmla="*/ 12700 w 3672"/>
              <a:gd name="T17" fmla="*/ 1854200 h 1848"/>
              <a:gd name="T18" fmla="*/ 88900 w 3672"/>
              <a:gd name="T19" fmla="*/ 1244600 h 1848"/>
              <a:gd name="T20" fmla="*/ 393700 w 3672"/>
              <a:gd name="T21" fmla="*/ 635000 h 1848"/>
              <a:gd name="T22" fmla="*/ 774700 w 3672"/>
              <a:gd name="T23" fmla="*/ 482600 h 1848"/>
              <a:gd name="T24" fmla="*/ 1384300 w 3672"/>
              <a:gd name="T25" fmla="*/ 177800 h 1848"/>
              <a:gd name="T26" fmla="*/ 1917700 w 3672"/>
              <a:gd name="T27" fmla="*/ 25400 h 1848"/>
              <a:gd name="T28" fmla="*/ 2679700 w 3672"/>
              <a:gd name="T29" fmla="*/ 25400 h 1848"/>
              <a:gd name="T30" fmla="*/ 3517900 w 3672"/>
              <a:gd name="T31" fmla="*/ 25400 h 1848"/>
              <a:gd name="T32" fmla="*/ 4356100 w 3672"/>
              <a:gd name="T33" fmla="*/ 101600 h 1848"/>
              <a:gd name="T34" fmla="*/ 4813300 w 3672"/>
              <a:gd name="T35" fmla="*/ 254000 h 1848"/>
              <a:gd name="T36" fmla="*/ 5346700 w 3672"/>
              <a:gd name="T37" fmla="*/ 558800 h 1848"/>
              <a:gd name="T38" fmla="*/ 5727700 w 3672"/>
              <a:gd name="T39" fmla="*/ 939800 h 1848"/>
              <a:gd name="T40" fmla="*/ 5803900 w 3672"/>
              <a:gd name="T41" fmla="*/ 1244600 h 1848"/>
              <a:gd name="T42" fmla="*/ 5803900 w 3672"/>
              <a:gd name="T43" fmla="*/ 1397000 h 1848"/>
              <a:gd name="T44" fmla="*/ 5651500 w 3672"/>
              <a:gd name="T45" fmla="*/ 1625600 h 1848"/>
              <a:gd name="T46" fmla="*/ 5422900 w 3672"/>
              <a:gd name="T47" fmla="*/ 1701800 h 1848"/>
              <a:gd name="T48" fmla="*/ 5270500 w 3672"/>
              <a:gd name="T49" fmla="*/ 1701800 h 1848"/>
              <a:gd name="T50" fmla="*/ 5118100 w 3672"/>
              <a:gd name="T51" fmla="*/ 1625600 h 1848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0" t="0" r="r" b="b"/>
            <a:pathLst>
              <a:path w="3672" h="1848">
                <a:moveTo>
                  <a:pt x="1496" y="1744"/>
                </a:moveTo>
                <a:cubicBezTo>
                  <a:pt x="1472" y="1760"/>
                  <a:pt x="1448" y="1776"/>
                  <a:pt x="1400" y="1792"/>
                </a:cubicBezTo>
                <a:cubicBezTo>
                  <a:pt x="1352" y="1808"/>
                  <a:pt x="1264" y="1832"/>
                  <a:pt x="1208" y="1840"/>
                </a:cubicBezTo>
                <a:cubicBezTo>
                  <a:pt x="1152" y="1848"/>
                  <a:pt x="1136" y="1848"/>
                  <a:pt x="1064" y="1840"/>
                </a:cubicBezTo>
                <a:cubicBezTo>
                  <a:pt x="992" y="1832"/>
                  <a:pt x="864" y="1808"/>
                  <a:pt x="776" y="1792"/>
                </a:cubicBezTo>
                <a:cubicBezTo>
                  <a:pt x="688" y="1776"/>
                  <a:pt x="624" y="1768"/>
                  <a:pt x="536" y="1744"/>
                </a:cubicBezTo>
                <a:cubicBezTo>
                  <a:pt x="448" y="1720"/>
                  <a:pt x="320" y="1696"/>
                  <a:pt x="248" y="1648"/>
                </a:cubicBezTo>
                <a:cubicBezTo>
                  <a:pt x="176" y="1600"/>
                  <a:pt x="144" y="1536"/>
                  <a:pt x="104" y="1456"/>
                </a:cubicBezTo>
                <a:cubicBezTo>
                  <a:pt x="64" y="1376"/>
                  <a:pt x="16" y="1280"/>
                  <a:pt x="8" y="1168"/>
                </a:cubicBezTo>
                <a:cubicBezTo>
                  <a:pt x="0" y="1056"/>
                  <a:pt x="16" y="912"/>
                  <a:pt x="56" y="784"/>
                </a:cubicBezTo>
                <a:cubicBezTo>
                  <a:pt x="96" y="656"/>
                  <a:pt x="176" y="480"/>
                  <a:pt x="248" y="400"/>
                </a:cubicBezTo>
                <a:cubicBezTo>
                  <a:pt x="320" y="320"/>
                  <a:pt x="384" y="352"/>
                  <a:pt x="488" y="304"/>
                </a:cubicBezTo>
                <a:cubicBezTo>
                  <a:pt x="592" y="256"/>
                  <a:pt x="752" y="160"/>
                  <a:pt x="872" y="112"/>
                </a:cubicBezTo>
                <a:cubicBezTo>
                  <a:pt x="992" y="64"/>
                  <a:pt x="1072" y="32"/>
                  <a:pt x="1208" y="16"/>
                </a:cubicBezTo>
                <a:cubicBezTo>
                  <a:pt x="1344" y="0"/>
                  <a:pt x="1520" y="16"/>
                  <a:pt x="1688" y="16"/>
                </a:cubicBezTo>
                <a:cubicBezTo>
                  <a:pt x="1856" y="16"/>
                  <a:pt x="2040" y="8"/>
                  <a:pt x="2216" y="16"/>
                </a:cubicBezTo>
                <a:cubicBezTo>
                  <a:pt x="2392" y="24"/>
                  <a:pt x="2608" y="40"/>
                  <a:pt x="2744" y="64"/>
                </a:cubicBezTo>
                <a:cubicBezTo>
                  <a:pt x="2880" y="88"/>
                  <a:pt x="2928" y="112"/>
                  <a:pt x="3032" y="160"/>
                </a:cubicBezTo>
                <a:cubicBezTo>
                  <a:pt x="3136" y="208"/>
                  <a:pt x="3272" y="280"/>
                  <a:pt x="3368" y="352"/>
                </a:cubicBezTo>
                <a:cubicBezTo>
                  <a:pt x="3464" y="424"/>
                  <a:pt x="3560" y="520"/>
                  <a:pt x="3608" y="592"/>
                </a:cubicBezTo>
                <a:cubicBezTo>
                  <a:pt x="3656" y="664"/>
                  <a:pt x="3648" y="736"/>
                  <a:pt x="3656" y="784"/>
                </a:cubicBezTo>
                <a:cubicBezTo>
                  <a:pt x="3664" y="832"/>
                  <a:pt x="3672" y="840"/>
                  <a:pt x="3656" y="880"/>
                </a:cubicBezTo>
                <a:cubicBezTo>
                  <a:pt x="3640" y="920"/>
                  <a:pt x="3600" y="992"/>
                  <a:pt x="3560" y="1024"/>
                </a:cubicBezTo>
                <a:cubicBezTo>
                  <a:pt x="3520" y="1056"/>
                  <a:pt x="3456" y="1064"/>
                  <a:pt x="3416" y="1072"/>
                </a:cubicBezTo>
                <a:cubicBezTo>
                  <a:pt x="3376" y="1080"/>
                  <a:pt x="3352" y="1080"/>
                  <a:pt x="3320" y="1072"/>
                </a:cubicBezTo>
                <a:cubicBezTo>
                  <a:pt x="3288" y="1064"/>
                  <a:pt x="3256" y="1040"/>
                  <a:pt x="3224" y="1024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63"/>
          <p:cNvGrpSpPr>
            <a:grpSpLocks/>
          </p:cNvGrpSpPr>
          <p:nvPr/>
        </p:nvGrpSpPr>
        <p:grpSpPr bwMode="auto">
          <a:xfrm>
            <a:off x="1295400" y="1676400"/>
            <a:ext cx="6781800" cy="3657600"/>
            <a:chOff x="816" y="1056"/>
            <a:chExt cx="4272" cy="2304"/>
          </a:xfrm>
        </p:grpSpPr>
        <p:sp>
          <p:nvSpPr>
            <p:cNvPr id="5124" name="Rectangle 31"/>
            <p:cNvSpPr>
              <a:spLocks noChangeArrowheads="1"/>
            </p:cNvSpPr>
            <p:nvPr/>
          </p:nvSpPr>
          <p:spPr bwMode="auto">
            <a:xfrm>
              <a:off x="816" y="1056"/>
              <a:ext cx="4272" cy="2304"/>
            </a:xfrm>
            <a:prstGeom prst="rect">
              <a:avLst/>
            </a:prstGeom>
            <a:solidFill>
              <a:srgbClr val="333399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125" name="Line 32"/>
            <p:cNvSpPr>
              <a:spLocks noChangeShapeType="1"/>
            </p:cNvSpPr>
            <p:nvPr/>
          </p:nvSpPr>
          <p:spPr bwMode="auto">
            <a:xfrm>
              <a:off x="1344" y="1776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126" name="Line 33"/>
            <p:cNvSpPr>
              <a:spLocks noChangeShapeType="1"/>
            </p:cNvSpPr>
            <p:nvPr/>
          </p:nvSpPr>
          <p:spPr bwMode="auto">
            <a:xfrm>
              <a:off x="1728" y="1776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127" name="Line 34"/>
            <p:cNvSpPr>
              <a:spLocks noChangeShapeType="1"/>
            </p:cNvSpPr>
            <p:nvPr/>
          </p:nvSpPr>
          <p:spPr bwMode="auto">
            <a:xfrm>
              <a:off x="2160" y="1776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128" name="Line 35"/>
            <p:cNvSpPr>
              <a:spLocks noChangeShapeType="1"/>
            </p:cNvSpPr>
            <p:nvPr/>
          </p:nvSpPr>
          <p:spPr bwMode="auto">
            <a:xfrm>
              <a:off x="2570" y="1776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129" name="Line 36"/>
            <p:cNvSpPr>
              <a:spLocks noChangeShapeType="1"/>
            </p:cNvSpPr>
            <p:nvPr/>
          </p:nvSpPr>
          <p:spPr bwMode="auto">
            <a:xfrm>
              <a:off x="2981" y="1776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130" name="Line 37"/>
            <p:cNvSpPr>
              <a:spLocks noChangeShapeType="1"/>
            </p:cNvSpPr>
            <p:nvPr/>
          </p:nvSpPr>
          <p:spPr bwMode="auto">
            <a:xfrm>
              <a:off x="3387" y="1776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131" name="Line 45"/>
            <p:cNvSpPr>
              <a:spLocks noChangeShapeType="1"/>
            </p:cNvSpPr>
            <p:nvPr/>
          </p:nvSpPr>
          <p:spPr bwMode="auto">
            <a:xfrm>
              <a:off x="1392" y="2112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132" name="Line 48"/>
            <p:cNvSpPr>
              <a:spLocks noChangeShapeType="1"/>
            </p:cNvSpPr>
            <p:nvPr/>
          </p:nvSpPr>
          <p:spPr bwMode="auto">
            <a:xfrm>
              <a:off x="2182" y="2112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133" name="Line 49"/>
            <p:cNvSpPr>
              <a:spLocks noChangeShapeType="1"/>
            </p:cNvSpPr>
            <p:nvPr/>
          </p:nvSpPr>
          <p:spPr bwMode="auto">
            <a:xfrm>
              <a:off x="1783" y="2134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134" name="Line 50"/>
            <p:cNvSpPr>
              <a:spLocks noChangeShapeType="1"/>
            </p:cNvSpPr>
            <p:nvPr/>
          </p:nvSpPr>
          <p:spPr bwMode="auto">
            <a:xfrm>
              <a:off x="2976" y="2112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135" name="Line 51"/>
            <p:cNvSpPr>
              <a:spLocks noChangeShapeType="1"/>
            </p:cNvSpPr>
            <p:nvPr/>
          </p:nvSpPr>
          <p:spPr bwMode="auto">
            <a:xfrm>
              <a:off x="2571" y="2138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136" name="Oval 53"/>
            <p:cNvSpPr>
              <a:spLocks noChangeArrowheads="1"/>
            </p:cNvSpPr>
            <p:nvPr/>
          </p:nvSpPr>
          <p:spPr bwMode="auto">
            <a:xfrm>
              <a:off x="1728" y="2064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137" name="Oval 54"/>
            <p:cNvSpPr>
              <a:spLocks noChangeArrowheads="1"/>
            </p:cNvSpPr>
            <p:nvPr/>
          </p:nvSpPr>
          <p:spPr bwMode="auto">
            <a:xfrm>
              <a:off x="3168" y="2064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138" name="Freeform 60"/>
            <p:cNvSpPr>
              <a:spLocks/>
            </p:cNvSpPr>
            <p:nvPr/>
          </p:nvSpPr>
          <p:spPr bwMode="auto">
            <a:xfrm>
              <a:off x="3168" y="2160"/>
              <a:ext cx="132" cy="98"/>
            </a:xfrm>
            <a:custGeom>
              <a:avLst/>
              <a:gdLst>
                <a:gd name="T0" fmla="*/ 44 w 132"/>
                <a:gd name="T1" fmla="*/ 47 h 98"/>
                <a:gd name="T2" fmla="*/ 32 w 132"/>
                <a:gd name="T3" fmla="*/ 9 h 98"/>
                <a:gd name="T4" fmla="*/ 70 w 132"/>
                <a:gd name="T5" fmla="*/ 22 h 98"/>
                <a:gd name="T6" fmla="*/ 57 w 132"/>
                <a:gd name="T7" fmla="*/ 73 h 98"/>
                <a:gd name="T8" fmla="*/ 19 w 132"/>
                <a:gd name="T9" fmla="*/ 60 h 98"/>
                <a:gd name="T10" fmla="*/ 70 w 132"/>
                <a:gd name="T11" fmla="*/ 9 h 98"/>
                <a:gd name="T12" fmla="*/ 108 w 132"/>
                <a:gd name="T13" fmla="*/ 98 h 9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32" h="98">
                  <a:moveTo>
                    <a:pt x="44" y="47"/>
                  </a:moveTo>
                  <a:cubicBezTo>
                    <a:pt x="40" y="34"/>
                    <a:pt x="22" y="18"/>
                    <a:pt x="32" y="9"/>
                  </a:cubicBezTo>
                  <a:cubicBezTo>
                    <a:pt x="42" y="0"/>
                    <a:pt x="65" y="10"/>
                    <a:pt x="70" y="22"/>
                  </a:cubicBezTo>
                  <a:cubicBezTo>
                    <a:pt x="76" y="38"/>
                    <a:pt x="61" y="56"/>
                    <a:pt x="57" y="73"/>
                  </a:cubicBezTo>
                  <a:cubicBezTo>
                    <a:pt x="44" y="69"/>
                    <a:pt x="25" y="72"/>
                    <a:pt x="19" y="60"/>
                  </a:cubicBezTo>
                  <a:cubicBezTo>
                    <a:pt x="0" y="22"/>
                    <a:pt x="55" y="14"/>
                    <a:pt x="70" y="9"/>
                  </a:cubicBezTo>
                  <a:cubicBezTo>
                    <a:pt x="132" y="30"/>
                    <a:pt x="108" y="9"/>
                    <a:pt x="108" y="98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123" name="Text Box 62"/>
          <p:cNvSpPr txBox="1">
            <a:spLocks noChangeArrowheads="1"/>
          </p:cNvSpPr>
          <p:nvPr/>
        </p:nvSpPr>
        <p:spPr bwMode="auto">
          <a:xfrm>
            <a:off x="1143000" y="5791200"/>
            <a:ext cx="7543800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000">
                <a:latin typeface="Arial" charset="0"/>
              </a:rPr>
              <a:t>M</a:t>
            </a:r>
            <a:r>
              <a:rPr lang="vi-VN" sz="6000">
                <a:latin typeface="Arial" charset="0"/>
              </a:rPr>
              <a:t>ặt</a:t>
            </a:r>
            <a:r>
              <a:rPr lang="en-US" sz="6000">
                <a:latin typeface="Arial" charset="0"/>
              </a:rPr>
              <a:t> tr</a:t>
            </a:r>
            <a:r>
              <a:rPr lang="vi-VN" sz="6000">
                <a:latin typeface="Arial" charset="0"/>
              </a:rPr>
              <a:t>ái</a:t>
            </a:r>
            <a:r>
              <a:rPr lang="en-US" sz="6000">
                <a:latin typeface="Arial" charset="0"/>
              </a:rPr>
              <a:t> </a:t>
            </a:r>
            <a:r>
              <a:rPr lang="vi-VN" sz="6600">
                <a:latin typeface="Arial" charset="0"/>
              </a:rPr>
              <a:t>đ</a:t>
            </a:r>
            <a:r>
              <a:rPr lang="vi-VN" sz="6000">
                <a:latin typeface="Arial" charset="0"/>
              </a:rPr>
              <a:t>ường</a:t>
            </a:r>
            <a:r>
              <a:rPr lang="en-US" sz="6000">
                <a:latin typeface="Arial" charset="0"/>
              </a:rPr>
              <a:t> th</a:t>
            </a:r>
            <a:r>
              <a:rPr lang="vi-VN" sz="6000">
                <a:latin typeface="Arial" charset="0"/>
              </a:rPr>
              <a:t>ê</a:t>
            </a:r>
            <a:r>
              <a:rPr lang="en-US" sz="6000">
                <a:latin typeface="Arial" charset="0"/>
              </a:rPr>
              <a:t>u </a:t>
            </a:r>
            <a:endParaRPr lang="vi-VN" sz="6000">
              <a:latin typeface="Arial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2771" name="Line 3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772" name="Oval 4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2773" name="Oval 5"/>
          <p:cNvSpPr>
            <a:spLocks noChangeArrowheads="1"/>
          </p:cNvSpPr>
          <p:nvPr/>
        </p:nvSpPr>
        <p:spPr bwMode="auto">
          <a:xfrm>
            <a:off x="1184275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2774" name="Oval 6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2775" name="Oval 7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2776" name="Oval 8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2777" name="Line 9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778" name="Oval 10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2779" name="Oval 11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2780" name="Oval 12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2781" name="Oval 13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2782" name="Oval 14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32783" name="Group 15"/>
          <p:cNvGrpSpPr>
            <a:grpSpLocks/>
          </p:cNvGrpSpPr>
          <p:nvPr/>
        </p:nvGrpSpPr>
        <p:grpSpPr bwMode="auto">
          <a:xfrm rot="-5400000">
            <a:off x="7022307" y="2197893"/>
            <a:ext cx="3359150" cy="182563"/>
            <a:chOff x="1726" y="1244"/>
            <a:chExt cx="2116" cy="115"/>
          </a:xfrm>
        </p:grpSpPr>
        <p:sp>
          <p:nvSpPr>
            <p:cNvPr id="32797" name="AutoShape 16"/>
            <p:cNvSpPr>
              <a:spLocks noChangeArrowheads="1"/>
            </p:cNvSpPr>
            <p:nvPr/>
          </p:nvSpPr>
          <p:spPr bwMode="auto">
            <a:xfrm rot="-5221926">
              <a:off x="2630" y="340"/>
              <a:ext cx="57" cy="1865"/>
            </a:xfrm>
            <a:prstGeom prst="flowChartExtract">
              <a:avLst/>
            </a:prstGeom>
            <a:solidFill>
              <a:schemeClr val="tx2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798" name="Oval 17"/>
            <p:cNvSpPr>
              <a:spLocks noChangeArrowheads="1"/>
            </p:cNvSpPr>
            <p:nvPr/>
          </p:nvSpPr>
          <p:spPr bwMode="auto">
            <a:xfrm rot="178073">
              <a:off x="3531" y="1303"/>
              <a:ext cx="311" cy="56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32784" name="Rectangle 18"/>
          <p:cNvSpPr>
            <a:spLocks noChangeArrowheads="1"/>
          </p:cNvSpPr>
          <p:nvPr/>
        </p:nvSpPr>
        <p:spPr bwMode="auto">
          <a:xfrm rot="5400000">
            <a:off x="3962400" y="2951163"/>
            <a:ext cx="1752600" cy="16002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72723" name="Text Box 19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72724" name="Text Box 20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72725" name="Text Box 21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72726" name="Text Box 22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72727" name="Text Box 23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72728" name="Text Box 24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72729" name="Text Box 25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72730" name="Text Box 26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72731" name="Text Box 27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72732" name="Text Box 28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32795" name="Line 29"/>
          <p:cNvSpPr>
            <a:spLocks noChangeShapeType="1"/>
          </p:cNvSpPr>
          <p:nvPr/>
        </p:nvSpPr>
        <p:spPr bwMode="auto">
          <a:xfrm flipV="1"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796" name="Freeform 32"/>
          <p:cNvSpPr>
            <a:spLocks/>
          </p:cNvSpPr>
          <p:nvPr/>
        </p:nvSpPr>
        <p:spPr bwMode="auto">
          <a:xfrm>
            <a:off x="3327400" y="-876300"/>
            <a:ext cx="5994400" cy="2933700"/>
          </a:xfrm>
          <a:custGeom>
            <a:avLst/>
            <a:gdLst>
              <a:gd name="T0" fmla="*/ 711200 w 3776"/>
              <a:gd name="T1" fmla="*/ 2933700 h 1848"/>
              <a:gd name="T2" fmla="*/ 406400 w 3776"/>
              <a:gd name="T3" fmla="*/ 2781300 h 1848"/>
              <a:gd name="T4" fmla="*/ 101600 w 3776"/>
              <a:gd name="T5" fmla="*/ 2552700 h 1848"/>
              <a:gd name="T6" fmla="*/ 25400 w 3776"/>
              <a:gd name="T7" fmla="*/ 1943100 h 1848"/>
              <a:gd name="T8" fmla="*/ 101600 w 3776"/>
              <a:gd name="T9" fmla="*/ 1333500 h 1848"/>
              <a:gd name="T10" fmla="*/ 635000 w 3776"/>
              <a:gd name="T11" fmla="*/ 571500 h 1848"/>
              <a:gd name="T12" fmla="*/ 1320800 w 3776"/>
              <a:gd name="T13" fmla="*/ 266700 h 1848"/>
              <a:gd name="T14" fmla="*/ 1930400 w 3776"/>
              <a:gd name="T15" fmla="*/ 114300 h 1848"/>
              <a:gd name="T16" fmla="*/ 2997200 w 3776"/>
              <a:gd name="T17" fmla="*/ 38100 h 1848"/>
              <a:gd name="T18" fmla="*/ 3911600 w 3776"/>
              <a:gd name="T19" fmla="*/ 38100 h 1848"/>
              <a:gd name="T20" fmla="*/ 4902200 w 3776"/>
              <a:gd name="T21" fmla="*/ 38100 h 1848"/>
              <a:gd name="T22" fmla="*/ 5359400 w 3776"/>
              <a:gd name="T23" fmla="*/ 38100 h 1848"/>
              <a:gd name="T24" fmla="*/ 5664200 w 3776"/>
              <a:gd name="T25" fmla="*/ 266700 h 1848"/>
              <a:gd name="T26" fmla="*/ 5892800 w 3776"/>
              <a:gd name="T27" fmla="*/ 647700 h 1848"/>
              <a:gd name="T28" fmla="*/ 5969000 w 3776"/>
              <a:gd name="T29" fmla="*/ 1104900 h 1848"/>
              <a:gd name="T30" fmla="*/ 5969000 w 3776"/>
              <a:gd name="T31" fmla="*/ 1333500 h 1848"/>
              <a:gd name="T32" fmla="*/ 5816600 w 3776"/>
              <a:gd name="T33" fmla="*/ 1485900 h 1848"/>
              <a:gd name="T34" fmla="*/ 5664200 w 3776"/>
              <a:gd name="T35" fmla="*/ 1485900 h 1848"/>
              <a:gd name="T36" fmla="*/ 5511800 w 3776"/>
              <a:gd name="T37" fmla="*/ 1562100 h 1848"/>
              <a:gd name="T38" fmla="*/ 5359400 w 3776"/>
              <a:gd name="T39" fmla="*/ 1562100 h 1848"/>
              <a:gd name="T40" fmla="*/ 5207000 w 3776"/>
              <a:gd name="T41" fmla="*/ 1409700 h 1848"/>
              <a:gd name="T42" fmla="*/ 4978400 w 3776"/>
              <a:gd name="T43" fmla="*/ 1333500 h 1848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</a:gdLst>
            <a:ahLst/>
            <a:cxnLst>
              <a:cxn ang="T44">
                <a:pos x="T0" y="T1"/>
              </a:cxn>
              <a:cxn ang="T45">
                <a:pos x="T2" y="T3"/>
              </a:cxn>
              <a:cxn ang="T46">
                <a:pos x="T4" y="T5"/>
              </a:cxn>
              <a:cxn ang="T47">
                <a:pos x="T6" y="T7"/>
              </a:cxn>
              <a:cxn ang="T48">
                <a:pos x="T8" y="T9"/>
              </a:cxn>
              <a:cxn ang="T49">
                <a:pos x="T10" y="T11"/>
              </a:cxn>
              <a:cxn ang="T50">
                <a:pos x="T12" y="T13"/>
              </a:cxn>
              <a:cxn ang="T51">
                <a:pos x="T14" y="T15"/>
              </a:cxn>
              <a:cxn ang="T52">
                <a:pos x="T16" y="T17"/>
              </a:cxn>
              <a:cxn ang="T53">
                <a:pos x="T18" y="T19"/>
              </a:cxn>
              <a:cxn ang="T54">
                <a:pos x="T20" y="T21"/>
              </a:cxn>
              <a:cxn ang="T55">
                <a:pos x="T22" y="T23"/>
              </a:cxn>
              <a:cxn ang="T56">
                <a:pos x="T24" y="T25"/>
              </a:cxn>
              <a:cxn ang="T57">
                <a:pos x="T26" y="T27"/>
              </a:cxn>
              <a:cxn ang="T58">
                <a:pos x="T28" y="T29"/>
              </a:cxn>
              <a:cxn ang="T59">
                <a:pos x="T30" y="T31"/>
              </a:cxn>
              <a:cxn ang="T60">
                <a:pos x="T32" y="T33"/>
              </a:cxn>
              <a:cxn ang="T61">
                <a:pos x="T34" y="T35"/>
              </a:cxn>
              <a:cxn ang="T62">
                <a:pos x="T36" y="T37"/>
              </a:cxn>
              <a:cxn ang="T63">
                <a:pos x="T38" y="T39"/>
              </a:cxn>
              <a:cxn ang="T64">
                <a:pos x="T40" y="T41"/>
              </a:cxn>
              <a:cxn ang="T65">
                <a:pos x="T42" y="T43"/>
              </a:cxn>
            </a:cxnLst>
            <a:rect l="0" t="0" r="r" b="b"/>
            <a:pathLst>
              <a:path w="3776" h="1848">
                <a:moveTo>
                  <a:pt x="448" y="1848"/>
                </a:moveTo>
                <a:cubicBezTo>
                  <a:pt x="384" y="1820"/>
                  <a:pt x="320" y="1792"/>
                  <a:pt x="256" y="1752"/>
                </a:cubicBezTo>
                <a:cubicBezTo>
                  <a:pt x="192" y="1712"/>
                  <a:pt x="104" y="1696"/>
                  <a:pt x="64" y="1608"/>
                </a:cubicBezTo>
                <a:cubicBezTo>
                  <a:pt x="24" y="1520"/>
                  <a:pt x="16" y="1352"/>
                  <a:pt x="16" y="1224"/>
                </a:cubicBezTo>
                <a:cubicBezTo>
                  <a:pt x="16" y="1096"/>
                  <a:pt x="0" y="984"/>
                  <a:pt x="64" y="840"/>
                </a:cubicBezTo>
                <a:cubicBezTo>
                  <a:pt x="128" y="696"/>
                  <a:pt x="272" y="472"/>
                  <a:pt x="400" y="360"/>
                </a:cubicBezTo>
                <a:cubicBezTo>
                  <a:pt x="528" y="248"/>
                  <a:pt x="696" y="216"/>
                  <a:pt x="832" y="168"/>
                </a:cubicBezTo>
                <a:cubicBezTo>
                  <a:pt x="968" y="120"/>
                  <a:pt x="1040" y="96"/>
                  <a:pt x="1216" y="72"/>
                </a:cubicBezTo>
                <a:cubicBezTo>
                  <a:pt x="1392" y="48"/>
                  <a:pt x="1680" y="32"/>
                  <a:pt x="1888" y="24"/>
                </a:cubicBezTo>
                <a:cubicBezTo>
                  <a:pt x="2096" y="16"/>
                  <a:pt x="2264" y="24"/>
                  <a:pt x="2464" y="24"/>
                </a:cubicBezTo>
                <a:cubicBezTo>
                  <a:pt x="2664" y="24"/>
                  <a:pt x="2936" y="24"/>
                  <a:pt x="3088" y="24"/>
                </a:cubicBezTo>
                <a:cubicBezTo>
                  <a:pt x="3240" y="24"/>
                  <a:pt x="3296" y="0"/>
                  <a:pt x="3376" y="24"/>
                </a:cubicBezTo>
                <a:cubicBezTo>
                  <a:pt x="3456" y="48"/>
                  <a:pt x="3512" y="104"/>
                  <a:pt x="3568" y="168"/>
                </a:cubicBezTo>
                <a:cubicBezTo>
                  <a:pt x="3624" y="232"/>
                  <a:pt x="3680" y="320"/>
                  <a:pt x="3712" y="408"/>
                </a:cubicBezTo>
                <a:cubicBezTo>
                  <a:pt x="3744" y="496"/>
                  <a:pt x="3752" y="624"/>
                  <a:pt x="3760" y="696"/>
                </a:cubicBezTo>
                <a:cubicBezTo>
                  <a:pt x="3768" y="768"/>
                  <a:pt x="3776" y="800"/>
                  <a:pt x="3760" y="840"/>
                </a:cubicBezTo>
                <a:cubicBezTo>
                  <a:pt x="3744" y="880"/>
                  <a:pt x="3696" y="920"/>
                  <a:pt x="3664" y="936"/>
                </a:cubicBezTo>
                <a:cubicBezTo>
                  <a:pt x="3632" y="952"/>
                  <a:pt x="3600" y="928"/>
                  <a:pt x="3568" y="936"/>
                </a:cubicBezTo>
                <a:cubicBezTo>
                  <a:pt x="3536" y="944"/>
                  <a:pt x="3504" y="976"/>
                  <a:pt x="3472" y="984"/>
                </a:cubicBezTo>
                <a:cubicBezTo>
                  <a:pt x="3440" y="992"/>
                  <a:pt x="3408" y="1000"/>
                  <a:pt x="3376" y="984"/>
                </a:cubicBezTo>
                <a:cubicBezTo>
                  <a:pt x="3344" y="968"/>
                  <a:pt x="3320" y="912"/>
                  <a:pt x="3280" y="888"/>
                </a:cubicBezTo>
                <a:cubicBezTo>
                  <a:pt x="3240" y="864"/>
                  <a:pt x="3188" y="852"/>
                  <a:pt x="3136" y="84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3795" name="Line 3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796" name="Oval 4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3797" name="Oval 5"/>
          <p:cNvSpPr>
            <a:spLocks noChangeArrowheads="1"/>
          </p:cNvSpPr>
          <p:nvPr/>
        </p:nvSpPr>
        <p:spPr bwMode="auto">
          <a:xfrm>
            <a:off x="1184275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3798" name="Oval 6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3799" name="Oval 7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3800" name="Oval 8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3801" name="Line 9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802" name="Oval 10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3803" name="Oval 11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3804" name="Oval 12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3805" name="Oval 13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3806" name="Oval 14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33807" name="Group 15"/>
          <p:cNvGrpSpPr>
            <a:grpSpLocks/>
          </p:cNvGrpSpPr>
          <p:nvPr/>
        </p:nvGrpSpPr>
        <p:grpSpPr bwMode="auto">
          <a:xfrm rot="-242676">
            <a:off x="5410200" y="2819400"/>
            <a:ext cx="3359150" cy="182563"/>
            <a:chOff x="1726" y="1244"/>
            <a:chExt cx="2116" cy="115"/>
          </a:xfrm>
        </p:grpSpPr>
        <p:sp>
          <p:nvSpPr>
            <p:cNvPr id="33820" name="AutoShape 16"/>
            <p:cNvSpPr>
              <a:spLocks noChangeArrowheads="1"/>
            </p:cNvSpPr>
            <p:nvPr/>
          </p:nvSpPr>
          <p:spPr bwMode="auto">
            <a:xfrm rot="-5221926">
              <a:off x="2630" y="340"/>
              <a:ext cx="57" cy="1865"/>
            </a:xfrm>
            <a:prstGeom prst="flowChartExtract">
              <a:avLst/>
            </a:prstGeom>
            <a:solidFill>
              <a:schemeClr val="tx2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3821" name="Oval 17"/>
            <p:cNvSpPr>
              <a:spLocks noChangeArrowheads="1"/>
            </p:cNvSpPr>
            <p:nvPr/>
          </p:nvSpPr>
          <p:spPr bwMode="auto">
            <a:xfrm rot="178073">
              <a:off x="3531" y="1303"/>
              <a:ext cx="311" cy="56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76819" name="Text Box 19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76820" name="Text Box 20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76821" name="Text Box 21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76822" name="Text Box 22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76823" name="Text Box 23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76824" name="Text Box 24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76825" name="Text Box 25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76826" name="Text Box 26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76827" name="Text Box 27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76828" name="Text Box 28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33818" name="Line 29"/>
          <p:cNvSpPr>
            <a:spLocks noChangeShapeType="1"/>
          </p:cNvSpPr>
          <p:nvPr/>
        </p:nvSpPr>
        <p:spPr bwMode="auto">
          <a:xfrm flipV="1"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819" name="Freeform 30"/>
          <p:cNvSpPr>
            <a:spLocks/>
          </p:cNvSpPr>
          <p:nvPr/>
        </p:nvSpPr>
        <p:spPr bwMode="auto">
          <a:xfrm>
            <a:off x="3416300" y="-469900"/>
            <a:ext cx="6184900" cy="3403600"/>
          </a:xfrm>
          <a:custGeom>
            <a:avLst/>
            <a:gdLst>
              <a:gd name="T0" fmla="*/ 563309 w 4304"/>
              <a:gd name="T1" fmla="*/ 2527300 h 2144"/>
              <a:gd name="T2" fmla="*/ 356379 w 4304"/>
              <a:gd name="T3" fmla="*/ 2451100 h 2144"/>
              <a:gd name="T4" fmla="*/ 149449 w 4304"/>
              <a:gd name="T5" fmla="*/ 2298700 h 2144"/>
              <a:gd name="T6" fmla="*/ 11496 w 4304"/>
              <a:gd name="T7" fmla="*/ 1917700 h 2144"/>
              <a:gd name="T8" fmla="*/ 80473 w 4304"/>
              <a:gd name="T9" fmla="*/ 1308100 h 2144"/>
              <a:gd name="T10" fmla="*/ 218426 w 4304"/>
              <a:gd name="T11" fmla="*/ 850900 h 2144"/>
              <a:gd name="T12" fmla="*/ 425356 w 4304"/>
              <a:gd name="T13" fmla="*/ 469900 h 2144"/>
              <a:gd name="T14" fmla="*/ 1046145 w 4304"/>
              <a:gd name="T15" fmla="*/ 165100 h 2144"/>
              <a:gd name="T16" fmla="*/ 1391028 w 4304"/>
              <a:gd name="T17" fmla="*/ 88900 h 2144"/>
              <a:gd name="T18" fmla="*/ 2425676 w 4304"/>
              <a:gd name="T19" fmla="*/ 12700 h 2144"/>
              <a:gd name="T20" fmla="*/ 3046466 w 4304"/>
              <a:gd name="T21" fmla="*/ 12700 h 2144"/>
              <a:gd name="T22" fmla="*/ 3805208 w 4304"/>
              <a:gd name="T23" fmla="*/ 12700 h 2144"/>
              <a:gd name="T24" fmla="*/ 4494974 w 4304"/>
              <a:gd name="T25" fmla="*/ 88900 h 2144"/>
              <a:gd name="T26" fmla="*/ 5184740 w 4304"/>
              <a:gd name="T27" fmla="*/ 393700 h 2144"/>
              <a:gd name="T28" fmla="*/ 5736552 w 4304"/>
              <a:gd name="T29" fmla="*/ 850900 h 2144"/>
              <a:gd name="T30" fmla="*/ 5943482 w 4304"/>
              <a:gd name="T31" fmla="*/ 1308100 h 2144"/>
              <a:gd name="T32" fmla="*/ 6150412 w 4304"/>
              <a:gd name="T33" fmla="*/ 2146300 h 2144"/>
              <a:gd name="T34" fmla="*/ 6150412 w 4304"/>
              <a:gd name="T35" fmla="*/ 2527300 h 2144"/>
              <a:gd name="T36" fmla="*/ 6081435 w 4304"/>
              <a:gd name="T37" fmla="*/ 2908300 h 2144"/>
              <a:gd name="T38" fmla="*/ 5943482 w 4304"/>
              <a:gd name="T39" fmla="*/ 3289300 h 2144"/>
              <a:gd name="T40" fmla="*/ 5736552 w 4304"/>
              <a:gd name="T41" fmla="*/ 3365500 h 2144"/>
              <a:gd name="T42" fmla="*/ 5391669 w 4304"/>
              <a:gd name="T43" fmla="*/ 3365500 h 2144"/>
              <a:gd name="T44" fmla="*/ 5253716 w 4304"/>
              <a:gd name="T45" fmla="*/ 3365500 h 2144"/>
              <a:gd name="T46" fmla="*/ 5115763 w 4304"/>
              <a:gd name="T47" fmla="*/ 3365500 h 2144"/>
              <a:gd name="T48" fmla="*/ 5046786 w 4304"/>
              <a:gd name="T49" fmla="*/ 3136900 h 2144"/>
              <a:gd name="T50" fmla="*/ 5046786 w 4304"/>
              <a:gd name="T51" fmla="*/ 2908300 h 2144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0" t="0" r="r" b="b"/>
            <a:pathLst>
              <a:path w="4304" h="2144">
                <a:moveTo>
                  <a:pt x="392" y="1592"/>
                </a:moveTo>
                <a:cubicBezTo>
                  <a:pt x="344" y="1580"/>
                  <a:pt x="296" y="1568"/>
                  <a:pt x="248" y="1544"/>
                </a:cubicBezTo>
                <a:cubicBezTo>
                  <a:pt x="200" y="1520"/>
                  <a:pt x="144" y="1504"/>
                  <a:pt x="104" y="1448"/>
                </a:cubicBezTo>
                <a:cubicBezTo>
                  <a:pt x="64" y="1392"/>
                  <a:pt x="16" y="1312"/>
                  <a:pt x="8" y="1208"/>
                </a:cubicBezTo>
                <a:cubicBezTo>
                  <a:pt x="0" y="1104"/>
                  <a:pt x="32" y="936"/>
                  <a:pt x="56" y="824"/>
                </a:cubicBezTo>
                <a:cubicBezTo>
                  <a:pt x="80" y="712"/>
                  <a:pt x="112" y="624"/>
                  <a:pt x="152" y="536"/>
                </a:cubicBezTo>
                <a:cubicBezTo>
                  <a:pt x="192" y="448"/>
                  <a:pt x="200" y="368"/>
                  <a:pt x="296" y="296"/>
                </a:cubicBezTo>
                <a:cubicBezTo>
                  <a:pt x="392" y="224"/>
                  <a:pt x="616" y="144"/>
                  <a:pt x="728" y="104"/>
                </a:cubicBezTo>
                <a:cubicBezTo>
                  <a:pt x="840" y="64"/>
                  <a:pt x="808" y="72"/>
                  <a:pt x="968" y="56"/>
                </a:cubicBezTo>
                <a:cubicBezTo>
                  <a:pt x="1128" y="40"/>
                  <a:pt x="1496" y="16"/>
                  <a:pt x="1688" y="8"/>
                </a:cubicBezTo>
                <a:cubicBezTo>
                  <a:pt x="1880" y="0"/>
                  <a:pt x="1960" y="8"/>
                  <a:pt x="2120" y="8"/>
                </a:cubicBezTo>
                <a:cubicBezTo>
                  <a:pt x="2280" y="8"/>
                  <a:pt x="2480" y="0"/>
                  <a:pt x="2648" y="8"/>
                </a:cubicBezTo>
                <a:cubicBezTo>
                  <a:pt x="2816" y="16"/>
                  <a:pt x="2968" y="16"/>
                  <a:pt x="3128" y="56"/>
                </a:cubicBezTo>
                <a:cubicBezTo>
                  <a:pt x="3288" y="96"/>
                  <a:pt x="3464" y="168"/>
                  <a:pt x="3608" y="248"/>
                </a:cubicBezTo>
                <a:cubicBezTo>
                  <a:pt x="3752" y="328"/>
                  <a:pt x="3904" y="440"/>
                  <a:pt x="3992" y="536"/>
                </a:cubicBezTo>
                <a:cubicBezTo>
                  <a:pt x="4080" y="632"/>
                  <a:pt x="4088" y="688"/>
                  <a:pt x="4136" y="824"/>
                </a:cubicBezTo>
                <a:cubicBezTo>
                  <a:pt x="4184" y="960"/>
                  <a:pt x="4256" y="1224"/>
                  <a:pt x="4280" y="1352"/>
                </a:cubicBezTo>
                <a:cubicBezTo>
                  <a:pt x="4304" y="1480"/>
                  <a:pt x="4288" y="1512"/>
                  <a:pt x="4280" y="1592"/>
                </a:cubicBezTo>
                <a:cubicBezTo>
                  <a:pt x="4272" y="1672"/>
                  <a:pt x="4256" y="1752"/>
                  <a:pt x="4232" y="1832"/>
                </a:cubicBezTo>
                <a:cubicBezTo>
                  <a:pt x="4208" y="1912"/>
                  <a:pt x="4176" y="2024"/>
                  <a:pt x="4136" y="2072"/>
                </a:cubicBezTo>
                <a:cubicBezTo>
                  <a:pt x="4096" y="2120"/>
                  <a:pt x="4056" y="2112"/>
                  <a:pt x="3992" y="2120"/>
                </a:cubicBezTo>
                <a:cubicBezTo>
                  <a:pt x="3928" y="2128"/>
                  <a:pt x="3808" y="2120"/>
                  <a:pt x="3752" y="2120"/>
                </a:cubicBezTo>
                <a:cubicBezTo>
                  <a:pt x="3696" y="2120"/>
                  <a:pt x="3688" y="2120"/>
                  <a:pt x="3656" y="2120"/>
                </a:cubicBezTo>
                <a:cubicBezTo>
                  <a:pt x="3624" y="2120"/>
                  <a:pt x="3584" y="2144"/>
                  <a:pt x="3560" y="2120"/>
                </a:cubicBezTo>
                <a:cubicBezTo>
                  <a:pt x="3536" y="2096"/>
                  <a:pt x="3520" y="2024"/>
                  <a:pt x="3512" y="1976"/>
                </a:cubicBezTo>
                <a:cubicBezTo>
                  <a:pt x="3504" y="1928"/>
                  <a:pt x="3512" y="1864"/>
                  <a:pt x="3512" y="183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4819" name="Line 3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820" name="Oval 4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4821" name="Oval 5"/>
          <p:cNvSpPr>
            <a:spLocks noChangeArrowheads="1"/>
          </p:cNvSpPr>
          <p:nvPr/>
        </p:nvSpPr>
        <p:spPr bwMode="auto">
          <a:xfrm>
            <a:off x="1184275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4822" name="Oval 6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4823" name="Oval 7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4824" name="Oval 8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4825" name="Line 9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826" name="Oval 10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4827" name="Oval 11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4828" name="Oval 12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4829" name="Oval 13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4830" name="Oval 14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34831" name="Group 15"/>
          <p:cNvGrpSpPr>
            <a:grpSpLocks/>
          </p:cNvGrpSpPr>
          <p:nvPr/>
        </p:nvGrpSpPr>
        <p:grpSpPr bwMode="auto">
          <a:xfrm rot="-183410">
            <a:off x="5029200" y="2819400"/>
            <a:ext cx="3359150" cy="182563"/>
            <a:chOff x="1726" y="1244"/>
            <a:chExt cx="2116" cy="115"/>
          </a:xfrm>
        </p:grpSpPr>
        <p:sp>
          <p:nvSpPr>
            <p:cNvPr id="34844" name="AutoShape 16"/>
            <p:cNvSpPr>
              <a:spLocks noChangeArrowheads="1"/>
            </p:cNvSpPr>
            <p:nvPr/>
          </p:nvSpPr>
          <p:spPr bwMode="auto">
            <a:xfrm rot="-5221926">
              <a:off x="2630" y="340"/>
              <a:ext cx="57" cy="1865"/>
            </a:xfrm>
            <a:prstGeom prst="flowChartExtract">
              <a:avLst/>
            </a:prstGeom>
            <a:solidFill>
              <a:schemeClr val="tx2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4845" name="Oval 17"/>
            <p:cNvSpPr>
              <a:spLocks noChangeArrowheads="1"/>
            </p:cNvSpPr>
            <p:nvPr/>
          </p:nvSpPr>
          <p:spPr bwMode="auto">
            <a:xfrm rot="178073">
              <a:off x="3531" y="1303"/>
              <a:ext cx="311" cy="56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77842" name="Text Box 18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77843" name="Text Box 19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77844" name="Text Box 20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77845" name="Text Box 21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77846" name="Text Box 22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77847" name="Text Box 23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77848" name="Text Box 24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77849" name="Text Box 25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77850" name="Text Box 26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77851" name="Text Box 27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34842" name="Line 28"/>
          <p:cNvSpPr>
            <a:spLocks noChangeShapeType="1"/>
          </p:cNvSpPr>
          <p:nvPr/>
        </p:nvSpPr>
        <p:spPr bwMode="auto">
          <a:xfrm flipV="1"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843" name="Freeform 29"/>
          <p:cNvSpPr>
            <a:spLocks/>
          </p:cNvSpPr>
          <p:nvPr/>
        </p:nvSpPr>
        <p:spPr bwMode="auto">
          <a:xfrm>
            <a:off x="3416300" y="-469900"/>
            <a:ext cx="5803900" cy="3403600"/>
          </a:xfrm>
          <a:custGeom>
            <a:avLst/>
            <a:gdLst>
              <a:gd name="T0" fmla="*/ 528608 w 4304"/>
              <a:gd name="T1" fmla="*/ 2527300 h 2144"/>
              <a:gd name="T2" fmla="*/ 334425 w 4304"/>
              <a:gd name="T3" fmla="*/ 2451100 h 2144"/>
              <a:gd name="T4" fmla="*/ 140243 w 4304"/>
              <a:gd name="T5" fmla="*/ 2298700 h 2144"/>
              <a:gd name="T6" fmla="*/ 10788 w 4304"/>
              <a:gd name="T7" fmla="*/ 1917700 h 2144"/>
              <a:gd name="T8" fmla="*/ 75515 w 4304"/>
              <a:gd name="T9" fmla="*/ 1308100 h 2144"/>
              <a:gd name="T10" fmla="*/ 204970 w 4304"/>
              <a:gd name="T11" fmla="*/ 850900 h 2144"/>
              <a:gd name="T12" fmla="*/ 399153 w 4304"/>
              <a:gd name="T13" fmla="*/ 469900 h 2144"/>
              <a:gd name="T14" fmla="*/ 981701 w 4304"/>
              <a:gd name="T15" fmla="*/ 165100 h 2144"/>
              <a:gd name="T16" fmla="*/ 1305338 w 4304"/>
              <a:gd name="T17" fmla="*/ 88900 h 2144"/>
              <a:gd name="T18" fmla="*/ 2276251 w 4304"/>
              <a:gd name="T19" fmla="*/ 12700 h 2144"/>
              <a:gd name="T20" fmla="*/ 2858798 w 4304"/>
              <a:gd name="T21" fmla="*/ 12700 h 2144"/>
              <a:gd name="T22" fmla="*/ 3570801 w 4304"/>
              <a:gd name="T23" fmla="*/ 12700 h 2144"/>
              <a:gd name="T24" fmla="*/ 4218076 w 4304"/>
              <a:gd name="T25" fmla="*/ 88900 h 2144"/>
              <a:gd name="T26" fmla="*/ 4865351 w 4304"/>
              <a:gd name="T27" fmla="*/ 393700 h 2144"/>
              <a:gd name="T28" fmla="*/ 5383171 w 4304"/>
              <a:gd name="T29" fmla="*/ 850900 h 2144"/>
              <a:gd name="T30" fmla="*/ 5577354 w 4304"/>
              <a:gd name="T31" fmla="*/ 1308100 h 2144"/>
              <a:gd name="T32" fmla="*/ 5771536 w 4304"/>
              <a:gd name="T33" fmla="*/ 2146300 h 2144"/>
              <a:gd name="T34" fmla="*/ 5771536 w 4304"/>
              <a:gd name="T35" fmla="*/ 2527300 h 2144"/>
              <a:gd name="T36" fmla="*/ 5706809 w 4304"/>
              <a:gd name="T37" fmla="*/ 2908300 h 2144"/>
              <a:gd name="T38" fmla="*/ 5577354 w 4304"/>
              <a:gd name="T39" fmla="*/ 3289300 h 2144"/>
              <a:gd name="T40" fmla="*/ 5383171 w 4304"/>
              <a:gd name="T41" fmla="*/ 3365500 h 2144"/>
              <a:gd name="T42" fmla="*/ 5059534 w 4304"/>
              <a:gd name="T43" fmla="*/ 3365500 h 2144"/>
              <a:gd name="T44" fmla="*/ 4930079 w 4304"/>
              <a:gd name="T45" fmla="*/ 3365500 h 2144"/>
              <a:gd name="T46" fmla="*/ 4800624 w 4304"/>
              <a:gd name="T47" fmla="*/ 3365500 h 2144"/>
              <a:gd name="T48" fmla="*/ 4735896 w 4304"/>
              <a:gd name="T49" fmla="*/ 3136900 h 2144"/>
              <a:gd name="T50" fmla="*/ 4735896 w 4304"/>
              <a:gd name="T51" fmla="*/ 2908300 h 2144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0" t="0" r="r" b="b"/>
            <a:pathLst>
              <a:path w="4304" h="2144">
                <a:moveTo>
                  <a:pt x="392" y="1592"/>
                </a:moveTo>
                <a:cubicBezTo>
                  <a:pt x="344" y="1580"/>
                  <a:pt x="296" y="1568"/>
                  <a:pt x="248" y="1544"/>
                </a:cubicBezTo>
                <a:cubicBezTo>
                  <a:pt x="200" y="1520"/>
                  <a:pt x="144" y="1504"/>
                  <a:pt x="104" y="1448"/>
                </a:cubicBezTo>
                <a:cubicBezTo>
                  <a:pt x="64" y="1392"/>
                  <a:pt x="16" y="1312"/>
                  <a:pt x="8" y="1208"/>
                </a:cubicBezTo>
                <a:cubicBezTo>
                  <a:pt x="0" y="1104"/>
                  <a:pt x="32" y="936"/>
                  <a:pt x="56" y="824"/>
                </a:cubicBezTo>
                <a:cubicBezTo>
                  <a:pt x="80" y="712"/>
                  <a:pt x="112" y="624"/>
                  <a:pt x="152" y="536"/>
                </a:cubicBezTo>
                <a:cubicBezTo>
                  <a:pt x="192" y="448"/>
                  <a:pt x="200" y="368"/>
                  <a:pt x="296" y="296"/>
                </a:cubicBezTo>
                <a:cubicBezTo>
                  <a:pt x="392" y="224"/>
                  <a:pt x="616" y="144"/>
                  <a:pt x="728" y="104"/>
                </a:cubicBezTo>
                <a:cubicBezTo>
                  <a:pt x="840" y="64"/>
                  <a:pt x="808" y="72"/>
                  <a:pt x="968" y="56"/>
                </a:cubicBezTo>
                <a:cubicBezTo>
                  <a:pt x="1128" y="40"/>
                  <a:pt x="1496" y="16"/>
                  <a:pt x="1688" y="8"/>
                </a:cubicBezTo>
                <a:cubicBezTo>
                  <a:pt x="1880" y="0"/>
                  <a:pt x="1960" y="8"/>
                  <a:pt x="2120" y="8"/>
                </a:cubicBezTo>
                <a:cubicBezTo>
                  <a:pt x="2280" y="8"/>
                  <a:pt x="2480" y="0"/>
                  <a:pt x="2648" y="8"/>
                </a:cubicBezTo>
                <a:cubicBezTo>
                  <a:pt x="2816" y="16"/>
                  <a:pt x="2968" y="16"/>
                  <a:pt x="3128" y="56"/>
                </a:cubicBezTo>
                <a:cubicBezTo>
                  <a:pt x="3288" y="96"/>
                  <a:pt x="3464" y="168"/>
                  <a:pt x="3608" y="248"/>
                </a:cubicBezTo>
                <a:cubicBezTo>
                  <a:pt x="3752" y="328"/>
                  <a:pt x="3904" y="440"/>
                  <a:pt x="3992" y="536"/>
                </a:cubicBezTo>
                <a:cubicBezTo>
                  <a:pt x="4080" y="632"/>
                  <a:pt x="4088" y="688"/>
                  <a:pt x="4136" y="824"/>
                </a:cubicBezTo>
                <a:cubicBezTo>
                  <a:pt x="4184" y="960"/>
                  <a:pt x="4256" y="1224"/>
                  <a:pt x="4280" y="1352"/>
                </a:cubicBezTo>
                <a:cubicBezTo>
                  <a:pt x="4304" y="1480"/>
                  <a:pt x="4288" y="1512"/>
                  <a:pt x="4280" y="1592"/>
                </a:cubicBezTo>
                <a:cubicBezTo>
                  <a:pt x="4272" y="1672"/>
                  <a:pt x="4256" y="1752"/>
                  <a:pt x="4232" y="1832"/>
                </a:cubicBezTo>
                <a:cubicBezTo>
                  <a:pt x="4208" y="1912"/>
                  <a:pt x="4176" y="2024"/>
                  <a:pt x="4136" y="2072"/>
                </a:cubicBezTo>
                <a:cubicBezTo>
                  <a:pt x="4096" y="2120"/>
                  <a:pt x="4056" y="2112"/>
                  <a:pt x="3992" y="2120"/>
                </a:cubicBezTo>
                <a:cubicBezTo>
                  <a:pt x="3928" y="2128"/>
                  <a:pt x="3808" y="2120"/>
                  <a:pt x="3752" y="2120"/>
                </a:cubicBezTo>
                <a:cubicBezTo>
                  <a:pt x="3696" y="2120"/>
                  <a:pt x="3688" y="2120"/>
                  <a:pt x="3656" y="2120"/>
                </a:cubicBezTo>
                <a:cubicBezTo>
                  <a:pt x="3624" y="2120"/>
                  <a:pt x="3584" y="2144"/>
                  <a:pt x="3560" y="2120"/>
                </a:cubicBezTo>
                <a:cubicBezTo>
                  <a:pt x="3536" y="2096"/>
                  <a:pt x="3520" y="2024"/>
                  <a:pt x="3512" y="1976"/>
                </a:cubicBezTo>
                <a:cubicBezTo>
                  <a:pt x="3504" y="1928"/>
                  <a:pt x="3512" y="1864"/>
                  <a:pt x="3512" y="183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5843" name="Line 3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844" name="Oval 4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5845" name="Oval 5"/>
          <p:cNvSpPr>
            <a:spLocks noChangeArrowheads="1"/>
          </p:cNvSpPr>
          <p:nvPr/>
        </p:nvSpPr>
        <p:spPr bwMode="auto">
          <a:xfrm>
            <a:off x="1184275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5846" name="Oval 6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5847" name="Oval 7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5848" name="Oval 8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5849" name="Line 9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850" name="Oval 10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5851" name="Oval 11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5852" name="Oval 12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5853" name="Oval 13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5854" name="Oval 14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35855" name="Group 15"/>
          <p:cNvGrpSpPr>
            <a:grpSpLocks/>
          </p:cNvGrpSpPr>
          <p:nvPr/>
        </p:nvGrpSpPr>
        <p:grpSpPr bwMode="auto">
          <a:xfrm rot="-208997">
            <a:off x="2690813" y="2782888"/>
            <a:ext cx="3359150" cy="182562"/>
            <a:chOff x="1726" y="1244"/>
            <a:chExt cx="2116" cy="115"/>
          </a:xfrm>
        </p:grpSpPr>
        <p:sp>
          <p:nvSpPr>
            <p:cNvPr id="35872" name="AutoShape 16"/>
            <p:cNvSpPr>
              <a:spLocks noChangeArrowheads="1"/>
            </p:cNvSpPr>
            <p:nvPr/>
          </p:nvSpPr>
          <p:spPr bwMode="auto">
            <a:xfrm rot="-5221926">
              <a:off x="2630" y="340"/>
              <a:ext cx="57" cy="1865"/>
            </a:xfrm>
            <a:prstGeom prst="flowChartExtract">
              <a:avLst/>
            </a:prstGeom>
            <a:solidFill>
              <a:schemeClr val="tx2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5873" name="Oval 17"/>
            <p:cNvSpPr>
              <a:spLocks noChangeArrowheads="1"/>
            </p:cNvSpPr>
            <p:nvPr/>
          </p:nvSpPr>
          <p:spPr bwMode="auto">
            <a:xfrm rot="178073">
              <a:off x="3531" y="1303"/>
              <a:ext cx="311" cy="56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80914" name="Text Box 18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80915" name="Text Box 19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80916" name="Text Box 20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80917" name="Text Box 21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80918" name="Text Box 22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80919" name="Text Box 23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80920" name="Text Box 24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80921" name="Text Box 25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35864" name="Rectangle 28"/>
          <p:cNvSpPr>
            <a:spLocks noChangeArrowheads="1"/>
          </p:cNvSpPr>
          <p:nvPr/>
        </p:nvSpPr>
        <p:spPr bwMode="auto">
          <a:xfrm rot="5400000">
            <a:off x="4097338" y="2608262"/>
            <a:ext cx="914400" cy="879475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80925" name="Text Box 29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35866" name="Line 30"/>
          <p:cNvSpPr>
            <a:spLocks noChangeShapeType="1"/>
          </p:cNvSpPr>
          <p:nvPr/>
        </p:nvSpPr>
        <p:spPr bwMode="auto">
          <a:xfrm flipV="1"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867" name="Freeform 31"/>
          <p:cNvSpPr>
            <a:spLocks/>
          </p:cNvSpPr>
          <p:nvPr/>
        </p:nvSpPr>
        <p:spPr bwMode="auto">
          <a:xfrm>
            <a:off x="3352800" y="-254000"/>
            <a:ext cx="5486400" cy="3302000"/>
          </a:xfrm>
          <a:custGeom>
            <a:avLst/>
            <a:gdLst>
              <a:gd name="T0" fmla="*/ 726141 w 3264"/>
              <a:gd name="T1" fmla="*/ 2302544 h 2088"/>
              <a:gd name="T2" fmla="*/ 564776 w 3264"/>
              <a:gd name="T3" fmla="*/ 2226636 h 2088"/>
              <a:gd name="T4" fmla="*/ 161365 w 3264"/>
              <a:gd name="T5" fmla="*/ 1998912 h 2088"/>
              <a:gd name="T6" fmla="*/ 0 w 3264"/>
              <a:gd name="T7" fmla="*/ 1315739 h 2088"/>
              <a:gd name="T8" fmla="*/ 161365 w 3264"/>
              <a:gd name="T9" fmla="*/ 784383 h 2088"/>
              <a:gd name="T10" fmla="*/ 726141 w 3264"/>
              <a:gd name="T11" fmla="*/ 253027 h 2088"/>
              <a:gd name="T12" fmla="*/ 1371600 w 3264"/>
              <a:gd name="T13" fmla="*/ 101211 h 2088"/>
              <a:gd name="T14" fmla="*/ 2743200 w 3264"/>
              <a:gd name="T15" fmla="*/ 25303 h 2088"/>
              <a:gd name="T16" fmla="*/ 3630706 w 3264"/>
              <a:gd name="T17" fmla="*/ 25303 h 2088"/>
              <a:gd name="T18" fmla="*/ 4356847 w 3264"/>
              <a:gd name="T19" fmla="*/ 177119 h 2088"/>
              <a:gd name="T20" fmla="*/ 4921624 w 3264"/>
              <a:gd name="T21" fmla="*/ 632567 h 2088"/>
              <a:gd name="T22" fmla="*/ 5405718 w 3264"/>
              <a:gd name="T23" fmla="*/ 1467556 h 2088"/>
              <a:gd name="T24" fmla="*/ 5405718 w 3264"/>
              <a:gd name="T25" fmla="*/ 1923004 h 2088"/>
              <a:gd name="T26" fmla="*/ 5405718 w 3264"/>
              <a:gd name="T27" fmla="*/ 2530268 h 2088"/>
              <a:gd name="T28" fmla="*/ 5082988 w 3264"/>
              <a:gd name="T29" fmla="*/ 2985716 h 2088"/>
              <a:gd name="T30" fmla="*/ 4679576 w 3264"/>
              <a:gd name="T31" fmla="*/ 3213441 h 2088"/>
              <a:gd name="T32" fmla="*/ 4034118 w 3264"/>
              <a:gd name="T33" fmla="*/ 3289349 h 2088"/>
              <a:gd name="T34" fmla="*/ 3307976 w 3264"/>
              <a:gd name="T35" fmla="*/ 3289349 h 2088"/>
              <a:gd name="T36" fmla="*/ 2904565 w 3264"/>
              <a:gd name="T37" fmla="*/ 3289349 h 2088"/>
              <a:gd name="T38" fmla="*/ 2662518 w 3264"/>
              <a:gd name="T39" fmla="*/ 3213441 h 2088"/>
              <a:gd name="T40" fmla="*/ 2420471 w 3264"/>
              <a:gd name="T41" fmla="*/ 3213441 h 2088"/>
              <a:gd name="T42" fmla="*/ 2259106 w 3264"/>
              <a:gd name="T43" fmla="*/ 3137533 h 2088"/>
              <a:gd name="T44" fmla="*/ 2420471 w 3264"/>
              <a:gd name="T45" fmla="*/ 3061625 h 2088"/>
              <a:gd name="T46" fmla="*/ 2662518 w 3264"/>
              <a:gd name="T47" fmla="*/ 2985716 h 2088"/>
              <a:gd name="T48" fmla="*/ 2985247 w 3264"/>
              <a:gd name="T49" fmla="*/ 3061625 h 2088"/>
              <a:gd name="T50" fmla="*/ 3146612 w 3264"/>
              <a:gd name="T51" fmla="*/ 3061625 h 2088"/>
              <a:gd name="T52" fmla="*/ 3307976 w 3264"/>
              <a:gd name="T53" fmla="*/ 2985716 h 2088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0" t="0" r="r" b="b"/>
            <a:pathLst>
              <a:path w="3264" h="2088">
                <a:moveTo>
                  <a:pt x="432" y="1456"/>
                </a:moveTo>
                <a:cubicBezTo>
                  <a:pt x="412" y="1448"/>
                  <a:pt x="392" y="1440"/>
                  <a:pt x="336" y="1408"/>
                </a:cubicBezTo>
                <a:cubicBezTo>
                  <a:pt x="280" y="1376"/>
                  <a:pt x="152" y="1360"/>
                  <a:pt x="96" y="1264"/>
                </a:cubicBezTo>
                <a:cubicBezTo>
                  <a:pt x="40" y="1168"/>
                  <a:pt x="0" y="960"/>
                  <a:pt x="0" y="832"/>
                </a:cubicBezTo>
                <a:cubicBezTo>
                  <a:pt x="0" y="704"/>
                  <a:pt x="24" y="608"/>
                  <a:pt x="96" y="496"/>
                </a:cubicBezTo>
                <a:cubicBezTo>
                  <a:pt x="168" y="384"/>
                  <a:pt x="312" y="232"/>
                  <a:pt x="432" y="160"/>
                </a:cubicBezTo>
                <a:cubicBezTo>
                  <a:pt x="552" y="88"/>
                  <a:pt x="616" y="88"/>
                  <a:pt x="816" y="64"/>
                </a:cubicBezTo>
                <a:cubicBezTo>
                  <a:pt x="1016" y="40"/>
                  <a:pt x="1408" y="24"/>
                  <a:pt x="1632" y="16"/>
                </a:cubicBezTo>
                <a:cubicBezTo>
                  <a:pt x="1856" y="8"/>
                  <a:pt x="2000" y="0"/>
                  <a:pt x="2160" y="16"/>
                </a:cubicBezTo>
                <a:cubicBezTo>
                  <a:pt x="2320" y="32"/>
                  <a:pt x="2464" y="48"/>
                  <a:pt x="2592" y="112"/>
                </a:cubicBezTo>
                <a:cubicBezTo>
                  <a:pt x="2720" y="176"/>
                  <a:pt x="2824" y="264"/>
                  <a:pt x="2928" y="400"/>
                </a:cubicBezTo>
                <a:cubicBezTo>
                  <a:pt x="3032" y="536"/>
                  <a:pt x="3168" y="792"/>
                  <a:pt x="3216" y="928"/>
                </a:cubicBezTo>
                <a:cubicBezTo>
                  <a:pt x="3264" y="1064"/>
                  <a:pt x="3216" y="1104"/>
                  <a:pt x="3216" y="1216"/>
                </a:cubicBezTo>
                <a:cubicBezTo>
                  <a:pt x="3216" y="1328"/>
                  <a:pt x="3248" y="1488"/>
                  <a:pt x="3216" y="1600"/>
                </a:cubicBezTo>
                <a:cubicBezTo>
                  <a:pt x="3184" y="1712"/>
                  <a:pt x="3096" y="1816"/>
                  <a:pt x="3024" y="1888"/>
                </a:cubicBezTo>
                <a:cubicBezTo>
                  <a:pt x="2952" y="1960"/>
                  <a:pt x="2888" y="2000"/>
                  <a:pt x="2784" y="2032"/>
                </a:cubicBezTo>
                <a:cubicBezTo>
                  <a:pt x="2680" y="2064"/>
                  <a:pt x="2536" y="2072"/>
                  <a:pt x="2400" y="2080"/>
                </a:cubicBezTo>
                <a:cubicBezTo>
                  <a:pt x="2264" y="2088"/>
                  <a:pt x="2080" y="2080"/>
                  <a:pt x="1968" y="2080"/>
                </a:cubicBezTo>
                <a:cubicBezTo>
                  <a:pt x="1856" y="2080"/>
                  <a:pt x="1792" y="2088"/>
                  <a:pt x="1728" y="2080"/>
                </a:cubicBezTo>
                <a:cubicBezTo>
                  <a:pt x="1664" y="2072"/>
                  <a:pt x="1632" y="2040"/>
                  <a:pt x="1584" y="2032"/>
                </a:cubicBezTo>
                <a:cubicBezTo>
                  <a:pt x="1536" y="2024"/>
                  <a:pt x="1480" y="2040"/>
                  <a:pt x="1440" y="2032"/>
                </a:cubicBezTo>
                <a:cubicBezTo>
                  <a:pt x="1400" y="2024"/>
                  <a:pt x="1344" y="2000"/>
                  <a:pt x="1344" y="1984"/>
                </a:cubicBezTo>
                <a:cubicBezTo>
                  <a:pt x="1344" y="1968"/>
                  <a:pt x="1400" y="1952"/>
                  <a:pt x="1440" y="1936"/>
                </a:cubicBezTo>
                <a:cubicBezTo>
                  <a:pt x="1480" y="1920"/>
                  <a:pt x="1528" y="1888"/>
                  <a:pt x="1584" y="1888"/>
                </a:cubicBezTo>
                <a:cubicBezTo>
                  <a:pt x="1640" y="1888"/>
                  <a:pt x="1728" y="1928"/>
                  <a:pt x="1776" y="1936"/>
                </a:cubicBezTo>
                <a:cubicBezTo>
                  <a:pt x="1824" y="1944"/>
                  <a:pt x="1840" y="1944"/>
                  <a:pt x="1872" y="1936"/>
                </a:cubicBezTo>
                <a:cubicBezTo>
                  <a:pt x="1904" y="1928"/>
                  <a:pt x="1936" y="1908"/>
                  <a:pt x="1968" y="1888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868" name="Line 33"/>
          <p:cNvSpPr>
            <a:spLocks noChangeShapeType="1"/>
          </p:cNvSpPr>
          <p:nvPr/>
        </p:nvSpPr>
        <p:spPr bwMode="auto">
          <a:xfrm flipV="1">
            <a:off x="4114800" y="2819400"/>
            <a:ext cx="838200" cy="20638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869" name="Rectangle 34"/>
          <p:cNvSpPr>
            <a:spLocks noChangeArrowheads="1"/>
          </p:cNvSpPr>
          <p:nvPr/>
        </p:nvSpPr>
        <p:spPr bwMode="auto">
          <a:xfrm rot="5400000">
            <a:off x="3162300" y="2476500"/>
            <a:ext cx="914400" cy="8382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5870" name="Line 36"/>
          <p:cNvSpPr>
            <a:spLocks noChangeShapeType="1"/>
          </p:cNvSpPr>
          <p:nvPr/>
        </p:nvSpPr>
        <p:spPr bwMode="auto">
          <a:xfrm flipV="1">
            <a:off x="3124200" y="2819400"/>
            <a:ext cx="914400" cy="28575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0922" name="Text Box 26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6867" name="Line 3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68" name="Oval 4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6869" name="Oval 5"/>
          <p:cNvSpPr>
            <a:spLocks noChangeArrowheads="1"/>
          </p:cNvSpPr>
          <p:nvPr/>
        </p:nvSpPr>
        <p:spPr bwMode="auto">
          <a:xfrm>
            <a:off x="1184275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6870" name="Oval 6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6871" name="Oval 7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6872" name="Oval 8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6873" name="Line 9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4" name="Oval 10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6875" name="Oval 11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6876" name="Oval 12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6877" name="Oval 13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6878" name="Oval 14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36879" name="Group 15"/>
          <p:cNvGrpSpPr>
            <a:grpSpLocks/>
          </p:cNvGrpSpPr>
          <p:nvPr/>
        </p:nvGrpSpPr>
        <p:grpSpPr bwMode="auto">
          <a:xfrm rot="-208997">
            <a:off x="0" y="2782888"/>
            <a:ext cx="3359150" cy="182562"/>
            <a:chOff x="1726" y="1244"/>
            <a:chExt cx="2116" cy="115"/>
          </a:xfrm>
        </p:grpSpPr>
        <p:sp>
          <p:nvSpPr>
            <p:cNvPr id="36897" name="AutoShape 16"/>
            <p:cNvSpPr>
              <a:spLocks noChangeArrowheads="1"/>
            </p:cNvSpPr>
            <p:nvPr/>
          </p:nvSpPr>
          <p:spPr bwMode="auto">
            <a:xfrm rot="-5221926">
              <a:off x="2630" y="340"/>
              <a:ext cx="57" cy="1865"/>
            </a:xfrm>
            <a:prstGeom prst="flowChartExtract">
              <a:avLst/>
            </a:prstGeom>
            <a:solidFill>
              <a:schemeClr val="tx2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6898" name="Oval 17"/>
            <p:cNvSpPr>
              <a:spLocks noChangeArrowheads="1"/>
            </p:cNvSpPr>
            <p:nvPr/>
          </p:nvSpPr>
          <p:spPr bwMode="auto">
            <a:xfrm rot="178073">
              <a:off x="3531" y="1303"/>
              <a:ext cx="311" cy="56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83986" name="Text Box 18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83987" name="Text Box 19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83988" name="Text Box 20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83989" name="Text Box 21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83990" name="Text Box 22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83991" name="Text Box 23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83992" name="Text Box 24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83993" name="Text Box 25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36888" name="Rectangle 26"/>
          <p:cNvSpPr>
            <a:spLocks noChangeArrowheads="1"/>
          </p:cNvSpPr>
          <p:nvPr/>
        </p:nvSpPr>
        <p:spPr bwMode="auto">
          <a:xfrm rot="5400000">
            <a:off x="4097338" y="2608262"/>
            <a:ext cx="914400" cy="879475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83995" name="Text Box 27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36890" name="Line 28"/>
          <p:cNvSpPr>
            <a:spLocks noChangeShapeType="1"/>
          </p:cNvSpPr>
          <p:nvPr/>
        </p:nvSpPr>
        <p:spPr bwMode="auto">
          <a:xfrm flipV="1"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91" name="Line 29"/>
          <p:cNvSpPr>
            <a:spLocks noChangeShapeType="1"/>
          </p:cNvSpPr>
          <p:nvPr/>
        </p:nvSpPr>
        <p:spPr bwMode="auto">
          <a:xfrm flipV="1">
            <a:off x="4114800" y="2819400"/>
            <a:ext cx="838200" cy="20638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92" name="Rectangle 30"/>
          <p:cNvSpPr>
            <a:spLocks noChangeArrowheads="1"/>
          </p:cNvSpPr>
          <p:nvPr/>
        </p:nvSpPr>
        <p:spPr bwMode="auto">
          <a:xfrm rot="5400000">
            <a:off x="3162300" y="2476500"/>
            <a:ext cx="914400" cy="8382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6893" name="Line 31"/>
          <p:cNvSpPr>
            <a:spLocks noChangeShapeType="1"/>
          </p:cNvSpPr>
          <p:nvPr/>
        </p:nvSpPr>
        <p:spPr bwMode="auto">
          <a:xfrm flipV="1">
            <a:off x="3124200" y="2819400"/>
            <a:ext cx="914400" cy="28575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4000" name="Text Box 32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36895" name="Freeform 35"/>
          <p:cNvSpPr>
            <a:spLocks/>
          </p:cNvSpPr>
          <p:nvPr/>
        </p:nvSpPr>
        <p:spPr bwMode="auto">
          <a:xfrm>
            <a:off x="3721100" y="342900"/>
            <a:ext cx="4826000" cy="3594100"/>
          </a:xfrm>
          <a:custGeom>
            <a:avLst/>
            <a:gdLst>
              <a:gd name="T0" fmla="*/ 393700 w 3040"/>
              <a:gd name="T1" fmla="*/ 1714500 h 2264"/>
              <a:gd name="T2" fmla="*/ 165100 w 3040"/>
              <a:gd name="T3" fmla="*/ 1638300 h 2264"/>
              <a:gd name="T4" fmla="*/ 12700 w 3040"/>
              <a:gd name="T5" fmla="*/ 1409700 h 2264"/>
              <a:gd name="T6" fmla="*/ 88900 w 3040"/>
              <a:gd name="T7" fmla="*/ 876300 h 2264"/>
              <a:gd name="T8" fmla="*/ 317500 w 3040"/>
              <a:gd name="T9" fmla="*/ 495300 h 2264"/>
              <a:gd name="T10" fmla="*/ 698500 w 3040"/>
              <a:gd name="T11" fmla="*/ 266700 h 2264"/>
              <a:gd name="T12" fmla="*/ 1308100 w 3040"/>
              <a:gd name="T13" fmla="*/ 38100 h 2264"/>
              <a:gd name="T14" fmla="*/ 2222500 w 3040"/>
              <a:gd name="T15" fmla="*/ 38100 h 2264"/>
              <a:gd name="T16" fmla="*/ 2908300 w 3040"/>
              <a:gd name="T17" fmla="*/ 114300 h 2264"/>
              <a:gd name="T18" fmla="*/ 3746500 w 3040"/>
              <a:gd name="T19" fmla="*/ 190500 h 2264"/>
              <a:gd name="T20" fmla="*/ 4356100 w 3040"/>
              <a:gd name="T21" fmla="*/ 647700 h 2264"/>
              <a:gd name="T22" fmla="*/ 4660900 w 3040"/>
              <a:gd name="T23" fmla="*/ 1257300 h 2264"/>
              <a:gd name="T24" fmla="*/ 4813300 w 3040"/>
              <a:gd name="T25" fmla="*/ 2171700 h 2264"/>
              <a:gd name="T26" fmla="*/ 4737100 w 3040"/>
              <a:gd name="T27" fmla="*/ 2933700 h 2264"/>
              <a:gd name="T28" fmla="*/ 4584700 w 3040"/>
              <a:gd name="T29" fmla="*/ 3238500 h 2264"/>
              <a:gd name="T30" fmla="*/ 3746500 w 3040"/>
              <a:gd name="T31" fmla="*/ 3543300 h 2264"/>
              <a:gd name="T32" fmla="*/ 2679700 w 3040"/>
              <a:gd name="T33" fmla="*/ 3543300 h 2264"/>
              <a:gd name="T34" fmla="*/ 2070100 w 3040"/>
              <a:gd name="T35" fmla="*/ 3314700 h 2264"/>
              <a:gd name="T36" fmla="*/ 1841500 w 3040"/>
              <a:gd name="T37" fmla="*/ 3086100 h 2264"/>
              <a:gd name="T38" fmla="*/ 1612900 w 3040"/>
              <a:gd name="T39" fmla="*/ 2781300 h 2264"/>
              <a:gd name="T40" fmla="*/ 1460500 w 3040"/>
              <a:gd name="T41" fmla="*/ 2552700 h 2264"/>
              <a:gd name="T42" fmla="*/ 1231900 w 3040"/>
              <a:gd name="T43" fmla="*/ 2476500 h 2264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</a:gdLst>
            <a:ahLst/>
            <a:cxnLst>
              <a:cxn ang="T44">
                <a:pos x="T0" y="T1"/>
              </a:cxn>
              <a:cxn ang="T45">
                <a:pos x="T2" y="T3"/>
              </a:cxn>
              <a:cxn ang="T46">
                <a:pos x="T4" y="T5"/>
              </a:cxn>
              <a:cxn ang="T47">
                <a:pos x="T6" y="T7"/>
              </a:cxn>
              <a:cxn ang="T48">
                <a:pos x="T8" y="T9"/>
              </a:cxn>
              <a:cxn ang="T49">
                <a:pos x="T10" y="T11"/>
              </a:cxn>
              <a:cxn ang="T50">
                <a:pos x="T12" y="T13"/>
              </a:cxn>
              <a:cxn ang="T51">
                <a:pos x="T14" y="T15"/>
              </a:cxn>
              <a:cxn ang="T52">
                <a:pos x="T16" y="T17"/>
              </a:cxn>
              <a:cxn ang="T53">
                <a:pos x="T18" y="T19"/>
              </a:cxn>
              <a:cxn ang="T54">
                <a:pos x="T20" y="T21"/>
              </a:cxn>
              <a:cxn ang="T55">
                <a:pos x="T22" y="T23"/>
              </a:cxn>
              <a:cxn ang="T56">
                <a:pos x="T24" y="T25"/>
              </a:cxn>
              <a:cxn ang="T57">
                <a:pos x="T26" y="T27"/>
              </a:cxn>
              <a:cxn ang="T58">
                <a:pos x="T28" y="T29"/>
              </a:cxn>
              <a:cxn ang="T59">
                <a:pos x="T30" y="T31"/>
              </a:cxn>
              <a:cxn ang="T60">
                <a:pos x="T32" y="T33"/>
              </a:cxn>
              <a:cxn ang="T61">
                <a:pos x="T34" y="T35"/>
              </a:cxn>
              <a:cxn ang="T62">
                <a:pos x="T36" y="T37"/>
              </a:cxn>
              <a:cxn ang="T63">
                <a:pos x="T38" y="T39"/>
              </a:cxn>
              <a:cxn ang="T64">
                <a:pos x="T40" y="T41"/>
              </a:cxn>
              <a:cxn ang="T65">
                <a:pos x="T42" y="T43"/>
              </a:cxn>
            </a:cxnLst>
            <a:rect l="0" t="0" r="r" b="b"/>
            <a:pathLst>
              <a:path w="3040" h="2264">
                <a:moveTo>
                  <a:pt x="248" y="1080"/>
                </a:moveTo>
                <a:cubicBezTo>
                  <a:pt x="196" y="1072"/>
                  <a:pt x="144" y="1064"/>
                  <a:pt x="104" y="1032"/>
                </a:cubicBezTo>
                <a:cubicBezTo>
                  <a:pt x="64" y="1000"/>
                  <a:pt x="16" y="968"/>
                  <a:pt x="8" y="888"/>
                </a:cubicBezTo>
                <a:cubicBezTo>
                  <a:pt x="0" y="808"/>
                  <a:pt x="24" y="648"/>
                  <a:pt x="56" y="552"/>
                </a:cubicBezTo>
                <a:cubicBezTo>
                  <a:pt x="88" y="456"/>
                  <a:pt x="136" y="376"/>
                  <a:pt x="200" y="312"/>
                </a:cubicBezTo>
                <a:cubicBezTo>
                  <a:pt x="264" y="248"/>
                  <a:pt x="336" y="216"/>
                  <a:pt x="440" y="168"/>
                </a:cubicBezTo>
                <a:cubicBezTo>
                  <a:pt x="544" y="120"/>
                  <a:pt x="664" y="48"/>
                  <a:pt x="824" y="24"/>
                </a:cubicBezTo>
                <a:cubicBezTo>
                  <a:pt x="984" y="0"/>
                  <a:pt x="1232" y="16"/>
                  <a:pt x="1400" y="24"/>
                </a:cubicBezTo>
                <a:cubicBezTo>
                  <a:pt x="1568" y="32"/>
                  <a:pt x="1672" y="56"/>
                  <a:pt x="1832" y="72"/>
                </a:cubicBezTo>
                <a:cubicBezTo>
                  <a:pt x="1992" y="88"/>
                  <a:pt x="2208" y="64"/>
                  <a:pt x="2360" y="120"/>
                </a:cubicBezTo>
                <a:cubicBezTo>
                  <a:pt x="2512" y="176"/>
                  <a:pt x="2648" y="296"/>
                  <a:pt x="2744" y="408"/>
                </a:cubicBezTo>
                <a:cubicBezTo>
                  <a:pt x="2840" y="520"/>
                  <a:pt x="2888" y="632"/>
                  <a:pt x="2936" y="792"/>
                </a:cubicBezTo>
                <a:cubicBezTo>
                  <a:pt x="2984" y="952"/>
                  <a:pt x="3024" y="1192"/>
                  <a:pt x="3032" y="1368"/>
                </a:cubicBezTo>
                <a:cubicBezTo>
                  <a:pt x="3040" y="1544"/>
                  <a:pt x="3008" y="1736"/>
                  <a:pt x="2984" y="1848"/>
                </a:cubicBezTo>
                <a:cubicBezTo>
                  <a:pt x="2960" y="1960"/>
                  <a:pt x="2992" y="1976"/>
                  <a:pt x="2888" y="2040"/>
                </a:cubicBezTo>
                <a:cubicBezTo>
                  <a:pt x="2784" y="2104"/>
                  <a:pt x="2560" y="2200"/>
                  <a:pt x="2360" y="2232"/>
                </a:cubicBezTo>
                <a:cubicBezTo>
                  <a:pt x="2160" y="2264"/>
                  <a:pt x="1864" y="2256"/>
                  <a:pt x="1688" y="2232"/>
                </a:cubicBezTo>
                <a:cubicBezTo>
                  <a:pt x="1512" y="2208"/>
                  <a:pt x="1392" y="2136"/>
                  <a:pt x="1304" y="2088"/>
                </a:cubicBezTo>
                <a:cubicBezTo>
                  <a:pt x="1216" y="2040"/>
                  <a:pt x="1208" y="2000"/>
                  <a:pt x="1160" y="1944"/>
                </a:cubicBezTo>
                <a:cubicBezTo>
                  <a:pt x="1112" y="1888"/>
                  <a:pt x="1056" y="1808"/>
                  <a:pt x="1016" y="1752"/>
                </a:cubicBezTo>
                <a:cubicBezTo>
                  <a:pt x="976" y="1696"/>
                  <a:pt x="960" y="1640"/>
                  <a:pt x="920" y="1608"/>
                </a:cubicBezTo>
                <a:cubicBezTo>
                  <a:pt x="880" y="1576"/>
                  <a:pt x="800" y="1568"/>
                  <a:pt x="776" y="156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96" name="Text Box 36"/>
          <p:cNvSpPr txBox="1">
            <a:spLocks noChangeArrowheads="1"/>
          </p:cNvSpPr>
          <p:nvPr/>
        </p:nvSpPr>
        <p:spPr bwMode="auto">
          <a:xfrm>
            <a:off x="1066800" y="5486400"/>
            <a:ext cx="77724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6000">
                <a:latin typeface="Arial" charset="0"/>
              </a:rPr>
              <a:t>Thêu mũi thứ nhất 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7891" name="Line 3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892" name="Oval 4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7893" name="Oval 5"/>
          <p:cNvSpPr>
            <a:spLocks noChangeArrowheads="1"/>
          </p:cNvSpPr>
          <p:nvPr/>
        </p:nvSpPr>
        <p:spPr bwMode="auto">
          <a:xfrm>
            <a:off x="1184275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7894" name="Oval 6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7895" name="Oval 7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7896" name="Oval 8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7897" name="Line 9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898" name="Oval 10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7899" name="Oval 11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7900" name="Oval 12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7901" name="Oval 13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7902" name="Oval 14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37903" name="Group 15"/>
          <p:cNvGrpSpPr>
            <a:grpSpLocks/>
          </p:cNvGrpSpPr>
          <p:nvPr/>
        </p:nvGrpSpPr>
        <p:grpSpPr bwMode="auto">
          <a:xfrm rot="-1222204">
            <a:off x="-609600" y="3246438"/>
            <a:ext cx="3359150" cy="182562"/>
            <a:chOff x="1726" y="1244"/>
            <a:chExt cx="2116" cy="115"/>
          </a:xfrm>
        </p:grpSpPr>
        <p:sp>
          <p:nvSpPr>
            <p:cNvPr id="37921" name="AutoShape 16"/>
            <p:cNvSpPr>
              <a:spLocks noChangeArrowheads="1"/>
            </p:cNvSpPr>
            <p:nvPr/>
          </p:nvSpPr>
          <p:spPr bwMode="auto">
            <a:xfrm rot="-5221926">
              <a:off x="2630" y="340"/>
              <a:ext cx="57" cy="1865"/>
            </a:xfrm>
            <a:prstGeom prst="flowChartExtract">
              <a:avLst/>
            </a:prstGeom>
            <a:solidFill>
              <a:schemeClr val="tx2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7922" name="Oval 17"/>
            <p:cNvSpPr>
              <a:spLocks noChangeArrowheads="1"/>
            </p:cNvSpPr>
            <p:nvPr/>
          </p:nvSpPr>
          <p:spPr bwMode="auto">
            <a:xfrm rot="178073">
              <a:off x="3531" y="1303"/>
              <a:ext cx="311" cy="56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85010" name="Text Box 18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85011" name="Text Box 19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85012" name="Text Box 20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85013" name="Text Box 21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85014" name="Text Box 22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85015" name="Text Box 23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85016" name="Text Box 24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85017" name="Text Box 25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37912" name="Rectangle 26"/>
          <p:cNvSpPr>
            <a:spLocks noChangeArrowheads="1"/>
          </p:cNvSpPr>
          <p:nvPr/>
        </p:nvSpPr>
        <p:spPr bwMode="auto">
          <a:xfrm rot="5400000">
            <a:off x="4097338" y="2608262"/>
            <a:ext cx="914400" cy="879475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85019" name="Text Box 27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37914" name="Line 28"/>
          <p:cNvSpPr>
            <a:spLocks noChangeShapeType="1"/>
          </p:cNvSpPr>
          <p:nvPr/>
        </p:nvSpPr>
        <p:spPr bwMode="auto">
          <a:xfrm flipV="1"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915" name="Line 29"/>
          <p:cNvSpPr>
            <a:spLocks noChangeShapeType="1"/>
          </p:cNvSpPr>
          <p:nvPr/>
        </p:nvSpPr>
        <p:spPr bwMode="auto">
          <a:xfrm flipV="1">
            <a:off x="4114800" y="2819400"/>
            <a:ext cx="838200" cy="20638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916" name="Rectangle 30"/>
          <p:cNvSpPr>
            <a:spLocks noChangeArrowheads="1"/>
          </p:cNvSpPr>
          <p:nvPr/>
        </p:nvSpPr>
        <p:spPr bwMode="auto">
          <a:xfrm rot="5400000">
            <a:off x="3162300" y="2476500"/>
            <a:ext cx="914400" cy="8382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7917" name="Line 31"/>
          <p:cNvSpPr>
            <a:spLocks noChangeShapeType="1"/>
          </p:cNvSpPr>
          <p:nvPr/>
        </p:nvSpPr>
        <p:spPr bwMode="auto">
          <a:xfrm flipV="1">
            <a:off x="3124200" y="2819400"/>
            <a:ext cx="914400" cy="28575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5024" name="Text Box 32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37919" name="Freeform 34"/>
          <p:cNvSpPr>
            <a:spLocks/>
          </p:cNvSpPr>
          <p:nvPr/>
        </p:nvSpPr>
        <p:spPr bwMode="auto">
          <a:xfrm>
            <a:off x="3797300" y="228600"/>
            <a:ext cx="3860800" cy="3060700"/>
          </a:xfrm>
          <a:custGeom>
            <a:avLst/>
            <a:gdLst>
              <a:gd name="T0" fmla="*/ 241300 w 2432"/>
              <a:gd name="T1" fmla="*/ 1828800 h 1928"/>
              <a:gd name="T2" fmla="*/ 88900 w 2432"/>
              <a:gd name="T3" fmla="*/ 1676400 h 1928"/>
              <a:gd name="T4" fmla="*/ 12700 w 2432"/>
              <a:gd name="T5" fmla="*/ 1219200 h 1928"/>
              <a:gd name="T6" fmla="*/ 165100 w 2432"/>
              <a:gd name="T7" fmla="*/ 609600 h 1928"/>
              <a:gd name="T8" fmla="*/ 622300 w 2432"/>
              <a:gd name="T9" fmla="*/ 228600 h 1928"/>
              <a:gd name="T10" fmla="*/ 1231900 w 2432"/>
              <a:gd name="T11" fmla="*/ 76200 h 1928"/>
              <a:gd name="T12" fmla="*/ 1689100 w 2432"/>
              <a:gd name="T13" fmla="*/ 0 h 1928"/>
              <a:gd name="T14" fmla="*/ 2222500 w 2432"/>
              <a:gd name="T15" fmla="*/ 76200 h 1928"/>
              <a:gd name="T16" fmla="*/ 2679700 w 2432"/>
              <a:gd name="T17" fmla="*/ 228600 h 1928"/>
              <a:gd name="T18" fmla="*/ 3213100 w 2432"/>
              <a:gd name="T19" fmla="*/ 685800 h 1928"/>
              <a:gd name="T20" fmla="*/ 3670300 w 2432"/>
              <a:gd name="T21" fmla="*/ 1295400 h 1928"/>
              <a:gd name="T22" fmla="*/ 3822700 w 2432"/>
              <a:gd name="T23" fmla="*/ 1905000 h 1928"/>
              <a:gd name="T24" fmla="*/ 3822700 w 2432"/>
              <a:gd name="T25" fmla="*/ 2362200 h 1928"/>
              <a:gd name="T26" fmla="*/ 3594100 w 2432"/>
              <a:gd name="T27" fmla="*/ 2819400 h 1928"/>
              <a:gd name="T28" fmla="*/ 3213100 w 2432"/>
              <a:gd name="T29" fmla="*/ 2971800 h 1928"/>
              <a:gd name="T30" fmla="*/ 2679700 w 2432"/>
              <a:gd name="T31" fmla="*/ 3048000 h 1928"/>
              <a:gd name="T32" fmla="*/ 2298700 w 2432"/>
              <a:gd name="T33" fmla="*/ 2895600 h 1928"/>
              <a:gd name="T34" fmla="*/ 1993900 w 2432"/>
              <a:gd name="T35" fmla="*/ 2819400 h 1928"/>
              <a:gd name="T36" fmla="*/ 1689100 w 2432"/>
              <a:gd name="T37" fmla="*/ 2743200 h 1928"/>
              <a:gd name="T38" fmla="*/ 1460500 w 2432"/>
              <a:gd name="T39" fmla="*/ 2743200 h 1928"/>
              <a:gd name="T40" fmla="*/ 1231900 w 2432"/>
              <a:gd name="T41" fmla="*/ 2590800 h 1928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2432" h="1928">
                <a:moveTo>
                  <a:pt x="152" y="1152"/>
                </a:moveTo>
                <a:cubicBezTo>
                  <a:pt x="116" y="1136"/>
                  <a:pt x="80" y="1120"/>
                  <a:pt x="56" y="1056"/>
                </a:cubicBezTo>
                <a:cubicBezTo>
                  <a:pt x="32" y="992"/>
                  <a:pt x="0" y="880"/>
                  <a:pt x="8" y="768"/>
                </a:cubicBezTo>
                <a:cubicBezTo>
                  <a:pt x="16" y="656"/>
                  <a:pt x="40" y="488"/>
                  <a:pt x="104" y="384"/>
                </a:cubicBezTo>
                <a:cubicBezTo>
                  <a:pt x="168" y="280"/>
                  <a:pt x="280" y="200"/>
                  <a:pt x="392" y="144"/>
                </a:cubicBezTo>
                <a:cubicBezTo>
                  <a:pt x="504" y="88"/>
                  <a:pt x="664" y="72"/>
                  <a:pt x="776" y="48"/>
                </a:cubicBezTo>
                <a:cubicBezTo>
                  <a:pt x="888" y="24"/>
                  <a:pt x="960" y="0"/>
                  <a:pt x="1064" y="0"/>
                </a:cubicBezTo>
                <a:cubicBezTo>
                  <a:pt x="1168" y="0"/>
                  <a:pt x="1296" y="24"/>
                  <a:pt x="1400" y="48"/>
                </a:cubicBezTo>
                <a:cubicBezTo>
                  <a:pt x="1504" y="72"/>
                  <a:pt x="1584" y="80"/>
                  <a:pt x="1688" y="144"/>
                </a:cubicBezTo>
                <a:cubicBezTo>
                  <a:pt x="1792" y="208"/>
                  <a:pt x="1920" y="320"/>
                  <a:pt x="2024" y="432"/>
                </a:cubicBezTo>
                <a:cubicBezTo>
                  <a:pt x="2128" y="544"/>
                  <a:pt x="2248" y="688"/>
                  <a:pt x="2312" y="816"/>
                </a:cubicBezTo>
                <a:cubicBezTo>
                  <a:pt x="2376" y="944"/>
                  <a:pt x="2392" y="1088"/>
                  <a:pt x="2408" y="1200"/>
                </a:cubicBezTo>
                <a:cubicBezTo>
                  <a:pt x="2424" y="1312"/>
                  <a:pt x="2432" y="1392"/>
                  <a:pt x="2408" y="1488"/>
                </a:cubicBezTo>
                <a:cubicBezTo>
                  <a:pt x="2384" y="1584"/>
                  <a:pt x="2328" y="1712"/>
                  <a:pt x="2264" y="1776"/>
                </a:cubicBezTo>
                <a:cubicBezTo>
                  <a:pt x="2200" y="1840"/>
                  <a:pt x="2120" y="1848"/>
                  <a:pt x="2024" y="1872"/>
                </a:cubicBezTo>
                <a:cubicBezTo>
                  <a:pt x="1928" y="1896"/>
                  <a:pt x="1784" y="1928"/>
                  <a:pt x="1688" y="1920"/>
                </a:cubicBezTo>
                <a:cubicBezTo>
                  <a:pt x="1592" y="1912"/>
                  <a:pt x="1520" y="1848"/>
                  <a:pt x="1448" y="1824"/>
                </a:cubicBezTo>
                <a:cubicBezTo>
                  <a:pt x="1376" y="1800"/>
                  <a:pt x="1320" y="1792"/>
                  <a:pt x="1256" y="1776"/>
                </a:cubicBezTo>
                <a:cubicBezTo>
                  <a:pt x="1192" y="1760"/>
                  <a:pt x="1120" y="1736"/>
                  <a:pt x="1064" y="1728"/>
                </a:cubicBezTo>
                <a:cubicBezTo>
                  <a:pt x="1008" y="1720"/>
                  <a:pt x="968" y="1744"/>
                  <a:pt x="920" y="1728"/>
                </a:cubicBezTo>
                <a:cubicBezTo>
                  <a:pt x="872" y="1712"/>
                  <a:pt x="808" y="1648"/>
                  <a:pt x="776" y="163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920" name="Freeform 36"/>
          <p:cNvSpPr>
            <a:spLocks/>
          </p:cNvSpPr>
          <p:nvPr/>
        </p:nvSpPr>
        <p:spPr bwMode="auto">
          <a:xfrm>
            <a:off x="2641600" y="2578100"/>
            <a:ext cx="482600" cy="266700"/>
          </a:xfrm>
          <a:custGeom>
            <a:avLst/>
            <a:gdLst>
              <a:gd name="T0" fmla="*/ 482600 w 304"/>
              <a:gd name="T1" fmla="*/ 241300 h 168"/>
              <a:gd name="T2" fmla="*/ 330200 w 304"/>
              <a:gd name="T3" fmla="*/ 241300 h 168"/>
              <a:gd name="T4" fmla="*/ 177800 w 304"/>
              <a:gd name="T5" fmla="*/ 241300 h 168"/>
              <a:gd name="T6" fmla="*/ 25400 w 304"/>
              <a:gd name="T7" fmla="*/ 241300 h 168"/>
              <a:gd name="T8" fmla="*/ 25400 w 304"/>
              <a:gd name="T9" fmla="*/ 88900 h 168"/>
              <a:gd name="T10" fmla="*/ 177800 w 304"/>
              <a:gd name="T11" fmla="*/ 88900 h 168"/>
              <a:gd name="T12" fmla="*/ 330200 w 304"/>
              <a:gd name="T13" fmla="*/ 12700 h 168"/>
              <a:gd name="T14" fmla="*/ 482600 w 304"/>
              <a:gd name="T15" fmla="*/ 12700 h 168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304" h="168">
                <a:moveTo>
                  <a:pt x="304" y="152"/>
                </a:moveTo>
                <a:cubicBezTo>
                  <a:pt x="272" y="152"/>
                  <a:pt x="240" y="152"/>
                  <a:pt x="208" y="152"/>
                </a:cubicBezTo>
                <a:cubicBezTo>
                  <a:pt x="176" y="152"/>
                  <a:pt x="144" y="152"/>
                  <a:pt x="112" y="152"/>
                </a:cubicBezTo>
                <a:cubicBezTo>
                  <a:pt x="80" y="152"/>
                  <a:pt x="32" y="168"/>
                  <a:pt x="16" y="152"/>
                </a:cubicBezTo>
                <a:cubicBezTo>
                  <a:pt x="0" y="136"/>
                  <a:pt x="0" y="72"/>
                  <a:pt x="16" y="56"/>
                </a:cubicBezTo>
                <a:cubicBezTo>
                  <a:pt x="32" y="40"/>
                  <a:pt x="80" y="64"/>
                  <a:pt x="112" y="56"/>
                </a:cubicBezTo>
                <a:cubicBezTo>
                  <a:pt x="144" y="48"/>
                  <a:pt x="176" y="16"/>
                  <a:pt x="208" y="8"/>
                </a:cubicBezTo>
                <a:cubicBezTo>
                  <a:pt x="240" y="0"/>
                  <a:pt x="272" y="4"/>
                  <a:pt x="304" y="8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8915" name="Line 3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8916" name="Oval 4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8917" name="Oval 5"/>
          <p:cNvSpPr>
            <a:spLocks noChangeArrowheads="1"/>
          </p:cNvSpPr>
          <p:nvPr/>
        </p:nvSpPr>
        <p:spPr bwMode="auto">
          <a:xfrm>
            <a:off x="1184275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8918" name="Oval 6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8919" name="Oval 7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8920" name="Oval 8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8921" name="Line 9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8922" name="Oval 10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8923" name="Oval 11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8924" name="Oval 12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8925" name="Oval 13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8926" name="Oval 14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38927" name="Group 15"/>
          <p:cNvGrpSpPr>
            <a:grpSpLocks/>
          </p:cNvGrpSpPr>
          <p:nvPr/>
        </p:nvGrpSpPr>
        <p:grpSpPr bwMode="auto">
          <a:xfrm rot="-10320243">
            <a:off x="-2438400" y="2514600"/>
            <a:ext cx="2822575" cy="971550"/>
            <a:chOff x="2495" y="2329"/>
            <a:chExt cx="1778" cy="612"/>
          </a:xfrm>
        </p:grpSpPr>
        <p:sp>
          <p:nvSpPr>
            <p:cNvPr id="38943" name="AutoShape 16"/>
            <p:cNvSpPr>
              <a:spLocks noChangeArrowheads="1"/>
            </p:cNvSpPr>
            <p:nvPr/>
          </p:nvSpPr>
          <p:spPr bwMode="auto">
            <a:xfrm rot="3226569">
              <a:off x="3385" y="1489"/>
              <a:ext cx="48" cy="1728"/>
            </a:xfrm>
            <a:prstGeom prst="flowChartExtract">
              <a:avLst/>
            </a:prstGeom>
            <a:solidFill>
              <a:schemeClr val="tx2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8944" name="Oval 17"/>
            <p:cNvSpPr>
              <a:spLocks noChangeArrowheads="1"/>
            </p:cNvSpPr>
            <p:nvPr/>
          </p:nvSpPr>
          <p:spPr bwMode="auto">
            <a:xfrm rot="8626569">
              <a:off x="2495" y="2894"/>
              <a:ext cx="288" cy="47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38928" name="Rectangle 18"/>
          <p:cNvSpPr>
            <a:spLocks noChangeArrowheads="1"/>
          </p:cNvSpPr>
          <p:nvPr/>
        </p:nvSpPr>
        <p:spPr bwMode="auto">
          <a:xfrm rot="5400000">
            <a:off x="3962400" y="2951163"/>
            <a:ext cx="1752600" cy="16002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8929" name="Freeform 19"/>
          <p:cNvSpPr>
            <a:spLocks/>
          </p:cNvSpPr>
          <p:nvPr/>
        </p:nvSpPr>
        <p:spPr bwMode="auto">
          <a:xfrm>
            <a:off x="228600" y="2667000"/>
            <a:ext cx="76200" cy="685800"/>
          </a:xfrm>
          <a:custGeom>
            <a:avLst/>
            <a:gdLst>
              <a:gd name="T0" fmla="*/ 76200 w 48"/>
              <a:gd name="T1" fmla="*/ 0 h 432"/>
              <a:gd name="T2" fmla="*/ 0 w 48"/>
              <a:gd name="T3" fmla="*/ 381000 h 432"/>
              <a:gd name="T4" fmla="*/ 76200 w 48"/>
              <a:gd name="T5" fmla="*/ 685800 h 43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8" h="432">
                <a:moveTo>
                  <a:pt x="48" y="0"/>
                </a:moveTo>
                <a:cubicBezTo>
                  <a:pt x="24" y="84"/>
                  <a:pt x="0" y="168"/>
                  <a:pt x="0" y="240"/>
                </a:cubicBezTo>
                <a:cubicBezTo>
                  <a:pt x="0" y="312"/>
                  <a:pt x="40" y="400"/>
                  <a:pt x="48" y="43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8930" name="Freeform 20"/>
          <p:cNvSpPr>
            <a:spLocks/>
          </p:cNvSpPr>
          <p:nvPr/>
        </p:nvSpPr>
        <p:spPr bwMode="auto">
          <a:xfrm>
            <a:off x="304800" y="2667000"/>
            <a:ext cx="2819400" cy="152400"/>
          </a:xfrm>
          <a:custGeom>
            <a:avLst/>
            <a:gdLst>
              <a:gd name="T0" fmla="*/ 0 w 624"/>
              <a:gd name="T1" fmla="*/ 0 h 720"/>
              <a:gd name="T2" fmla="*/ 2819400 w 624"/>
              <a:gd name="T3" fmla="*/ 152400 h 720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624" h="720">
                <a:moveTo>
                  <a:pt x="0" y="0"/>
                </a:moveTo>
                <a:cubicBezTo>
                  <a:pt x="260" y="300"/>
                  <a:pt x="520" y="600"/>
                  <a:pt x="624" y="72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7061" name="Text Box 21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87062" name="Text Box 22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87063" name="Text Box 23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87064" name="Text Box 24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87065" name="Text Box 25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87066" name="Text Box 26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87067" name="Text Box 27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87068" name="Text Box 28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87069" name="Text Box 29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87070" name="Text Box 30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38941" name="Line 31"/>
          <p:cNvSpPr>
            <a:spLocks noChangeShapeType="1"/>
          </p:cNvSpPr>
          <p:nvPr/>
        </p:nvSpPr>
        <p:spPr bwMode="auto">
          <a:xfrm flipV="1"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8942" name="Freeform 32"/>
          <p:cNvSpPr>
            <a:spLocks/>
          </p:cNvSpPr>
          <p:nvPr/>
        </p:nvSpPr>
        <p:spPr bwMode="auto">
          <a:xfrm>
            <a:off x="4038600" y="1016000"/>
            <a:ext cx="2374900" cy="1968500"/>
          </a:xfrm>
          <a:custGeom>
            <a:avLst/>
            <a:gdLst>
              <a:gd name="T0" fmla="*/ 76200 w 1496"/>
              <a:gd name="T1" fmla="*/ 1041400 h 1240"/>
              <a:gd name="T2" fmla="*/ 0 w 1496"/>
              <a:gd name="T3" fmla="*/ 736600 h 1240"/>
              <a:gd name="T4" fmla="*/ 76200 w 1496"/>
              <a:gd name="T5" fmla="*/ 355600 h 1240"/>
              <a:gd name="T6" fmla="*/ 381000 w 1496"/>
              <a:gd name="T7" fmla="*/ 50800 h 1240"/>
              <a:gd name="T8" fmla="*/ 838200 w 1496"/>
              <a:gd name="T9" fmla="*/ 50800 h 1240"/>
              <a:gd name="T10" fmla="*/ 1524000 w 1496"/>
              <a:gd name="T11" fmla="*/ 50800 h 1240"/>
              <a:gd name="T12" fmla="*/ 1828800 w 1496"/>
              <a:gd name="T13" fmla="*/ 203200 h 1240"/>
              <a:gd name="T14" fmla="*/ 2133600 w 1496"/>
              <a:gd name="T15" fmla="*/ 508000 h 1240"/>
              <a:gd name="T16" fmla="*/ 2286000 w 1496"/>
              <a:gd name="T17" fmla="*/ 1041400 h 1240"/>
              <a:gd name="T18" fmla="*/ 2362200 w 1496"/>
              <a:gd name="T19" fmla="*/ 1422400 h 1240"/>
              <a:gd name="T20" fmla="*/ 2209800 w 1496"/>
              <a:gd name="T21" fmla="*/ 1803400 h 1240"/>
              <a:gd name="T22" fmla="*/ 2057400 w 1496"/>
              <a:gd name="T23" fmla="*/ 1879600 h 1240"/>
              <a:gd name="T24" fmla="*/ 1752600 w 1496"/>
              <a:gd name="T25" fmla="*/ 1955800 h 1240"/>
              <a:gd name="T26" fmla="*/ 1447800 w 1496"/>
              <a:gd name="T27" fmla="*/ 1955800 h 1240"/>
              <a:gd name="T28" fmla="*/ 1295400 w 1496"/>
              <a:gd name="T29" fmla="*/ 1879600 h 1240"/>
              <a:gd name="T30" fmla="*/ 1143000 w 1496"/>
              <a:gd name="T31" fmla="*/ 1879600 h 1240"/>
              <a:gd name="T32" fmla="*/ 990600 w 1496"/>
              <a:gd name="T33" fmla="*/ 1803400 h 1240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1496" h="1240">
                <a:moveTo>
                  <a:pt x="48" y="656"/>
                </a:moveTo>
                <a:cubicBezTo>
                  <a:pt x="24" y="596"/>
                  <a:pt x="0" y="536"/>
                  <a:pt x="0" y="464"/>
                </a:cubicBezTo>
                <a:cubicBezTo>
                  <a:pt x="0" y="392"/>
                  <a:pt x="8" y="296"/>
                  <a:pt x="48" y="224"/>
                </a:cubicBezTo>
                <a:cubicBezTo>
                  <a:pt x="88" y="152"/>
                  <a:pt x="160" y="64"/>
                  <a:pt x="240" y="32"/>
                </a:cubicBezTo>
                <a:cubicBezTo>
                  <a:pt x="320" y="0"/>
                  <a:pt x="408" y="32"/>
                  <a:pt x="528" y="32"/>
                </a:cubicBezTo>
                <a:cubicBezTo>
                  <a:pt x="648" y="32"/>
                  <a:pt x="856" y="16"/>
                  <a:pt x="960" y="32"/>
                </a:cubicBezTo>
                <a:cubicBezTo>
                  <a:pt x="1064" y="48"/>
                  <a:pt x="1088" y="80"/>
                  <a:pt x="1152" y="128"/>
                </a:cubicBezTo>
                <a:cubicBezTo>
                  <a:pt x="1216" y="176"/>
                  <a:pt x="1296" y="232"/>
                  <a:pt x="1344" y="320"/>
                </a:cubicBezTo>
                <a:cubicBezTo>
                  <a:pt x="1392" y="408"/>
                  <a:pt x="1416" y="560"/>
                  <a:pt x="1440" y="656"/>
                </a:cubicBezTo>
                <a:cubicBezTo>
                  <a:pt x="1464" y="752"/>
                  <a:pt x="1496" y="816"/>
                  <a:pt x="1488" y="896"/>
                </a:cubicBezTo>
                <a:cubicBezTo>
                  <a:pt x="1480" y="976"/>
                  <a:pt x="1424" y="1088"/>
                  <a:pt x="1392" y="1136"/>
                </a:cubicBezTo>
                <a:cubicBezTo>
                  <a:pt x="1360" y="1184"/>
                  <a:pt x="1344" y="1168"/>
                  <a:pt x="1296" y="1184"/>
                </a:cubicBezTo>
                <a:cubicBezTo>
                  <a:pt x="1248" y="1200"/>
                  <a:pt x="1168" y="1224"/>
                  <a:pt x="1104" y="1232"/>
                </a:cubicBezTo>
                <a:cubicBezTo>
                  <a:pt x="1040" y="1240"/>
                  <a:pt x="960" y="1240"/>
                  <a:pt x="912" y="1232"/>
                </a:cubicBezTo>
                <a:cubicBezTo>
                  <a:pt x="864" y="1224"/>
                  <a:pt x="848" y="1192"/>
                  <a:pt x="816" y="1184"/>
                </a:cubicBezTo>
                <a:cubicBezTo>
                  <a:pt x="784" y="1176"/>
                  <a:pt x="752" y="1192"/>
                  <a:pt x="720" y="1184"/>
                </a:cubicBezTo>
                <a:cubicBezTo>
                  <a:pt x="688" y="1176"/>
                  <a:pt x="640" y="1144"/>
                  <a:pt x="624" y="113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9939" name="Line 3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9940" name="Oval 4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9941" name="Oval 5"/>
          <p:cNvSpPr>
            <a:spLocks noChangeArrowheads="1"/>
          </p:cNvSpPr>
          <p:nvPr/>
        </p:nvSpPr>
        <p:spPr bwMode="auto">
          <a:xfrm>
            <a:off x="1184275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9942" name="Oval 6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9943" name="Oval 7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9944" name="Oval 8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9945" name="Line 9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9946" name="Oval 10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9947" name="Oval 11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9948" name="Oval 12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9949" name="Oval 13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9950" name="Oval 14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9951" name="Rectangle 15"/>
          <p:cNvSpPr>
            <a:spLocks noChangeArrowheads="1"/>
          </p:cNvSpPr>
          <p:nvPr/>
        </p:nvSpPr>
        <p:spPr bwMode="auto">
          <a:xfrm rot="5400000">
            <a:off x="3962400" y="2951163"/>
            <a:ext cx="1752600" cy="16002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9952" name="Freeform 16"/>
          <p:cNvSpPr>
            <a:spLocks/>
          </p:cNvSpPr>
          <p:nvPr/>
        </p:nvSpPr>
        <p:spPr bwMode="auto">
          <a:xfrm>
            <a:off x="-76200" y="2590800"/>
            <a:ext cx="3200400" cy="228600"/>
          </a:xfrm>
          <a:custGeom>
            <a:avLst/>
            <a:gdLst>
              <a:gd name="T0" fmla="*/ 0 w 624"/>
              <a:gd name="T1" fmla="*/ 0 h 720"/>
              <a:gd name="T2" fmla="*/ 3200400 w 624"/>
              <a:gd name="T3" fmla="*/ 228600 h 720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624" h="720">
                <a:moveTo>
                  <a:pt x="0" y="0"/>
                </a:moveTo>
                <a:cubicBezTo>
                  <a:pt x="260" y="300"/>
                  <a:pt x="520" y="600"/>
                  <a:pt x="624" y="72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8081" name="Text Box 17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88082" name="Text Box 18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88083" name="Text Box 19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88084" name="Text Box 20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88085" name="Text Box 21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88086" name="Text Box 22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88087" name="Text Box 23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88088" name="Text Box 24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88089" name="Text Box 25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88090" name="Text Box 26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39963" name="Line 27"/>
          <p:cNvSpPr>
            <a:spLocks noChangeShapeType="1"/>
          </p:cNvSpPr>
          <p:nvPr/>
        </p:nvSpPr>
        <p:spPr bwMode="auto">
          <a:xfrm flipV="1"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9964" name="Freeform 28"/>
          <p:cNvSpPr>
            <a:spLocks/>
          </p:cNvSpPr>
          <p:nvPr/>
        </p:nvSpPr>
        <p:spPr bwMode="auto">
          <a:xfrm>
            <a:off x="4052888" y="1381125"/>
            <a:ext cx="1905000" cy="1473200"/>
          </a:xfrm>
          <a:custGeom>
            <a:avLst/>
            <a:gdLst>
              <a:gd name="T0" fmla="*/ 0 w 1264"/>
              <a:gd name="T1" fmla="*/ 629573 h 936"/>
              <a:gd name="T2" fmla="*/ 72342 w 1264"/>
              <a:gd name="T3" fmla="*/ 327378 h 936"/>
              <a:gd name="T4" fmla="*/ 289367 w 1264"/>
              <a:gd name="T5" fmla="*/ 100732 h 936"/>
              <a:gd name="T6" fmla="*/ 723418 w 1264"/>
              <a:gd name="T7" fmla="*/ 25183 h 936"/>
              <a:gd name="T8" fmla="*/ 1012785 w 1264"/>
              <a:gd name="T9" fmla="*/ 25183 h 936"/>
              <a:gd name="T10" fmla="*/ 1374494 w 1264"/>
              <a:gd name="T11" fmla="*/ 176280 h 936"/>
              <a:gd name="T12" fmla="*/ 1591519 w 1264"/>
              <a:gd name="T13" fmla="*/ 402926 h 936"/>
              <a:gd name="T14" fmla="*/ 1808544 w 1264"/>
              <a:gd name="T15" fmla="*/ 780670 h 936"/>
              <a:gd name="T16" fmla="*/ 1880886 w 1264"/>
              <a:gd name="T17" fmla="*/ 1158414 h 936"/>
              <a:gd name="T18" fmla="*/ 1663861 w 1264"/>
              <a:gd name="T19" fmla="*/ 1385060 h 936"/>
              <a:gd name="T20" fmla="*/ 1519177 w 1264"/>
              <a:gd name="T21" fmla="*/ 1460609 h 936"/>
              <a:gd name="T22" fmla="*/ 1229810 w 1264"/>
              <a:gd name="T23" fmla="*/ 1460609 h 936"/>
              <a:gd name="T24" fmla="*/ 1085127 w 1264"/>
              <a:gd name="T25" fmla="*/ 1460609 h 936"/>
              <a:gd name="T26" fmla="*/ 940443 w 1264"/>
              <a:gd name="T27" fmla="*/ 1460609 h 9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1264" h="936">
                <a:moveTo>
                  <a:pt x="0" y="400"/>
                </a:moveTo>
                <a:cubicBezTo>
                  <a:pt x="8" y="332"/>
                  <a:pt x="16" y="264"/>
                  <a:pt x="48" y="208"/>
                </a:cubicBezTo>
                <a:cubicBezTo>
                  <a:pt x="80" y="152"/>
                  <a:pt x="120" y="96"/>
                  <a:pt x="192" y="64"/>
                </a:cubicBezTo>
                <a:cubicBezTo>
                  <a:pt x="264" y="32"/>
                  <a:pt x="400" y="24"/>
                  <a:pt x="480" y="16"/>
                </a:cubicBezTo>
                <a:cubicBezTo>
                  <a:pt x="560" y="8"/>
                  <a:pt x="600" y="0"/>
                  <a:pt x="672" y="16"/>
                </a:cubicBezTo>
                <a:cubicBezTo>
                  <a:pt x="744" y="32"/>
                  <a:pt x="848" y="72"/>
                  <a:pt x="912" y="112"/>
                </a:cubicBezTo>
                <a:cubicBezTo>
                  <a:pt x="976" y="152"/>
                  <a:pt x="1008" y="192"/>
                  <a:pt x="1056" y="256"/>
                </a:cubicBezTo>
                <a:cubicBezTo>
                  <a:pt x="1104" y="320"/>
                  <a:pt x="1168" y="416"/>
                  <a:pt x="1200" y="496"/>
                </a:cubicBezTo>
                <a:cubicBezTo>
                  <a:pt x="1232" y="576"/>
                  <a:pt x="1264" y="672"/>
                  <a:pt x="1248" y="736"/>
                </a:cubicBezTo>
                <a:cubicBezTo>
                  <a:pt x="1232" y="800"/>
                  <a:pt x="1144" y="848"/>
                  <a:pt x="1104" y="880"/>
                </a:cubicBezTo>
                <a:cubicBezTo>
                  <a:pt x="1064" y="912"/>
                  <a:pt x="1056" y="920"/>
                  <a:pt x="1008" y="928"/>
                </a:cubicBezTo>
                <a:cubicBezTo>
                  <a:pt x="960" y="936"/>
                  <a:pt x="864" y="928"/>
                  <a:pt x="816" y="928"/>
                </a:cubicBezTo>
                <a:cubicBezTo>
                  <a:pt x="768" y="928"/>
                  <a:pt x="752" y="928"/>
                  <a:pt x="720" y="928"/>
                </a:cubicBezTo>
                <a:cubicBezTo>
                  <a:pt x="688" y="928"/>
                  <a:pt x="648" y="936"/>
                  <a:pt x="624" y="928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0963" name="Line 3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0964" name="Oval 4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0965" name="Oval 5"/>
          <p:cNvSpPr>
            <a:spLocks noChangeArrowheads="1"/>
          </p:cNvSpPr>
          <p:nvPr/>
        </p:nvSpPr>
        <p:spPr bwMode="auto">
          <a:xfrm>
            <a:off x="1184275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0966" name="Oval 6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0967" name="Oval 7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0968" name="Oval 8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0969" name="Line 9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0970" name="Oval 10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0971" name="Oval 11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0972" name="Oval 12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0973" name="Oval 13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0974" name="Oval 14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0975" name="Rectangle 15"/>
          <p:cNvSpPr>
            <a:spLocks noChangeArrowheads="1"/>
          </p:cNvSpPr>
          <p:nvPr/>
        </p:nvSpPr>
        <p:spPr bwMode="auto">
          <a:xfrm rot="5400000">
            <a:off x="3962400" y="2951163"/>
            <a:ext cx="1752600" cy="16002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0976" name="Freeform 16"/>
          <p:cNvSpPr>
            <a:spLocks/>
          </p:cNvSpPr>
          <p:nvPr/>
        </p:nvSpPr>
        <p:spPr bwMode="auto">
          <a:xfrm>
            <a:off x="-76200" y="2590800"/>
            <a:ext cx="3200400" cy="228600"/>
          </a:xfrm>
          <a:custGeom>
            <a:avLst/>
            <a:gdLst>
              <a:gd name="T0" fmla="*/ 0 w 624"/>
              <a:gd name="T1" fmla="*/ 0 h 720"/>
              <a:gd name="T2" fmla="*/ 3200400 w 624"/>
              <a:gd name="T3" fmla="*/ 228600 h 720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624" h="720">
                <a:moveTo>
                  <a:pt x="0" y="0"/>
                </a:moveTo>
                <a:cubicBezTo>
                  <a:pt x="260" y="300"/>
                  <a:pt x="520" y="600"/>
                  <a:pt x="624" y="72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0129" name="Text Box 17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90130" name="Text Box 18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90131" name="Text Box 19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90132" name="Text Box 20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90133" name="Text Box 21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90134" name="Text Box 22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90135" name="Text Box 23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90136" name="Text Box 24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90137" name="Text Box 25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90138" name="Text Box 26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40987" name="Line 27"/>
          <p:cNvSpPr>
            <a:spLocks noChangeShapeType="1"/>
          </p:cNvSpPr>
          <p:nvPr/>
        </p:nvSpPr>
        <p:spPr bwMode="auto">
          <a:xfrm flipV="1"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0988" name="Freeform 29"/>
          <p:cNvSpPr>
            <a:spLocks/>
          </p:cNvSpPr>
          <p:nvPr/>
        </p:nvSpPr>
        <p:spPr bwMode="auto">
          <a:xfrm>
            <a:off x="3937000" y="1435100"/>
            <a:ext cx="1206500" cy="1308100"/>
          </a:xfrm>
          <a:custGeom>
            <a:avLst/>
            <a:gdLst>
              <a:gd name="T0" fmla="*/ 101600 w 760"/>
              <a:gd name="T1" fmla="*/ 622300 h 824"/>
              <a:gd name="T2" fmla="*/ 25400 w 760"/>
              <a:gd name="T3" fmla="*/ 241300 h 824"/>
              <a:gd name="T4" fmla="*/ 254000 w 760"/>
              <a:gd name="T5" fmla="*/ 88900 h 824"/>
              <a:gd name="T6" fmla="*/ 635000 w 760"/>
              <a:gd name="T7" fmla="*/ 12700 h 824"/>
              <a:gd name="T8" fmla="*/ 939800 w 760"/>
              <a:gd name="T9" fmla="*/ 165100 h 824"/>
              <a:gd name="T10" fmla="*/ 1168400 w 760"/>
              <a:gd name="T11" fmla="*/ 393700 h 824"/>
              <a:gd name="T12" fmla="*/ 1168400 w 760"/>
              <a:gd name="T13" fmla="*/ 622300 h 824"/>
              <a:gd name="T14" fmla="*/ 1168400 w 760"/>
              <a:gd name="T15" fmla="*/ 850900 h 824"/>
              <a:gd name="T16" fmla="*/ 1168400 w 760"/>
              <a:gd name="T17" fmla="*/ 1003300 h 824"/>
              <a:gd name="T18" fmla="*/ 1168400 w 760"/>
              <a:gd name="T19" fmla="*/ 1155700 h 824"/>
              <a:gd name="T20" fmla="*/ 1092200 w 760"/>
              <a:gd name="T21" fmla="*/ 1308100 h 824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760" h="824">
                <a:moveTo>
                  <a:pt x="64" y="392"/>
                </a:moveTo>
                <a:cubicBezTo>
                  <a:pt x="32" y="300"/>
                  <a:pt x="0" y="208"/>
                  <a:pt x="16" y="152"/>
                </a:cubicBezTo>
                <a:cubicBezTo>
                  <a:pt x="32" y="96"/>
                  <a:pt x="96" y="80"/>
                  <a:pt x="160" y="56"/>
                </a:cubicBezTo>
                <a:cubicBezTo>
                  <a:pt x="224" y="32"/>
                  <a:pt x="328" y="0"/>
                  <a:pt x="400" y="8"/>
                </a:cubicBezTo>
                <a:cubicBezTo>
                  <a:pt x="472" y="16"/>
                  <a:pt x="536" y="64"/>
                  <a:pt x="592" y="104"/>
                </a:cubicBezTo>
                <a:cubicBezTo>
                  <a:pt x="648" y="144"/>
                  <a:pt x="712" y="200"/>
                  <a:pt x="736" y="248"/>
                </a:cubicBezTo>
                <a:cubicBezTo>
                  <a:pt x="760" y="296"/>
                  <a:pt x="736" y="344"/>
                  <a:pt x="736" y="392"/>
                </a:cubicBezTo>
                <a:cubicBezTo>
                  <a:pt x="736" y="440"/>
                  <a:pt x="736" y="496"/>
                  <a:pt x="736" y="536"/>
                </a:cubicBezTo>
                <a:cubicBezTo>
                  <a:pt x="736" y="576"/>
                  <a:pt x="736" y="600"/>
                  <a:pt x="736" y="632"/>
                </a:cubicBezTo>
                <a:cubicBezTo>
                  <a:pt x="736" y="664"/>
                  <a:pt x="744" y="696"/>
                  <a:pt x="736" y="728"/>
                </a:cubicBezTo>
                <a:cubicBezTo>
                  <a:pt x="728" y="760"/>
                  <a:pt x="704" y="800"/>
                  <a:pt x="688" y="824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1987" name="Line 3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988" name="Oval 4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1989" name="Oval 5"/>
          <p:cNvSpPr>
            <a:spLocks noChangeArrowheads="1"/>
          </p:cNvSpPr>
          <p:nvPr/>
        </p:nvSpPr>
        <p:spPr bwMode="auto">
          <a:xfrm>
            <a:off x="1184275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1990" name="Oval 6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1991" name="Oval 7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1992" name="Oval 8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1993" name="Line 9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994" name="Oval 10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1995" name="Oval 11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1996" name="Oval 12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1997" name="Oval 13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1998" name="Oval 14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41999" name="Group 15"/>
          <p:cNvGrpSpPr>
            <a:grpSpLocks/>
          </p:cNvGrpSpPr>
          <p:nvPr/>
        </p:nvGrpSpPr>
        <p:grpSpPr bwMode="auto">
          <a:xfrm rot="3415360">
            <a:off x="-2830513" y="2830513"/>
            <a:ext cx="2822575" cy="971550"/>
            <a:chOff x="2495" y="2329"/>
            <a:chExt cx="1778" cy="612"/>
          </a:xfrm>
        </p:grpSpPr>
        <p:sp>
          <p:nvSpPr>
            <p:cNvPr id="42014" name="AutoShape 16"/>
            <p:cNvSpPr>
              <a:spLocks noChangeArrowheads="1"/>
            </p:cNvSpPr>
            <p:nvPr/>
          </p:nvSpPr>
          <p:spPr bwMode="auto">
            <a:xfrm rot="3226569">
              <a:off x="3385" y="1489"/>
              <a:ext cx="48" cy="1728"/>
            </a:xfrm>
            <a:prstGeom prst="flowChartExtract">
              <a:avLst/>
            </a:prstGeom>
            <a:solidFill>
              <a:schemeClr val="tx2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42015" name="Oval 17"/>
            <p:cNvSpPr>
              <a:spLocks noChangeArrowheads="1"/>
            </p:cNvSpPr>
            <p:nvPr/>
          </p:nvSpPr>
          <p:spPr bwMode="auto">
            <a:xfrm rot="8626569">
              <a:off x="2495" y="2894"/>
              <a:ext cx="288" cy="47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42000" name="Rectangle 18"/>
          <p:cNvSpPr>
            <a:spLocks noChangeArrowheads="1"/>
          </p:cNvSpPr>
          <p:nvPr/>
        </p:nvSpPr>
        <p:spPr bwMode="auto">
          <a:xfrm rot="5400000">
            <a:off x="3962400" y="2951163"/>
            <a:ext cx="1752600" cy="16002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2001" name="Freeform 19"/>
          <p:cNvSpPr>
            <a:spLocks/>
          </p:cNvSpPr>
          <p:nvPr/>
        </p:nvSpPr>
        <p:spPr bwMode="auto">
          <a:xfrm>
            <a:off x="-2514600" y="2514600"/>
            <a:ext cx="5638800" cy="304800"/>
          </a:xfrm>
          <a:custGeom>
            <a:avLst/>
            <a:gdLst>
              <a:gd name="T0" fmla="*/ 0 w 624"/>
              <a:gd name="T1" fmla="*/ 0 h 720"/>
              <a:gd name="T2" fmla="*/ 5638800 w 624"/>
              <a:gd name="T3" fmla="*/ 304800 h 720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624" h="720">
                <a:moveTo>
                  <a:pt x="0" y="0"/>
                </a:moveTo>
                <a:cubicBezTo>
                  <a:pt x="260" y="300"/>
                  <a:pt x="520" y="600"/>
                  <a:pt x="624" y="72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9108" name="Text Box 20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89109" name="Text Box 21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89110" name="Text Box 22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89111" name="Text Box 23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89112" name="Text Box 24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89113" name="Text Box 25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89114" name="Text Box 26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89115" name="Text Box 27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89116" name="Text Box 28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89117" name="Text Box 29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42012" name="Line 30"/>
          <p:cNvSpPr>
            <a:spLocks noChangeShapeType="1"/>
          </p:cNvSpPr>
          <p:nvPr/>
        </p:nvSpPr>
        <p:spPr bwMode="auto">
          <a:xfrm flipV="1"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013" name="Line 31"/>
          <p:cNvSpPr>
            <a:spLocks noChangeShapeType="1"/>
          </p:cNvSpPr>
          <p:nvPr/>
        </p:nvSpPr>
        <p:spPr bwMode="auto">
          <a:xfrm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147" name="Line 5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48" name="Oval 6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149" name="Oval 7"/>
          <p:cNvSpPr>
            <a:spLocks noChangeArrowheads="1"/>
          </p:cNvSpPr>
          <p:nvPr/>
        </p:nvSpPr>
        <p:spPr bwMode="auto">
          <a:xfrm>
            <a:off x="1184275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150" name="Oval 8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151" name="Oval 9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152" name="Oval 10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153" name="Line 11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54" name="Oval 12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155" name="Oval 13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156" name="Oval 14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157" name="Oval 15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158" name="Oval 16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159" name="Rectangle 21"/>
          <p:cNvSpPr>
            <a:spLocks noChangeArrowheads="1"/>
          </p:cNvSpPr>
          <p:nvPr/>
        </p:nvSpPr>
        <p:spPr bwMode="auto">
          <a:xfrm rot="5400000">
            <a:off x="3962400" y="2951163"/>
            <a:ext cx="1752600" cy="16002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310294" name="Text Box 22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310295" name="Text Box 23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310296" name="Text Box 24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310297" name="Text Box 25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310298" name="Text Box 26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310299" name="Text Box 27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310300" name="Text Box 28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310301" name="Text Box 29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310302" name="Text Box 30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310303" name="Text Box 31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3011" name="Line 3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3012" name="Oval 4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3013" name="Oval 5"/>
          <p:cNvSpPr>
            <a:spLocks noChangeArrowheads="1"/>
          </p:cNvSpPr>
          <p:nvPr/>
        </p:nvSpPr>
        <p:spPr bwMode="auto">
          <a:xfrm>
            <a:off x="1184275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3014" name="Oval 6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3015" name="Oval 7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3016" name="Oval 8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3017" name="Line 9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3018" name="Oval 10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3019" name="Oval 11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3020" name="Oval 12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3021" name="Oval 13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3022" name="Oval 14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43023" name="Group 15"/>
          <p:cNvGrpSpPr>
            <a:grpSpLocks/>
          </p:cNvGrpSpPr>
          <p:nvPr/>
        </p:nvGrpSpPr>
        <p:grpSpPr bwMode="auto">
          <a:xfrm rot="3415360">
            <a:off x="-1382713" y="3363913"/>
            <a:ext cx="2822575" cy="971550"/>
            <a:chOff x="2495" y="2329"/>
            <a:chExt cx="1778" cy="612"/>
          </a:xfrm>
        </p:grpSpPr>
        <p:sp>
          <p:nvSpPr>
            <p:cNvPr id="43038" name="AutoShape 16"/>
            <p:cNvSpPr>
              <a:spLocks noChangeArrowheads="1"/>
            </p:cNvSpPr>
            <p:nvPr/>
          </p:nvSpPr>
          <p:spPr bwMode="auto">
            <a:xfrm rot="3226569">
              <a:off x="3385" y="1489"/>
              <a:ext cx="48" cy="1728"/>
            </a:xfrm>
            <a:prstGeom prst="flowChartExtract">
              <a:avLst/>
            </a:prstGeom>
            <a:solidFill>
              <a:schemeClr val="tx2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43039" name="Oval 17"/>
            <p:cNvSpPr>
              <a:spLocks noChangeArrowheads="1"/>
            </p:cNvSpPr>
            <p:nvPr/>
          </p:nvSpPr>
          <p:spPr bwMode="auto">
            <a:xfrm rot="8626569">
              <a:off x="2495" y="2894"/>
              <a:ext cx="288" cy="47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43024" name="Rectangle 18"/>
          <p:cNvSpPr>
            <a:spLocks noChangeArrowheads="1"/>
          </p:cNvSpPr>
          <p:nvPr/>
        </p:nvSpPr>
        <p:spPr bwMode="auto">
          <a:xfrm rot="5400000">
            <a:off x="3962400" y="2951163"/>
            <a:ext cx="1752600" cy="16002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1155" name="Text Box 19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91156" name="Text Box 20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91157" name="Text Box 21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91158" name="Text Box 22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91159" name="Text Box 23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91160" name="Text Box 24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91161" name="Text Box 25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91162" name="Text Box 26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91163" name="Text Box 27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91164" name="Text Box 28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43035" name="Freeform 29"/>
          <p:cNvSpPr>
            <a:spLocks/>
          </p:cNvSpPr>
          <p:nvPr/>
        </p:nvSpPr>
        <p:spPr bwMode="auto">
          <a:xfrm>
            <a:off x="-2286000" y="2438400"/>
            <a:ext cx="5486400" cy="558800"/>
          </a:xfrm>
          <a:custGeom>
            <a:avLst/>
            <a:gdLst>
              <a:gd name="T0" fmla="*/ 5486400 w 3456"/>
              <a:gd name="T1" fmla="*/ 406400 h 352"/>
              <a:gd name="T2" fmla="*/ 5105400 w 3456"/>
              <a:gd name="T3" fmla="*/ 177800 h 352"/>
              <a:gd name="T4" fmla="*/ 4800600 w 3456"/>
              <a:gd name="T5" fmla="*/ 177800 h 352"/>
              <a:gd name="T6" fmla="*/ 3810000 w 3456"/>
              <a:gd name="T7" fmla="*/ 101600 h 352"/>
              <a:gd name="T8" fmla="*/ 2819400 w 3456"/>
              <a:gd name="T9" fmla="*/ 25400 h 352"/>
              <a:gd name="T10" fmla="*/ 1981200 w 3456"/>
              <a:gd name="T11" fmla="*/ 25400 h 352"/>
              <a:gd name="T12" fmla="*/ 1371600 w 3456"/>
              <a:gd name="T13" fmla="*/ 177800 h 352"/>
              <a:gd name="T14" fmla="*/ 0 w 3456"/>
              <a:gd name="T15" fmla="*/ 558800 h 35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3456" h="352">
                <a:moveTo>
                  <a:pt x="3456" y="256"/>
                </a:moveTo>
                <a:cubicBezTo>
                  <a:pt x="3372" y="196"/>
                  <a:pt x="3288" y="136"/>
                  <a:pt x="3216" y="112"/>
                </a:cubicBezTo>
                <a:cubicBezTo>
                  <a:pt x="3144" y="88"/>
                  <a:pt x="3160" y="120"/>
                  <a:pt x="3024" y="112"/>
                </a:cubicBezTo>
                <a:cubicBezTo>
                  <a:pt x="2888" y="104"/>
                  <a:pt x="2608" y="80"/>
                  <a:pt x="2400" y="64"/>
                </a:cubicBezTo>
                <a:cubicBezTo>
                  <a:pt x="2192" y="48"/>
                  <a:pt x="1968" y="24"/>
                  <a:pt x="1776" y="16"/>
                </a:cubicBezTo>
                <a:cubicBezTo>
                  <a:pt x="1584" y="8"/>
                  <a:pt x="1400" y="0"/>
                  <a:pt x="1248" y="16"/>
                </a:cubicBezTo>
                <a:cubicBezTo>
                  <a:pt x="1096" y="32"/>
                  <a:pt x="1072" y="56"/>
                  <a:pt x="864" y="112"/>
                </a:cubicBezTo>
                <a:cubicBezTo>
                  <a:pt x="656" y="168"/>
                  <a:pt x="144" y="312"/>
                  <a:pt x="0" y="35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3036" name="Line 30"/>
          <p:cNvSpPr>
            <a:spLocks noChangeShapeType="1"/>
          </p:cNvSpPr>
          <p:nvPr/>
        </p:nvSpPr>
        <p:spPr bwMode="auto">
          <a:xfrm flipV="1"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3037" name="Line 31"/>
          <p:cNvSpPr>
            <a:spLocks noChangeShapeType="1"/>
          </p:cNvSpPr>
          <p:nvPr/>
        </p:nvSpPr>
        <p:spPr bwMode="auto">
          <a:xfrm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4035" name="Line 3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036" name="Oval 4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4037" name="Oval 5"/>
          <p:cNvSpPr>
            <a:spLocks noChangeArrowheads="1"/>
          </p:cNvSpPr>
          <p:nvPr/>
        </p:nvSpPr>
        <p:spPr bwMode="auto">
          <a:xfrm>
            <a:off x="1184275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4038" name="Oval 6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4039" name="Oval 7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4040" name="Oval 8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4041" name="Line 9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042" name="Oval 10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4043" name="Oval 11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4044" name="Oval 12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4045" name="Oval 13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4046" name="Oval 14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44047" name="Group 15"/>
          <p:cNvGrpSpPr>
            <a:grpSpLocks/>
          </p:cNvGrpSpPr>
          <p:nvPr/>
        </p:nvGrpSpPr>
        <p:grpSpPr bwMode="auto">
          <a:xfrm rot="3415360">
            <a:off x="65087" y="3973513"/>
            <a:ext cx="2822575" cy="971550"/>
            <a:chOff x="2495" y="2329"/>
            <a:chExt cx="1778" cy="612"/>
          </a:xfrm>
        </p:grpSpPr>
        <p:sp>
          <p:nvSpPr>
            <p:cNvPr id="44062" name="AutoShape 16"/>
            <p:cNvSpPr>
              <a:spLocks noChangeArrowheads="1"/>
            </p:cNvSpPr>
            <p:nvPr/>
          </p:nvSpPr>
          <p:spPr bwMode="auto">
            <a:xfrm rot="3226569">
              <a:off x="3385" y="1489"/>
              <a:ext cx="48" cy="1728"/>
            </a:xfrm>
            <a:prstGeom prst="flowChartExtract">
              <a:avLst/>
            </a:prstGeom>
            <a:solidFill>
              <a:schemeClr val="tx2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44063" name="Oval 17"/>
            <p:cNvSpPr>
              <a:spLocks noChangeArrowheads="1"/>
            </p:cNvSpPr>
            <p:nvPr/>
          </p:nvSpPr>
          <p:spPr bwMode="auto">
            <a:xfrm rot="8626569">
              <a:off x="2495" y="2894"/>
              <a:ext cx="288" cy="47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44048" name="Rectangle 18"/>
          <p:cNvSpPr>
            <a:spLocks noChangeArrowheads="1"/>
          </p:cNvSpPr>
          <p:nvPr/>
        </p:nvSpPr>
        <p:spPr bwMode="auto">
          <a:xfrm rot="5400000">
            <a:off x="3962400" y="2951163"/>
            <a:ext cx="1752600" cy="16002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2179" name="Text Box 19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92180" name="Text Box 20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92181" name="Text Box 21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92182" name="Text Box 22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92183" name="Text Box 23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92184" name="Text Box 24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92185" name="Text Box 25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92186" name="Text Box 26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92187" name="Text Box 27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92188" name="Text Box 28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44059" name="Freeform 29"/>
          <p:cNvSpPr>
            <a:spLocks/>
          </p:cNvSpPr>
          <p:nvPr/>
        </p:nvSpPr>
        <p:spPr bwMode="auto">
          <a:xfrm>
            <a:off x="-1371600" y="2362200"/>
            <a:ext cx="4572000" cy="1524000"/>
          </a:xfrm>
          <a:custGeom>
            <a:avLst/>
            <a:gdLst>
              <a:gd name="T0" fmla="*/ 4572000 w 3648"/>
              <a:gd name="T1" fmla="*/ 470829 h 984"/>
              <a:gd name="T2" fmla="*/ 4331368 w 3648"/>
              <a:gd name="T3" fmla="*/ 322146 h 984"/>
              <a:gd name="T4" fmla="*/ 4090737 w 3648"/>
              <a:gd name="T5" fmla="*/ 247805 h 984"/>
              <a:gd name="T6" fmla="*/ 3669632 w 3648"/>
              <a:gd name="T7" fmla="*/ 173463 h 984"/>
              <a:gd name="T8" fmla="*/ 3188368 w 3648"/>
              <a:gd name="T9" fmla="*/ 24780 h 984"/>
              <a:gd name="T10" fmla="*/ 2767263 w 3648"/>
              <a:gd name="T11" fmla="*/ 24780 h 984"/>
              <a:gd name="T12" fmla="*/ 2406316 w 3648"/>
              <a:gd name="T13" fmla="*/ 99122 h 984"/>
              <a:gd name="T14" fmla="*/ 1985211 w 3648"/>
              <a:gd name="T15" fmla="*/ 99122 h 984"/>
              <a:gd name="T16" fmla="*/ 1624263 w 3648"/>
              <a:gd name="T17" fmla="*/ 99122 h 984"/>
              <a:gd name="T18" fmla="*/ 1383632 w 3648"/>
              <a:gd name="T19" fmla="*/ 99122 h 984"/>
              <a:gd name="T20" fmla="*/ 1082842 w 3648"/>
              <a:gd name="T21" fmla="*/ 173463 h 984"/>
              <a:gd name="T22" fmla="*/ 721895 w 3648"/>
              <a:gd name="T23" fmla="*/ 322146 h 984"/>
              <a:gd name="T24" fmla="*/ 300789 w 3648"/>
              <a:gd name="T25" fmla="*/ 396488 h 984"/>
              <a:gd name="T26" fmla="*/ 0 w 3648"/>
              <a:gd name="T27" fmla="*/ 619512 h 984"/>
              <a:gd name="T28" fmla="*/ 300789 w 3648"/>
              <a:gd name="T29" fmla="*/ 842537 h 984"/>
              <a:gd name="T30" fmla="*/ 842211 w 3648"/>
              <a:gd name="T31" fmla="*/ 991220 h 984"/>
              <a:gd name="T32" fmla="*/ 1143000 w 3648"/>
              <a:gd name="T33" fmla="*/ 1139902 h 984"/>
              <a:gd name="T34" fmla="*/ 1564105 w 3648"/>
              <a:gd name="T35" fmla="*/ 1288585 h 984"/>
              <a:gd name="T36" fmla="*/ 1684421 w 3648"/>
              <a:gd name="T37" fmla="*/ 1288585 h 984"/>
              <a:gd name="T38" fmla="*/ 1564105 w 3648"/>
              <a:gd name="T39" fmla="*/ 1437268 h 984"/>
              <a:gd name="T40" fmla="*/ 1443789 w 3648"/>
              <a:gd name="T41" fmla="*/ 1511610 h 984"/>
              <a:gd name="T42" fmla="*/ 1323474 w 3648"/>
              <a:gd name="T43" fmla="*/ 1511610 h 984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</a:gdLst>
            <a:ahLst/>
            <a:cxnLst>
              <a:cxn ang="T44">
                <a:pos x="T0" y="T1"/>
              </a:cxn>
              <a:cxn ang="T45">
                <a:pos x="T2" y="T3"/>
              </a:cxn>
              <a:cxn ang="T46">
                <a:pos x="T4" y="T5"/>
              </a:cxn>
              <a:cxn ang="T47">
                <a:pos x="T6" y="T7"/>
              </a:cxn>
              <a:cxn ang="T48">
                <a:pos x="T8" y="T9"/>
              </a:cxn>
              <a:cxn ang="T49">
                <a:pos x="T10" y="T11"/>
              </a:cxn>
              <a:cxn ang="T50">
                <a:pos x="T12" y="T13"/>
              </a:cxn>
              <a:cxn ang="T51">
                <a:pos x="T14" y="T15"/>
              </a:cxn>
              <a:cxn ang="T52">
                <a:pos x="T16" y="T17"/>
              </a:cxn>
              <a:cxn ang="T53">
                <a:pos x="T18" y="T19"/>
              </a:cxn>
              <a:cxn ang="T54">
                <a:pos x="T20" y="T21"/>
              </a:cxn>
              <a:cxn ang="T55">
                <a:pos x="T22" y="T23"/>
              </a:cxn>
              <a:cxn ang="T56">
                <a:pos x="T24" y="T25"/>
              </a:cxn>
              <a:cxn ang="T57">
                <a:pos x="T26" y="T27"/>
              </a:cxn>
              <a:cxn ang="T58">
                <a:pos x="T28" y="T29"/>
              </a:cxn>
              <a:cxn ang="T59">
                <a:pos x="T30" y="T31"/>
              </a:cxn>
              <a:cxn ang="T60">
                <a:pos x="T32" y="T33"/>
              </a:cxn>
              <a:cxn ang="T61">
                <a:pos x="T34" y="T35"/>
              </a:cxn>
              <a:cxn ang="T62">
                <a:pos x="T36" y="T37"/>
              </a:cxn>
              <a:cxn ang="T63">
                <a:pos x="T38" y="T39"/>
              </a:cxn>
              <a:cxn ang="T64">
                <a:pos x="T40" y="T41"/>
              </a:cxn>
              <a:cxn ang="T65">
                <a:pos x="T42" y="T43"/>
              </a:cxn>
            </a:cxnLst>
            <a:rect l="0" t="0" r="r" b="b"/>
            <a:pathLst>
              <a:path w="3648" h="984">
                <a:moveTo>
                  <a:pt x="3648" y="304"/>
                </a:moveTo>
                <a:cubicBezTo>
                  <a:pt x="3584" y="268"/>
                  <a:pt x="3520" y="232"/>
                  <a:pt x="3456" y="208"/>
                </a:cubicBezTo>
                <a:cubicBezTo>
                  <a:pt x="3392" y="184"/>
                  <a:pt x="3352" y="176"/>
                  <a:pt x="3264" y="160"/>
                </a:cubicBezTo>
                <a:cubicBezTo>
                  <a:pt x="3176" y="144"/>
                  <a:pt x="3048" y="136"/>
                  <a:pt x="2928" y="112"/>
                </a:cubicBezTo>
                <a:cubicBezTo>
                  <a:pt x="2808" y="88"/>
                  <a:pt x="2664" y="32"/>
                  <a:pt x="2544" y="16"/>
                </a:cubicBezTo>
                <a:cubicBezTo>
                  <a:pt x="2424" y="0"/>
                  <a:pt x="2312" y="8"/>
                  <a:pt x="2208" y="16"/>
                </a:cubicBezTo>
                <a:cubicBezTo>
                  <a:pt x="2104" y="24"/>
                  <a:pt x="2024" y="56"/>
                  <a:pt x="1920" y="64"/>
                </a:cubicBezTo>
                <a:cubicBezTo>
                  <a:pt x="1816" y="72"/>
                  <a:pt x="1688" y="64"/>
                  <a:pt x="1584" y="64"/>
                </a:cubicBezTo>
                <a:cubicBezTo>
                  <a:pt x="1480" y="64"/>
                  <a:pt x="1376" y="64"/>
                  <a:pt x="1296" y="64"/>
                </a:cubicBezTo>
                <a:cubicBezTo>
                  <a:pt x="1216" y="64"/>
                  <a:pt x="1176" y="56"/>
                  <a:pt x="1104" y="64"/>
                </a:cubicBezTo>
                <a:cubicBezTo>
                  <a:pt x="1032" y="72"/>
                  <a:pt x="952" y="88"/>
                  <a:pt x="864" y="112"/>
                </a:cubicBezTo>
                <a:cubicBezTo>
                  <a:pt x="776" y="136"/>
                  <a:pt x="680" y="184"/>
                  <a:pt x="576" y="208"/>
                </a:cubicBezTo>
                <a:cubicBezTo>
                  <a:pt x="472" y="232"/>
                  <a:pt x="336" y="224"/>
                  <a:pt x="240" y="256"/>
                </a:cubicBezTo>
                <a:cubicBezTo>
                  <a:pt x="144" y="288"/>
                  <a:pt x="0" y="352"/>
                  <a:pt x="0" y="400"/>
                </a:cubicBezTo>
                <a:cubicBezTo>
                  <a:pt x="0" y="448"/>
                  <a:pt x="128" y="504"/>
                  <a:pt x="240" y="544"/>
                </a:cubicBezTo>
                <a:cubicBezTo>
                  <a:pt x="352" y="584"/>
                  <a:pt x="560" y="608"/>
                  <a:pt x="672" y="640"/>
                </a:cubicBezTo>
                <a:cubicBezTo>
                  <a:pt x="784" y="672"/>
                  <a:pt x="816" y="704"/>
                  <a:pt x="912" y="736"/>
                </a:cubicBezTo>
                <a:cubicBezTo>
                  <a:pt x="1008" y="768"/>
                  <a:pt x="1176" y="816"/>
                  <a:pt x="1248" y="832"/>
                </a:cubicBezTo>
                <a:cubicBezTo>
                  <a:pt x="1320" y="848"/>
                  <a:pt x="1344" y="816"/>
                  <a:pt x="1344" y="832"/>
                </a:cubicBezTo>
                <a:cubicBezTo>
                  <a:pt x="1344" y="848"/>
                  <a:pt x="1280" y="904"/>
                  <a:pt x="1248" y="928"/>
                </a:cubicBezTo>
                <a:cubicBezTo>
                  <a:pt x="1216" y="952"/>
                  <a:pt x="1184" y="968"/>
                  <a:pt x="1152" y="976"/>
                </a:cubicBezTo>
                <a:cubicBezTo>
                  <a:pt x="1120" y="984"/>
                  <a:pt x="1080" y="968"/>
                  <a:pt x="1056" y="97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060" name="Line 30"/>
          <p:cNvSpPr>
            <a:spLocks noChangeShapeType="1"/>
          </p:cNvSpPr>
          <p:nvPr/>
        </p:nvSpPr>
        <p:spPr bwMode="auto">
          <a:xfrm flipV="1"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061" name="Line 31"/>
          <p:cNvSpPr>
            <a:spLocks noChangeShapeType="1"/>
          </p:cNvSpPr>
          <p:nvPr/>
        </p:nvSpPr>
        <p:spPr bwMode="auto">
          <a:xfrm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5059" name="Line 3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5060" name="Oval 4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5061" name="Oval 5"/>
          <p:cNvSpPr>
            <a:spLocks noChangeArrowheads="1"/>
          </p:cNvSpPr>
          <p:nvPr/>
        </p:nvSpPr>
        <p:spPr bwMode="auto">
          <a:xfrm>
            <a:off x="1184275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5062" name="Oval 6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5063" name="Oval 7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5064" name="Oval 8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5065" name="Line 9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5066" name="Oval 10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5067" name="Oval 11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5068" name="Oval 12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5069" name="Oval 13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5070" name="Oval 14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45071" name="Group 15"/>
          <p:cNvGrpSpPr>
            <a:grpSpLocks/>
          </p:cNvGrpSpPr>
          <p:nvPr/>
        </p:nvGrpSpPr>
        <p:grpSpPr bwMode="auto">
          <a:xfrm rot="1201978">
            <a:off x="2971800" y="4495800"/>
            <a:ext cx="2822575" cy="971550"/>
            <a:chOff x="2495" y="2329"/>
            <a:chExt cx="1778" cy="612"/>
          </a:xfrm>
        </p:grpSpPr>
        <p:sp>
          <p:nvSpPr>
            <p:cNvPr id="45086" name="AutoShape 16"/>
            <p:cNvSpPr>
              <a:spLocks noChangeArrowheads="1"/>
            </p:cNvSpPr>
            <p:nvPr/>
          </p:nvSpPr>
          <p:spPr bwMode="auto">
            <a:xfrm rot="3226569">
              <a:off x="3385" y="1489"/>
              <a:ext cx="48" cy="1728"/>
            </a:xfrm>
            <a:prstGeom prst="flowChartExtract">
              <a:avLst/>
            </a:prstGeom>
            <a:solidFill>
              <a:schemeClr val="tx2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45087" name="Oval 17"/>
            <p:cNvSpPr>
              <a:spLocks noChangeArrowheads="1"/>
            </p:cNvSpPr>
            <p:nvPr/>
          </p:nvSpPr>
          <p:spPr bwMode="auto">
            <a:xfrm rot="8626569">
              <a:off x="2495" y="2894"/>
              <a:ext cx="288" cy="47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94226" name="Text Box 18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94227" name="Text Box 19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94228" name="Text Box 20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94229" name="Text Box 21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94230" name="Text Box 22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94231" name="Text Box 23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94232" name="Text Box 24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94233" name="Text Box 25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94234" name="Text Box 26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94235" name="Text Box 27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45082" name="Freeform 28"/>
          <p:cNvSpPr>
            <a:spLocks/>
          </p:cNvSpPr>
          <p:nvPr/>
        </p:nvSpPr>
        <p:spPr bwMode="auto">
          <a:xfrm>
            <a:off x="2438400" y="5029200"/>
            <a:ext cx="533400" cy="177800"/>
          </a:xfrm>
          <a:custGeom>
            <a:avLst/>
            <a:gdLst>
              <a:gd name="T0" fmla="*/ 533400 w 336"/>
              <a:gd name="T1" fmla="*/ 0 h 112"/>
              <a:gd name="T2" fmla="*/ 304800 w 336"/>
              <a:gd name="T3" fmla="*/ 152400 h 112"/>
              <a:gd name="T4" fmla="*/ 152400 w 336"/>
              <a:gd name="T5" fmla="*/ 152400 h 112"/>
              <a:gd name="T6" fmla="*/ 0 w 336"/>
              <a:gd name="T7" fmla="*/ 152400 h 112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36" h="112">
                <a:moveTo>
                  <a:pt x="336" y="0"/>
                </a:moveTo>
                <a:cubicBezTo>
                  <a:pt x="284" y="40"/>
                  <a:pt x="232" y="80"/>
                  <a:pt x="192" y="96"/>
                </a:cubicBezTo>
                <a:cubicBezTo>
                  <a:pt x="152" y="112"/>
                  <a:pt x="128" y="96"/>
                  <a:pt x="96" y="96"/>
                </a:cubicBezTo>
                <a:cubicBezTo>
                  <a:pt x="64" y="96"/>
                  <a:pt x="16" y="96"/>
                  <a:pt x="0" y="9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5083" name="Line 30"/>
          <p:cNvSpPr>
            <a:spLocks noChangeShapeType="1"/>
          </p:cNvSpPr>
          <p:nvPr/>
        </p:nvSpPr>
        <p:spPr bwMode="auto">
          <a:xfrm flipV="1"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5084" name="Line 31"/>
          <p:cNvSpPr>
            <a:spLocks noChangeShapeType="1"/>
          </p:cNvSpPr>
          <p:nvPr/>
        </p:nvSpPr>
        <p:spPr bwMode="auto">
          <a:xfrm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5085" name="Freeform 32"/>
          <p:cNvSpPr>
            <a:spLocks/>
          </p:cNvSpPr>
          <p:nvPr/>
        </p:nvSpPr>
        <p:spPr bwMode="auto">
          <a:xfrm>
            <a:off x="88900" y="2260600"/>
            <a:ext cx="3035300" cy="2857500"/>
          </a:xfrm>
          <a:custGeom>
            <a:avLst/>
            <a:gdLst>
              <a:gd name="T0" fmla="*/ 3035300 w 1912"/>
              <a:gd name="T1" fmla="*/ 558800 h 1800"/>
              <a:gd name="T2" fmla="*/ 2882900 w 1912"/>
              <a:gd name="T3" fmla="*/ 330200 h 1800"/>
              <a:gd name="T4" fmla="*/ 2425700 w 1912"/>
              <a:gd name="T5" fmla="*/ 254000 h 1800"/>
              <a:gd name="T6" fmla="*/ 1816100 w 1912"/>
              <a:gd name="T7" fmla="*/ 25400 h 1800"/>
              <a:gd name="T8" fmla="*/ 1054100 w 1912"/>
              <a:gd name="T9" fmla="*/ 101600 h 1800"/>
              <a:gd name="T10" fmla="*/ 444500 w 1912"/>
              <a:gd name="T11" fmla="*/ 406400 h 1800"/>
              <a:gd name="T12" fmla="*/ 63500 w 1912"/>
              <a:gd name="T13" fmla="*/ 1168400 h 1800"/>
              <a:gd name="T14" fmla="*/ 63500 w 1912"/>
              <a:gd name="T15" fmla="*/ 1701800 h 1800"/>
              <a:gd name="T16" fmla="*/ 215900 w 1912"/>
              <a:gd name="T17" fmla="*/ 1930400 h 1800"/>
              <a:gd name="T18" fmla="*/ 520700 w 1912"/>
              <a:gd name="T19" fmla="*/ 2463800 h 1800"/>
              <a:gd name="T20" fmla="*/ 977900 w 1912"/>
              <a:gd name="T21" fmla="*/ 2768600 h 1800"/>
              <a:gd name="T22" fmla="*/ 1358900 w 1912"/>
              <a:gd name="T23" fmla="*/ 2844800 h 1800"/>
              <a:gd name="T24" fmla="*/ 1739900 w 1912"/>
              <a:gd name="T25" fmla="*/ 2844800 h 1800"/>
              <a:gd name="T26" fmla="*/ 2044700 w 1912"/>
              <a:gd name="T27" fmla="*/ 2768600 h 1800"/>
              <a:gd name="T28" fmla="*/ 2349500 w 1912"/>
              <a:gd name="T29" fmla="*/ 2692400 h 1800"/>
              <a:gd name="T30" fmla="*/ 2654300 w 1912"/>
              <a:gd name="T31" fmla="*/ 2692400 h 1800"/>
              <a:gd name="T32" fmla="*/ 2882900 w 1912"/>
              <a:gd name="T33" fmla="*/ 2768600 h 1800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1912" h="1800">
                <a:moveTo>
                  <a:pt x="1912" y="352"/>
                </a:moveTo>
                <a:cubicBezTo>
                  <a:pt x="1896" y="296"/>
                  <a:pt x="1880" y="240"/>
                  <a:pt x="1816" y="208"/>
                </a:cubicBezTo>
                <a:cubicBezTo>
                  <a:pt x="1752" y="176"/>
                  <a:pt x="1640" y="192"/>
                  <a:pt x="1528" y="160"/>
                </a:cubicBezTo>
                <a:cubicBezTo>
                  <a:pt x="1416" y="128"/>
                  <a:pt x="1288" y="32"/>
                  <a:pt x="1144" y="16"/>
                </a:cubicBezTo>
                <a:cubicBezTo>
                  <a:pt x="1000" y="0"/>
                  <a:pt x="808" y="24"/>
                  <a:pt x="664" y="64"/>
                </a:cubicBezTo>
                <a:cubicBezTo>
                  <a:pt x="520" y="104"/>
                  <a:pt x="384" y="144"/>
                  <a:pt x="280" y="256"/>
                </a:cubicBezTo>
                <a:cubicBezTo>
                  <a:pt x="176" y="368"/>
                  <a:pt x="80" y="600"/>
                  <a:pt x="40" y="736"/>
                </a:cubicBezTo>
                <a:cubicBezTo>
                  <a:pt x="0" y="872"/>
                  <a:pt x="24" y="992"/>
                  <a:pt x="40" y="1072"/>
                </a:cubicBezTo>
                <a:cubicBezTo>
                  <a:pt x="56" y="1152"/>
                  <a:pt x="88" y="1136"/>
                  <a:pt x="136" y="1216"/>
                </a:cubicBezTo>
                <a:cubicBezTo>
                  <a:pt x="184" y="1296"/>
                  <a:pt x="248" y="1464"/>
                  <a:pt x="328" y="1552"/>
                </a:cubicBezTo>
                <a:cubicBezTo>
                  <a:pt x="408" y="1640"/>
                  <a:pt x="528" y="1704"/>
                  <a:pt x="616" y="1744"/>
                </a:cubicBezTo>
                <a:cubicBezTo>
                  <a:pt x="704" y="1784"/>
                  <a:pt x="776" y="1784"/>
                  <a:pt x="856" y="1792"/>
                </a:cubicBezTo>
                <a:cubicBezTo>
                  <a:pt x="936" y="1800"/>
                  <a:pt x="1024" y="1800"/>
                  <a:pt x="1096" y="1792"/>
                </a:cubicBezTo>
                <a:cubicBezTo>
                  <a:pt x="1168" y="1784"/>
                  <a:pt x="1224" y="1760"/>
                  <a:pt x="1288" y="1744"/>
                </a:cubicBezTo>
                <a:cubicBezTo>
                  <a:pt x="1352" y="1728"/>
                  <a:pt x="1416" y="1704"/>
                  <a:pt x="1480" y="1696"/>
                </a:cubicBezTo>
                <a:cubicBezTo>
                  <a:pt x="1544" y="1688"/>
                  <a:pt x="1616" y="1688"/>
                  <a:pt x="1672" y="1696"/>
                </a:cubicBezTo>
                <a:cubicBezTo>
                  <a:pt x="1728" y="1704"/>
                  <a:pt x="1784" y="1736"/>
                  <a:pt x="1816" y="1744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6083" name="Line 3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6084" name="Oval 4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6085" name="Oval 5"/>
          <p:cNvSpPr>
            <a:spLocks noChangeArrowheads="1"/>
          </p:cNvSpPr>
          <p:nvPr/>
        </p:nvSpPr>
        <p:spPr bwMode="auto">
          <a:xfrm>
            <a:off x="1184275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6086" name="Oval 6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6087" name="Oval 7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6088" name="Oval 8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6089" name="Line 9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6090" name="Oval 10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6091" name="Oval 11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6092" name="Oval 12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6093" name="Oval 13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6094" name="Oval 14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46095" name="Group 15"/>
          <p:cNvGrpSpPr>
            <a:grpSpLocks/>
          </p:cNvGrpSpPr>
          <p:nvPr/>
        </p:nvGrpSpPr>
        <p:grpSpPr bwMode="auto">
          <a:xfrm rot="237564">
            <a:off x="4572000" y="3886200"/>
            <a:ext cx="2822575" cy="971550"/>
            <a:chOff x="2495" y="2329"/>
            <a:chExt cx="1778" cy="612"/>
          </a:xfrm>
        </p:grpSpPr>
        <p:sp>
          <p:nvSpPr>
            <p:cNvPr id="46110" name="AutoShape 16"/>
            <p:cNvSpPr>
              <a:spLocks noChangeArrowheads="1"/>
            </p:cNvSpPr>
            <p:nvPr/>
          </p:nvSpPr>
          <p:spPr bwMode="auto">
            <a:xfrm rot="3226569">
              <a:off x="3385" y="1489"/>
              <a:ext cx="48" cy="1728"/>
            </a:xfrm>
            <a:prstGeom prst="flowChartExtract">
              <a:avLst/>
            </a:prstGeom>
            <a:solidFill>
              <a:schemeClr val="tx2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46111" name="Oval 17"/>
            <p:cNvSpPr>
              <a:spLocks noChangeArrowheads="1"/>
            </p:cNvSpPr>
            <p:nvPr/>
          </p:nvSpPr>
          <p:spPr bwMode="auto">
            <a:xfrm rot="8626569">
              <a:off x="2495" y="2894"/>
              <a:ext cx="288" cy="47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95250" name="Text Box 18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95251" name="Text Box 19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95252" name="Text Box 20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95253" name="Text Box 21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95254" name="Text Box 22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95255" name="Text Box 23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95256" name="Text Box 24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95257" name="Text Box 25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95258" name="Text Box 26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95259" name="Text Box 27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46106" name="Freeform 29"/>
          <p:cNvSpPr>
            <a:spLocks/>
          </p:cNvSpPr>
          <p:nvPr/>
        </p:nvSpPr>
        <p:spPr bwMode="auto">
          <a:xfrm>
            <a:off x="4724400" y="4724400"/>
            <a:ext cx="177800" cy="381000"/>
          </a:xfrm>
          <a:custGeom>
            <a:avLst/>
            <a:gdLst>
              <a:gd name="T0" fmla="*/ 0 w 112"/>
              <a:gd name="T1" fmla="*/ 0 h 240"/>
              <a:gd name="T2" fmla="*/ 152400 w 112"/>
              <a:gd name="T3" fmla="*/ 152400 h 240"/>
              <a:gd name="T4" fmla="*/ 152400 w 112"/>
              <a:gd name="T5" fmla="*/ 381000 h 24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12" h="240">
                <a:moveTo>
                  <a:pt x="0" y="0"/>
                </a:moveTo>
                <a:cubicBezTo>
                  <a:pt x="40" y="28"/>
                  <a:pt x="80" y="56"/>
                  <a:pt x="96" y="96"/>
                </a:cubicBezTo>
                <a:cubicBezTo>
                  <a:pt x="112" y="136"/>
                  <a:pt x="96" y="208"/>
                  <a:pt x="96" y="24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6107" name="Line 30"/>
          <p:cNvSpPr>
            <a:spLocks noChangeShapeType="1"/>
          </p:cNvSpPr>
          <p:nvPr/>
        </p:nvSpPr>
        <p:spPr bwMode="auto">
          <a:xfrm flipV="1"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6108" name="Line 31"/>
          <p:cNvSpPr>
            <a:spLocks noChangeShapeType="1"/>
          </p:cNvSpPr>
          <p:nvPr/>
        </p:nvSpPr>
        <p:spPr bwMode="auto">
          <a:xfrm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6109" name="Freeform 33"/>
          <p:cNvSpPr>
            <a:spLocks/>
          </p:cNvSpPr>
          <p:nvPr/>
        </p:nvSpPr>
        <p:spPr bwMode="auto">
          <a:xfrm>
            <a:off x="342900" y="2324100"/>
            <a:ext cx="4381500" cy="3898900"/>
          </a:xfrm>
          <a:custGeom>
            <a:avLst/>
            <a:gdLst>
              <a:gd name="T0" fmla="*/ 2781300 w 2760"/>
              <a:gd name="T1" fmla="*/ 495300 h 2456"/>
              <a:gd name="T2" fmla="*/ 2552700 w 2760"/>
              <a:gd name="T3" fmla="*/ 342900 h 2456"/>
              <a:gd name="T4" fmla="*/ 2247900 w 2760"/>
              <a:gd name="T5" fmla="*/ 190500 h 2456"/>
              <a:gd name="T6" fmla="*/ 1714500 w 2760"/>
              <a:gd name="T7" fmla="*/ 38100 h 2456"/>
              <a:gd name="T8" fmla="*/ 1181100 w 2760"/>
              <a:gd name="T9" fmla="*/ 38100 h 2456"/>
              <a:gd name="T10" fmla="*/ 495300 w 2760"/>
              <a:gd name="T11" fmla="*/ 266700 h 2456"/>
              <a:gd name="T12" fmla="*/ 190500 w 2760"/>
              <a:gd name="T13" fmla="*/ 723900 h 2456"/>
              <a:gd name="T14" fmla="*/ 38100 w 2760"/>
              <a:gd name="T15" fmla="*/ 1409700 h 2456"/>
              <a:gd name="T16" fmla="*/ 38100 w 2760"/>
              <a:gd name="T17" fmla="*/ 2171700 h 2456"/>
              <a:gd name="T18" fmla="*/ 266700 w 2760"/>
              <a:gd name="T19" fmla="*/ 2933700 h 2456"/>
              <a:gd name="T20" fmla="*/ 647700 w 2760"/>
              <a:gd name="T21" fmla="*/ 3390900 h 2456"/>
              <a:gd name="T22" fmla="*/ 1485900 w 2760"/>
              <a:gd name="T23" fmla="*/ 3771900 h 2456"/>
              <a:gd name="T24" fmla="*/ 2019300 w 2760"/>
              <a:gd name="T25" fmla="*/ 3848100 h 2456"/>
              <a:gd name="T26" fmla="*/ 2781300 w 2760"/>
              <a:gd name="T27" fmla="*/ 3848100 h 2456"/>
              <a:gd name="T28" fmla="*/ 3619500 w 2760"/>
              <a:gd name="T29" fmla="*/ 3543300 h 2456"/>
              <a:gd name="T30" fmla="*/ 3924300 w 2760"/>
              <a:gd name="T31" fmla="*/ 3162300 h 2456"/>
              <a:gd name="T32" fmla="*/ 4076700 w 2760"/>
              <a:gd name="T33" fmla="*/ 2857500 h 2456"/>
              <a:gd name="T34" fmla="*/ 4229100 w 2760"/>
              <a:gd name="T35" fmla="*/ 2628900 h 2456"/>
              <a:gd name="T36" fmla="*/ 4381500 w 2760"/>
              <a:gd name="T37" fmla="*/ 2476500 h 245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0" t="0" r="r" b="b"/>
            <a:pathLst>
              <a:path w="2760" h="2456">
                <a:moveTo>
                  <a:pt x="1752" y="312"/>
                </a:moveTo>
                <a:cubicBezTo>
                  <a:pt x="1708" y="280"/>
                  <a:pt x="1664" y="248"/>
                  <a:pt x="1608" y="216"/>
                </a:cubicBezTo>
                <a:cubicBezTo>
                  <a:pt x="1552" y="184"/>
                  <a:pt x="1504" y="152"/>
                  <a:pt x="1416" y="120"/>
                </a:cubicBezTo>
                <a:cubicBezTo>
                  <a:pt x="1328" y="88"/>
                  <a:pt x="1192" y="40"/>
                  <a:pt x="1080" y="24"/>
                </a:cubicBezTo>
                <a:cubicBezTo>
                  <a:pt x="968" y="8"/>
                  <a:pt x="872" y="0"/>
                  <a:pt x="744" y="24"/>
                </a:cubicBezTo>
                <a:cubicBezTo>
                  <a:pt x="616" y="48"/>
                  <a:pt x="416" y="96"/>
                  <a:pt x="312" y="168"/>
                </a:cubicBezTo>
                <a:cubicBezTo>
                  <a:pt x="208" y="240"/>
                  <a:pt x="168" y="336"/>
                  <a:pt x="120" y="456"/>
                </a:cubicBezTo>
                <a:cubicBezTo>
                  <a:pt x="72" y="576"/>
                  <a:pt x="40" y="736"/>
                  <a:pt x="24" y="888"/>
                </a:cubicBezTo>
                <a:cubicBezTo>
                  <a:pt x="8" y="1040"/>
                  <a:pt x="0" y="1208"/>
                  <a:pt x="24" y="1368"/>
                </a:cubicBezTo>
                <a:cubicBezTo>
                  <a:pt x="48" y="1528"/>
                  <a:pt x="104" y="1720"/>
                  <a:pt x="168" y="1848"/>
                </a:cubicBezTo>
                <a:cubicBezTo>
                  <a:pt x="232" y="1976"/>
                  <a:pt x="280" y="2048"/>
                  <a:pt x="408" y="2136"/>
                </a:cubicBezTo>
                <a:cubicBezTo>
                  <a:pt x="536" y="2224"/>
                  <a:pt x="792" y="2328"/>
                  <a:pt x="936" y="2376"/>
                </a:cubicBezTo>
                <a:cubicBezTo>
                  <a:pt x="1080" y="2424"/>
                  <a:pt x="1136" y="2416"/>
                  <a:pt x="1272" y="2424"/>
                </a:cubicBezTo>
                <a:cubicBezTo>
                  <a:pt x="1408" y="2432"/>
                  <a:pt x="1584" y="2456"/>
                  <a:pt x="1752" y="2424"/>
                </a:cubicBezTo>
                <a:cubicBezTo>
                  <a:pt x="1920" y="2392"/>
                  <a:pt x="2160" y="2304"/>
                  <a:pt x="2280" y="2232"/>
                </a:cubicBezTo>
                <a:cubicBezTo>
                  <a:pt x="2400" y="2160"/>
                  <a:pt x="2424" y="2064"/>
                  <a:pt x="2472" y="1992"/>
                </a:cubicBezTo>
                <a:cubicBezTo>
                  <a:pt x="2520" y="1920"/>
                  <a:pt x="2536" y="1856"/>
                  <a:pt x="2568" y="1800"/>
                </a:cubicBezTo>
                <a:cubicBezTo>
                  <a:pt x="2600" y="1744"/>
                  <a:pt x="2632" y="1696"/>
                  <a:pt x="2664" y="1656"/>
                </a:cubicBezTo>
                <a:cubicBezTo>
                  <a:pt x="2696" y="1616"/>
                  <a:pt x="2744" y="1584"/>
                  <a:pt x="2760" y="156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7107" name="Line 3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108" name="Oval 4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7109" name="Oval 5"/>
          <p:cNvSpPr>
            <a:spLocks noChangeArrowheads="1"/>
          </p:cNvSpPr>
          <p:nvPr/>
        </p:nvSpPr>
        <p:spPr bwMode="auto">
          <a:xfrm>
            <a:off x="1184275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7110" name="Oval 6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7111" name="Oval 7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7112" name="Oval 8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7113" name="Line 9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114" name="Oval 10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7115" name="Oval 11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7116" name="Oval 12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7117" name="Oval 13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7118" name="Oval 14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47119" name="Group 15"/>
          <p:cNvGrpSpPr>
            <a:grpSpLocks/>
          </p:cNvGrpSpPr>
          <p:nvPr/>
        </p:nvGrpSpPr>
        <p:grpSpPr bwMode="auto">
          <a:xfrm rot="-1824283">
            <a:off x="5791200" y="3352800"/>
            <a:ext cx="2822575" cy="971550"/>
            <a:chOff x="2495" y="2329"/>
            <a:chExt cx="1778" cy="612"/>
          </a:xfrm>
        </p:grpSpPr>
        <p:sp>
          <p:nvSpPr>
            <p:cNvPr id="47133" name="AutoShape 16"/>
            <p:cNvSpPr>
              <a:spLocks noChangeArrowheads="1"/>
            </p:cNvSpPr>
            <p:nvPr/>
          </p:nvSpPr>
          <p:spPr bwMode="auto">
            <a:xfrm rot="3226569">
              <a:off x="3385" y="1489"/>
              <a:ext cx="48" cy="1728"/>
            </a:xfrm>
            <a:prstGeom prst="flowChartExtract">
              <a:avLst/>
            </a:prstGeom>
            <a:solidFill>
              <a:schemeClr val="tx2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47134" name="Oval 17"/>
            <p:cNvSpPr>
              <a:spLocks noChangeArrowheads="1"/>
            </p:cNvSpPr>
            <p:nvPr/>
          </p:nvSpPr>
          <p:spPr bwMode="auto">
            <a:xfrm rot="8626569">
              <a:off x="2495" y="2894"/>
              <a:ext cx="288" cy="47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96274" name="Text Box 18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96275" name="Text Box 19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96276" name="Text Box 20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96277" name="Text Box 21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96278" name="Text Box 22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96279" name="Text Box 23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96280" name="Text Box 24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96281" name="Text Box 25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96282" name="Text Box 26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96283" name="Text Box 27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47130" name="Line 29"/>
          <p:cNvSpPr>
            <a:spLocks noChangeShapeType="1"/>
          </p:cNvSpPr>
          <p:nvPr/>
        </p:nvSpPr>
        <p:spPr bwMode="auto">
          <a:xfrm flipV="1"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131" name="Line 30"/>
          <p:cNvSpPr>
            <a:spLocks noChangeShapeType="1"/>
          </p:cNvSpPr>
          <p:nvPr/>
        </p:nvSpPr>
        <p:spPr bwMode="auto">
          <a:xfrm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132" name="Freeform 32"/>
          <p:cNvSpPr>
            <a:spLocks/>
          </p:cNvSpPr>
          <p:nvPr/>
        </p:nvSpPr>
        <p:spPr bwMode="auto">
          <a:xfrm>
            <a:off x="711200" y="2184400"/>
            <a:ext cx="5791200" cy="4203700"/>
          </a:xfrm>
          <a:custGeom>
            <a:avLst/>
            <a:gdLst>
              <a:gd name="T0" fmla="*/ 2413000 w 3648"/>
              <a:gd name="T1" fmla="*/ 635000 h 2648"/>
              <a:gd name="T2" fmla="*/ 2260600 w 3648"/>
              <a:gd name="T3" fmla="*/ 330200 h 2648"/>
              <a:gd name="T4" fmla="*/ 1803400 w 3648"/>
              <a:gd name="T5" fmla="*/ 101600 h 2648"/>
              <a:gd name="T6" fmla="*/ 1193800 w 3648"/>
              <a:gd name="T7" fmla="*/ 25400 h 2648"/>
              <a:gd name="T8" fmla="*/ 660400 w 3648"/>
              <a:gd name="T9" fmla="*/ 254000 h 2648"/>
              <a:gd name="T10" fmla="*/ 355600 w 3648"/>
              <a:gd name="T11" fmla="*/ 711200 h 2648"/>
              <a:gd name="T12" fmla="*/ 50800 w 3648"/>
              <a:gd name="T13" fmla="*/ 1625600 h 2648"/>
              <a:gd name="T14" fmla="*/ 50800 w 3648"/>
              <a:gd name="T15" fmla="*/ 2235200 h 2648"/>
              <a:gd name="T16" fmla="*/ 355600 w 3648"/>
              <a:gd name="T17" fmla="*/ 3149600 h 2648"/>
              <a:gd name="T18" fmla="*/ 1117600 w 3648"/>
              <a:gd name="T19" fmla="*/ 3759200 h 2648"/>
              <a:gd name="T20" fmla="*/ 2260600 w 3648"/>
              <a:gd name="T21" fmla="*/ 4140200 h 2648"/>
              <a:gd name="T22" fmla="*/ 3556000 w 3648"/>
              <a:gd name="T23" fmla="*/ 4140200 h 2648"/>
              <a:gd name="T24" fmla="*/ 4470400 w 3648"/>
              <a:gd name="T25" fmla="*/ 3835400 h 2648"/>
              <a:gd name="T26" fmla="*/ 5156200 w 3648"/>
              <a:gd name="T27" fmla="*/ 3149600 h 2648"/>
              <a:gd name="T28" fmla="*/ 5461000 w 3648"/>
              <a:gd name="T29" fmla="*/ 2921000 h 2648"/>
              <a:gd name="T30" fmla="*/ 5613400 w 3648"/>
              <a:gd name="T31" fmla="*/ 2692400 h 2648"/>
              <a:gd name="T32" fmla="*/ 5765800 w 3648"/>
              <a:gd name="T33" fmla="*/ 2844800 h 2648"/>
              <a:gd name="T34" fmla="*/ 5765800 w 3648"/>
              <a:gd name="T35" fmla="*/ 3073400 h 2648"/>
              <a:gd name="T36" fmla="*/ 5689600 w 3648"/>
              <a:gd name="T37" fmla="*/ 3302000 h 2648"/>
              <a:gd name="T38" fmla="*/ 5537200 w 3648"/>
              <a:gd name="T39" fmla="*/ 3454400 h 2648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0" t="0" r="r" b="b"/>
            <a:pathLst>
              <a:path w="3648" h="2648">
                <a:moveTo>
                  <a:pt x="1520" y="400"/>
                </a:moveTo>
                <a:cubicBezTo>
                  <a:pt x="1504" y="332"/>
                  <a:pt x="1488" y="264"/>
                  <a:pt x="1424" y="208"/>
                </a:cubicBezTo>
                <a:cubicBezTo>
                  <a:pt x="1360" y="152"/>
                  <a:pt x="1248" y="96"/>
                  <a:pt x="1136" y="64"/>
                </a:cubicBezTo>
                <a:cubicBezTo>
                  <a:pt x="1024" y="32"/>
                  <a:pt x="872" y="0"/>
                  <a:pt x="752" y="16"/>
                </a:cubicBezTo>
                <a:cubicBezTo>
                  <a:pt x="632" y="32"/>
                  <a:pt x="504" y="88"/>
                  <a:pt x="416" y="160"/>
                </a:cubicBezTo>
                <a:cubicBezTo>
                  <a:pt x="328" y="232"/>
                  <a:pt x="288" y="304"/>
                  <a:pt x="224" y="448"/>
                </a:cubicBezTo>
                <a:cubicBezTo>
                  <a:pt x="160" y="592"/>
                  <a:pt x="64" y="864"/>
                  <a:pt x="32" y="1024"/>
                </a:cubicBezTo>
                <a:cubicBezTo>
                  <a:pt x="0" y="1184"/>
                  <a:pt x="0" y="1248"/>
                  <a:pt x="32" y="1408"/>
                </a:cubicBezTo>
                <a:cubicBezTo>
                  <a:pt x="64" y="1568"/>
                  <a:pt x="112" y="1824"/>
                  <a:pt x="224" y="1984"/>
                </a:cubicBezTo>
                <a:cubicBezTo>
                  <a:pt x="336" y="2144"/>
                  <a:pt x="504" y="2264"/>
                  <a:pt x="704" y="2368"/>
                </a:cubicBezTo>
                <a:cubicBezTo>
                  <a:pt x="904" y="2472"/>
                  <a:pt x="1168" y="2568"/>
                  <a:pt x="1424" y="2608"/>
                </a:cubicBezTo>
                <a:cubicBezTo>
                  <a:pt x="1680" y="2648"/>
                  <a:pt x="2008" y="2640"/>
                  <a:pt x="2240" y="2608"/>
                </a:cubicBezTo>
                <a:cubicBezTo>
                  <a:pt x="2472" y="2576"/>
                  <a:pt x="2648" y="2520"/>
                  <a:pt x="2816" y="2416"/>
                </a:cubicBezTo>
                <a:cubicBezTo>
                  <a:pt x="2984" y="2312"/>
                  <a:pt x="3144" y="2080"/>
                  <a:pt x="3248" y="1984"/>
                </a:cubicBezTo>
                <a:cubicBezTo>
                  <a:pt x="3352" y="1888"/>
                  <a:pt x="3392" y="1888"/>
                  <a:pt x="3440" y="1840"/>
                </a:cubicBezTo>
                <a:cubicBezTo>
                  <a:pt x="3488" y="1792"/>
                  <a:pt x="3504" y="1704"/>
                  <a:pt x="3536" y="1696"/>
                </a:cubicBezTo>
                <a:cubicBezTo>
                  <a:pt x="3568" y="1688"/>
                  <a:pt x="3616" y="1752"/>
                  <a:pt x="3632" y="1792"/>
                </a:cubicBezTo>
                <a:cubicBezTo>
                  <a:pt x="3648" y="1832"/>
                  <a:pt x="3640" y="1888"/>
                  <a:pt x="3632" y="1936"/>
                </a:cubicBezTo>
                <a:cubicBezTo>
                  <a:pt x="3624" y="1984"/>
                  <a:pt x="3608" y="2040"/>
                  <a:pt x="3584" y="2080"/>
                </a:cubicBezTo>
                <a:cubicBezTo>
                  <a:pt x="3560" y="2120"/>
                  <a:pt x="3524" y="2148"/>
                  <a:pt x="3488" y="217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8131" name="Line 3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8132" name="Oval 4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8133" name="Oval 5"/>
          <p:cNvSpPr>
            <a:spLocks noChangeArrowheads="1"/>
          </p:cNvSpPr>
          <p:nvPr/>
        </p:nvSpPr>
        <p:spPr bwMode="auto">
          <a:xfrm>
            <a:off x="1184275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8134" name="Oval 6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8135" name="Oval 7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8136" name="Oval 8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8137" name="Line 9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8138" name="Oval 10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8139" name="Oval 11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8140" name="Oval 12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8141" name="Oval 13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8142" name="Oval 14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48143" name="Group 15"/>
          <p:cNvGrpSpPr>
            <a:grpSpLocks/>
          </p:cNvGrpSpPr>
          <p:nvPr/>
        </p:nvGrpSpPr>
        <p:grpSpPr bwMode="auto">
          <a:xfrm rot="-5771265">
            <a:off x="5856287" y="2678113"/>
            <a:ext cx="2822575" cy="971550"/>
            <a:chOff x="2495" y="2329"/>
            <a:chExt cx="1778" cy="612"/>
          </a:xfrm>
        </p:grpSpPr>
        <p:sp>
          <p:nvSpPr>
            <p:cNvPr id="48157" name="AutoShape 16"/>
            <p:cNvSpPr>
              <a:spLocks noChangeArrowheads="1"/>
            </p:cNvSpPr>
            <p:nvPr/>
          </p:nvSpPr>
          <p:spPr bwMode="auto">
            <a:xfrm rot="3226569">
              <a:off x="3385" y="1489"/>
              <a:ext cx="48" cy="1728"/>
            </a:xfrm>
            <a:prstGeom prst="flowChartExtract">
              <a:avLst/>
            </a:prstGeom>
            <a:solidFill>
              <a:schemeClr val="tx2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48158" name="Oval 17"/>
            <p:cNvSpPr>
              <a:spLocks noChangeArrowheads="1"/>
            </p:cNvSpPr>
            <p:nvPr/>
          </p:nvSpPr>
          <p:spPr bwMode="auto">
            <a:xfrm rot="8626569">
              <a:off x="2495" y="2894"/>
              <a:ext cx="288" cy="47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97298" name="Text Box 18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97299" name="Text Box 19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97300" name="Text Box 20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97301" name="Text Box 21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97302" name="Text Box 22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97303" name="Text Box 23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97304" name="Text Box 24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97305" name="Text Box 25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97306" name="Text Box 26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97307" name="Text Box 27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48154" name="Line 29"/>
          <p:cNvSpPr>
            <a:spLocks noChangeShapeType="1"/>
          </p:cNvSpPr>
          <p:nvPr/>
        </p:nvSpPr>
        <p:spPr bwMode="auto">
          <a:xfrm flipV="1"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8155" name="Line 30"/>
          <p:cNvSpPr>
            <a:spLocks noChangeShapeType="1"/>
          </p:cNvSpPr>
          <p:nvPr/>
        </p:nvSpPr>
        <p:spPr bwMode="auto">
          <a:xfrm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8156" name="Freeform 31"/>
          <p:cNvSpPr>
            <a:spLocks/>
          </p:cNvSpPr>
          <p:nvPr/>
        </p:nvSpPr>
        <p:spPr bwMode="auto">
          <a:xfrm>
            <a:off x="1905000" y="2641600"/>
            <a:ext cx="6400800" cy="4064000"/>
          </a:xfrm>
          <a:custGeom>
            <a:avLst/>
            <a:gdLst>
              <a:gd name="T0" fmla="*/ 1219200 w 4032"/>
              <a:gd name="T1" fmla="*/ 177800 h 2560"/>
              <a:gd name="T2" fmla="*/ 990600 w 4032"/>
              <a:gd name="T3" fmla="*/ 25400 h 2560"/>
              <a:gd name="T4" fmla="*/ 609600 w 4032"/>
              <a:gd name="T5" fmla="*/ 101600 h 2560"/>
              <a:gd name="T6" fmla="*/ 152400 w 4032"/>
              <a:gd name="T7" fmla="*/ 635000 h 2560"/>
              <a:gd name="T8" fmla="*/ 0 w 4032"/>
              <a:gd name="T9" fmla="*/ 1397000 h 2560"/>
              <a:gd name="T10" fmla="*/ 152400 w 4032"/>
              <a:gd name="T11" fmla="*/ 2311400 h 2560"/>
              <a:gd name="T12" fmla="*/ 685800 w 4032"/>
              <a:gd name="T13" fmla="*/ 3073400 h 2560"/>
              <a:gd name="T14" fmla="*/ 1676400 w 4032"/>
              <a:gd name="T15" fmla="*/ 3530600 h 2560"/>
              <a:gd name="T16" fmla="*/ 3200400 w 4032"/>
              <a:gd name="T17" fmla="*/ 3987800 h 2560"/>
              <a:gd name="T18" fmla="*/ 4495800 w 4032"/>
              <a:gd name="T19" fmla="*/ 3987800 h 2560"/>
              <a:gd name="T20" fmla="*/ 5257800 w 4032"/>
              <a:gd name="T21" fmla="*/ 3606800 h 2560"/>
              <a:gd name="T22" fmla="*/ 5715000 w 4032"/>
              <a:gd name="T23" fmla="*/ 2692400 h 2560"/>
              <a:gd name="T24" fmla="*/ 5791200 w 4032"/>
              <a:gd name="T25" fmla="*/ 2235200 h 2560"/>
              <a:gd name="T26" fmla="*/ 5867400 w 4032"/>
              <a:gd name="T27" fmla="*/ 1930400 h 2560"/>
              <a:gd name="T28" fmla="*/ 5943600 w 4032"/>
              <a:gd name="T29" fmla="*/ 1778000 h 2560"/>
              <a:gd name="T30" fmla="*/ 6248400 w 4032"/>
              <a:gd name="T31" fmla="*/ 1778000 h 2560"/>
              <a:gd name="T32" fmla="*/ 6400800 w 4032"/>
              <a:gd name="T33" fmla="*/ 2082800 h 2560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4032" h="2560">
                <a:moveTo>
                  <a:pt x="768" y="112"/>
                </a:moveTo>
                <a:cubicBezTo>
                  <a:pt x="728" y="68"/>
                  <a:pt x="688" y="24"/>
                  <a:pt x="624" y="16"/>
                </a:cubicBezTo>
                <a:cubicBezTo>
                  <a:pt x="560" y="8"/>
                  <a:pt x="472" y="0"/>
                  <a:pt x="384" y="64"/>
                </a:cubicBezTo>
                <a:cubicBezTo>
                  <a:pt x="296" y="128"/>
                  <a:pt x="160" y="264"/>
                  <a:pt x="96" y="400"/>
                </a:cubicBezTo>
                <a:cubicBezTo>
                  <a:pt x="32" y="536"/>
                  <a:pt x="0" y="704"/>
                  <a:pt x="0" y="880"/>
                </a:cubicBezTo>
                <a:cubicBezTo>
                  <a:pt x="0" y="1056"/>
                  <a:pt x="24" y="1280"/>
                  <a:pt x="96" y="1456"/>
                </a:cubicBezTo>
                <a:cubicBezTo>
                  <a:pt x="168" y="1632"/>
                  <a:pt x="272" y="1808"/>
                  <a:pt x="432" y="1936"/>
                </a:cubicBezTo>
                <a:cubicBezTo>
                  <a:pt x="592" y="2064"/>
                  <a:pt x="792" y="2128"/>
                  <a:pt x="1056" y="2224"/>
                </a:cubicBezTo>
                <a:cubicBezTo>
                  <a:pt x="1320" y="2320"/>
                  <a:pt x="1720" y="2464"/>
                  <a:pt x="2016" y="2512"/>
                </a:cubicBezTo>
                <a:cubicBezTo>
                  <a:pt x="2312" y="2560"/>
                  <a:pt x="2616" y="2552"/>
                  <a:pt x="2832" y="2512"/>
                </a:cubicBezTo>
                <a:cubicBezTo>
                  <a:pt x="3048" y="2472"/>
                  <a:pt x="3184" y="2408"/>
                  <a:pt x="3312" y="2272"/>
                </a:cubicBezTo>
                <a:cubicBezTo>
                  <a:pt x="3440" y="2136"/>
                  <a:pt x="3544" y="1840"/>
                  <a:pt x="3600" y="1696"/>
                </a:cubicBezTo>
                <a:cubicBezTo>
                  <a:pt x="3656" y="1552"/>
                  <a:pt x="3632" y="1488"/>
                  <a:pt x="3648" y="1408"/>
                </a:cubicBezTo>
                <a:cubicBezTo>
                  <a:pt x="3664" y="1328"/>
                  <a:pt x="3680" y="1264"/>
                  <a:pt x="3696" y="1216"/>
                </a:cubicBezTo>
                <a:cubicBezTo>
                  <a:pt x="3712" y="1168"/>
                  <a:pt x="3704" y="1136"/>
                  <a:pt x="3744" y="1120"/>
                </a:cubicBezTo>
                <a:cubicBezTo>
                  <a:pt x="3784" y="1104"/>
                  <a:pt x="3888" y="1088"/>
                  <a:pt x="3936" y="1120"/>
                </a:cubicBezTo>
                <a:cubicBezTo>
                  <a:pt x="3984" y="1152"/>
                  <a:pt x="4008" y="1272"/>
                  <a:pt x="4032" y="131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9155" name="Line 3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9156" name="Oval 4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9157" name="Oval 5"/>
          <p:cNvSpPr>
            <a:spLocks noChangeArrowheads="1"/>
          </p:cNvSpPr>
          <p:nvPr/>
        </p:nvSpPr>
        <p:spPr bwMode="auto">
          <a:xfrm>
            <a:off x="1184275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9158" name="Oval 6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9159" name="Oval 7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9160" name="Oval 8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9161" name="Line 9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9162" name="Oval 10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9163" name="Oval 11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9164" name="Oval 12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9165" name="Oval 13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49166" name="Oval 14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49167" name="Group 15"/>
          <p:cNvGrpSpPr>
            <a:grpSpLocks/>
          </p:cNvGrpSpPr>
          <p:nvPr/>
        </p:nvGrpSpPr>
        <p:grpSpPr bwMode="auto">
          <a:xfrm rot="-6718202">
            <a:off x="5246687" y="2297113"/>
            <a:ext cx="2822575" cy="971550"/>
            <a:chOff x="2495" y="2329"/>
            <a:chExt cx="1778" cy="612"/>
          </a:xfrm>
        </p:grpSpPr>
        <p:sp>
          <p:nvSpPr>
            <p:cNvPr id="49181" name="AutoShape 16"/>
            <p:cNvSpPr>
              <a:spLocks noChangeArrowheads="1"/>
            </p:cNvSpPr>
            <p:nvPr/>
          </p:nvSpPr>
          <p:spPr bwMode="auto">
            <a:xfrm rot="3226569">
              <a:off x="3385" y="1489"/>
              <a:ext cx="48" cy="1728"/>
            </a:xfrm>
            <a:prstGeom prst="flowChartExtract">
              <a:avLst/>
            </a:prstGeom>
            <a:solidFill>
              <a:schemeClr val="tx2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49182" name="Oval 17"/>
            <p:cNvSpPr>
              <a:spLocks noChangeArrowheads="1"/>
            </p:cNvSpPr>
            <p:nvPr/>
          </p:nvSpPr>
          <p:spPr bwMode="auto">
            <a:xfrm rot="8626569">
              <a:off x="2495" y="2894"/>
              <a:ext cx="288" cy="47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98322" name="Text Box 18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98323" name="Text Box 19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98324" name="Text Box 20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98325" name="Text Box 21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98326" name="Text Box 22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98327" name="Text Box 23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98328" name="Text Box 24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98329" name="Text Box 25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98330" name="Text Box 26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98331" name="Text Box 27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49178" name="Line 29"/>
          <p:cNvSpPr>
            <a:spLocks noChangeShapeType="1"/>
          </p:cNvSpPr>
          <p:nvPr/>
        </p:nvSpPr>
        <p:spPr bwMode="auto">
          <a:xfrm flipV="1"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9179" name="Line 30"/>
          <p:cNvSpPr>
            <a:spLocks noChangeShapeType="1"/>
          </p:cNvSpPr>
          <p:nvPr/>
        </p:nvSpPr>
        <p:spPr bwMode="auto">
          <a:xfrm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9180" name="Freeform 31"/>
          <p:cNvSpPr>
            <a:spLocks/>
          </p:cNvSpPr>
          <p:nvPr/>
        </p:nvSpPr>
        <p:spPr bwMode="auto">
          <a:xfrm>
            <a:off x="2438400" y="2819400"/>
            <a:ext cx="5664200" cy="3898900"/>
          </a:xfrm>
          <a:custGeom>
            <a:avLst/>
            <a:gdLst>
              <a:gd name="T0" fmla="*/ 685800 w 3568"/>
              <a:gd name="T1" fmla="*/ 0 h 2456"/>
              <a:gd name="T2" fmla="*/ 381000 w 3568"/>
              <a:gd name="T3" fmla="*/ 152400 h 2456"/>
              <a:gd name="T4" fmla="*/ 76200 w 3568"/>
              <a:gd name="T5" fmla="*/ 457200 h 2456"/>
              <a:gd name="T6" fmla="*/ 0 w 3568"/>
              <a:gd name="T7" fmla="*/ 990600 h 2456"/>
              <a:gd name="T8" fmla="*/ 76200 w 3568"/>
              <a:gd name="T9" fmla="*/ 1524000 h 2456"/>
              <a:gd name="T10" fmla="*/ 304800 w 3568"/>
              <a:gd name="T11" fmla="*/ 2286000 h 2456"/>
              <a:gd name="T12" fmla="*/ 914400 w 3568"/>
              <a:gd name="T13" fmla="*/ 3048000 h 2456"/>
              <a:gd name="T14" fmla="*/ 2057400 w 3568"/>
              <a:gd name="T15" fmla="*/ 3505200 h 2456"/>
              <a:gd name="T16" fmla="*/ 2971800 w 3568"/>
              <a:gd name="T17" fmla="*/ 3810000 h 2456"/>
              <a:gd name="T18" fmla="*/ 4191000 w 3568"/>
              <a:gd name="T19" fmla="*/ 3886200 h 2456"/>
              <a:gd name="T20" fmla="*/ 5105400 w 3568"/>
              <a:gd name="T21" fmla="*/ 3733800 h 2456"/>
              <a:gd name="T22" fmla="*/ 5486400 w 3568"/>
              <a:gd name="T23" fmla="*/ 3200400 h 2456"/>
              <a:gd name="T24" fmla="*/ 5638800 w 3568"/>
              <a:gd name="T25" fmla="*/ 2438400 h 2456"/>
              <a:gd name="T26" fmla="*/ 5638800 w 3568"/>
              <a:gd name="T27" fmla="*/ 1905000 h 2456"/>
              <a:gd name="T28" fmla="*/ 5562600 w 3568"/>
              <a:gd name="T29" fmla="*/ 1447800 h 2456"/>
              <a:gd name="T30" fmla="*/ 5410200 w 3568"/>
              <a:gd name="T31" fmla="*/ 1219200 h 2456"/>
              <a:gd name="T32" fmla="*/ 5257800 w 3568"/>
              <a:gd name="T33" fmla="*/ 1066800 h 2456"/>
              <a:gd name="T34" fmla="*/ 5029200 w 3568"/>
              <a:gd name="T35" fmla="*/ 990600 h 2456"/>
              <a:gd name="T36" fmla="*/ 4953000 w 3568"/>
              <a:gd name="T37" fmla="*/ 1371600 h 2456"/>
              <a:gd name="T38" fmla="*/ 4953000 w 3568"/>
              <a:gd name="T39" fmla="*/ 1600200 h 245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0" t="0" r="r" b="b"/>
            <a:pathLst>
              <a:path w="3568" h="2456">
                <a:moveTo>
                  <a:pt x="432" y="0"/>
                </a:moveTo>
                <a:cubicBezTo>
                  <a:pt x="368" y="24"/>
                  <a:pt x="304" y="48"/>
                  <a:pt x="240" y="96"/>
                </a:cubicBezTo>
                <a:cubicBezTo>
                  <a:pt x="176" y="144"/>
                  <a:pt x="88" y="200"/>
                  <a:pt x="48" y="288"/>
                </a:cubicBezTo>
                <a:cubicBezTo>
                  <a:pt x="8" y="376"/>
                  <a:pt x="0" y="512"/>
                  <a:pt x="0" y="624"/>
                </a:cubicBezTo>
                <a:cubicBezTo>
                  <a:pt x="0" y="736"/>
                  <a:pt x="16" y="824"/>
                  <a:pt x="48" y="960"/>
                </a:cubicBezTo>
                <a:cubicBezTo>
                  <a:pt x="80" y="1096"/>
                  <a:pt x="104" y="1280"/>
                  <a:pt x="192" y="1440"/>
                </a:cubicBezTo>
                <a:cubicBezTo>
                  <a:pt x="280" y="1600"/>
                  <a:pt x="392" y="1792"/>
                  <a:pt x="576" y="1920"/>
                </a:cubicBezTo>
                <a:cubicBezTo>
                  <a:pt x="760" y="2048"/>
                  <a:pt x="1080" y="2128"/>
                  <a:pt x="1296" y="2208"/>
                </a:cubicBezTo>
                <a:cubicBezTo>
                  <a:pt x="1512" y="2288"/>
                  <a:pt x="1648" y="2360"/>
                  <a:pt x="1872" y="2400"/>
                </a:cubicBezTo>
                <a:cubicBezTo>
                  <a:pt x="2096" y="2440"/>
                  <a:pt x="2416" y="2456"/>
                  <a:pt x="2640" y="2448"/>
                </a:cubicBezTo>
                <a:cubicBezTo>
                  <a:pt x="2864" y="2440"/>
                  <a:pt x="3080" y="2424"/>
                  <a:pt x="3216" y="2352"/>
                </a:cubicBezTo>
                <a:cubicBezTo>
                  <a:pt x="3352" y="2280"/>
                  <a:pt x="3400" y="2152"/>
                  <a:pt x="3456" y="2016"/>
                </a:cubicBezTo>
                <a:cubicBezTo>
                  <a:pt x="3512" y="1880"/>
                  <a:pt x="3536" y="1672"/>
                  <a:pt x="3552" y="1536"/>
                </a:cubicBezTo>
                <a:cubicBezTo>
                  <a:pt x="3568" y="1400"/>
                  <a:pt x="3560" y="1304"/>
                  <a:pt x="3552" y="1200"/>
                </a:cubicBezTo>
                <a:cubicBezTo>
                  <a:pt x="3544" y="1096"/>
                  <a:pt x="3528" y="984"/>
                  <a:pt x="3504" y="912"/>
                </a:cubicBezTo>
                <a:cubicBezTo>
                  <a:pt x="3480" y="840"/>
                  <a:pt x="3440" y="808"/>
                  <a:pt x="3408" y="768"/>
                </a:cubicBezTo>
                <a:cubicBezTo>
                  <a:pt x="3376" y="728"/>
                  <a:pt x="3352" y="696"/>
                  <a:pt x="3312" y="672"/>
                </a:cubicBezTo>
                <a:cubicBezTo>
                  <a:pt x="3272" y="648"/>
                  <a:pt x="3200" y="592"/>
                  <a:pt x="3168" y="624"/>
                </a:cubicBezTo>
                <a:cubicBezTo>
                  <a:pt x="3136" y="656"/>
                  <a:pt x="3128" y="800"/>
                  <a:pt x="3120" y="864"/>
                </a:cubicBezTo>
                <a:cubicBezTo>
                  <a:pt x="3112" y="928"/>
                  <a:pt x="3120" y="976"/>
                  <a:pt x="3120" y="1008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50179" name="Line 3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0180" name="Oval 4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50181" name="Oval 5"/>
          <p:cNvSpPr>
            <a:spLocks noChangeArrowheads="1"/>
          </p:cNvSpPr>
          <p:nvPr/>
        </p:nvSpPr>
        <p:spPr bwMode="auto">
          <a:xfrm>
            <a:off x="1184275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50182" name="Oval 6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50183" name="Oval 7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50184" name="Oval 8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50185" name="Line 9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0186" name="Oval 10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50187" name="Oval 11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50188" name="Oval 12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50189" name="Oval 13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50190" name="Oval 14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50191" name="Group 15"/>
          <p:cNvGrpSpPr>
            <a:grpSpLocks/>
          </p:cNvGrpSpPr>
          <p:nvPr/>
        </p:nvGrpSpPr>
        <p:grpSpPr bwMode="auto">
          <a:xfrm rot="-7380676">
            <a:off x="4332287" y="1839913"/>
            <a:ext cx="2822575" cy="971550"/>
            <a:chOff x="2495" y="2329"/>
            <a:chExt cx="1778" cy="612"/>
          </a:xfrm>
        </p:grpSpPr>
        <p:sp>
          <p:nvSpPr>
            <p:cNvPr id="50205" name="AutoShape 16"/>
            <p:cNvSpPr>
              <a:spLocks noChangeArrowheads="1"/>
            </p:cNvSpPr>
            <p:nvPr/>
          </p:nvSpPr>
          <p:spPr bwMode="auto">
            <a:xfrm rot="3226569">
              <a:off x="3385" y="1489"/>
              <a:ext cx="48" cy="1728"/>
            </a:xfrm>
            <a:prstGeom prst="flowChartExtract">
              <a:avLst/>
            </a:prstGeom>
            <a:solidFill>
              <a:schemeClr val="tx2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0206" name="Oval 17"/>
            <p:cNvSpPr>
              <a:spLocks noChangeArrowheads="1"/>
            </p:cNvSpPr>
            <p:nvPr/>
          </p:nvSpPr>
          <p:spPr bwMode="auto">
            <a:xfrm rot="8626569">
              <a:off x="2495" y="2894"/>
              <a:ext cx="288" cy="47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99346" name="Text Box 18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99347" name="Text Box 19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99348" name="Text Box 20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99349" name="Text Box 21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99350" name="Text Box 22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99351" name="Text Box 23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99352" name="Text Box 24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99353" name="Text Box 25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99354" name="Text Box 26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99355" name="Text Box 27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50202" name="Line 29"/>
          <p:cNvSpPr>
            <a:spLocks noChangeShapeType="1"/>
          </p:cNvSpPr>
          <p:nvPr/>
        </p:nvSpPr>
        <p:spPr bwMode="auto">
          <a:xfrm flipV="1"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0203" name="Line 30"/>
          <p:cNvSpPr>
            <a:spLocks noChangeShapeType="1"/>
          </p:cNvSpPr>
          <p:nvPr/>
        </p:nvSpPr>
        <p:spPr bwMode="auto">
          <a:xfrm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0204" name="Freeform 31"/>
          <p:cNvSpPr>
            <a:spLocks/>
          </p:cNvSpPr>
          <p:nvPr/>
        </p:nvSpPr>
        <p:spPr bwMode="auto">
          <a:xfrm>
            <a:off x="876300" y="2413000"/>
            <a:ext cx="6604000" cy="3886200"/>
          </a:xfrm>
          <a:custGeom>
            <a:avLst/>
            <a:gdLst>
              <a:gd name="T0" fmla="*/ 2247900 w 4160"/>
              <a:gd name="T1" fmla="*/ 406400 h 2448"/>
              <a:gd name="T2" fmla="*/ 2095500 w 4160"/>
              <a:gd name="T3" fmla="*/ 177800 h 2448"/>
              <a:gd name="T4" fmla="*/ 1790700 w 4160"/>
              <a:gd name="T5" fmla="*/ 101600 h 2448"/>
              <a:gd name="T6" fmla="*/ 1181100 w 4160"/>
              <a:gd name="T7" fmla="*/ 25400 h 2448"/>
              <a:gd name="T8" fmla="*/ 647700 w 4160"/>
              <a:gd name="T9" fmla="*/ 254000 h 2448"/>
              <a:gd name="T10" fmla="*/ 190500 w 4160"/>
              <a:gd name="T11" fmla="*/ 635000 h 2448"/>
              <a:gd name="T12" fmla="*/ 114300 w 4160"/>
              <a:gd name="T13" fmla="*/ 1397000 h 2448"/>
              <a:gd name="T14" fmla="*/ 190500 w 4160"/>
              <a:gd name="T15" fmla="*/ 2311400 h 2448"/>
              <a:gd name="T16" fmla="*/ 1257300 w 4160"/>
              <a:gd name="T17" fmla="*/ 3530600 h 2448"/>
              <a:gd name="T18" fmla="*/ 2781300 w 4160"/>
              <a:gd name="T19" fmla="*/ 3835400 h 2448"/>
              <a:gd name="T20" fmla="*/ 4229100 w 4160"/>
              <a:gd name="T21" fmla="*/ 3835400 h 2448"/>
              <a:gd name="T22" fmla="*/ 5676900 w 4160"/>
              <a:gd name="T23" fmla="*/ 3759200 h 2448"/>
              <a:gd name="T24" fmla="*/ 6438900 w 4160"/>
              <a:gd name="T25" fmla="*/ 3302000 h 2448"/>
              <a:gd name="T26" fmla="*/ 6591300 w 4160"/>
              <a:gd name="T27" fmla="*/ 2387600 h 2448"/>
              <a:gd name="T28" fmla="*/ 6362700 w 4160"/>
              <a:gd name="T29" fmla="*/ 1473200 h 2448"/>
              <a:gd name="T30" fmla="*/ 6057900 w 4160"/>
              <a:gd name="T31" fmla="*/ 1016000 h 2448"/>
              <a:gd name="T32" fmla="*/ 5905500 w 4160"/>
              <a:gd name="T33" fmla="*/ 787400 h 2448"/>
              <a:gd name="T34" fmla="*/ 5905500 w 4160"/>
              <a:gd name="T35" fmla="*/ 558800 h 2448"/>
              <a:gd name="T36" fmla="*/ 6134100 w 4160"/>
              <a:gd name="T37" fmla="*/ 635000 h 2448"/>
              <a:gd name="T38" fmla="*/ 6362700 w 4160"/>
              <a:gd name="T39" fmla="*/ 787400 h 2448"/>
              <a:gd name="T40" fmla="*/ 6438900 w 4160"/>
              <a:gd name="T41" fmla="*/ 939800 h 2448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4160" h="2448">
                <a:moveTo>
                  <a:pt x="1416" y="256"/>
                </a:moveTo>
                <a:cubicBezTo>
                  <a:pt x="1392" y="200"/>
                  <a:pt x="1368" y="144"/>
                  <a:pt x="1320" y="112"/>
                </a:cubicBezTo>
                <a:cubicBezTo>
                  <a:pt x="1272" y="80"/>
                  <a:pt x="1224" y="80"/>
                  <a:pt x="1128" y="64"/>
                </a:cubicBezTo>
                <a:cubicBezTo>
                  <a:pt x="1032" y="48"/>
                  <a:pt x="864" y="0"/>
                  <a:pt x="744" y="16"/>
                </a:cubicBezTo>
                <a:cubicBezTo>
                  <a:pt x="624" y="32"/>
                  <a:pt x="512" y="96"/>
                  <a:pt x="408" y="160"/>
                </a:cubicBezTo>
                <a:cubicBezTo>
                  <a:pt x="304" y="224"/>
                  <a:pt x="176" y="280"/>
                  <a:pt x="120" y="400"/>
                </a:cubicBezTo>
                <a:cubicBezTo>
                  <a:pt x="64" y="520"/>
                  <a:pt x="72" y="704"/>
                  <a:pt x="72" y="880"/>
                </a:cubicBezTo>
                <a:cubicBezTo>
                  <a:pt x="72" y="1056"/>
                  <a:pt x="0" y="1232"/>
                  <a:pt x="120" y="1456"/>
                </a:cubicBezTo>
                <a:cubicBezTo>
                  <a:pt x="240" y="1680"/>
                  <a:pt x="520" y="2064"/>
                  <a:pt x="792" y="2224"/>
                </a:cubicBezTo>
                <a:cubicBezTo>
                  <a:pt x="1064" y="2384"/>
                  <a:pt x="1440" y="2384"/>
                  <a:pt x="1752" y="2416"/>
                </a:cubicBezTo>
                <a:cubicBezTo>
                  <a:pt x="2064" y="2448"/>
                  <a:pt x="2360" y="2424"/>
                  <a:pt x="2664" y="2416"/>
                </a:cubicBezTo>
                <a:cubicBezTo>
                  <a:pt x="2968" y="2408"/>
                  <a:pt x="3344" y="2424"/>
                  <a:pt x="3576" y="2368"/>
                </a:cubicBezTo>
                <a:cubicBezTo>
                  <a:pt x="3808" y="2312"/>
                  <a:pt x="3960" y="2224"/>
                  <a:pt x="4056" y="2080"/>
                </a:cubicBezTo>
                <a:cubicBezTo>
                  <a:pt x="4152" y="1936"/>
                  <a:pt x="4160" y="1696"/>
                  <a:pt x="4152" y="1504"/>
                </a:cubicBezTo>
                <a:cubicBezTo>
                  <a:pt x="4144" y="1312"/>
                  <a:pt x="4064" y="1072"/>
                  <a:pt x="4008" y="928"/>
                </a:cubicBezTo>
                <a:cubicBezTo>
                  <a:pt x="3952" y="784"/>
                  <a:pt x="3864" y="712"/>
                  <a:pt x="3816" y="640"/>
                </a:cubicBezTo>
                <a:cubicBezTo>
                  <a:pt x="3768" y="568"/>
                  <a:pt x="3736" y="544"/>
                  <a:pt x="3720" y="496"/>
                </a:cubicBezTo>
                <a:cubicBezTo>
                  <a:pt x="3704" y="448"/>
                  <a:pt x="3696" y="368"/>
                  <a:pt x="3720" y="352"/>
                </a:cubicBezTo>
                <a:cubicBezTo>
                  <a:pt x="3744" y="336"/>
                  <a:pt x="3816" y="376"/>
                  <a:pt x="3864" y="400"/>
                </a:cubicBezTo>
                <a:cubicBezTo>
                  <a:pt x="3912" y="424"/>
                  <a:pt x="3976" y="464"/>
                  <a:pt x="4008" y="496"/>
                </a:cubicBezTo>
                <a:cubicBezTo>
                  <a:pt x="4040" y="528"/>
                  <a:pt x="4048" y="560"/>
                  <a:pt x="4056" y="59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51203" name="Oval 4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51204" name="Oval 5"/>
          <p:cNvSpPr>
            <a:spLocks noChangeArrowheads="1"/>
          </p:cNvSpPr>
          <p:nvPr/>
        </p:nvSpPr>
        <p:spPr bwMode="auto">
          <a:xfrm>
            <a:off x="1184275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51205" name="Oval 6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51206" name="Oval 8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51207" name="Line 9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208" name="Oval 10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51209" name="Oval 11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51210" name="Oval 12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51211" name="Oval 13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51212" name="Oval 14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51213" name="Group 15"/>
          <p:cNvGrpSpPr>
            <a:grpSpLocks/>
          </p:cNvGrpSpPr>
          <p:nvPr/>
        </p:nvGrpSpPr>
        <p:grpSpPr bwMode="auto">
          <a:xfrm rot="-8154765">
            <a:off x="3502025" y="1371600"/>
            <a:ext cx="2822575" cy="971550"/>
            <a:chOff x="2495" y="2329"/>
            <a:chExt cx="1778" cy="612"/>
          </a:xfrm>
        </p:grpSpPr>
        <p:sp>
          <p:nvSpPr>
            <p:cNvPr id="51230" name="AutoShape 16"/>
            <p:cNvSpPr>
              <a:spLocks noChangeArrowheads="1"/>
            </p:cNvSpPr>
            <p:nvPr/>
          </p:nvSpPr>
          <p:spPr bwMode="auto">
            <a:xfrm rot="3226569">
              <a:off x="3385" y="1489"/>
              <a:ext cx="48" cy="1728"/>
            </a:xfrm>
            <a:prstGeom prst="flowChartExtract">
              <a:avLst/>
            </a:prstGeom>
            <a:solidFill>
              <a:schemeClr val="tx2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1231" name="Oval 17"/>
            <p:cNvSpPr>
              <a:spLocks noChangeArrowheads="1"/>
            </p:cNvSpPr>
            <p:nvPr/>
          </p:nvSpPr>
          <p:spPr bwMode="auto">
            <a:xfrm rot="8626569">
              <a:off x="2495" y="2894"/>
              <a:ext cx="288" cy="47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100370" name="Text Box 18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100371" name="Text Box 19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100374" name="Text Box 22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100375" name="Text Box 23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00376" name="Text Box 24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00377" name="Text Box 25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00378" name="Text Box 26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100379" name="Text Box 27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51222" name="Line 29"/>
          <p:cNvSpPr>
            <a:spLocks noChangeShapeType="1"/>
          </p:cNvSpPr>
          <p:nvPr/>
        </p:nvSpPr>
        <p:spPr bwMode="auto">
          <a:xfrm flipV="1"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223" name="Line 30"/>
          <p:cNvSpPr>
            <a:spLocks noChangeShapeType="1"/>
          </p:cNvSpPr>
          <p:nvPr/>
        </p:nvSpPr>
        <p:spPr bwMode="auto">
          <a:xfrm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224" name="Freeform 32"/>
          <p:cNvSpPr>
            <a:spLocks/>
          </p:cNvSpPr>
          <p:nvPr/>
        </p:nvSpPr>
        <p:spPr bwMode="auto">
          <a:xfrm>
            <a:off x="1892300" y="2362200"/>
            <a:ext cx="5435600" cy="3924300"/>
          </a:xfrm>
          <a:custGeom>
            <a:avLst/>
            <a:gdLst>
              <a:gd name="T0" fmla="*/ 1231900 w 3424"/>
              <a:gd name="T1" fmla="*/ 457200 h 2472"/>
              <a:gd name="T2" fmla="*/ 927100 w 3424"/>
              <a:gd name="T3" fmla="*/ 457200 h 2472"/>
              <a:gd name="T4" fmla="*/ 698500 w 3424"/>
              <a:gd name="T5" fmla="*/ 533400 h 2472"/>
              <a:gd name="T6" fmla="*/ 241300 w 3424"/>
              <a:gd name="T7" fmla="*/ 609600 h 2472"/>
              <a:gd name="T8" fmla="*/ 88900 w 3424"/>
              <a:gd name="T9" fmla="*/ 990600 h 2472"/>
              <a:gd name="T10" fmla="*/ 12700 w 3424"/>
              <a:gd name="T11" fmla="*/ 1676400 h 2472"/>
              <a:gd name="T12" fmla="*/ 165100 w 3424"/>
              <a:gd name="T13" fmla="*/ 2362200 h 2472"/>
              <a:gd name="T14" fmla="*/ 622300 w 3424"/>
              <a:gd name="T15" fmla="*/ 3124200 h 2472"/>
              <a:gd name="T16" fmla="*/ 1612900 w 3424"/>
              <a:gd name="T17" fmla="*/ 3581400 h 2472"/>
              <a:gd name="T18" fmla="*/ 3060700 w 3424"/>
              <a:gd name="T19" fmla="*/ 3810000 h 2472"/>
              <a:gd name="T20" fmla="*/ 4127500 w 3424"/>
              <a:gd name="T21" fmla="*/ 3886200 h 2472"/>
              <a:gd name="T22" fmla="*/ 4965700 w 3424"/>
              <a:gd name="T23" fmla="*/ 3581400 h 2472"/>
              <a:gd name="T24" fmla="*/ 5346700 w 3424"/>
              <a:gd name="T25" fmla="*/ 2590800 h 2472"/>
              <a:gd name="T26" fmla="*/ 5422900 w 3424"/>
              <a:gd name="T27" fmla="*/ 1828800 h 2472"/>
              <a:gd name="T28" fmla="*/ 5270500 w 3424"/>
              <a:gd name="T29" fmla="*/ 990600 h 2472"/>
              <a:gd name="T30" fmla="*/ 4965700 w 3424"/>
              <a:gd name="T31" fmla="*/ 381000 h 2472"/>
              <a:gd name="T32" fmla="*/ 4660900 w 3424"/>
              <a:gd name="T33" fmla="*/ 152400 h 2472"/>
              <a:gd name="T34" fmla="*/ 4432300 w 3424"/>
              <a:gd name="T35" fmla="*/ 76200 h 2472"/>
              <a:gd name="T36" fmla="*/ 4279900 w 3424"/>
              <a:gd name="T37" fmla="*/ 0 h 2472"/>
              <a:gd name="T38" fmla="*/ 4127500 w 3424"/>
              <a:gd name="T39" fmla="*/ 76200 h 2472"/>
              <a:gd name="T40" fmla="*/ 4127500 w 3424"/>
              <a:gd name="T41" fmla="*/ 304800 h 2472"/>
              <a:gd name="T42" fmla="*/ 4279900 w 3424"/>
              <a:gd name="T43" fmla="*/ 533400 h 2472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</a:gdLst>
            <a:ahLst/>
            <a:cxnLst>
              <a:cxn ang="T44">
                <a:pos x="T0" y="T1"/>
              </a:cxn>
              <a:cxn ang="T45">
                <a:pos x="T2" y="T3"/>
              </a:cxn>
              <a:cxn ang="T46">
                <a:pos x="T4" y="T5"/>
              </a:cxn>
              <a:cxn ang="T47">
                <a:pos x="T6" y="T7"/>
              </a:cxn>
              <a:cxn ang="T48">
                <a:pos x="T8" y="T9"/>
              </a:cxn>
              <a:cxn ang="T49">
                <a:pos x="T10" y="T11"/>
              </a:cxn>
              <a:cxn ang="T50">
                <a:pos x="T12" y="T13"/>
              </a:cxn>
              <a:cxn ang="T51">
                <a:pos x="T14" y="T15"/>
              </a:cxn>
              <a:cxn ang="T52">
                <a:pos x="T16" y="T17"/>
              </a:cxn>
              <a:cxn ang="T53">
                <a:pos x="T18" y="T19"/>
              </a:cxn>
              <a:cxn ang="T54">
                <a:pos x="T20" y="T21"/>
              </a:cxn>
              <a:cxn ang="T55">
                <a:pos x="T22" y="T23"/>
              </a:cxn>
              <a:cxn ang="T56">
                <a:pos x="T24" y="T25"/>
              </a:cxn>
              <a:cxn ang="T57">
                <a:pos x="T26" y="T27"/>
              </a:cxn>
              <a:cxn ang="T58">
                <a:pos x="T28" y="T29"/>
              </a:cxn>
              <a:cxn ang="T59">
                <a:pos x="T30" y="T31"/>
              </a:cxn>
              <a:cxn ang="T60">
                <a:pos x="T32" y="T33"/>
              </a:cxn>
              <a:cxn ang="T61">
                <a:pos x="T34" y="T35"/>
              </a:cxn>
              <a:cxn ang="T62">
                <a:pos x="T36" y="T37"/>
              </a:cxn>
              <a:cxn ang="T63">
                <a:pos x="T38" y="T39"/>
              </a:cxn>
              <a:cxn ang="T64">
                <a:pos x="T40" y="T41"/>
              </a:cxn>
              <a:cxn ang="T65">
                <a:pos x="T42" y="T43"/>
              </a:cxn>
            </a:cxnLst>
            <a:rect l="0" t="0" r="r" b="b"/>
            <a:pathLst>
              <a:path w="3424" h="2472">
                <a:moveTo>
                  <a:pt x="776" y="288"/>
                </a:moveTo>
                <a:cubicBezTo>
                  <a:pt x="708" y="284"/>
                  <a:pt x="640" y="280"/>
                  <a:pt x="584" y="288"/>
                </a:cubicBezTo>
                <a:cubicBezTo>
                  <a:pt x="528" y="296"/>
                  <a:pt x="512" y="320"/>
                  <a:pt x="440" y="336"/>
                </a:cubicBezTo>
                <a:cubicBezTo>
                  <a:pt x="368" y="352"/>
                  <a:pt x="216" y="336"/>
                  <a:pt x="152" y="384"/>
                </a:cubicBezTo>
                <a:cubicBezTo>
                  <a:pt x="88" y="432"/>
                  <a:pt x="80" y="512"/>
                  <a:pt x="56" y="624"/>
                </a:cubicBezTo>
                <a:cubicBezTo>
                  <a:pt x="32" y="736"/>
                  <a:pt x="0" y="912"/>
                  <a:pt x="8" y="1056"/>
                </a:cubicBezTo>
                <a:cubicBezTo>
                  <a:pt x="16" y="1200"/>
                  <a:pt x="40" y="1336"/>
                  <a:pt x="104" y="1488"/>
                </a:cubicBezTo>
                <a:cubicBezTo>
                  <a:pt x="168" y="1640"/>
                  <a:pt x="240" y="1840"/>
                  <a:pt x="392" y="1968"/>
                </a:cubicBezTo>
                <a:cubicBezTo>
                  <a:pt x="544" y="2096"/>
                  <a:pt x="760" y="2184"/>
                  <a:pt x="1016" y="2256"/>
                </a:cubicBezTo>
                <a:cubicBezTo>
                  <a:pt x="1272" y="2328"/>
                  <a:pt x="1664" y="2368"/>
                  <a:pt x="1928" y="2400"/>
                </a:cubicBezTo>
                <a:cubicBezTo>
                  <a:pt x="2192" y="2432"/>
                  <a:pt x="2400" y="2472"/>
                  <a:pt x="2600" y="2448"/>
                </a:cubicBezTo>
                <a:cubicBezTo>
                  <a:pt x="2800" y="2424"/>
                  <a:pt x="3000" y="2392"/>
                  <a:pt x="3128" y="2256"/>
                </a:cubicBezTo>
                <a:cubicBezTo>
                  <a:pt x="3256" y="2120"/>
                  <a:pt x="3320" y="1816"/>
                  <a:pt x="3368" y="1632"/>
                </a:cubicBezTo>
                <a:cubicBezTo>
                  <a:pt x="3416" y="1448"/>
                  <a:pt x="3424" y="1320"/>
                  <a:pt x="3416" y="1152"/>
                </a:cubicBezTo>
                <a:cubicBezTo>
                  <a:pt x="3408" y="984"/>
                  <a:pt x="3368" y="776"/>
                  <a:pt x="3320" y="624"/>
                </a:cubicBezTo>
                <a:cubicBezTo>
                  <a:pt x="3272" y="472"/>
                  <a:pt x="3192" y="328"/>
                  <a:pt x="3128" y="240"/>
                </a:cubicBezTo>
                <a:cubicBezTo>
                  <a:pt x="3064" y="152"/>
                  <a:pt x="2992" y="128"/>
                  <a:pt x="2936" y="96"/>
                </a:cubicBezTo>
                <a:cubicBezTo>
                  <a:pt x="2880" y="64"/>
                  <a:pt x="2832" y="64"/>
                  <a:pt x="2792" y="48"/>
                </a:cubicBezTo>
                <a:cubicBezTo>
                  <a:pt x="2752" y="32"/>
                  <a:pt x="2728" y="0"/>
                  <a:pt x="2696" y="0"/>
                </a:cubicBezTo>
                <a:cubicBezTo>
                  <a:pt x="2664" y="0"/>
                  <a:pt x="2616" y="16"/>
                  <a:pt x="2600" y="48"/>
                </a:cubicBezTo>
                <a:cubicBezTo>
                  <a:pt x="2584" y="80"/>
                  <a:pt x="2584" y="144"/>
                  <a:pt x="2600" y="192"/>
                </a:cubicBezTo>
                <a:cubicBezTo>
                  <a:pt x="2616" y="240"/>
                  <a:pt x="2680" y="304"/>
                  <a:pt x="2696" y="33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225" name="Rectangle 34"/>
          <p:cNvSpPr>
            <a:spLocks noChangeArrowheads="1"/>
          </p:cNvSpPr>
          <p:nvPr/>
        </p:nvSpPr>
        <p:spPr bwMode="auto">
          <a:xfrm rot="5400000">
            <a:off x="3155156" y="1680369"/>
            <a:ext cx="935038" cy="9271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0372" name="Text Box 20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100373" name="Text Box 21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51228" name="Oval 7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51229" name="Line 3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52227" name="Line 3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2228" name="Oval 4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52229" name="Oval 5"/>
          <p:cNvSpPr>
            <a:spLocks noChangeArrowheads="1"/>
          </p:cNvSpPr>
          <p:nvPr/>
        </p:nvSpPr>
        <p:spPr bwMode="auto">
          <a:xfrm>
            <a:off x="1184275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52230" name="Oval 6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52231" name="Oval 7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52232" name="Oval 8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52233" name="Line 9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2234" name="Oval 10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52235" name="Oval 11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52236" name="Oval 12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52237" name="Oval 13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52238" name="Oval 14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52239" name="Group 15"/>
          <p:cNvGrpSpPr>
            <a:grpSpLocks/>
          </p:cNvGrpSpPr>
          <p:nvPr/>
        </p:nvGrpSpPr>
        <p:grpSpPr bwMode="auto">
          <a:xfrm rot="-8544111">
            <a:off x="2590800" y="1219200"/>
            <a:ext cx="2822575" cy="971550"/>
            <a:chOff x="2495" y="2329"/>
            <a:chExt cx="1778" cy="612"/>
          </a:xfrm>
        </p:grpSpPr>
        <p:sp>
          <p:nvSpPr>
            <p:cNvPr id="52256" name="AutoShape 16"/>
            <p:cNvSpPr>
              <a:spLocks noChangeArrowheads="1"/>
            </p:cNvSpPr>
            <p:nvPr/>
          </p:nvSpPr>
          <p:spPr bwMode="auto">
            <a:xfrm rot="3226569">
              <a:off x="3385" y="1489"/>
              <a:ext cx="48" cy="1728"/>
            </a:xfrm>
            <a:prstGeom prst="flowChartExtract">
              <a:avLst/>
            </a:prstGeom>
            <a:solidFill>
              <a:schemeClr val="tx2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2257" name="Oval 17"/>
            <p:cNvSpPr>
              <a:spLocks noChangeArrowheads="1"/>
            </p:cNvSpPr>
            <p:nvPr/>
          </p:nvSpPr>
          <p:spPr bwMode="auto">
            <a:xfrm rot="8626569">
              <a:off x="2495" y="2894"/>
              <a:ext cx="288" cy="47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102418" name="Text Box 18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102421" name="Text Box 21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102422" name="Text Box 22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02423" name="Text Box 23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02424" name="Text Box 24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02425" name="Text Box 25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102426" name="Text Box 26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102429" name="Text Box 29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52248" name="Line 31"/>
          <p:cNvSpPr>
            <a:spLocks noChangeShapeType="1"/>
          </p:cNvSpPr>
          <p:nvPr/>
        </p:nvSpPr>
        <p:spPr bwMode="auto">
          <a:xfrm flipV="1"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2249" name="Line 32"/>
          <p:cNvSpPr>
            <a:spLocks noChangeShapeType="1"/>
          </p:cNvSpPr>
          <p:nvPr/>
        </p:nvSpPr>
        <p:spPr bwMode="auto">
          <a:xfrm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2250" name="Rectangle 33"/>
          <p:cNvSpPr>
            <a:spLocks noChangeArrowheads="1"/>
          </p:cNvSpPr>
          <p:nvPr/>
        </p:nvSpPr>
        <p:spPr bwMode="auto">
          <a:xfrm rot="5400000">
            <a:off x="3107531" y="1680369"/>
            <a:ext cx="935038" cy="9271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2419" name="Text Box 19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102420" name="Text Box 20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52253" name="Freeform 34"/>
          <p:cNvSpPr>
            <a:spLocks/>
          </p:cNvSpPr>
          <p:nvPr/>
        </p:nvSpPr>
        <p:spPr bwMode="auto">
          <a:xfrm>
            <a:off x="2895600" y="1993900"/>
            <a:ext cx="4978400" cy="3746500"/>
          </a:xfrm>
          <a:custGeom>
            <a:avLst/>
            <a:gdLst>
              <a:gd name="T0" fmla="*/ 228600 w 3136"/>
              <a:gd name="T1" fmla="*/ 825500 h 2360"/>
              <a:gd name="T2" fmla="*/ 76200 w 3136"/>
              <a:gd name="T3" fmla="*/ 1054100 h 2360"/>
              <a:gd name="T4" fmla="*/ 0 w 3136"/>
              <a:gd name="T5" fmla="*/ 1358900 h 2360"/>
              <a:gd name="T6" fmla="*/ 76200 w 3136"/>
              <a:gd name="T7" fmla="*/ 1892300 h 2360"/>
              <a:gd name="T8" fmla="*/ 304800 w 3136"/>
              <a:gd name="T9" fmla="*/ 2501900 h 2360"/>
              <a:gd name="T10" fmla="*/ 914400 w 3136"/>
              <a:gd name="T11" fmla="*/ 3187700 h 2360"/>
              <a:gd name="T12" fmla="*/ 1828800 w 3136"/>
              <a:gd name="T13" fmla="*/ 3492500 h 2360"/>
              <a:gd name="T14" fmla="*/ 2590800 w 3136"/>
              <a:gd name="T15" fmla="*/ 3644900 h 2360"/>
              <a:gd name="T16" fmla="*/ 3733800 w 3136"/>
              <a:gd name="T17" fmla="*/ 3721100 h 2360"/>
              <a:gd name="T18" fmla="*/ 4495800 w 3136"/>
              <a:gd name="T19" fmla="*/ 3492500 h 2360"/>
              <a:gd name="T20" fmla="*/ 4724400 w 3136"/>
              <a:gd name="T21" fmla="*/ 2959100 h 2360"/>
              <a:gd name="T22" fmla="*/ 4953000 w 3136"/>
              <a:gd name="T23" fmla="*/ 2120900 h 2360"/>
              <a:gd name="T24" fmla="*/ 4876800 w 3136"/>
              <a:gd name="T25" fmla="*/ 1435100 h 2360"/>
              <a:gd name="T26" fmla="*/ 4572000 w 3136"/>
              <a:gd name="T27" fmla="*/ 825500 h 2360"/>
              <a:gd name="T28" fmla="*/ 4038600 w 3136"/>
              <a:gd name="T29" fmla="*/ 444500 h 2360"/>
              <a:gd name="T30" fmla="*/ 3276600 w 3136"/>
              <a:gd name="T31" fmla="*/ 63500 h 2360"/>
              <a:gd name="T32" fmla="*/ 2971800 w 3136"/>
              <a:gd name="T33" fmla="*/ 63500 h 2360"/>
              <a:gd name="T34" fmla="*/ 2743200 w 3136"/>
              <a:gd name="T35" fmla="*/ 63500 h 2360"/>
              <a:gd name="T36" fmla="*/ 2514600 w 3136"/>
              <a:gd name="T37" fmla="*/ 63500 h 2360"/>
              <a:gd name="T38" fmla="*/ 2362200 w 3136"/>
              <a:gd name="T39" fmla="*/ 63500 h 2360"/>
              <a:gd name="T40" fmla="*/ 2438400 w 3136"/>
              <a:gd name="T41" fmla="*/ 292100 h 2360"/>
              <a:gd name="T42" fmla="*/ 2590800 w 3136"/>
              <a:gd name="T43" fmla="*/ 444500 h 2360"/>
              <a:gd name="T44" fmla="*/ 2743200 w 3136"/>
              <a:gd name="T45" fmla="*/ 444500 h 2360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0" t="0" r="r" b="b"/>
            <a:pathLst>
              <a:path w="3136" h="2360">
                <a:moveTo>
                  <a:pt x="144" y="520"/>
                </a:moveTo>
                <a:cubicBezTo>
                  <a:pt x="108" y="564"/>
                  <a:pt x="72" y="608"/>
                  <a:pt x="48" y="664"/>
                </a:cubicBezTo>
                <a:cubicBezTo>
                  <a:pt x="24" y="720"/>
                  <a:pt x="0" y="768"/>
                  <a:pt x="0" y="856"/>
                </a:cubicBezTo>
                <a:cubicBezTo>
                  <a:pt x="0" y="944"/>
                  <a:pt x="16" y="1072"/>
                  <a:pt x="48" y="1192"/>
                </a:cubicBezTo>
                <a:cubicBezTo>
                  <a:pt x="80" y="1312"/>
                  <a:pt x="104" y="1440"/>
                  <a:pt x="192" y="1576"/>
                </a:cubicBezTo>
                <a:cubicBezTo>
                  <a:pt x="280" y="1712"/>
                  <a:pt x="416" y="1904"/>
                  <a:pt x="576" y="2008"/>
                </a:cubicBezTo>
                <a:cubicBezTo>
                  <a:pt x="736" y="2112"/>
                  <a:pt x="976" y="2152"/>
                  <a:pt x="1152" y="2200"/>
                </a:cubicBezTo>
                <a:cubicBezTo>
                  <a:pt x="1328" y="2248"/>
                  <a:pt x="1432" y="2272"/>
                  <a:pt x="1632" y="2296"/>
                </a:cubicBezTo>
                <a:cubicBezTo>
                  <a:pt x="1832" y="2320"/>
                  <a:pt x="2152" y="2360"/>
                  <a:pt x="2352" y="2344"/>
                </a:cubicBezTo>
                <a:cubicBezTo>
                  <a:pt x="2552" y="2328"/>
                  <a:pt x="2728" y="2280"/>
                  <a:pt x="2832" y="2200"/>
                </a:cubicBezTo>
                <a:cubicBezTo>
                  <a:pt x="2936" y="2120"/>
                  <a:pt x="2928" y="2008"/>
                  <a:pt x="2976" y="1864"/>
                </a:cubicBezTo>
                <a:cubicBezTo>
                  <a:pt x="3024" y="1720"/>
                  <a:pt x="3104" y="1496"/>
                  <a:pt x="3120" y="1336"/>
                </a:cubicBezTo>
                <a:cubicBezTo>
                  <a:pt x="3136" y="1176"/>
                  <a:pt x="3112" y="1040"/>
                  <a:pt x="3072" y="904"/>
                </a:cubicBezTo>
                <a:cubicBezTo>
                  <a:pt x="3032" y="768"/>
                  <a:pt x="2968" y="624"/>
                  <a:pt x="2880" y="520"/>
                </a:cubicBezTo>
                <a:cubicBezTo>
                  <a:pt x="2792" y="416"/>
                  <a:pt x="2680" y="360"/>
                  <a:pt x="2544" y="280"/>
                </a:cubicBezTo>
                <a:cubicBezTo>
                  <a:pt x="2408" y="200"/>
                  <a:pt x="2176" y="80"/>
                  <a:pt x="2064" y="40"/>
                </a:cubicBezTo>
                <a:cubicBezTo>
                  <a:pt x="1952" y="0"/>
                  <a:pt x="1928" y="40"/>
                  <a:pt x="1872" y="40"/>
                </a:cubicBezTo>
                <a:cubicBezTo>
                  <a:pt x="1816" y="40"/>
                  <a:pt x="1776" y="40"/>
                  <a:pt x="1728" y="40"/>
                </a:cubicBezTo>
                <a:cubicBezTo>
                  <a:pt x="1680" y="40"/>
                  <a:pt x="1624" y="40"/>
                  <a:pt x="1584" y="40"/>
                </a:cubicBezTo>
                <a:cubicBezTo>
                  <a:pt x="1544" y="40"/>
                  <a:pt x="1496" y="16"/>
                  <a:pt x="1488" y="40"/>
                </a:cubicBezTo>
                <a:cubicBezTo>
                  <a:pt x="1480" y="64"/>
                  <a:pt x="1512" y="144"/>
                  <a:pt x="1536" y="184"/>
                </a:cubicBezTo>
                <a:cubicBezTo>
                  <a:pt x="1560" y="224"/>
                  <a:pt x="1600" y="264"/>
                  <a:pt x="1632" y="280"/>
                </a:cubicBezTo>
                <a:cubicBezTo>
                  <a:pt x="1664" y="296"/>
                  <a:pt x="1704" y="280"/>
                  <a:pt x="1728" y="28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2254" name="Line 35"/>
          <p:cNvSpPr>
            <a:spLocks noChangeShapeType="1"/>
          </p:cNvSpPr>
          <p:nvPr/>
        </p:nvSpPr>
        <p:spPr bwMode="auto">
          <a:xfrm>
            <a:off x="3048000" y="2057400"/>
            <a:ext cx="990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2255" name="Text Box 36"/>
          <p:cNvSpPr txBox="1">
            <a:spLocks noChangeArrowheads="1"/>
          </p:cNvSpPr>
          <p:nvPr/>
        </p:nvSpPr>
        <p:spPr bwMode="auto">
          <a:xfrm>
            <a:off x="914400" y="76200"/>
            <a:ext cx="75438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5400">
                <a:latin typeface="Arial" charset="0"/>
              </a:rPr>
              <a:t>Thêu n</a:t>
            </a:r>
            <a:r>
              <a:rPr lang="en-US" sz="5400">
                <a:latin typeface="Arial" charset="0"/>
              </a:rPr>
              <a:t>ử</a:t>
            </a:r>
            <a:r>
              <a:rPr lang="vi-VN" sz="5400">
                <a:latin typeface="Arial" charset="0"/>
              </a:rPr>
              <a:t>a</a:t>
            </a:r>
            <a:r>
              <a:rPr lang="vi-VN" sz="6000">
                <a:latin typeface="Arial" charset="0"/>
              </a:rPr>
              <a:t> </a:t>
            </a:r>
            <a:r>
              <a:rPr lang="vi-VN" sz="5400">
                <a:latin typeface="Arial" charset="0"/>
              </a:rPr>
              <a:t>mũi thứ hai 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8"/>
          <p:cNvGrpSpPr>
            <a:grpSpLocks/>
          </p:cNvGrpSpPr>
          <p:nvPr/>
        </p:nvGrpSpPr>
        <p:grpSpPr bwMode="auto">
          <a:xfrm>
            <a:off x="3960813" y="3697288"/>
            <a:ext cx="2822575" cy="971550"/>
            <a:chOff x="2495" y="2329"/>
            <a:chExt cx="1778" cy="612"/>
          </a:xfrm>
        </p:grpSpPr>
        <p:sp>
          <p:nvSpPr>
            <p:cNvPr id="7173" name="AutoShape 5"/>
            <p:cNvSpPr>
              <a:spLocks noChangeArrowheads="1"/>
            </p:cNvSpPr>
            <p:nvPr/>
          </p:nvSpPr>
          <p:spPr bwMode="auto">
            <a:xfrm rot="3226569">
              <a:off x="3385" y="1489"/>
              <a:ext cx="48" cy="1728"/>
            </a:xfrm>
            <a:prstGeom prst="flowChartExtract">
              <a:avLst/>
            </a:prstGeom>
            <a:solidFill>
              <a:schemeClr val="tx2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174" name="Oval 6"/>
            <p:cNvSpPr>
              <a:spLocks noChangeArrowheads="1"/>
            </p:cNvSpPr>
            <p:nvPr/>
          </p:nvSpPr>
          <p:spPr bwMode="auto">
            <a:xfrm rot="8626569">
              <a:off x="2495" y="2894"/>
              <a:ext cx="288" cy="47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7171" name="Freeform 7"/>
          <p:cNvSpPr>
            <a:spLocks/>
          </p:cNvSpPr>
          <p:nvPr/>
        </p:nvSpPr>
        <p:spPr bwMode="auto">
          <a:xfrm>
            <a:off x="1320800" y="838200"/>
            <a:ext cx="5461000" cy="4584700"/>
          </a:xfrm>
          <a:custGeom>
            <a:avLst/>
            <a:gdLst>
              <a:gd name="T0" fmla="*/ 5461000 w 3440"/>
              <a:gd name="T1" fmla="*/ 1295400 h 2888"/>
              <a:gd name="T2" fmla="*/ 5232400 w 3440"/>
              <a:gd name="T3" fmla="*/ 609600 h 2888"/>
              <a:gd name="T4" fmla="*/ 4851400 w 3440"/>
              <a:gd name="T5" fmla="*/ 304800 h 2888"/>
              <a:gd name="T6" fmla="*/ 3937000 w 3440"/>
              <a:gd name="T7" fmla="*/ 76200 h 2888"/>
              <a:gd name="T8" fmla="*/ 3022600 w 3440"/>
              <a:gd name="T9" fmla="*/ 0 h 2888"/>
              <a:gd name="T10" fmla="*/ 1651000 w 3440"/>
              <a:gd name="T11" fmla="*/ 76200 h 2888"/>
              <a:gd name="T12" fmla="*/ 736600 w 3440"/>
              <a:gd name="T13" fmla="*/ 457200 h 2888"/>
              <a:gd name="T14" fmla="*/ 279400 w 3440"/>
              <a:gd name="T15" fmla="*/ 1219200 h 2888"/>
              <a:gd name="T16" fmla="*/ 50800 w 3440"/>
              <a:gd name="T17" fmla="*/ 1981200 h 2888"/>
              <a:gd name="T18" fmla="*/ 50800 w 3440"/>
              <a:gd name="T19" fmla="*/ 2971800 h 2888"/>
              <a:gd name="T20" fmla="*/ 355600 w 3440"/>
              <a:gd name="T21" fmla="*/ 3962400 h 2888"/>
              <a:gd name="T22" fmla="*/ 812800 w 3440"/>
              <a:gd name="T23" fmla="*/ 4419600 h 2888"/>
              <a:gd name="T24" fmla="*/ 1574800 w 3440"/>
              <a:gd name="T25" fmla="*/ 4572000 h 2888"/>
              <a:gd name="T26" fmla="*/ 2032000 w 3440"/>
              <a:gd name="T27" fmla="*/ 4495800 h 2888"/>
              <a:gd name="T28" fmla="*/ 2413000 w 3440"/>
              <a:gd name="T29" fmla="*/ 4343400 h 2888"/>
              <a:gd name="T30" fmla="*/ 2565400 w 3440"/>
              <a:gd name="T31" fmla="*/ 4114800 h 2888"/>
              <a:gd name="T32" fmla="*/ 2717800 w 3440"/>
              <a:gd name="T33" fmla="*/ 3886200 h 2888"/>
              <a:gd name="T34" fmla="*/ 2870200 w 3440"/>
              <a:gd name="T35" fmla="*/ 4114800 h 2888"/>
              <a:gd name="T36" fmla="*/ 2717800 w 3440"/>
              <a:gd name="T37" fmla="*/ 4495800 h 2888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0" t="0" r="r" b="b"/>
            <a:pathLst>
              <a:path w="3440" h="2888">
                <a:moveTo>
                  <a:pt x="3440" y="816"/>
                </a:moveTo>
                <a:cubicBezTo>
                  <a:pt x="3400" y="652"/>
                  <a:pt x="3360" y="488"/>
                  <a:pt x="3296" y="384"/>
                </a:cubicBezTo>
                <a:cubicBezTo>
                  <a:pt x="3232" y="280"/>
                  <a:pt x="3192" y="248"/>
                  <a:pt x="3056" y="192"/>
                </a:cubicBezTo>
                <a:cubicBezTo>
                  <a:pt x="2920" y="136"/>
                  <a:pt x="2672" y="80"/>
                  <a:pt x="2480" y="48"/>
                </a:cubicBezTo>
                <a:cubicBezTo>
                  <a:pt x="2288" y="16"/>
                  <a:pt x="2144" y="0"/>
                  <a:pt x="1904" y="0"/>
                </a:cubicBezTo>
                <a:cubicBezTo>
                  <a:pt x="1664" y="0"/>
                  <a:pt x="1280" y="0"/>
                  <a:pt x="1040" y="48"/>
                </a:cubicBezTo>
                <a:cubicBezTo>
                  <a:pt x="800" y="96"/>
                  <a:pt x="608" y="168"/>
                  <a:pt x="464" y="288"/>
                </a:cubicBezTo>
                <a:cubicBezTo>
                  <a:pt x="320" y="408"/>
                  <a:pt x="248" y="608"/>
                  <a:pt x="176" y="768"/>
                </a:cubicBezTo>
                <a:cubicBezTo>
                  <a:pt x="104" y="928"/>
                  <a:pt x="56" y="1064"/>
                  <a:pt x="32" y="1248"/>
                </a:cubicBezTo>
                <a:cubicBezTo>
                  <a:pt x="8" y="1432"/>
                  <a:pt x="0" y="1664"/>
                  <a:pt x="32" y="1872"/>
                </a:cubicBezTo>
                <a:cubicBezTo>
                  <a:pt x="64" y="2080"/>
                  <a:pt x="144" y="2344"/>
                  <a:pt x="224" y="2496"/>
                </a:cubicBezTo>
                <a:cubicBezTo>
                  <a:pt x="304" y="2648"/>
                  <a:pt x="384" y="2720"/>
                  <a:pt x="512" y="2784"/>
                </a:cubicBezTo>
                <a:cubicBezTo>
                  <a:pt x="640" y="2848"/>
                  <a:pt x="864" y="2872"/>
                  <a:pt x="992" y="2880"/>
                </a:cubicBezTo>
                <a:cubicBezTo>
                  <a:pt x="1120" y="2888"/>
                  <a:pt x="1192" y="2856"/>
                  <a:pt x="1280" y="2832"/>
                </a:cubicBezTo>
                <a:cubicBezTo>
                  <a:pt x="1368" y="2808"/>
                  <a:pt x="1464" y="2776"/>
                  <a:pt x="1520" y="2736"/>
                </a:cubicBezTo>
                <a:cubicBezTo>
                  <a:pt x="1576" y="2696"/>
                  <a:pt x="1584" y="2640"/>
                  <a:pt x="1616" y="2592"/>
                </a:cubicBezTo>
                <a:cubicBezTo>
                  <a:pt x="1648" y="2544"/>
                  <a:pt x="1680" y="2448"/>
                  <a:pt x="1712" y="2448"/>
                </a:cubicBezTo>
                <a:cubicBezTo>
                  <a:pt x="1744" y="2448"/>
                  <a:pt x="1808" y="2528"/>
                  <a:pt x="1808" y="2592"/>
                </a:cubicBezTo>
                <a:cubicBezTo>
                  <a:pt x="1808" y="2656"/>
                  <a:pt x="1728" y="2784"/>
                  <a:pt x="1712" y="283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172" name="Freeform 9"/>
          <p:cNvSpPr>
            <a:spLocks/>
          </p:cNvSpPr>
          <p:nvPr/>
        </p:nvSpPr>
        <p:spPr bwMode="auto">
          <a:xfrm>
            <a:off x="6629400" y="1981200"/>
            <a:ext cx="209550" cy="155575"/>
          </a:xfrm>
          <a:custGeom>
            <a:avLst/>
            <a:gdLst>
              <a:gd name="T0" fmla="*/ 69850 w 132"/>
              <a:gd name="T1" fmla="*/ 74613 h 98"/>
              <a:gd name="T2" fmla="*/ 50800 w 132"/>
              <a:gd name="T3" fmla="*/ 14288 h 98"/>
              <a:gd name="T4" fmla="*/ 111125 w 132"/>
              <a:gd name="T5" fmla="*/ 34925 h 98"/>
              <a:gd name="T6" fmla="*/ 90488 w 132"/>
              <a:gd name="T7" fmla="*/ 115888 h 98"/>
              <a:gd name="T8" fmla="*/ 30163 w 132"/>
              <a:gd name="T9" fmla="*/ 95250 h 98"/>
              <a:gd name="T10" fmla="*/ 111125 w 132"/>
              <a:gd name="T11" fmla="*/ 14288 h 98"/>
              <a:gd name="T12" fmla="*/ 171450 w 132"/>
              <a:gd name="T13" fmla="*/ 155575 h 9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32" h="98">
                <a:moveTo>
                  <a:pt x="44" y="47"/>
                </a:moveTo>
                <a:cubicBezTo>
                  <a:pt x="40" y="34"/>
                  <a:pt x="22" y="18"/>
                  <a:pt x="32" y="9"/>
                </a:cubicBezTo>
                <a:cubicBezTo>
                  <a:pt x="42" y="0"/>
                  <a:pt x="65" y="10"/>
                  <a:pt x="70" y="22"/>
                </a:cubicBezTo>
                <a:cubicBezTo>
                  <a:pt x="76" y="38"/>
                  <a:pt x="61" y="56"/>
                  <a:pt x="57" y="73"/>
                </a:cubicBezTo>
                <a:cubicBezTo>
                  <a:pt x="44" y="69"/>
                  <a:pt x="25" y="72"/>
                  <a:pt x="19" y="60"/>
                </a:cubicBezTo>
                <a:cubicBezTo>
                  <a:pt x="0" y="22"/>
                  <a:pt x="55" y="14"/>
                  <a:pt x="70" y="9"/>
                </a:cubicBezTo>
                <a:cubicBezTo>
                  <a:pt x="132" y="30"/>
                  <a:pt x="108" y="9"/>
                  <a:pt x="108" y="98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53251" name="Line 3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3252" name="Oval 4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53253" name="Oval 5"/>
          <p:cNvSpPr>
            <a:spLocks noChangeArrowheads="1"/>
          </p:cNvSpPr>
          <p:nvPr/>
        </p:nvSpPr>
        <p:spPr bwMode="auto">
          <a:xfrm>
            <a:off x="1184275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53254" name="Oval 6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53255" name="Oval 7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53256" name="Oval 8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53257" name="Line 9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3258" name="Oval 10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53259" name="Oval 11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53260" name="Oval 12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53261" name="Oval 13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53262" name="Oval 14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53263" name="Group 15"/>
          <p:cNvGrpSpPr>
            <a:grpSpLocks/>
          </p:cNvGrpSpPr>
          <p:nvPr/>
        </p:nvGrpSpPr>
        <p:grpSpPr bwMode="auto">
          <a:xfrm>
            <a:off x="-228600" y="1905000"/>
            <a:ext cx="3359150" cy="182563"/>
            <a:chOff x="1726" y="1244"/>
            <a:chExt cx="2116" cy="115"/>
          </a:xfrm>
        </p:grpSpPr>
        <p:sp>
          <p:nvSpPr>
            <p:cNvPr id="53281" name="AutoShape 16"/>
            <p:cNvSpPr>
              <a:spLocks noChangeArrowheads="1"/>
            </p:cNvSpPr>
            <p:nvPr/>
          </p:nvSpPr>
          <p:spPr bwMode="auto">
            <a:xfrm rot="-5221926">
              <a:off x="2630" y="340"/>
              <a:ext cx="57" cy="1865"/>
            </a:xfrm>
            <a:prstGeom prst="flowChartExtract">
              <a:avLst/>
            </a:prstGeom>
            <a:solidFill>
              <a:schemeClr val="tx2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3282" name="Oval 17"/>
            <p:cNvSpPr>
              <a:spLocks noChangeArrowheads="1"/>
            </p:cNvSpPr>
            <p:nvPr/>
          </p:nvSpPr>
          <p:spPr bwMode="auto">
            <a:xfrm rot="178073">
              <a:off x="3531" y="1303"/>
              <a:ext cx="311" cy="56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53264" name="Rectangle 18"/>
          <p:cNvSpPr>
            <a:spLocks noChangeArrowheads="1"/>
          </p:cNvSpPr>
          <p:nvPr/>
        </p:nvSpPr>
        <p:spPr bwMode="auto">
          <a:xfrm rot="5400000">
            <a:off x="3127376" y="1770062"/>
            <a:ext cx="914400" cy="879475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53265" name="Rectangle 19"/>
          <p:cNvSpPr>
            <a:spLocks noChangeArrowheads="1"/>
          </p:cNvSpPr>
          <p:nvPr/>
        </p:nvSpPr>
        <p:spPr bwMode="auto">
          <a:xfrm rot="5400000">
            <a:off x="3962400" y="2951163"/>
            <a:ext cx="1752600" cy="16002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4468" name="Text Box 20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104469" name="Text Box 21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104470" name="Text Box 22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104471" name="Text Box 23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104472" name="Text Box 24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104473" name="Text Box 25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04474" name="Text Box 26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04475" name="Text Box 27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04476" name="Text Box 28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104477" name="Text Box 29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53276" name="Line 30"/>
          <p:cNvSpPr>
            <a:spLocks noChangeShapeType="1"/>
          </p:cNvSpPr>
          <p:nvPr/>
        </p:nvSpPr>
        <p:spPr bwMode="auto">
          <a:xfrm>
            <a:off x="4114800" y="2057400"/>
            <a:ext cx="9144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3277" name="Line 32"/>
          <p:cNvSpPr>
            <a:spLocks noChangeShapeType="1"/>
          </p:cNvSpPr>
          <p:nvPr/>
        </p:nvSpPr>
        <p:spPr bwMode="auto">
          <a:xfrm flipV="1"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3278" name="Line 33"/>
          <p:cNvSpPr>
            <a:spLocks noChangeShapeType="1"/>
          </p:cNvSpPr>
          <p:nvPr/>
        </p:nvSpPr>
        <p:spPr bwMode="auto">
          <a:xfrm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3279" name="Freeform 34"/>
          <p:cNvSpPr>
            <a:spLocks/>
          </p:cNvSpPr>
          <p:nvPr/>
        </p:nvSpPr>
        <p:spPr bwMode="auto">
          <a:xfrm>
            <a:off x="2819400" y="1955800"/>
            <a:ext cx="4660900" cy="3530600"/>
          </a:xfrm>
          <a:custGeom>
            <a:avLst/>
            <a:gdLst>
              <a:gd name="T0" fmla="*/ 304800 w 2936"/>
              <a:gd name="T1" fmla="*/ 939800 h 2224"/>
              <a:gd name="T2" fmla="*/ 76200 w 2936"/>
              <a:gd name="T3" fmla="*/ 1092200 h 2224"/>
              <a:gd name="T4" fmla="*/ 0 w 2936"/>
              <a:gd name="T5" fmla="*/ 1397000 h 2224"/>
              <a:gd name="T6" fmla="*/ 76200 w 2936"/>
              <a:gd name="T7" fmla="*/ 1930400 h 2224"/>
              <a:gd name="T8" fmla="*/ 228600 w 2936"/>
              <a:gd name="T9" fmla="*/ 2387600 h 2224"/>
              <a:gd name="T10" fmla="*/ 533400 w 2936"/>
              <a:gd name="T11" fmla="*/ 2844800 h 2224"/>
              <a:gd name="T12" fmla="*/ 1219200 w 2936"/>
              <a:gd name="T13" fmla="*/ 3225800 h 2224"/>
              <a:gd name="T14" fmla="*/ 1828800 w 2936"/>
              <a:gd name="T15" fmla="*/ 3378200 h 2224"/>
              <a:gd name="T16" fmla="*/ 2590800 w 2936"/>
              <a:gd name="T17" fmla="*/ 3454400 h 2224"/>
              <a:gd name="T18" fmla="*/ 3276600 w 2936"/>
              <a:gd name="T19" fmla="*/ 3454400 h 2224"/>
              <a:gd name="T20" fmla="*/ 4114800 w 2936"/>
              <a:gd name="T21" fmla="*/ 3454400 h 2224"/>
              <a:gd name="T22" fmla="*/ 4572000 w 2936"/>
              <a:gd name="T23" fmla="*/ 2997200 h 2224"/>
              <a:gd name="T24" fmla="*/ 4648200 w 2936"/>
              <a:gd name="T25" fmla="*/ 2463800 h 2224"/>
              <a:gd name="T26" fmla="*/ 4572000 w 2936"/>
              <a:gd name="T27" fmla="*/ 1701800 h 2224"/>
              <a:gd name="T28" fmla="*/ 4343400 w 2936"/>
              <a:gd name="T29" fmla="*/ 1092200 h 2224"/>
              <a:gd name="T30" fmla="*/ 3810000 w 2936"/>
              <a:gd name="T31" fmla="*/ 711200 h 2224"/>
              <a:gd name="T32" fmla="*/ 3276600 w 2936"/>
              <a:gd name="T33" fmla="*/ 406400 h 2224"/>
              <a:gd name="T34" fmla="*/ 2514600 w 2936"/>
              <a:gd name="T35" fmla="*/ 177800 h 2224"/>
              <a:gd name="T36" fmla="*/ 1981200 w 2936"/>
              <a:gd name="T37" fmla="*/ 25400 h 2224"/>
              <a:gd name="T38" fmla="*/ 1752600 w 2936"/>
              <a:gd name="T39" fmla="*/ 25400 h 2224"/>
              <a:gd name="T40" fmla="*/ 1447800 w 2936"/>
              <a:gd name="T41" fmla="*/ 101600 h 2224"/>
              <a:gd name="T42" fmla="*/ 1219200 w 2936"/>
              <a:gd name="T43" fmla="*/ 101600 h 2224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</a:gdLst>
            <a:ahLst/>
            <a:cxnLst>
              <a:cxn ang="T44">
                <a:pos x="T0" y="T1"/>
              </a:cxn>
              <a:cxn ang="T45">
                <a:pos x="T2" y="T3"/>
              </a:cxn>
              <a:cxn ang="T46">
                <a:pos x="T4" y="T5"/>
              </a:cxn>
              <a:cxn ang="T47">
                <a:pos x="T6" y="T7"/>
              </a:cxn>
              <a:cxn ang="T48">
                <a:pos x="T8" y="T9"/>
              </a:cxn>
              <a:cxn ang="T49">
                <a:pos x="T10" y="T11"/>
              </a:cxn>
              <a:cxn ang="T50">
                <a:pos x="T12" y="T13"/>
              </a:cxn>
              <a:cxn ang="T51">
                <a:pos x="T14" y="T15"/>
              </a:cxn>
              <a:cxn ang="T52">
                <a:pos x="T16" y="T17"/>
              </a:cxn>
              <a:cxn ang="T53">
                <a:pos x="T18" y="T19"/>
              </a:cxn>
              <a:cxn ang="T54">
                <a:pos x="T20" y="T21"/>
              </a:cxn>
              <a:cxn ang="T55">
                <a:pos x="T22" y="T23"/>
              </a:cxn>
              <a:cxn ang="T56">
                <a:pos x="T24" y="T25"/>
              </a:cxn>
              <a:cxn ang="T57">
                <a:pos x="T26" y="T27"/>
              </a:cxn>
              <a:cxn ang="T58">
                <a:pos x="T28" y="T29"/>
              </a:cxn>
              <a:cxn ang="T59">
                <a:pos x="T30" y="T31"/>
              </a:cxn>
              <a:cxn ang="T60">
                <a:pos x="T32" y="T33"/>
              </a:cxn>
              <a:cxn ang="T61">
                <a:pos x="T34" y="T35"/>
              </a:cxn>
              <a:cxn ang="T62">
                <a:pos x="T36" y="T37"/>
              </a:cxn>
              <a:cxn ang="T63">
                <a:pos x="T38" y="T39"/>
              </a:cxn>
              <a:cxn ang="T64">
                <a:pos x="T40" y="T41"/>
              </a:cxn>
              <a:cxn ang="T65">
                <a:pos x="T42" y="T43"/>
              </a:cxn>
            </a:cxnLst>
            <a:rect l="0" t="0" r="r" b="b"/>
            <a:pathLst>
              <a:path w="2936" h="2224">
                <a:moveTo>
                  <a:pt x="192" y="592"/>
                </a:moveTo>
                <a:cubicBezTo>
                  <a:pt x="136" y="616"/>
                  <a:pt x="80" y="640"/>
                  <a:pt x="48" y="688"/>
                </a:cubicBezTo>
                <a:cubicBezTo>
                  <a:pt x="16" y="736"/>
                  <a:pt x="0" y="792"/>
                  <a:pt x="0" y="880"/>
                </a:cubicBezTo>
                <a:cubicBezTo>
                  <a:pt x="0" y="968"/>
                  <a:pt x="24" y="1112"/>
                  <a:pt x="48" y="1216"/>
                </a:cubicBezTo>
                <a:cubicBezTo>
                  <a:pt x="72" y="1320"/>
                  <a:pt x="96" y="1408"/>
                  <a:pt x="144" y="1504"/>
                </a:cubicBezTo>
                <a:cubicBezTo>
                  <a:pt x="192" y="1600"/>
                  <a:pt x="232" y="1704"/>
                  <a:pt x="336" y="1792"/>
                </a:cubicBezTo>
                <a:cubicBezTo>
                  <a:pt x="440" y="1880"/>
                  <a:pt x="632" y="1976"/>
                  <a:pt x="768" y="2032"/>
                </a:cubicBezTo>
                <a:cubicBezTo>
                  <a:pt x="904" y="2088"/>
                  <a:pt x="1008" y="2104"/>
                  <a:pt x="1152" y="2128"/>
                </a:cubicBezTo>
                <a:cubicBezTo>
                  <a:pt x="1296" y="2152"/>
                  <a:pt x="1480" y="2168"/>
                  <a:pt x="1632" y="2176"/>
                </a:cubicBezTo>
                <a:cubicBezTo>
                  <a:pt x="1784" y="2184"/>
                  <a:pt x="1904" y="2176"/>
                  <a:pt x="2064" y="2176"/>
                </a:cubicBezTo>
                <a:cubicBezTo>
                  <a:pt x="2224" y="2176"/>
                  <a:pt x="2456" y="2224"/>
                  <a:pt x="2592" y="2176"/>
                </a:cubicBezTo>
                <a:cubicBezTo>
                  <a:pt x="2728" y="2128"/>
                  <a:pt x="2824" y="1992"/>
                  <a:pt x="2880" y="1888"/>
                </a:cubicBezTo>
                <a:cubicBezTo>
                  <a:pt x="2936" y="1784"/>
                  <a:pt x="2928" y="1688"/>
                  <a:pt x="2928" y="1552"/>
                </a:cubicBezTo>
                <a:cubicBezTo>
                  <a:pt x="2928" y="1416"/>
                  <a:pt x="2912" y="1216"/>
                  <a:pt x="2880" y="1072"/>
                </a:cubicBezTo>
                <a:cubicBezTo>
                  <a:pt x="2848" y="928"/>
                  <a:pt x="2816" y="792"/>
                  <a:pt x="2736" y="688"/>
                </a:cubicBezTo>
                <a:cubicBezTo>
                  <a:pt x="2656" y="584"/>
                  <a:pt x="2512" y="520"/>
                  <a:pt x="2400" y="448"/>
                </a:cubicBezTo>
                <a:cubicBezTo>
                  <a:pt x="2288" y="376"/>
                  <a:pt x="2200" y="312"/>
                  <a:pt x="2064" y="256"/>
                </a:cubicBezTo>
                <a:cubicBezTo>
                  <a:pt x="1928" y="200"/>
                  <a:pt x="1720" y="152"/>
                  <a:pt x="1584" y="112"/>
                </a:cubicBezTo>
                <a:cubicBezTo>
                  <a:pt x="1448" y="72"/>
                  <a:pt x="1328" y="32"/>
                  <a:pt x="1248" y="16"/>
                </a:cubicBezTo>
                <a:cubicBezTo>
                  <a:pt x="1168" y="0"/>
                  <a:pt x="1160" y="8"/>
                  <a:pt x="1104" y="16"/>
                </a:cubicBezTo>
                <a:cubicBezTo>
                  <a:pt x="1048" y="24"/>
                  <a:pt x="968" y="56"/>
                  <a:pt x="912" y="64"/>
                </a:cubicBezTo>
                <a:cubicBezTo>
                  <a:pt x="856" y="72"/>
                  <a:pt x="812" y="68"/>
                  <a:pt x="768" y="64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3280" name="Line 35"/>
          <p:cNvSpPr>
            <a:spLocks noChangeShapeType="1"/>
          </p:cNvSpPr>
          <p:nvPr/>
        </p:nvSpPr>
        <p:spPr bwMode="auto">
          <a:xfrm>
            <a:off x="3200400" y="2057400"/>
            <a:ext cx="8382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54275" name="Line 3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4276" name="Oval 4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54277" name="Oval 5"/>
          <p:cNvSpPr>
            <a:spLocks noChangeArrowheads="1"/>
          </p:cNvSpPr>
          <p:nvPr/>
        </p:nvSpPr>
        <p:spPr bwMode="auto">
          <a:xfrm>
            <a:off x="1184275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54278" name="Oval 6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54279" name="Oval 7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54280" name="Oval 8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54281" name="Line 9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4282" name="Oval 10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54283" name="Oval 11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54284" name="Oval 12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54285" name="Oval 13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54286" name="Oval 14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54287" name="Rectangle 15"/>
          <p:cNvSpPr>
            <a:spLocks noChangeArrowheads="1"/>
          </p:cNvSpPr>
          <p:nvPr/>
        </p:nvSpPr>
        <p:spPr bwMode="auto">
          <a:xfrm rot="5400000">
            <a:off x="3962400" y="2951163"/>
            <a:ext cx="1752600" cy="16002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5488" name="Text Box 16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105489" name="Text Box 17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105490" name="Text Box 18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105491" name="Text Box 19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105492" name="Text Box 20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105493" name="Text Box 21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05494" name="Text Box 22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05495" name="Text Box 23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05496" name="Text Box 24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105497" name="Text Box 25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grpSp>
        <p:nvGrpSpPr>
          <p:cNvPr id="54298" name="Group 27"/>
          <p:cNvGrpSpPr>
            <a:grpSpLocks/>
          </p:cNvGrpSpPr>
          <p:nvPr/>
        </p:nvGrpSpPr>
        <p:grpSpPr bwMode="auto">
          <a:xfrm rot="-8330962">
            <a:off x="-304800" y="1066800"/>
            <a:ext cx="2822575" cy="971550"/>
            <a:chOff x="2495" y="2329"/>
            <a:chExt cx="1778" cy="612"/>
          </a:xfrm>
        </p:grpSpPr>
        <p:sp>
          <p:nvSpPr>
            <p:cNvPr id="54303" name="AutoShape 28"/>
            <p:cNvSpPr>
              <a:spLocks noChangeArrowheads="1"/>
            </p:cNvSpPr>
            <p:nvPr/>
          </p:nvSpPr>
          <p:spPr bwMode="auto">
            <a:xfrm rot="3226569">
              <a:off x="3385" y="1489"/>
              <a:ext cx="48" cy="1728"/>
            </a:xfrm>
            <a:prstGeom prst="flowChartExtract">
              <a:avLst/>
            </a:prstGeom>
            <a:solidFill>
              <a:schemeClr val="tx2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4304" name="Oval 29"/>
            <p:cNvSpPr>
              <a:spLocks noChangeArrowheads="1"/>
            </p:cNvSpPr>
            <p:nvPr/>
          </p:nvSpPr>
          <p:spPr bwMode="auto">
            <a:xfrm rot="8626569">
              <a:off x="2495" y="2894"/>
              <a:ext cx="288" cy="47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54299" name="Line 30"/>
          <p:cNvSpPr>
            <a:spLocks noChangeShapeType="1"/>
          </p:cNvSpPr>
          <p:nvPr/>
        </p:nvSpPr>
        <p:spPr bwMode="auto">
          <a:xfrm flipV="1"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4300" name="Line 31"/>
          <p:cNvSpPr>
            <a:spLocks noChangeShapeType="1"/>
          </p:cNvSpPr>
          <p:nvPr/>
        </p:nvSpPr>
        <p:spPr bwMode="auto">
          <a:xfrm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4301" name="Freeform 32"/>
          <p:cNvSpPr>
            <a:spLocks/>
          </p:cNvSpPr>
          <p:nvPr/>
        </p:nvSpPr>
        <p:spPr bwMode="auto">
          <a:xfrm>
            <a:off x="2184400" y="1955800"/>
            <a:ext cx="939800" cy="406400"/>
          </a:xfrm>
          <a:custGeom>
            <a:avLst/>
            <a:gdLst>
              <a:gd name="T0" fmla="*/ 939800 w 592"/>
              <a:gd name="T1" fmla="*/ 101600 h 256"/>
              <a:gd name="T2" fmla="*/ 177800 w 592"/>
              <a:gd name="T3" fmla="*/ 25400 h 256"/>
              <a:gd name="T4" fmla="*/ 25400 w 592"/>
              <a:gd name="T5" fmla="*/ 25400 h 256"/>
              <a:gd name="T6" fmla="*/ 25400 w 592"/>
              <a:gd name="T7" fmla="*/ 177800 h 256"/>
              <a:gd name="T8" fmla="*/ 177800 w 592"/>
              <a:gd name="T9" fmla="*/ 254000 h 256"/>
              <a:gd name="T10" fmla="*/ 406400 w 592"/>
              <a:gd name="T11" fmla="*/ 406400 h 25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92" h="256">
                <a:moveTo>
                  <a:pt x="592" y="64"/>
                </a:moveTo>
                <a:cubicBezTo>
                  <a:pt x="400" y="44"/>
                  <a:pt x="208" y="24"/>
                  <a:pt x="112" y="16"/>
                </a:cubicBezTo>
                <a:cubicBezTo>
                  <a:pt x="16" y="8"/>
                  <a:pt x="32" y="0"/>
                  <a:pt x="16" y="16"/>
                </a:cubicBezTo>
                <a:cubicBezTo>
                  <a:pt x="0" y="32"/>
                  <a:pt x="0" y="88"/>
                  <a:pt x="16" y="112"/>
                </a:cubicBezTo>
                <a:cubicBezTo>
                  <a:pt x="32" y="136"/>
                  <a:pt x="72" y="136"/>
                  <a:pt x="112" y="160"/>
                </a:cubicBezTo>
                <a:cubicBezTo>
                  <a:pt x="152" y="184"/>
                  <a:pt x="224" y="240"/>
                  <a:pt x="256" y="25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4302" name="Freeform 33"/>
          <p:cNvSpPr>
            <a:spLocks/>
          </p:cNvSpPr>
          <p:nvPr/>
        </p:nvSpPr>
        <p:spPr bwMode="auto">
          <a:xfrm>
            <a:off x="2806700" y="2044700"/>
            <a:ext cx="4991100" cy="3657600"/>
          </a:xfrm>
          <a:custGeom>
            <a:avLst/>
            <a:gdLst>
              <a:gd name="T0" fmla="*/ 317500 w 3144"/>
              <a:gd name="T1" fmla="*/ 774700 h 2304"/>
              <a:gd name="T2" fmla="*/ 88900 w 3144"/>
              <a:gd name="T3" fmla="*/ 1003300 h 2304"/>
              <a:gd name="T4" fmla="*/ 12700 w 3144"/>
              <a:gd name="T5" fmla="*/ 1460500 h 2304"/>
              <a:gd name="T6" fmla="*/ 165100 w 3144"/>
              <a:gd name="T7" fmla="*/ 2146300 h 2304"/>
              <a:gd name="T8" fmla="*/ 469900 w 3144"/>
              <a:gd name="T9" fmla="*/ 2679700 h 2304"/>
              <a:gd name="T10" fmla="*/ 1308100 w 3144"/>
              <a:gd name="T11" fmla="*/ 3213100 h 2304"/>
              <a:gd name="T12" fmla="*/ 2070100 w 3144"/>
              <a:gd name="T13" fmla="*/ 3517900 h 2304"/>
              <a:gd name="T14" fmla="*/ 2755900 w 3144"/>
              <a:gd name="T15" fmla="*/ 3594100 h 2304"/>
              <a:gd name="T16" fmla="*/ 3975100 w 3144"/>
              <a:gd name="T17" fmla="*/ 3594100 h 2304"/>
              <a:gd name="T18" fmla="*/ 4584700 w 3144"/>
              <a:gd name="T19" fmla="*/ 3213100 h 2304"/>
              <a:gd name="T20" fmla="*/ 4889500 w 3144"/>
              <a:gd name="T21" fmla="*/ 2451100 h 2304"/>
              <a:gd name="T22" fmla="*/ 4965700 w 3144"/>
              <a:gd name="T23" fmla="*/ 1384300 h 2304"/>
              <a:gd name="T24" fmla="*/ 4737100 w 3144"/>
              <a:gd name="T25" fmla="*/ 698500 h 2304"/>
              <a:gd name="T26" fmla="*/ 4127500 w 3144"/>
              <a:gd name="T27" fmla="*/ 317500 h 2304"/>
              <a:gd name="T28" fmla="*/ 3517900 w 3144"/>
              <a:gd name="T29" fmla="*/ 88900 h 2304"/>
              <a:gd name="T30" fmla="*/ 2908300 w 3144"/>
              <a:gd name="T31" fmla="*/ 12700 h 2304"/>
              <a:gd name="T32" fmla="*/ 2374900 w 3144"/>
              <a:gd name="T33" fmla="*/ 12700 h 2304"/>
              <a:gd name="T34" fmla="*/ 2070100 w 3144"/>
              <a:gd name="T35" fmla="*/ 12700 h 2304"/>
              <a:gd name="T36" fmla="*/ 1689100 w 3144"/>
              <a:gd name="T37" fmla="*/ 12700 h 2304"/>
              <a:gd name="T38" fmla="*/ 1460500 w 3144"/>
              <a:gd name="T39" fmla="*/ 12700 h 2304"/>
              <a:gd name="T40" fmla="*/ 1308100 w 3144"/>
              <a:gd name="T41" fmla="*/ 12700 h 2304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3144" h="2304">
                <a:moveTo>
                  <a:pt x="200" y="488"/>
                </a:moveTo>
                <a:cubicBezTo>
                  <a:pt x="144" y="524"/>
                  <a:pt x="88" y="560"/>
                  <a:pt x="56" y="632"/>
                </a:cubicBezTo>
                <a:cubicBezTo>
                  <a:pt x="24" y="704"/>
                  <a:pt x="0" y="800"/>
                  <a:pt x="8" y="920"/>
                </a:cubicBezTo>
                <a:cubicBezTo>
                  <a:pt x="16" y="1040"/>
                  <a:pt x="56" y="1224"/>
                  <a:pt x="104" y="1352"/>
                </a:cubicBezTo>
                <a:cubicBezTo>
                  <a:pt x="152" y="1480"/>
                  <a:pt x="176" y="1576"/>
                  <a:pt x="296" y="1688"/>
                </a:cubicBezTo>
                <a:cubicBezTo>
                  <a:pt x="416" y="1800"/>
                  <a:pt x="656" y="1936"/>
                  <a:pt x="824" y="2024"/>
                </a:cubicBezTo>
                <a:cubicBezTo>
                  <a:pt x="992" y="2112"/>
                  <a:pt x="1152" y="2176"/>
                  <a:pt x="1304" y="2216"/>
                </a:cubicBezTo>
                <a:cubicBezTo>
                  <a:pt x="1456" y="2256"/>
                  <a:pt x="1536" y="2256"/>
                  <a:pt x="1736" y="2264"/>
                </a:cubicBezTo>
                <a:cubicBezTo>
                  <a:pt x="1936" y="2272"/>
                  <a:pt x="2312" y="2304"/>
                  <a:pt x="2504" y="2264"/>
                </a:cubicBezTo>
                <a:cubicBezTo>
                  <a:pt x="2696" y="2224"/>
                  <a:pt x="2792" y="2144"/>
                  <a:pt x="2888" y="2024"/>
                </a:cubicBezTo>
                <a:cubicBezTo>
                  <a:pt x="2984" y="1904"/>
                  <a:pt x="3040" y="1736"/>
                  <a:pt x="3080" y="1544"/>
                </a:cubicBezTo>
                <a:cubicBezTo>
                  <a:pt x="3120" y="1352"/>
                  <a:pt x="3144" y="1056"/>
                  <a:pt x="3128" y="872"/>
                </a:cubicBezTo>
                <a:cubicBezTo>
                  <a:pt x="3112" y="688"/>
                  <a:pt x="3072" y="552"/>
                  <a:pt x="2984" y="440"/>
                </a:cubicBezTo>
                <a:cubicBezTo>
                  <a:pt x="2896" y="328"/>
                  <a:pt x="2728" y="264"/>
                  <a:pt x="2600" y="200"/>
                </a:cubicBezTo>
                <a:cubicBezTo>
                  <a:pt x="2472" y="136"/>
                  <a:pt x="2344" y="88"/>
                  <a:pt x="2216" y="56"/>
                </a:cubicBezTo>
                <a:cubicBezTo>
                  <a:pt x="2088" y="24"/>
                  <a:pt x="1952" y="16"/>
                  <a:pt x="1832" y="8"/>
                </a:cubicBezTo>
                <a:cubicBezTo>
                  <a:pt x="1712" y="0"/>
                  <a:pt x="1584" y="8"/>
                  <a:pt x="1496" y="8"/>
                </a:cubicBezTo>
                <a:cubicBezTo>
                  <a:pt x="1408" y="8"/>
                  <a:pt x="1376" y="8"/>
                  <a:pt x="1304" y="8"/>
                </a:cubicBezTo>
                <a:cubicBezTo>
                  <a:pt x="1232" y="8"/>
                  <a:pt x="1128" y="8"/>
                  <a:pt x="1064" y="8"/>
                </a:cubicBezTo>
                <a:cubicBezTo>
                  <a:pt x="1000" y="8"/>
                  <a:pt x="960" y="8"/>
                  <a:pt x="920" y="8"/>
                </a:cubicBezTo>
                <a:cubicBezTo>
                  <a:pt x="880" y="8"/>
                  <a:pt x="848" y="8"/>
                  <a:pt x="824" y="8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55299" name="Line 3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5300" name="Oval 4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55301" name="Oval 5"/>
          <p:cNvSpPr>
            <a:spLocks noChangeArrowheads="1"/>
          </p:cNvSpPr>
          <p:nvPr/>
        </p:nvSpPr>
        <p:spPr bwMode="auto">
          <a:xfrm>
            <a:off x="1184275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55302" name="Oval 6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55303" name="Oval 7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55304" name="Oval 8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55305" name="Line 9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5306" name="Oval 10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55307" name="Oval 11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55308" name="Oval 12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55309" name="Oval 13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55310" name="Oval 14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55311" name="Group 15"/>
          <p:cNvGrpSpPr>
            <a:grpSpLocks/>
          </p:cNvGrpSpPr>
          <p:nvPr/>
        </p:nvGrpSpPr>
        <p:grpSpPr bwMode="auto">
          <a:xfrm>
            <a:off x="-3124200" y="1600200"/>
            <a:ext cx="3359150" cy="182563"/>
            <a:chOff x="1726" y="1244"/>
            <a:chExt cx="2116" cy="115"/>
          </a:xfrm>
        </p:grpSpPr>
        <p:sp>
          <p:nvSpPr>
            <p:cNvPr id="55327" name="AutoShape 16"/>
            <p:cNvSpPr>
              <a:spLocks noChangeArrowheads="1"/>
            </p:cNvSpPr>
            <p:nvPr/>
          </p:nvSpPr>
          <p:spPr bwMode="auto">
            <a:xfrm rot="-5221926">
              <a:off x="2630" y="340"/>
              <a:ext cx="57" cy="1865"/>
            </a:xfrm>
            <a:prstGeom prst="flowChartExtract">
              <a:avLst/>
            </a:prstGeom>
            <a:solidFill>
              <a:schemeClr val="tx2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55328" name="Oval 17"/>
            <p:cNvSpPr>
              <a:spLocks noChangeArrowheads="1"/>
            </p:cNvSpPr>
            <p:nvPr/>
          </p:nvSpPr>
          <p:spPr bwMode="auto">
            <a:xfrm rot="178073">
              <a:off x="3531" y="1303"/>
              <a:ext cx="311" cy="56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55312" name="Rectangle 18"/>
          <p:cNvSpPr>
            <a:spLocks noChangeArrowheads="1"/>
          </p:cNvSpPr>
          <p:nvPr/>
        </p:nvSpPr>
        <p:spPr bwMode="auto">
          <a:xfrm rot="5400000">
            <a:off x="3962400" y="2951163"/>
            <a:ext cx="1752600" cy="16002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8563" name="Text Box 19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108564" name="Text Box 20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108565" name="Text Box 21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108566" name="Text Box 22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108567" name="Text Box 23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108568" name="Text Box 24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08569" name="Text Box 25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08570" name="Text Box 26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08571" name="Text Box 27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108572" name="Text Box 28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55323" name="Freeform 29"/>
          <p:cNvSpPr>
            <a:spLocks/>
          </p:cNvSpPr>
          <p:nvPr/>
        </p:nvSpPr>
        <p:spPr bwMode="auto">
          <a:xfrm>
            <a:off x="-571500" y="1739900"/>
            <a:ext cx="3771900" cy="317500"/>
          </a:xfrm>
          <a:custGeom>
            <a:avLst/>
            <a:gdLst>
              <a:gd name="T0" fmla="*/ 3771900 w 2904"/>
              <a:gd name="T1" fmla="*/ 317500 h 200"/>
              <a:gd name="T2" fmla="*/ 529936 w 2904"/>
              <a:gd name="T3" fmla="*/ 12700 h 200"/>
              <a:gd name="T4" fmla="*/ 592282 w 2904"/>
              <a:gd name="T5" fmla="*/ 241300 h 200"/>
              <a:gd name="T6" fmla="*/ 716973 w 2904"/>
              <a:gd name="T7" fmla="*/ 241300 h 20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904" h="200">
                <a:moveTo>
                  <a:pt x="2904" y="200"/>
                </a:moveTo>
                <a:cubicBezTo>
                  <a:pt x="1860" y="108"/>
                  <a:pt x="816" y="16"/>
                  <a:pt x="408" y="8"/>
                </a:cubicBezTo>
                <a:cubicBezTo>
                  <a:pt x="0" y="0"/>
                  <a:pt x="432" y="128"/>
                  <a:pt x="456" y="152"/>
                </a:cubicBezTo>
                <a:cubicBezTo>
                  <a:pt x="480" y="176"/>
                  <a:pt x="516" y="164"/>
                  <a:pt x="552" y="15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5324" name="Line 31"/>
          <p:cNvSpPr>
            <a:spLocks noChangeShapeType="1"/>
          </p:cNvSpPr>
          <p:nvPr/>
        </p:nvSpPr>
        <p:spPr bwMode="auto">
          <a:xfrm flipV="1"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5325" name="Line 32"/>
          <p:cNvSpPr>
            <a:spLocks noChangeShapeType="1"/>
          </p:cNvSpPr>
          <p:nvPr/>
        </p:nvSpPr>
        <p:spPr bwMode="auto">
          <a:xfrm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5326" name="Freeform 33"/>
          <p:cNvSpPr>
            <a:spLocks/>
          </p:cNvSpPr>
          <p:nvPr/>
        </p:nvSpPr>
        <p:spPr bwMode="auto">
          <a:xfrm>
            <a:off x="3124200" y="1676400"/>
            <a:ext cx="3810000" cy="2870200"/>
          </a:xfrm>
          <a:custGeom>
            <a:avLst/>
            <a:gdLst>
              <a:gd name="T0" fmla="*/ 0 w 2400"/>
              <a:gd name="T1" fmla="*/ 1187669 h 1856"/>
              <a:gd name="T2" fmla="*/ 152400 w 2400"/>
              <a:gd name="T3" fmla="*/ 1707274 h 1856"/>
              <a:gd name="T4" fmla="*/ 381000 w 2400"/>
              <a:gd name="T5" fmla="*/ 2152650 h 1856"/>
              <a:gd name="T6" fmla="*/ 914400 w 2400"/>
              <a:gd name="T7" fmla="*/ 2523797 h 1856"/>
              <a:gd name="T8" fmla="*/ 1524000 w 2400"/>
              <a:gd name="T9" fmla="*/ 2820714 h 1856"/>
              <a:gd name="T10" fmla="*/ 2057400 w 2400"/>
              <a:gd name="T11" fmla="*/ 2820714 h 1856"/>
              <a:gd name="T12" fmla="*/ 2819400 w 2400"/>
              <a:gd name="T13" fmla="*/ 2746484 h 1856"/>
              <a:gd name="T14" fmla="*/ 3124200 w 2400"/>
              <a:gd name="T15" fmla="*/ 2598026 h 1856"/>
              <a:gd name="T16" fmla="*/ 3505200 w 2400"/>
              <a:gd name="T17" fmla="*/ 2226879 h 1856"/>
              <a:gd name="T18" fmla="*/ 3733800 w 2400"/>
              <a:gd name="T19" fmla="*/ 1707274 h 1856"/>
              <a:gd name="T20" fmla="*/ 3810000 w 2400"/>
              <a:gd name="T21" fmla="*/ 1113440 h 1856"/>
              <a:gd name="T22" fmla="*/ 3733800 w 2400"/>
              <a:gd name="T23" fmla="*/ 593834 h 1856"/>
              <a:gd name="T24" fmla="*/ 3581400 w 2400"/>
              <a:gd name="T25" fmla="*/ 296917 h 1856"/>
              <a:gd name="T26" fmla="*/ 3200400 w 2400"/>
              <a:gd name="T27" fmla="*/ 74229 h 1856"/>
              <a:gd name="T28" fmla="*/ 2743200 w 2400"/>
              <a:gd name="T29" fmla="*/ 74229 h 1856"/>
              <a:gd name="T30" fmla="*/ 2362200 w 2400"/>
              <a:gd name="T31" fmla="*/ 0 h 1856"/>
              <a:gd name="T32" fmla="*/ 1905000 w 2400"/>
              <a:gd name="T33" fmla="*/ 74229 h 1856"/>
              <a:gd name="T34" fmla="*/ 1524000 w 2400"/>
              <a:gd name="T35" fmla="*/ 222688 h 1856"/>
              <a:gd name="T36" fmla="*/ 1295400 w 2400"/>
              <a:gd name="T37" fmla="*/ 296917 h 1856"/>
              <a:gd name="T38" fmla="*/ 1143000 w 2400"/>
              <a:gd name="T39" fmla="*/ 371147 h 1856"/>
              <a:gd name="T40" fmla="*/ 990600 w 2400"/>
              <a:gd name="T41" fmla="*/ 371147 h 185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2400" h="1856">
                <a:moveTo>
                  <a:pt x="0" y="768"/>
                </a:moveTo>
                <a:cubicBezTo>
                  <a:pt x="28" y="884"/>
                  <a:pt x="56" y="1000"/>
                  <a:pt x="96" y="1104"/>
                </a:cubicBezTo>
                <a:cubicBezTo>
                  <a:pt x="136" y="1208"/>
                  <a:pt x="160" y="1304"/>
                  <a:pt x="240" y="1392"/>
                </a:cubicBezTo>
                <a:cubicBezTo>
                  <a:pt x="320" y="1480"/>
                  <a:pt x="456" y="1560"/>
                  <a:pt x="576" y="1632"/>
                </a:cubicBezTo>
                <a:cubicBezTo>
                  <a:pt x="696" y="1704"/>
                  <a:pt x="840" y="1792"/>
                  <a:pt x="960" y="1824"/>
                </a:cubicBezTo>
                <a:cubicBezTo>
                  <a:pt x="1080" y="1856"/>
                  <a:pt x="1160" y="1832"/>
                  <a:pt x="1296" y="1824"/>
                </a:cubicBezTo>
                <a:cubicBezTo>
                  <a:pt x="1432" y="1816"/>
                  <a:pt x="1664" y="1800"/>
                  <a:pt x="1776" y="1776"/>
                </a:cubicBezTo>
                <a:cubicBezTo>
                  <a:pt x="1888" y="1752"/>
                  <a:pt x="1896" y="1736"/>
                  <a:pt x="1968" y="1680"/>
                </a:cubicBezTo>
                <a:cubicBezTo>
                  <a:pt x="2040" y="1624"/>
                  <a:pt x="2144" y="1536"/>
                  <a:pt x="2208" y="1440"/>
                </a:cubicBezTo>
                <a:cubicBezTo>
                  <a:pt x="2272" y="1344"/>
                  <a:pt x="2320" y="1224"/>
                  <a:pt x="2352" y="1104"/>
                </a:cubicBezTo>
                <a:cubicBezTo>
                  <a:pt x="2384" y="984"/>
                  <a:pt x="2400" y="840"/>
                  <a:pt x="2400" y="720"/>
                </a:cubicBezTo>
                <a:cubicBezTo>
                  <a:pt x="2400" y="600"/>
                  <a:pt x="2376" y="472"/>
                  <a:pt x="2352" y="384"/>
                </a:cubicBezTo>
                <a:cubicBezTo>
                  <a:pt x="2328" y="296"/>
                  <a:pt x="2312" y="248"/>
                  <a:pt x="2256" y="192"/>
                </a:cubicBezTo>
                <a:cubicBezTo>
                  <a:pt x="2200" y="136"/>
                  <a:pt x="2104" y="72"/>
                  <a:pt x="2016" y="48"/>
                </a:cubicBezTo>
                <a:cubicBezTo>
                  <a:pt x="1928" y="24"/>
                  <a:pt x="1816" y="56"/>
                  <a:pt x="1728" y="48"/>
                </a:cubicBezTo>
                <a:cubicBezTo>
                  <a:pt x="1640" y="40"/>
                  <a:pt x="1576" y="0"/>
                  <a:pt x="1488" y="0"/>
                </a:cubicBezTo>
                <a:cubicBezTo>
                  <a:pt x="1400" y="0"/>
                  <a:pt x="1288" y="24"/>
                  <a:pt x="1200" y="48"/>
                </a:cubicBezTo>
                <a:cubicBezTo>
                  <a:pt x="1112" y="72"/>
                  <a:pt x="1024" y="120"/>
                  <a:pt x="960" y="144"/>
                </a:cubicBezTo>
                <a:cubicBezTo>
                  <a:pt x="896" y="168"/>
                  <a:pt x="856" y="176"/>
                  <a:pt x="816" y="192"/>
                </a:cubicBezTo>
                <a:cubicBezTo>
                  <a:pt x="776" y="208"/>
                  <a:pt x="752" y="232"/>
                  <a:pt x="720" y="240"/>
                </a:cubicBezTo>
                <a:cubicBezTo>
                  <a:pt x="688" y="248"/>
                  <a:pt x="648" y="232"/>
                  <a:pt x="624" y="24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56323" name="Line 3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6324" name="Oval 4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56325" name="Oval 5"/>
          <p:cNvSpPr>
            <a:spLocks noChangeArrowheads="1"/>
          </p:cNvSpPr>
          <p:nvPr/>
        </p:nvSpPr>
        <p:spPr bwMode="auto">
          <a:xfrm>
            <a:off x="1184275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56326" name="Oval 6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56327" name="Oval 7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56328" name="Oval 8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56329" name="Line 9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6330" name="Oval 10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56331" name="Oval 11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56332" name="Oval 12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56333" name="Oval 13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56334" name="Oval 14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56335" name="Rectangle 15"/>
          <p:cNvSpPr>
            <a:spLocks noChangeArrowheads="1"/>
          </p:cNvSpPr>
          <p:nvPr/>
        </p:nvSpPr>
        <p:spPr bwMode="auto">
          <a:xfrm rot="5400000">
            <a:off x="3962400" y="2951163"/>
            <a:ext cx="1752600" cy="16002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9584" name="Text Box 16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109585" name="Text Box 17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109586" name="Text Box 18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109587" name="Text Box 19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109588" name="Text Box 20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109589" name="Text Box 21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09590" name="Text Box 22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09591" name="Text Box 23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09592" name="Text Box 24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109593" name="Text Box 25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56346" name="Freeform 27"/>
          <p:cNvSpPr>
            <a:spLocks/>
          </p:cNvSpPr>
          <p:nvPr/>
        </p:nvSpPr>
        <p:spPr bwMode="auto">
          <a:xfrm>
            <a:off x="-762000" y="1752600"/>
            <a:ext cx="3886200" cy="304800"/>
          </a:xfrm>
          <a:custGeom>
            <a:avLst/>
            <a:gdLst>
              <a:gd name="T0" fmla="*/ 3886200 w 3600"/>
              <a:gd name="T1" fmla="*/ 304800 h 192"/>
              <a:gd name="T2" fmla="*/ 0 w 3600"/>
              <a:gd name="T3" fmla="*/ 0 h 192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3600" h="192">
                <a:moveTo>
                  <a:pt x="3600" y="192"/>
                </a:moveTo>
                <a:cubicBezTo>
                  <a:pt x="2104" y="112"/>
                  <a:pt x="608" y="32"/>
                  <a:pt x="0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6347" name="Line 30"/>
          <p:cNvSpPr>
            <a:spLocks noChangeShapeType="1"/>
          </p:cNvSpPr>
          <p:nvPr/>
        </p:nvSpPr>
        <p:spPr bwMode="auto">
          <a:xfrm flipV="1">
            <a:off x="40259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6348" name="Line 31"/>
          <p:cNvSpPr>
            <a:spLocks noChangeShapeType="1"/>
          </p:cNvSpPr>
          <p:nvPr/>
        </p:nvSpPr>
        <p:spPr bwMode="auto">
          <a:xfrm>
            <a:off x="40259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6349" name="Freeform 32"/>
          <p:cNvSpPr>
            <a:spLocks/>
          </p:cNvSpPr>
          <p:nvPr/>
        </p:nvSpPr>
        <p:spPr bwMode="auto">
          <a:xfrm>
            <a:off x="3124200" y="1828800"/>
            <a:ext cx="3200400" cy="2438400"/>
          </a:xfrm>
          <a:custGeom>
            <a:avLst/>
            <a:gdLst>
              <a:gd name="T0" fmla="*/ 0 w 2328"/>
              <a:gd name="T1" fmla="*/ 1041528 h 1592"/>
              <a:gd name="T2" fmla="*/ 65988 w 2328"/>
              <a:gd name="T3" fmla="*/ 1409126 h 1592"/>
              <a:gd name="T4" fmla="*/ 263951 w 2328"/>
              <a:gd name="T5" fmla="*/ 1703204 h 1592"/>
              <a:gd name="T6" fmla="*/ 659876 w 2328"/>
              <a:gd name="T7" fmla="*/ 2070802 h 1592"/>
              <a:gd name="T8" fmla="*/ 1187777 w 2328"/>
              <a:gd name="T9" fmla="*/ 2291361 h 1592"/>
              <a:gd name="T10" fmla="*/ 1847654 w 2328"/>
              <a:gd name="T11" fmla="*/ 2364880 h 1592"/>
              <a:gd name="T12" fmla="*/ 2573518 w 2328"/>
              <a:gd name="T13" fmla="*/ 2364880 h 1592"/>
              <a:gd name="T14" fmla="*/ 3101419 w 2328"/>
              <a:gd name="T15" fmla="*/ 1923763 h 1592"/>
              <a:gd name="T16" fmla="*/ 3167406 w 2328"/>
              <a:gd name="T17" fmla="*/ 1262086 h 1592"/>
              <a:gd name="T18" fmla="*/ 3101419 w 2328"/>
              <a:gd name="T19" fmla="*/ 820969 h 1592"/>
              <a:gd name="T20" fmla="*/ 2903456 w 2328"/>
              <a:gd name="T21" fmla="*/ 379851 h 1592"/>
              <a:gd name="T22" fmla="*/ 2507530 w 2328"/>
              <a:gd name="T23" fmla="*/ 159292 h 1592"/>
              <a:gd name="T24" fmla="*/ 2045616 w 2328"/>
              <a:gd name="T25" fmla="*/ 12253 h 1592"/>
              <a:gd name="T26" fmla="*/ 1649691 w 2328"/>
              <a:gd name="T27" fmla="*/ 85773 h 1592"/>
              <a:gd name="T28" fmla="*/ 1319753 w 2328"/>
              <a:gd name="T29" fmla="*/ 159292 h 1592"/>
              <a:gd name="T30" fmla="*/ 989814 w 2328"/>
              <a:gd name="T31" fmla="*/ 232812 h 1592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0" t="0" r="r" b="b"/>
            <a:pathLst>
              <a:path w="2328" h="1592">
                <a:moveTo>
                  <a:pt x="0" y="680"/>
                </a:moveTo>
                <a:cubicBezTo>
                  <a:pt x="8" y="764"/>
                  <a:pt x="16" y="848"/>
                  <a:pt x="48" y="920"/>
                </a:cubicBezTo>
                <a:cubicBezTo>
                  <a:pt x="80" y="992"/>
                  <a:pt x="120" y="1040"/>
                  <a:pt x="192" y="1112"/>
                </a:cubicBezTo>
                <a:cubicBezTo>
                  <a:pt x="264" y="1184"/>
                  <a:pt x="368" y="1288"/>
                  <a:pt x="480" y="1352"/>
                </a:cubicBezTo>
                <a:cubicBezTo>
                  <a:pt x="592" y="1416"/>
                  <a:pt x="720" y="1464"/>
                  <a:pt x="864" y="1496"/>
                </a:cubicBezTo>
                <a:cubicBezTo>
                  <a:pt x="1008" y="1528"/>
                  <a:pt x="1176" y="1536"/>
                  <a:pt x="1344" y="1544"/>
                </a:cubicBezTo>
                <a:cubicBezTo>
                  <a:pt x="1512" y="1552"/>
                  <a:pt x="1720" y="1592"/>
                  <a:pt x="1872" y="1544"/>
                </a:cubicBezTo>
                <a:cubicBezTo>
                  <a:pt x="2024" y="1496"/>
                  <a:pt x="2184" y="1376"/>
                  <a:pt x="2256" y="1256"/>
                </a:cubicBezTo>
                <a:cubicBezTo>
                  <a:pt x="2328" y="1136"/>
                  <a:pt x="2304" y="944"/>
                  <a:pt x="2304" y="824"/>
                </a:cubicBezTo>
                <a:cubicBezTo>
                  <a:pt x="2304" y="704"/>
                  <a:pt x="2288" y="632"/>
                  <a:pt x="2256" y="536"/>
                </a:cubicBezTo>
                <a:cubicBezTo>
                  <a:pt x="2224" y="440"/>
                  <a:pt x="2184" y="320"/>
                  <a:pt x="2112" y="248"/>
                </a:cubicBezTo>
                <a:cubicBezTo>
                  <a:pt x="2040" y="176"/>
                  <a:pt x="1928" y="144"/>
                  <a:pt x="1824" y="104"/>
                </a:cubicBezTo>
                <a:cubicBezTo>
                  <a:pt x="1720" y="64"/>
                  <a:pt x="1592" y="16"/>
                  <a:pt x="1488" y="8"/>
                </a:cubicBezTo>
                <a:cubicBezTo>
                  <a:pt x="1384" y="0"/>
                  <a:pt x="1288" y="40"/>
                  <a:pt x="1200" y="56"/>
                </a:cubicBezTo>
                <a:cubicBezTo>
                  <a:pt x="1112" y="72"/>
                  <a:pt x="1040" y="88"/>
                  <a:pt x="960" y="104"/>
                </a:cubicBezTo>
                <a:cubicBezTo>
                  <a:pt x="880" y="120"/>
                  <a:pt x="768" y="144"/>
                  <a:pt x="720" y="15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57347" name="Line 3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7348" name="Oval 4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57349" name="Oval 5"/>
          <p:cNvSpPr>
            <a:spLocks noChangeArrowheads="1"/>
          </p:cNvSpPr>
          <p:nvPr/>
        </p:nvSpPr>
        <p:spPr bwMode="auto">
          <a:xfrm>
            <a:off x="1184275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57350" name="Oval 6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57351" name="Oval 7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57352" name="Oval 8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57353" name="Line 9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7354" name="Oval 10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57355" name="Oval 11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57356" name="Oval 12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57357" name="Oval 13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57358" name="Oval 14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57359" name="Rectangle 15"/>
          <p:cNvSpPr>
            <a:spLocks noChangeArrowheads="1"/>
          </p:cNvSpPr>
          <p:nvPr/>
        </p:nvSpPr>
        <p:spPr bwMode="auto">
          <a:xfrm rot="5400000">
            <a:off x="3962400" y="2951163"/>
            <a:ext cx="1752600" cy="16002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52592" name="Text Box 16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152593" name="Text Box 17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152594" name="Text Box 18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152595" name="Text Box 19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152596" name="Text Box 20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152597" name="Text Box 21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52598" name="Text Box 22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52599" name="Text Box 23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52600" name="Text Box 24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152601" name="Text Box 25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57370" name="Freeform 26"/>
          <p:cNvSpPr>
            <a:spLocks/>
          </p:cNvSpPr>
          <p:nvPr/>
        </p:nvSpPr>
        <p:spPr bwMode="auto">
          <a:xfrm>
            <a:off x="-762000" y="1752600"/>
            <a:ext cx="3886200" cy="304800"/>
          </a:xfrm>
          <a:custGeom>
            <a:avLst/>
            <a:gdLst>
              <a:gd name="T0" fmla="*/ 3886200 w 3600"/>
              <a:gd name="T1" fmla="*/ 304800 h 192"/>
              <a:gd name="T2" fmla="*/ 0 w 3600"/>
              <a:gd name="T3" fmla="*/ 0 h 192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3600" h="192">
                <a:moveTo>
                  <a:pt x="3600" y="192"/>
                </a:moveTo>
                <a:cubicBezTo>
                  <a:pt x="2104" y="112"/>
                  <a:pt x="608" y="32"/>
                  <a:pt x="0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7371" name="Line 27"/>
          <p:cNvSpPr>
            <a:spLocks noChangeShapeType="1"/>
          </p:cNvSpPr>
          <p:nvPr/>
        </p:nvSpPr>
        <p:spPr bwMode="auto">
          <a:xfrm flipV="1">
            <a:off x="40259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7372" name="Line 28"/>
          <p:cNvSpPr>
            <a:spLocks noChangeShapeType="1"/>
          </p:cNvSpPr>
          <p:nvPr/>
        </p:nvSpPr>
        <p:spPr bwMode="auto">
          <a:xfrm>
            <a:off x="40259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7373" name="Freeform 30"/>
          <p:cNvSpPr>
            <a:spLocks/>
          </p:cNvSpPr>
          <p:nvPr/>
        </p:nvSpPr>
        <p:spPr bwMode="auto">
          <a:xfrm>
            <a:off x="3124200" y="1955800"/>
            <a:ext cx="2679700" cy="1866900"/>
          </a:xfrm>
          <a:custGeom>
            <a:avLst/>
            <a:gdLst>
              <a:gd name="T0" fmla="*/ 0 w 1688"/>
              <a:gd name="T1" fmla="*/ 863600 h 1176"/>
              <a:gd name="T2" fmla="*/ 304800 w 1688"/>
              <a:gd name="T3" fmla="*/ 1397000 h 1176"/>
              <a:gd name="T4" fmla="*/ 838200 w 1688"/>
              <a:gd name="T5" fmla="*/ 1778000 h 1176"/>
              <a:gd name="T6" fmla="*/ 1447800 w 1688"/>
              <a:gd name="T7" fmla="*/ 1854200 h 1176"/>
              <a:gd name="T8" fmla="*/ 2286000 w 1688"/>
              <a:gd name="T9" fmla="*/ 1701800 h 1176"/>
              <a:gd name="T10" fmla="*/ 2590800 w 1688"/>
              <a:gd name="T11" fmla="*/ 1244600 h 1176"/>
              <a:gd name="T12" fmla="*/ 2667000 w 1688"/>
              <a:gd name="T13" fmla="*/ 711200 h 1176"/>
              <a:gd name="T14" fmla="*/ 2514600 w 1688"/>
              <a:gd name="T15" fmla="*/ 330200 h 1176"/>
              <a:gd name="T16" fmla="*/ 2209800 w 1688"/>
              <a:gd name="T17" fmla="*/ 177800 h 1176"/>
              <a:gd name="T18" fmla="*/ 1828800 w 1688"/>
              <a:gd name="T19" fmla="*/ 25400 h 1176"/>
              <a:gd name="T20" fmla="*/ 1447800 w 1688"/>
              <a:gd name="T21" fmla="*/ 25400 h 1176"/>
              <a:gd name="T22" fmla="*/ 1219200 w 1688"/>
              <a:gd name="T23" fmla="*/ 101600 h 1176"/>
              <a:gd name="T24" fmla="*/ 1066800 w 1688"/>
              <a:gd name="T25" fmla="*/ 101600 h 1176"/>
              <a:gd name="T26" fmla="*/ 914400 w 1688"/>
              <a:gd name="T27" fmla="*/ 101600 h 117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1688" h="1176">
                <a:moveTo>
                  <a:pt x="0" y="544"/>
                </a:moveTo>
                <a:cubicBezTo>
                  <a:pt x="52" y="664"/>
                  <a:pt x="104" y="784"/>
                  <a:pt x="192" y="880"/>
                </a:cubicBezTo>
                <a:cubicBezTo>
                  <a:pt x="280" y="976"/>
                  <a:pt x="408" y="1072"/>
                  <a:pt x="528" y="1120"/>
                </a:cubicBezTo>
                <a:cubicBezTo>
                  <a:pt x="648" y="1168"/>
                  <a:pt x="760" y="1176"/>
                  <a:pt x="912" y="1168"/>
                </a:cubicBezTo>
                <a:cubicBezTo>
                  <a:pt x="1064" y="1160"/>
                  <a:pt x="1320" y="1136"/>
                  <a:pt x="1440" y="1072"/>
                </a:cubicBezTo>
                <a:cubicBezTo>
                  <a:pt x="1560" y="1008"/>
                  <a:pt x="1592" y="888"/>
                  <a:pt x="1632" y="784"/>
                </a:cubicBezTo>
                <a:cubicBezTo>
                  <a:pt x="1672" y="680"/>
                  <a:pt x="1688" y="544"/>
                  <a:pt x="1680" y="448"/>
                </a:cubicBezTo>
                <a:cubicBezTo>
                  <a:pt x="1672" y="352"/>
                  <a:pt x="1632" y="264"/>
                  <a:pt x="1584" y="208"/>
                </a:cubicBezTo>
                <a:cubicBezTo>
                  <a:pt x="1536" y="152"/>
                  <a:pt x="1464" y="144"/>
                  <a:pt x="1392" y="112"/>
                </a:cubicBezTo>
                <a:cubicBezTo>
                  <a:pt x="1320" y="80"/>
                  <a:pt x="1232" y="32"/>
                  <a:pt x="1152" y="16"/>
                </a:cubicBezTo>
                <a:cubicBezTo>
                  <a:pt x="1072" y="0"/>
                  <a:pt x="976" y="8"/>
                  <a:pt x="912" y="16"/>
                </a:cubicBezTo>
                <a:cubicBezTo>
                  <a:pt x="848" y="24"/>
                  <a:pt x="808" y="56"/>
                  <a:pt x="768" y="64"/>
                </a:cubicBezTo>
                <a:cubicBezTo>
                  <a:pt x="728" y="72"/>
                  <a:pt x="704" y="64"/>
                  <a:pt x="672" y="64"/>
                </a:cubicBezTo>
                <a:cubicBezTo>
                  <a:pt x="640" y="64"/>
                  <a:pt x="608" y="64"/>
                  <a:pt x="576" y="64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58371" name="Line 3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8372" name="Oval 4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58373" name="Oval 5"/>
          <p:cNvSpPr>
            <a:spLocks noChangeArrowheads="1"/>
          </p:cNvSpPr>
          <p:nvPr/>
        </p:nvSpPr>
        <p:spPr bwMode="auto">
          <a:xfrm>
            <a:off x="1184275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58374" name="Oval 6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58375" name="Oval 7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58376" name="Oval 8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58377" name="Line 9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8378" name="Oval 10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58379" name="Oval 11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58380" name="Oval 12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58381" name="Oval 13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58382" name="Oval 14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58383" name="Rectangle 15"/>
          <p:cNvSpPr>
            <a:spLocks noChangeArrowheads="1"/>
          </p:cNvSpPr>
          <p:nvPr/>
        </p:nvSpPr>
        <p:spPr bwMode="auto">
          <a:xfrm rot="5400000">
            <a:off x="3962400" y="2951163"/>
            <a:ext cx="1752600" cy="16002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53616" name="Text Box 16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153617" name="Text Box 17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153618" name="Text Box 18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153619" name="Text Box 19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153620" name="Text Box 20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153621" name="Text Box 21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53622" name="Text Box 22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53623" name="Text Box 23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53624" name="Text Box 24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153625" name="Text Box 25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58394" name="Freeform 26"/>
          <p:cNvSpPr>
            <a:spLocks/>
          </p:cNvSpPr>
          <p:nvPr/>
        </p:nvSpPr>
        <p:spPr bwMode="auto">
          <a:xfrm>
            <a:off x="-762000" y="1752600"/>
            <a:ext cx="3886200" cy="304800"/>
          </a:xfrm>
          <a:custGeom>
            <a:avLst/>
            <a:gdLst>
              <a:gd name="T0" fmla="*/ 3886200 w 3600"/>
              <a:gd name="T1" fmla="*/ 304800 h 192"/>
              <a:gd name="T2" fmla="*/ 0 w 3600"/>
              <a:gd name="T3" fmla="*/ 0 h 192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3600" h="192">
                <a:moveTo>
                  <a:pt x="3600" y="192"/>
                </a:moveTo>
                <a:cubicBezTo>
                  <a:pt x="2104" y="112"/>
                  <a:pt x="608" y="32"/>
                  <a:pt x="0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8395" name="Line 27"/>
          <p:cNvSpPr>
            <a:spLocks noChangeShapeType="1"/>
          </p:cNvSpPr>
          <p:nvPr/>
        </p:nvSpPr>
        <p:spPr bwMode="auto">
          <a:xfrm flipV="1">
            <a:off x="40259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8396" name="Line 28"/>
          <p:cNvSpPr>
            <a:spLocks noChangeShapeType="1"/>
          </p:cNvSpPr>
          <p:nvPr/>
        </p:nvSpPr>
        <p:spPr bwMode="auto">
          <a:xfrm>
            <a:off x="40259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8397" name="Freeform 30"/>
          <p:cNvSpPr>
            <a:spLocks/>
          </p:cNvSpPr>
          <p:nvPr/>
        </p:nvSpPr>
        <p:spPr bwMode="auto">
          <a:xfrm>
            <a:off x="3124200" y="2044700"/>
            <a:ext cx="1625600" cy="1409700"/>
          </a:xfrm>
          <a:custGeom>
            <a:avLst/>
            <a:gdLst>
              <a:gd name="T0" fmla="*/ 0 w 1024"/>
              <a:gd name="T1" fmla="*/ 774700 h 888"/>
              <a:gd name="T2" fmla="*/ 152400 w 1024"/>
              <a:gd name="T3" fmla="*/ 1308100 h 888"/>
              <a:gd name="T4" fmla="*/ 457200 w 1024"/>
              <a:gd name="T5" fmla="*/ 1384300 h 888"/>
              <a:gd name="T6" fmla="*/ 838200 w 1024"/>
              <a:gd name="T7" fmla="*/ 1384300 h 888"/>
              <a:gd name="T8" fmla="*/ 1371600 w 1024"/>
              <a:gd name="T9" fmla="*/ 1308100 h 888"/>
              <a:gd name="T10" fmla="*/ 1524000 w 1024"/>
              <a:gd name="T11" fmla="*/ 927100 h 888"/>
              <a:gd name="T12" fmla="*/ 1600200 w 1024"/>
              <a:gd name="T13" fmla="*/ 393700 h 888"/>
              <a:gd name="T14" fmla="*/ 1371600 w 1024"/>
              <a:gd name="T15" fmla="*/ 88900 h 888"/>
              <a:gd name="T16" fmla="*/ 1143000 w 1024"/>
              <a:gd name="T17" fmla="*/ 12700 h 888"/>
              <a:gd name="T18" fmla="*/ 914400 w 1024"/>
              <a:gd name="T19" fmla="*/ 12700 h 888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1024" h="888">
                <a:moveTo>
                  <a:pt x="0" y="488"/>
                </a:moveTo>
                <a:cubicBezTo>
                  <a:pt x="24" y="624"/>
                  <a:pt x="48" y="760"/>
                  <a:pt x="96" y="824"/>
                </a:cubicBezTo>
                <a:cubicBezTo>
                  <a:pt x="144" y="888"/>
                  <a:pt x="216" y="864"/>
                  <a:pt x="288" y="872"/>
                </a:cubicBezTo>
                <a:cubicBezTo>
                  <a:pt x="360" y="880"/>
                  <a:pt x="432" y="880"/>
                  <a:pt x="528" y="872"/>
                </a:cubicBezTo>
                <a:cubicBezTo>
                  <a:pt x="624" y="864"/>
                  <a:pt x="792" y="872"/>
                  <a:pt x="864" y="824"/>
                </a:cubicBezTo>
                <a:cubicBezTo>
                  <a:pt x="936" y="776"/>
                  <a:pt x="936" y="680"/>
                  <a:pt x="960" y="584"/>
                </a:cubicBezTo>
                <a:cubicBezTo>
                  <a:pt x="984" y="488"/>
                  <a:pt x="1024" y="336"/>
                  <a:pt x="1008" y="248"/>
                </a:cubicBezTo>
                <a:cubicBezTo>
                  <a:pt x="992" y="160"/>
                  <a:pt x="912" y="96"/>
                  <a:pt x="864" y="56"/>
                </a:cubicBezTo>
                <a:cubicBezTo>
                  <a:pt x="816" y="16"/>
                  <a:pt x="768" y="16"/>
                  <a:pt x="720" y="8"/>
                </a:cubicBezTo>
                <a:cubicBezTo>
                  <a:pt x="672" y="0"/>
                  <a:pt x="624" y="4"/>
                  <a:pt x="576" y="8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59395" name="Line 3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9396" name="Oval 4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59397" name="Oval 5"/>
          <p:cNvSpPr>
            <a:spLocks noChangeArrowheads="1"/>
          </p:cNvSpPr>
          <p:nvPr/>
        </p:nvSpPr>
        <p:spPr bwMode="auto">
          <a:xfrm>
            <a:off x="1184275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59398" name="Oval 6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59399" name="Oval 7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59400" name="Oval 8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59401" name="Line 9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9402" name="Oval 10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59403" name="Oval 11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59404" name="Oval 12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59405" name="Oval 13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59406" name="Oval 14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59407" name="Rectangle 15"/>
          <p:cNvSpPr>
            <a:spLocks noChangeArrowheads="1"/>
          </p:cNvSpPr>
          <p:nvPr/>
        </p:nvSpPr>
        <p:spPr bwMode="auto">
          <a:xfrm rot="5400000">
            <a:off x="3962400" y="2951163"/>
            <a:ext cx="1752600" cy="16002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0608" name="Text Box 16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110609" name="Text Box 17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110610" name="Text Box 18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110611" name="Text Box 19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110612" name="Text Box 20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110613" name="Text Box 21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10614" name="Text Box 22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10615" name="Text Box 23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10616" name="Text Box 24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110617" name="Text Box 25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59418" name="Line 26"/>
          <p:cNvSpPr>
            <a:spLocks noChangeShapeType="1"/>
          </p:cNvSpPr>
          <p:nvPr/>
        </p:nvSpPr>
        <p:spPr bwMode="auto">
          <a:xfrm flipV="1"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9419" name="Freeform 27"/>
          <p:cNvSpPr>
            <a:spLocks/>
          </p:cNvSpPr>
          <p:nvPr/>
        </p:nvSpPr>
        <p:spPr bwMode="auto">
          <a:xfrm>
            <a:off x="-152400" y="1663700"/>
            <a:ext cx="3276600" cy="393700"/>
          </a:xfrm>
          <a:custGeom>
            <a:avLst/>
            <a:gdLst>
              <a:gd name="T0" fmla="*/ 3276600 w 2640"/>
              <a:gd name="T1" fmla="*/ 393700 h 248"/>
              <a:gd name="T2" fmla="*/ 3097876 w 2640"/>
              <a:gd name="T3" fmla="*/ 317500 h 248"/>
              <a:gd name="T4" fmla="*/ 2919153 w 2640"/>
              <a:gd name="T5" fmla="*/ 317500 h 248"/>
              <a:gd name="T6" fmla="*/ 2621280 w 2640"/>
              <a:gd name="T7" fmla="*/ 241300 h 248"/>
              <a:gd name="T8" fmla="*/ 2204258 w 2640"/>
              <a:gd name="T9" fmla="*/ 241300 h 248"/>
              <a:gd name="T10" fmla="*/ 1846811 w 2640"/>
              <a:gd name="T11" fmla="*/ 241300 h 248"/>
              <a:gd name="T12" fmla="*/ 1489364 w 2640"/>
              <a:gd name="T13" fmla="*/ 165100 h 248"/>
              <a:gd name="T14" fmla="*/ 1251065 w 2640"/>
              <a:gd name="T15" fmla="*/ 88900 h 248"/>
              <a:gd name="T16" fmla="*/ 774469 w 2640"/>
              <a:gd name="T17" fmla="*/ 88900 h 248"/>
              <a:gd name="T18" fmla="*/ 417022 w 2640"/>
              <a:gd name="T19" fmla="*/ 88900 h 248"/>
              <a:gd name="T20" fmla="*/ 238298 w 2640"/>
              <a:gd name="T21" fmla="*/ 12700 h 248"/>
              <a:gd name="T22" fmla="*/ 0 w 2640"/>
              <a:gd name="T23" fmla="*/ 12700 h 248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2640" h="248">
                <a:moveTo>
                  <a:pt x="2640" y="248"/>
                </a:moveTo>
                <a:cubicBezTo>
                  <a:pt x="2592" y="228"/>
                  <a:pt x="2544" y="208"/>
                  <a:pt x="2496" y="200"/>
                </a:cubicBezTo>
                <a:cubicBezTo>
                  <a:pt x="2448" y="192"/>
                  <a:pt x="2416" y="208"/>
                  <a:pt x="2352" y="200"/>
                </a:cubicBezTo>
                <a:cubicBezTo>
                  <a:pt x="2288" y="192"/>
                  <a:pt x="2208" y="160"/>
                  <a:pt x="2112" y="152"/>
                </a:cubicBezTo>
                <a:cubicBezTo>
                  <a:pt x="2016" y="144"/>
                  <a:pt x="1880" y="152"/>
                  <a:pt x="1776" y="152"/>
                </a:cubicBezTo>
                <a:cubicBezTo>
                  <a:pt x="1672" y="152"/>
                  <a:pt x="1584" y="160"/>
                  <a:pt x="1488" y="152"/>
                </a:cubicBezTo>
                <a:cubicBezTo>
                  <a:pt x="1392" y="144"/>
                  <a:pt x="1280" y="120"/>
                  <a:pt x="1200" y="104"/>
                </a:cubicBezTo>
                <a:cubicBezTo>
                  <a:pt x="1120" y="88"/>
                  <a:pt x="1104" y="64"/>
                  <a:pt x="1008" y="56"/>
                </a:cubicBezTo>
                <a:cubicBezTo>
                  <a:pt x="912" y="48"/>
                  <a:pt x="736" y="56"/>
                  <a:pt x="624" y="56"/>
                </a:cubicBezTo>
                <a:cubicBezTo>
                  <a:pt x="512" y="56"/>
                  <a:pt x="408" y="64"/>
                  <a:pt x="336" y="56"/>
                </a:cubicBezTo>
                <a:cubicBezTo>
                  <a:pt x="264" y="48"/>
                  <a:pt x="248" y="16"/>
                  <a:pt x="192" y="8"/>
                </a:cubicBezTo>
                <a:cubicBezTo>
                  <a:pt x="136" y="0"/>
                  <a:pt x="68" y="4"/>
                  <a:pt x="0" y="8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9420" name="Line 30"/>
          <p:cNvSpPr>
            <a:spLocks noChangeShapeType="1"/>
          </p:cNvSpPr>
          <p:nvPr/>
        </p:nvSpPr>
        <p:spPr bwMode="auto">
          <a:xfrm>
            <a:off x="40259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9421" name="Line 31"/>
          <p:cNvSpPr>
            <a:spLocks noChangeShapeType="1"/>
          </p:cNvSpPr>
          <p:nvPr/>
        </p:nvSpPr>
        <p:spPr bwMode="auto">
          <a:xfrm flipH="1"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0419" name="Line 3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0420" name="Oval 4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0421" name="Oval 5"/>
          <p:cNvSpPr>
            <a:spLocks noChangeArrowheads="1"/>
          </p:cNvSpPr>
          <p:nvPr/>
        </p:nvSpPr>
        <p:spPr bwMode="auto">
          <a:xfrm>
            <a:off x="1184275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0422" name="Oval 6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0423" name="Oval 7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0424" name="Oval 8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0425" name="Line 9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0426" name="Oval 10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0427" name="Oval 11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0428" name="Oval 12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0429" name="Oval 13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0430" name="Oval 14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60431" name="Group 15"/>
          <p:cNvGrpSpPr>
            <a:grpSpLocks/>
          </p:cNvGrpSpPr>
          <p:nvPr/>
        </p:nvGrpSpPr>
        <p:grpSpPr bwMode="auto">
          <a:xfrm rot="7947328">
            <a:off x="-1893094" y="1054894"/>
            <a:ext cx="3359150" cy="182562"/>
            <a:chOff x="1726" y="1244"/>
            <a:chExt cx="2116" cy="115"/>
          </a:xfrm>
        </p:grpSpPr>
        <p:sp>
          <p:nvSpPr>
            <p:cNvPr id="60447" name="AutoShape 16"/>
            <p:cNvSpPr>
              <a:spLocks noChangeArrowheads="1"/>
            </p:cNvSpPr>
            <p:nvPr/>
          </p:nvSpPr>
          <p:spPr bwMode="auto">
            <a:xfrm rot="-5221926">
              <a:off x="2630" y="340"/>
              <a:ext cx="57" cy="1865"/>
            </a:xfrm>
            <a:prstGeom prst="flowChartExtract">
              <a:avLst/>
            </a:prstGeom>
            <a:solidFill>
              <a:schemeClr val="tx2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60448" name="Oval 17"/>
            <p:cNvSpPr>
              <a:spLocks noChangeArrowheads="1"/>
            </p:cNvSpPr>
            <p:nvPr/>
          </p:nvSpPr>
          <p:spPr bwMode="auto">
            <a:xfrm rot="178073">
              <a:off x="3531" y="1303"/>
              <a:ext cx="311" cy="56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60432" name="Rectangle 18"/>
          <p:cNvSpPr>
            <a:spLocks noChangeArrowheads="1"/>
          </p:cNvSpPr>
          <p:nvPr/>
        </p:nvSpPr>
        <p:spPr bwMode="auto">
          <a:xfrm rot="5400000">
            <a:off x="3962400" y="2951163"/>
            <a:ext cx="1752600" cy="16002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1635" name="Text Box 19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111636" name="Text Box 20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111637" name="Text Box 21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111638" name="Text Box 22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111639" name="Text Box 23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111640" name="Text Box 24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11641" name="Text Box 25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11642" name="Text Box 26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11643" name="Text Box 27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111644" name="Text Box 28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60443" name="Freeform 29"/>
          <p:cNvSpPr>
            <a:spLocks/>
          </p:cNvSpPr>
          <p:nvPr/>
        </p:nvSpPr>
        <p:spPr bwMode="auto">
          <a:xfrm>
            <a:off x="-1066800" y="1752600"/>
            <a:ext cx="4191000" cy="304800"/>
          </a:xfrm>
          <a:custGeom>
            <a:avLst/>
            <a:gdLst>
              <a:gd name="T0" fmla="*/ 4191000 w 2640"/>
              <a:gd name="T1" fmla="*/ 304800 h 192"/>
              <a:gd name="T2" fmla="*/ 3429000 w 2640"/>
              <a:gd name="T3" fmla="*/ 228600 h 192"/>
              <a:gd name="T4" fmla="*/ 2819400 w 2640"/>
              <a:gd name="T5" fmla="*/ 152400 h 192"/>
              <a:gd name="T6" fmla="*/ 2438400 w 2640"/>
              <a:gd name="T7" fmla="*/ 152400 h 192"/>
              <a:gd name="T8" fmla="*/ 1905000 w 2640"/>
              <a:gd name="T9" fmla="*/ 152400 h 192"/>
              <a:gd name="T10" fmla="*/ 1524000 w 2640"/>
              <a:gd name="T11" fmla="*/ 152400 h 192"/>
              <a:gd name="T12" fmla="*/ 914400 w 2640"/>
              <a:gd name="T13" fmla="*/ 152400 h 192"/>
              <a:gd name="T14" fmla="*/ 457200 w 2640"/>
              <a:gd name="T15" fmla="*/ 152400 h 192"/>
              <a:gd name="T16" fmla="*/ 304800 w 2640"/>
              <a:gd name="T17" fmla="*/ 152400 h 192"/>
              <a:gd name="T18" fmla="*/ 76200 w 2640"/>
              <a:gd name="T19" fmla="*/ 152400 h 192"/>
              <a:gd name="T20" fmla="*/ 0 w 2640"/>
              <a:gd name="T21" fmla="*/ 0 h 192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640" h="192">
                <a:moveTo>
                  <a:pt x="2640" y="192"/>
                </a:moveTo>
                <a:cubicBezTo>
                  <a:pt x="2472" y="176"/>
                  <a:pt x="2304" y="160"/>
                  <a:pt x="2160" y="144"/>
                </a:cubicBezTo>
                <a:cubicBezTo>
                  <a:pt x="2016" y="128"/>
                  <a:pt x="1880" y="104"/>
                  <a:pt x="1776" y="96"/>
                </a:cubicBezTo>
                <a:cubicBezTo>
                  <a:pt x="1672" y="88"/>
                  <a:pt x="1632" y="96"/>
                  <a:pt x="1536" y="96"/>
                </a:cubicBezTo>
                <a:cubicBezTo>
                  <a:pt x="1440" y="96"/>
                  <a:pt x="1296" y="96"/>
                  <a:pt x="1200" y="96"/>
                </a:cubicBezTo>
                <a:cubicBezTo>
                  <a:pt x="1104" y="96"/>
                  <a:pt x="1064" y="96"/>
                  <a:pt x="960" y="96"/>
                </a:cubicBezTo>
                <a:cubicBezTo>
                  <a:pt x="856" y="96"/>
                  <a:pt x="688" y="96"/>
                  <a:pt x="576" y="96"/>
                </a:cubicBezTo>
                <a:cubicBezTo>
                  <a:pt x="464" y="96"/>
                  <a:pt x="352" y="96"/>
                  <a:pt x="288" y="96"/>
                </a:cubicBezTo>
                <a:cubicBezTo>
                  <a:pt x="224" y="96"/>
                  <a:pt x="232" y="96"/>
                  <a:pt x="192" y="96"/>
                </a:cubicBezTo>
                <a:cubicBezTo>
                  <a:pt x="152" y="96"/>
                  <a:pt x="80" y="112"/>
                  <a:pt x="48" y="96"/>
                </a:cubicBezTo>
                <a:cubicBezTo>
                  <a:pt x="16" y="80"/>
                  <a:pt x="8" y="40"/>
                  <a:pt x="0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0444" name="Line 30"/>
          <p:cNvSpPr>
            <a:spLocks noChangeShapeType="1"/>
          </p:cNvSpPr>
          <p:nvPr/>
        </p:nvSpPr>
        <p:spPr bwMode="auto">
          <a:xfrm flipV="1"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0445" name="Line 31"/>
          <p:cNvSpPr>
            <a:spLocks noChangeShapeType="1"/>
          </p:cNvSpPr>
          <p:nvPr/>
        </p:nvSpPr>
        <p:spPr bwMode="auto">
          <a:xfrm>
            <a:off x="40259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0446" name="Line 32"/>
          <p:cNvSpPr>
            <a:spLocks noChangeShapeType="1"/>
          </p:cNvSpPr>
          <p:nvPr/>
        </p:nvSpPr>
        <p:spPr bwMode="auto">
          <a:xfrm flipH="1"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1443" name="Line 3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444" name="Oval 4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1445" name="Oval 5"/>
          <p:cNvSpPr>
            <a:spLocks noChangeArrowheads="1"/>
          </p:cNvSpPr>
          <p:nvPr/>
        </p:nvSpPr>
        <p:spPr bwMode="auto">
          <a:xfrm>
            <a:off x="1184275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1446" name="Oval 6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1447" name="Oval 7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1448" name="Oval 8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1449" name="Line 9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450" name="Oval 10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1451" name="Oval 11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1452" name="Oval 12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1453" name="Oval 13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1454" name="Oval 14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61455" name="Group 15"/>
          <p:cNvGrpSpPr>
            <a:grpSpLocks/>
          </p:cNvGrpSpPr>
          <p:nvPr/>
        </p:nvGrpSpPr>
        <p:grpSpPr bwMode="auto">
          <a:xfrm rot="8995815">
            <a:off x="-228600" y="228600"/>
            <a:ext cx="3359150" cy="182563"/>
            <a:chOff x="1726" y="1244"/>
            <a:chExt cx="2116" cy="115"/>
          </a:xfrm>
        </p:grpSpPr>
        <p:sp>
          <p:nvSpPr>
            <p:cNvPr id="61471" name="AutoShape 16"/>
            <p:cNvSpPr>
              <a:spLocks noChangeArrowheads="1"/>
            </p:cNvSpPr>
            <p:nvPr/>
          </p:nvSpPr>
          <p:spPr bwMode="auto">
            <a:xfrm rot="-5221926">
              <a:off x="2630" y="340"/>
              <a:ext cx="57" cy="1865"/>
            </a:xfrm>
            <a:prstGeom prst="flowChartExtract">
              <a:avLst/>
            </a:prstGeom>
            <a:solidFill>
              <a:schemeClr val="tx2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61472" name="Oval 17"/>
            <p:cNvSpPr>
              <a:spLocks noChangeArrowheads="1"/>
            </p:cNvSpPr>
            <p:nvPr/>
          </p:nvSpPr>
          <p:spPr bwMode="auto">
            <a:xfrm rot="178073">
              <a:off x="3531" y="1303"/>
              <a:ext cx="311" cy="56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61456" name="Rectangle 18"/>
          <p:cNvSpPr>
            <a:spLocks noChangeArrowheads="1"/>
          </p:cNvSpPr>
          <p:nvPr/>
        </p:nvSpPr>
        <p:spPr bwMode="auto">
          <a:xfrm rot="5400000">
            <a:off x="3962400" y="2951163"/>
            <a:ext cx="1752600" cy="16002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3683" name="Text Box 19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113684" name="Text Box 20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113685" name="Text Box 21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113686" name="Text Box 22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113687" name="Text Box 23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113688" name="Text Box 24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13689" name="Text Box 25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13690" name="Text Box 26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13691" name="Text Box 27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113692" name="Text Box 28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61467" name="Freeform 29"/>
          <p:cNvSpPr>
            <a:spLocks/>
          </p:cNvSpPr>
          <p:nvPr/>
        </p:nvSpPr>
        <p:spPr bwMode="auto">
          <a:xfrm>
            <a:off x="-482600" y="965200"/>
            <a:ext cx="3606800" cy="1117600"/>
          </a:xfrm>
          <a:custGeom>
            <a:avLst/>
            <a:gdLst>
              <a:gd name="T0" fmla="*/ 3606800 w 2848"/>
              <a:gd name="T1" fmla="*/ 1092200 h 704"/>
              <a:gd name="T2" fmla="*/ 3424434 w 2848"/>
              <a:gd name="T3" fmla="*/ 1016000 h 704"/>
              <a:gd name="T4" fmla="*/ 3302856 w 2848"/>
              <a:gd name="T5" fmla="*/ 939800 h 704"/>
              <a:gd name="T6" fmla="*/ 3059701 w 2848"/>
              <a:gd name="T7" fmla="*/ 939800 h 704"/>
              <a:gd name="T8" fmla="*/ 2816546 w 2848"/>
              <a:gd name="T9" fmla="*/ 939800 h 704"/>
              <a:gd name="T10" fmla="*/ 2512602 w 2848"/>
              <a:gd name="T11" fmla="*/ 939800 h 704"/>
              <a:gd name="T12" fmla="*/ 2269447 w 2848"/>
              <a:gd name="T13" fmla="*/ 939800 h 704"/>
              <a:gd name="T14" fmla="*/ 1904715 w 2848"/>
              <a:gd name="T15" fmla="*/ 1092200 h 704"/>
              <a:gd name="T16" fmla="*/ 1722348 w 2848"/>
              <a:gd name="T17" fmla="*/ 1092200 h 704"/>
              <a:gd name="T18" fmla="*/ 1600771 w 2848"/>
              <a:gd name="T19" fmla="*/ 1092200 h 704"/>
              <a:gd name="T20" fmla="*/ 1236038 w 2848"/>
              <a:gd name="T21" fmla="*/ 1092200 h 704"/>
              <a:gd name="T22" fmla="*/ 932094 w 2848"/>
              <a:gd name="T23" fmla="*/ 1092200 h 704"/>
              <a:gd name="T24" fmla="*/ 628151 w 2848"/>
              <a:gd name="T25" fmla="*/ 1092200 h 704"/>
              <a:gd name="T26" fmla="*/ 324207 w 2848"/>
              <a:gd name="T27" fmla="*/ 1016000 h 704"/>
              <a:gd name="T28" fmla="*/ 141840 w 2848"/>
              <a:gd name="T29" fmla="*/ 939800 h 704"/>
              <a:gd name="T30" fmla="*/ 20263 w 2848"/>
              <a:gd name="T31" fmla="*/ 863600 h 704"/>
              <a:gd name="T32" fmla="*/ 20263 w 2848"/>
              <a:gd name="T33" fmla="*/ 711200 h 704"/>
              <a:gd name="T34" fmla="*/ 20263 w 2848"/>
              <a:gd name="T35" fmla="*/ 482600 h 704"/>
              <a:gd name="T36" fmla="*/ 81052 w 2848"/>
              <a:gd name="T37" fmla="*/ 177800 h 704"/>
              <a:gd name="T38" fmla="*/ 202629 w 2848"/>
              <a:gd name="T39" fmla="*/ 25400 h 704"/>
              <a:gd name="T40" fmla="*/ 384996 w 2848"/>
              <a:gd name="T41" fmla="*/ 25400 h 704"/>
              <a:gd name="T42" fmla="*/ 445784 w 2848"/>
              <a:gd name="T43" fmla="*/ 177800 h 704"/>
              <a:gd name="T44" fmla="*/ 324207 w 2848"/>
              <a:gd name="T45" fmla="*/ 330200 h 704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0" t="0" r="r" b="b"/>
            <a:pathLst>
              <a:path w="2848" h="704">
                <a:moveTo>
                  <a:pt x="2848" y="688"/>
                </a:moveTo>
                <a:cubicBezTo>
                  <a:pt x="2796" y="672"/>
                  <a:pt x="2744" y="656"/>
                  <a:pt x="2704" y="640"/>
                </a:cubicBezTo>
                <a:cubicBezTo>
                  <a:pt x="2664" y="624"/>
                  <a:pt x="2656" y="600"/>
                  <a:pt x="2608" y="592"/>
                </a:cubicBezTo>
                <a:cubicBezTo>
                  <a:pt x="2560" y="584"/>
                  <a:pt x="2480" y="592"/>
                  <a:pt x="2416" y="592"/>
                </a:cubicBezTo>
                <a:cubicBezTo>
                  <a:pt x="2352" y="592"/>
                  <a:pt x="2296" y="592"/>
                  <a:pt x="2224" y="592"/>
                </a:cubicBezTo>
                <a:cubicBezTo>
                  <a:pt x="2152" y="592"/>
                  <a:pt x="2056" y="592"/>
                  <a:pt x="1984" y="592"/>
                </a:cubicBezTo>
                <a:cubicBezTo>
                  <a:pt x="1912" y="592"/>
                  <a:pt x="1872" y="576"/>
                  <a:pt x="1792" y="592"/>
                </a:cubicBezTo>
                <a:cubicBezTo>
                  <a:pt x="1712" y="608"/>
                  <a:pt x="1576" y="672"/>
                  <a:pt x="1504" y="688"/>
                </a:cubicBezTo>
                <a:cubicBezTo>
                  <a:pt x="1432" y="704"/>
                  <a:pt x="1400" y="688"/>
                  <a:pt x="1360" y="688"/>
                </a:cubicBezTo>
                <a:cubicBezTo>
                  <a:pt x="1320" y="688"/>
                  <a:pt x="1328" y="688"/>
                  <a:pt x="1264" y="688"/>
                </a:cubicBezTo>
                <a:cubicBezTo>
                  <a:pt x="1200" y="688"/>
                  <a:pt x="1064" y="688"/>
                  <a:pt x="976" y="688"/>
                </a:cubicBezTo>
                <a:cubicBezTo>
                  <a:pt x="888" y="688"/>
                  <a:pt x="816" y="688"/>
                  <a:pt x="736" y="688"/>
                </a:cubicBezTo>
                <a:cubicBezTo>
                  <a:pt x="656" y="688"/>
                  <a:pt x="576" y="696"/>
                  <a:pt x="496" y="688"/>
                </a:cubicBezTo>
                <a:cubicBezTo>
                  <a:pt x="416" y="680"/>
                  <a:pt x="320" y="656"/>
                  <a:pt x="256" y="640"/>
                </a:cubicBezTo>
                <a:cubicBezTo>
                  <a:pt x="192" y="624"/>
                  <a:pt x="152" y="608"/>
                  <a:pt x="112" y="592"/>
                </a:cubicBezTo>
                <a:cubicBezTo>
                  <a:pt x="72" y="576"/>
                  <a:pt x="32" y="568"/>
                  <a:pt x="16" y="544"/>
                </a:cubicBezTo>
                <a:cubicBezTo>
                  <a:pt x="0" y="520"/>
                  <a:pt x="16" y="488"/>
                  <a:pt x="16" y="448"/>
                </a:cubicBezTo>
                <a:cubicBezTo>
                  <a:pt x="16" y="408"/>
                  <a:pt x="8" y="360"/>
                  <a:pt x="16" y="304"/>
                </a:cubicBezTo>
                <a:cubicBezTo>
                  <a:pt x="24" y="248"/>
                  <a:pt x="40" y="160"/>
                  <a:pt x="64" y="112"/>
                </a:cubicBezTo>
                <a:cubicBezTo>
                  <a:pt x="88" y="64"/>
                  <a:pt x="120" y="32"/>
                  <a:pt x="160" y="16"/>
                </a:cubicBezTo>
                <a:cubicBezTo>
                  <a:pt x="200" y="0"/>
                  <a:pt x="272" y="0"/>
                  <a:pt x="304" y="16"/>
                </a:cubicBezTo>
                <a:cubicBezTo>
                  <a:pt x="336" y="32"/>
                  <a:pt x="360" y="80"/>
                  <a:pt x="352" y="112"/>
                </a:cubicBezTo>
                <a:cubicBezTo>
                  <a:pt x="344" y="144"/>
                  <a:pt x="280" y="192"/>
                  <a:pt x="256" y="208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468" name="Line 30"/>
          <p:cNvSpPr>
            <a:spLocks noChangeShapeType="1"/>
          </p:cNvSpPr>
          <p:nvPr/>
        </p:nvSpPr>
        <p:spPr bwMode="auto">
          <a:xfrm flipV="1"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469" name="Line 31"/>
          <p:cNvSpPr>
            <a:spLocks noChangeShapeType="1"/>
          </p:cNvSpPr>
          <p:nvPr/>
        </p:nvSpPr>
        <p:spPr bwMode="auto">
          <a:xfrm>
            <a:off x="40259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470" name="Line 32"/>
          <p:cNvSpPr>
            <a:spLocks noChangeShapeType="1"/>
          </p:cNvSpPr>
          <p:nvPr/>
        </p:nvSpPr>
        <p:spPr bwMode="auto">
          <a:xfrm flipH="1"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2467" name="Line 3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2468" name="Oval 4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2469" name="Oval 5"/>
          <p:cNvSpPr>
            <a:spLocks noChangeArrowheads="1"/>
          </p:cNvSpPr>
          <p:nvPr/>
        </p:nvSpPr>
        <p:spPr bwMode="auto">
          <a:xfrm>
            <a:off x="1184275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2470" name="Oval 6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2471" name="Oval 7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2472" name="Oval 8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2473" name="Line 9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2474" name="Oval 10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2475" name="Oval 11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2476" name="Oval 12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2477" name="Oval 13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2478" name="Oval 14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62479" name="Group 15"/>
          <p:cNvGrpSpPr>
            <a:grpSpLocks/>
          </p:cNvGrpSpPr>
          <p:nvPr/>
        </p:nvGrpSpPr>
        <p:grpSpPr bwMode="auto">
          <a:xfrm rot="10800000">
            <a:off x="2203450" y="0"/>
            <a:ext cx="3359150" cy="182563"/>
            <a:chOff x="1726" y="1244"/>
            <a:chExt cx="2116" cy="115"/>
          </a:xfrm>
        </p:grpSpPr>
        <p:sp>
          <p:nvSpPr>
            <p:cNvPr id="62495" name="AutoShape 16"/>
            <p:cNvSpPr>
              <a:spLocks noChangeArrowheads="1"/>
            </p:cNvSpPr>
            <p:nvPr/>
          </p:nvSpPr>
          <p:spPr bwMode="auto">
            <a:xfrm rot="-5221926">
              <a:off x="2630" y="340"/>
              <a:ext cx="57" cy="1865"/>
            </a:xfrm>
            <a:prstGeom prst="flowChartExtract">
              <a:avLst/>
            </a:prstGeom>
            <a:solidFill>
              <a:schemeClr val="tx2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62496" name="Oval 17"/>
            <p:cNvSpPr>
              <a:spLocks noChangeArrowheads="1"/>
            </p:cNvSpPr>
            <p:nvPr/>
          </p:nvSpPr>
          <p:spPr bwMode="auto">
            <a:xfrm rot="178073">
              <a:off x="3531" y="1303"/>
              <a:ext cx="311" cy="56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62480" name="Rectangle 18"/>
          <p:cNvSpPr>
            <a:spLocks noChangeArrowheads="1"/>
          </p:cNvSpPr>
          <p:nvPr/>
        </p:nvSpPr>
        <p:spPr bwMode="auto">
          <a:xfrm rot="5400000">
            <a:off x="3962400" y="2951163"/>
            <a:ext cx="1752600" cy="16002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5731" name="Text Box 19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115732" name="Text Box 20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115733" name="Text Box 21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115734" name="Text Box 22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115735" name="Text Box 23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115736" name="Text Box 24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15737" name="Text Box 25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15738" name="Text Box 26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15739" name="Text Box 27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115740" name="Text Box 28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62491" name="Line 29"/>
          <p:cNvSpPr>
            <a:spLocks noChangeShapeType="1"/>
          </p:cNvSpPr>
          <p:nvPr/>
        </p:nvSpPr>
        <p:spPr bwMode="auto">
          <a:xfrm flipV="1"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2492" name="Line 31"/>
          <p:cNvSpPr>
            <a:spLocks noChangeShapeType="1"/>
          </p:cNvSpPr>
          <p:nvPr/>
        </p:nvSpPr>
        <p:spPr bwMode="auto">
          <a:xfrm>
            <a:off x="40259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2493" name="Line 32"/>
          <p:cNvSpPr>
            <a:spLocks noChangeShapeType="1"/>
          </p:cNvSpPr>
          <p:nvPr/>
        </p:nvSpPr>
        <p:spPr bwMode="auto">
          <a:xfrm flipH="1"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2494" name="Freeform 33"/>
          <p:cNvSpPr>
            <a:spLocks/>
          </p:cNvSpPr>
          <p:nvPr/>
        </p:nvSpPr>
        <p:spPr bwMode="auto">
          <a:xfrm>
            <a:off x="-190500" y="-88900"/>
            <a:ext cx="3314700" cy="2159000"/>
          </a:xfrm>
          <a:custGeom>
            <a:avLst/>
            <a:gdLst>
              <a:gd name="T0" fmla="*/ 3314700 w 2088"/>
              <a:gd name="T1" fmla="*/ 2146300 h 1360"/>
              <a:gd name="T2" fmla="*/ 3009900 w 2088"/>
              <a:gd name="T3" fmla="*/ 2146300 h 1360"/>
              <a:gd name="T4" fmla="*/ 2628900 w 2088"/>
              <a:gd name="T5" fmla="*/ 2146300 h 1360"/>
              <a:gd name="T6" fmla="*/ 2247900 w 2088"/>
              <a:gd name="T7" fmla="*/ 2146300 h 1360"/>
              <a:gd name="T8" fmla="*/ 1866900 w 2088"/>
              <a:gd name="T9" fmla="*/ 2146300 h 1360"/>
              <a:gd name="T10" fmla="*/ 1333500 w 2088"/>
              <a:gd name="T11" fmla="*/ 2070100 h 1360"/>
              <a:gd name="T12" fmla="*/ 647700 w 2088"/>
              <a:gd name="T13" fmla="*/ 1765300 h 1360"/>
              <a:gd name="T14" fmla="*/ 190500 w 2088"/>
              <a:gd name="T15" fmla="*/ 1612900 h 1360"/>
              <a:gd name="T16" fmla="*/ 38100 w 2088"/>
              <a:gd name="T17" fmla="*/ 1155700 h 1360"/>
              <a:gd name="T18" fmla="*/ 38100 w 2088"/>
              <a:gd name="T19" fmla="*/ 774700 h 1360"/>
              <a:gd name="T20" fmla="*/ 266700 w 2088"/>
              <a:gd name="T21" fmla="*/ 393700 h 1360"/>
              <a:gd name="T22" fmla="*/ 800100 w 2088"/>
              <a:gd name="T23" fmla="*/ 88900 h 1360"/>
              <a:gd name="T24" fmla="*/ 1257300 w 2088"/>
              <a:gd name="T25" fmla="*/ 12700 h 1360"/>
              <a:gd name="T26" fmla="*/ 1638300 w 2088"/>
              <a:gd name="T27" fmla="*/ 12700 h 1360"/>
              <a:gd name="T28" fmla="*/ 2019300 w 2088"/>
              <a:gd name="T29" fmla="*/ 12700 h 1360"/>
              <a:gd name="T30" fmla="*/ 2247900 w 2088"/>
              <a:gd name="T31" fmla="*/ 12700 h 1360"/>
              <a:gd name="T32" fmla="*/ 2476500 w 2088"/>
              <a:gd name="T33" fmla="*/ 88900 h 1360"/>
              <a:gd name="T34" fmla="*/ 2171700 w 2088"/>
              <a:gd name="T35" fmla="*/ 241300 h 1360"/>
              <a:gd name="T36" fmla="*/ 1943100 w 2088"/>
              <a:gd name="T37" fmla="*/ 241300 h 1360"/>
              <a:gd name="T38" fmla="*/ 1790700 w 2088"/>
              <a:gd name="T39" fmla="*/ 241300 h 1360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0" t="0" r="r" b="b"/>
            <a:pathLst>
              <a:path w="2088" h="1360">
                <a:moveTo>
                  <a:pt x="2088" y="1352"/>
                </a:moveTo>
                <a:cubicBezTo>
                  <a:pt x="2028" y="1352"/>
                  <a:pt x="1968" y="1352"/>
                  <a:pt x="1896" y="1352"/>
                </a:cubicBezTo>
                <a:cubicBezTo>
                  <a:pt x="1824" y="1352"/>
                  <a:pt x="1736" y="1352"/>
                  <a:pt x="1656" y="1352"/>
                </a:cubicBezTo>
                <a:cubicBezTo>
                  <a:pt x="1576" y="1352"/>
                  <a:pt x="1496" y="1352"/>
                  <a:pt x="1416" y="1352"/>
                </a:cubicBezTo>
                <a:cubicBezTo>
                  <a:pt x="1336" y="1352"/>
                  <a:pt x="1272" y="1360"/>
                  <a:pt x="1176" y="1352"/>
                </a:cubicBezTo>
                <a:cubicBezTo>
                  <a:pt x="1080" y="1344"/>
                  <a:pt x="968" y="1344"/>
                  <a:pt x="840" y="1304"/>
                </a:cubicBezTo>
                <a:cubicBezTo>
                  <a:pt x="712" y="1264"/>
                  <a:pt x="528" y="1160"/>
                  <a:pt x="408" y="1112"/>
                </a:cubicBezTo>
                <a:cubicBezTo>
                  <a:pt x="288" y="1064"/>
                  <a:pt x="184" y="1080"/>
                  <a:pt x="120" y="1016"/>
                </a:cubicBezTo>
                <a:cubicBezTo>
                  <a:pt x="56" y="952"/>
                  <a:pt x="40" y="816"/>
                  <a:pt x="24" y="728"/>
                </a:cubicBezTo>
                <a:cubicBezTo>
                  <a:pt x="8" y="640"/>
                  <a:pt x="0" y="568"/>
                  <a:pt x="24" y="488"/>
                </a:cubicBezTo>
                <a:cubicBezTo>
                  <a:pt x="48" y="408"/>
                  <a:pt x="88" y="320"/>
                  <a:pt x="168" y="248"/>
                </a:cubicBezTo>
                <a:cubicBezTo>
                  <a:pt x="248" y="176"/>
                  <a:pt x="400" y="96"/>
                  <a:pt x="504" y="56"/>
                </a:cubicBezTo>
                <a:cubicBezTo>
                  <a:pt x="608" y="16"/>
                  <a:pt x="704" y="16"/>
                  <a:pt x="792" y="8"/>
                </a:cubicBezTo>
                <a:cubicBezTo>
                  <a:pt x="880" y="0"/>
                  <a:pt x="952" y="8"/>
                  <a:pt x="1032" y="8"/>
                </a:cubicBezTo>
                <a:cubicBezTo>
                  <a:pt x="1112" y="8"/>
                  <a:pt x="1208" y="8"/>
                  <a:pt x="1272" y="8"/>
                </a:cubicBezTo>
                <a:cubicBezTo>
                  <a:pt x="1336" y="8"/>
                  <a:pt x="1368" y="0"/>
                  <a:pt x="1416" y="8"/>
                </a:cubicBezTo>
                <a:cubicBezTo>
                  <a:pt x="1464" y="16"/>
                  <a:pt x="1568" y="32"/>
                  <a:pt x="1560" y="56"/>
                </a:cubicBezTo>
                <a:cubicBezTo>
                  <a:pt x="1552" y="80"/>
                  <a:pt x="1424" y="136"/>
                  <a:pt x="1368" y="152"/>
                </a:cubicBezTo>
                <a:cubicBezTo>
                  <a:pt x="1312" y="168"/>
                  <a:pt x="1264" y="152"/>
                  <a:pt x="1224" y="152"/>
                </a:cubicBezTo>
                <a:cubicBezTo>
                  <a:pt x="1184" y="152"/>
                  <a:pt x="1156" y="152"/>
                  <a:pt x="1128" y="15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8195" name="Line 5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196" name="Oval 7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8197" name="Oval 9"/>
          <p:cNvSpPr>
            <a:spLocks noChangeArrowheads="1"/>
          </p:cNvSpPr>
          <p:nvPr/>
        </p:nvSpPr>
        <p:spPr bwMode="auto">
          <a:xfrm>
            <a:off x="1184275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8198" name="Oval 10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8199" name="Oval 11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8200" name="Oval 12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8201" name="Line 13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202" name="Oval 14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8203" name="Oval 15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8204" name="Oval 16"/>
          <p:cNvSpPr>
            <a:spLocks noChangeArrowheads="1"/>
          </p:cNvSpPr>
          <p:nvPr/>
        </p:nvSpPr>
        <p:spPr bwMode="auto">
          <a:xfrm>
            <a:off x="4959350" y="2784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8205" name="Oval 17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8206" name="Oval 18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8207" name="Group 19"/>
          <p:cNvGrpSpPr>
            <a:grpSpLocks/>
          </p:cNvGrpSpPr>
          <p:nvPr/>
        </p:nvGrpSpPr>
        <p:grpSpPr bwMode="auto">
          <a:xfrm rot="-5681155">
            <a:off x="3438525" y="2754313"/>
            <a:ext cx="2822575" cy="971550"/>
            <a:chOff x="2495" y="2329"/>
            <a:chExt cx="1778" cy="612"/>
          </a:xfrm>
        </p:grpSpPr>
        <p:sp>
          <p:nvSpPr>
            <p:cNvPr id="8221" name="AutoShape 20"/>
            <p:cNvSpPr>
              <a:spLocks noChangeArrowheads="1"/>
            </p:cNvSpPr>
            <p:nvPr/>
          </p:nvSpPr>
          <p:spPr bwMode="auto">
            <a:xfrm rot="3226569">
              <a:off x="3385" y="1489"/>
              <a:ext cx="48" cy="1728"/>
            </a:xfrm>
            <a:prstGeom prst="flowChartExtract">
              <a:avLst/>
            </a:prstGeom>
            <a:solidFill>
              <a:schemeClr val="tx2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8222" name="Oval 21"/>
            <p:cNvSpPr>
              <a:spLocks noChangeArrowheads="1"/>
            </p:cNvSpPr>
            <p:nvPr/>
          </p:nvSpPr>
          <p:spPr bwMode="auto">
            <a:xfrm rot="8626569">
              <a:off x="2495" y="2894"/>
              <a:ext cx="288" cy="47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8208" name="Rectangle 22"/>
          <p:cNvSpPr>
            <a:spLocks noChangeArrowheads="1"/>
          </p:cNvSpPr>
          <p:nvPr/>
        </p:nvSpPr>
        <p:spPr bwMode="auto">
          <a:xfrm rot="5400000">
            <a:off x="3962400" y="2951163"/>
            <a:ext cx="1752600" cy="16002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8209" name="Freeform 23"/>
          <p:cNvSpPr>
            <a:spLocks/>
          </p:cNvSpPr>
          <p:nvPr/>
        </p:nvSpPr>
        <p:spPr bwMode="auto">
          <a:xfrm>
            <a:off x="4851400" y="4800600"/>
            <a:ext cx="2235200" cy="2590800"/>
          </a:xfrm>
          <a:custGeom>
            <a:avLst/>
            <a:gdLst>
              <a:gd name="T0" fmla="*/ 120011 w 1192"/>
              <a:gd name="T1" fmla="*/ 0 h 1104"/>
              <a:gd name="T2" fmla="*/ 300027 w 1192"/>
              <a:gd name="T3" fmla="*/ 675861 h 1104"/>
              <a:gd name="T4" fmla="*/ 1920172 w 1192"/>
              <a:gd name="T5" fmla="*/ 1239078 h 1104"/>
              <a:gd name="T6" fmla="*/ 2190196 w 1192"/>
              <a:gd name="T7" fmla="*/ 2252870 h 1104"/>
              <a:gd name="T8" fmla="*/ 1920172 w 1192"/>
              <a:gd name="T9" fmla="*/ 2590800 h 110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192" h="1104">
                <a:moveTo>
                  <a:pt x="64" y="0"/>
                </a:moveTo>
                <a:cubicBezTo>
                  <a:pt x="32" y="100"/>
                  <a:pt x="0" y="200"/>
                  <a:pt x="160" y="288"/>
                </a:cubicBezTo>
                <a:cubicBezTo>
                  <a:pt x="320" y="376"/>
                  <a:pt x="856" y="416"/>
                  <a:pt x="1024" y="528"/>
                </a:cubicBezTo>
                <a:cubicBezTo>
                  <a:pt x="1192" y="640"/>
                  <a:pt x="1168" y="864"/>
                  <a:pt x="1168" y="960"/>
                </a:cubicBezTo>
                <a:cubicBezTo>
                  <a:pt x="1168" y="1056"/>
                  <a:pt x="1096" y="1080"/>
                  <a:pt x="1024" y="1104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433" name="Text Box 25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17434" name="Text Box 26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17435" name="Text Box 27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17436" name="Text Box 28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17437" name="Text Box 29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17438" name="Text Box 30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7439" name="Text Box 31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7440" name="Text Box 32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7441" name="Text Box 33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17442" name="Text Box 34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8220" name="Text Box 36"/>
          <p:cNvSpPr txBox="1">
            <a:spLocks noChangeArrowheads="1"/>
          </p:cNvSpPr>
          <p:nvPr/>
        </p:nvSpPr>
        <p:spPr bwMode="auto">
          <a:xfrm>
            <a:off x="1066800" y="-76200"/>
            <a:ext cx="6096000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6600">
                <a:latin typeface="Arial" charset="0"/>
              </a:rPr>
              <a:t>Bắt đầu thêu</a:t>
            </a:r>
            <a:r>
              <a:rPr lang="vi-VN" sz="4400">
                <a:latin typeface="Arial" charset="0"/>
              </a:rPr>
              <a:t> 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3491" name="Line 3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492" name="Oval 4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3493" name="Oval 5"/>
          <p:cNvSpPr>
            <a:spLocks noChangeArrowheads="1"/>
          </p:cNvSpPr>
          <p:nvPr/>
        </p:nvSpPr>
        <p:spPr bwMode="auto">
          <a:xfrm>
            <a:off x="1184275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3494" name="Oval 6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3495" name="Oval 7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3496" name="Oval 8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3497" name="Line 9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498" name="Oval 10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3499" name="Oval 11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3500" name="Oval 12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3501" name="Oval 13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3502" name="Oval 14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63503" name="Group 15"/>
          <p:cNvGrpSpPr>
            <a:grpSpLocks/>
          </p:cNvGrpSpPr>
          <p:nvPr/>
        </p:nvGrpSpPr>
        <p:grpSpPr bwMode="auto">
          <a:xfrm rot="-9635095">
            <a:off x="4495800" y="685800"/>
            <a:ext cx="3359150" cy="182563"/>
            <a:chOff x="1726" y="1244"/>
            <a:chExt cx="2116" cy="115"/>
          </a:xfrm>
        </p:grpSpPr>
        <p:sp>
          <p:nvSpPr>
            <p:cNvPr id="63519" name="AutoShape 16"/>
            <p:cNvSpPr>
              <a:spLocks noChangeArrowheads="1"/>
            </p:cNvSpPr>
            <p:nvPr/>
          </p:nvSpPr>
          <p:spPr bwMode="auto">
            <a:xfrm rot="-5221926">
              <a:off x="2630" y="340"/>
              <a:ext cx="57" cy="1865"/>
            </a:xfrm>
            <a:prstGeom prst="flowChartExtract">
              <a:avLst/>
            </a:prstGeom>
            <a:solidFill>
              <a:schemeClr val="tx2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63520" name="Oval 17"/>
            <p:cNvSpPr>
              <a:spLocks noChangeArrowheads="1"/>
            </p:cNvSpPr>
            <p:nvPr/>
          </p:nvSpPr>
          <p:spPr bwMode="auto">
            <a:xfrm rot="178073">
              <a:off x="3531" y="1303"/>
              <a:ext cx="311" cy="56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63504" name="Rectangle 18"/>
          <p:cNvSpPr>
            <a:spLocks noChangeArrowheads="1"/>
          </p:cNvSpPr>
          <p:nvPr/>
        </p:nvSpPr>
        <p:spPr bwMode="auto">
          <a:xfrm rot="5400000">
            <a:off x="3962400" y="2951163"/>
            <a:ext cx="1752600" cy="16002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7779" name="Text Box 19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117780" name="Text Box 20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117781" name="Text Box 21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117782" name="Text Box 22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117783" name="Text Box 23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117784" name="Text Box 24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17785" name="Text Box 25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17786" name="Text Box 26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17787" name="Text Box 27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117788" name="Text Box 28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63515" name="Line 29"/>
          <p:cNvSpPr>
            <a:spLocks noChangeShapeType="1"/>
          </p:cNvSpPr>
          <p:nvPr/>
        </p:nvSpPr>
        <p:spPr bwMode="auto">
          <a:xfrm flipV="1"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516" name="Line 31"/>
          <p:cNvSpPr>
            <a:spLocks noChangeShapeType="1"/>
          </p:cNvSpPr>
          <p:nvPr/>
        </p:nvSpPr>
        <p:spPr bwMode="auto">
          <a:xfrm>
            <a:off x="40259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517" name="Line 32"/>
          <p:cNvSpPr>
            <a:spLocks noChangeShapeType="1"/>
          </p:cNvSpPr>
          <p:nvPr/>
        </p:nvSpPr>
        <p:spPr bwMode="auto">
          <a:xfrm flipH="1"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518" name="Freeform 33"/>
          <p:cNvSpPr>
            <a:spLocks/>
          </p:cNvSpPr>
          <p:nvPr/>
        </p:nvSpPr>
        <p:spPr bwMode="auto">
          <a:xfrm>
            <a:off x="1930400" y="-482600"/>
            <a:ext cx="2895600" cy="2654300"/>
          </a:xfrm>
          <a:custGeom>
            <a:avLst/>
            <a:gdLst>
              <a:gd name="T0" fmla="*/ 1193800 w 1824"/>
              <a:gd name="T1" fmla="*/ 2540000 h 1672"/>
              <a:gd name="T2" fmla="*/ 812800 w 1824"/>
              <a:gd name="T3" fmla="*/ 2616200 h 1672"/>
              <a:gd name="T4" fmla="*/ 508000 w 1824"/>
              <a:gd name="T5" fmla="*/ 2616200 h 1672"/>
              <a:gd name="T6" fmla="*/ 279400 w 1824"/>
              <a:gd name="T7" fmla="*/ 2387600 h 1672"/>
              <a:gd name="T8" fmla="*/ 50800 w 1824"/>
              <a:gd name="T9" fmla="*/ 1701800 h 1672"/>
              <a:gd name="T10" fmla="*/ 50800 w 1824"/>
              <a:gd name="T11" fmla="*/ 1168400 h 1672"/>
              <a:gd name="T12" fmla="*/ 355600 w 1824"/>
              <a:gd name="T13" fmla="*/ 635000 h 1672"/>
              <a:gd name="T14" fmla="*/ 660400 w 1824"/>
              <a:gd name="T15" fmla="*/ 330200 h 1672"/>
              <a:gd name="T16" fmla="*/ 1117600 w 1824"/>
              <a:gd name="T17" fmla="*/ 177800 h 1672"/>
              <a:gd name="T18" fmla="*/ 1574800 w 1824"/>
              <a:gd name="T19" fmla="*/ 25400 h 1672"/>
              <a:gd name="T20" fmla="*/ 2260600 w 1824"/>
              <a:gd name="T21" fmla="*/ 25400 h 1672"/>
              <a:gd name="T22" fmla="*/ 2489200 w 1824"/>
              <a:gd name="T23" fmla="*/ 101600 h 1672"/>
              <a:gd name="T24" fmla="*/ 2794000 w 1824"/>
              <a:gd name="T25" fmla="*/ 254000 h 1672"/>
              <a:gd name="T26" fmla="*/ 2870200 w 1824"/>
              <a:gd name="T27" fmla="*/ 406400 h 1672"/>
              <a:gd name="T28" fmla="*/ 2870200 w 1824"/>
              <a:gd name="T29" fmla="*/ 558800 h 1672"/>
              <a:gd name="T30" fmla="*/ 2870200 w 1824"/>
              <a:gd name="T31" fmla="*/ 711200 h 1672"/>
              <a:gd name="T32" fmla="*/ 2717800 w 1824"/>
              <a:gd name="T33" fmla="*/ 711200 h 1672"/>
              <a:gd name="T34" fmla="*/ 2565400 w 1824"/>
              <a:gd name="T35" fmla="*/ 711200 h 1672"/>
              <a:gd name="T36" fmla="*/ 2413000 w 1824"/>
              <a:gd name="T37" fmla="*/ 635000 h 1672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0" t="0" r="r" b="b"/>
            <a:pathLst>
              <a:path w="1824" h="1672">
                <a:moveTo>
                  <a:pt x="752" y="1600"/>
                </a:moveTo>
                <a:cubicBezTo>
                  <a:pt x="668" y="1620"/>
                  <a:pt x="584" y="1640"/>
                  <a:pt x="512" y="1648"/>
                </a:cubicBezTo>
                <a:cubicBezTo>
                  <a:pt x="440" y="1656"/>
                  <a:pt x="376" y="1672"/>
                  <a:pt x="320" y="1648"/>
                </a:cubicBezTo>
                <a:cubicBezTo>
                  <a:pt x="264" y="1624"/>
                  <a:pt x="224" y="1600"/>
                  <a:pt x="176" y="1504"/>
                </a:cubicBezTo>
                <a:cubicBezTo>
                  <a:pt x="128" y="1408"/>
                  <a:pt x="56" y="1200"/>
                  <a:pt x="32" y="1072"/>
                </a:cubicBezTo>
                <a:cubicBezTo>
                  <a:pt x="8" y="944"/>
                  <a:pt x="0" y="848"/>
                  <a:pt x="32" y="736"/>
                </a:cubicBezTo>
                <a:cubicBezTo>
                  <a:pt x="64" y="624"/>
                  <a:pt x="160" y="488"/>
                  <a:pt x="224" y="400"/>
                </a:cubicBezTo>
                <a:cubicBezTo>
                  <a:pt x="288" y="312"/>
                  <a:pt x="336" y="256"/>
                  <a:pt x="416" y="208"/>
                </a:cubicBezTo>
                <a:cubicBezTo>
                  <a:pt x="496" y="160"/>
                  <a:pt x="608" y="144"/>
                  <a:pt x="704" y="112"/>
                </a:cubicBezTo>
                <a:cubicBezTo>
                  <a:pt x="800" y="80"/>
                  <a:pt x="872" y="32"/>
                  <a:pt x="992" y="16"/>
                </a:cubicBezTo>
                <a:cubicBezTo>
                  <a:pt x="1112" y="0"/>
                  <a:pt x="1328" y="8"/>
                  <a:pt x="1424" y="16"/>
                </a:cubicBezTo>
                <a:cubicBezTo>
                  <a:pt x="1520" y="24"/>
                  <a:pt x="1512" y="40"/>
                  <a:pt x="1568" y="64"/>
                </a:cubicBezTo>
                <a:cubicBezTo>
                  <a:pt x="1624" y="88"/>
                  <a:pt x="1720" y="128"/>
                  <a:pt x="1760" y="160"/>
                </a:cubicBezTo>
                <a:cubicBezTo>
                  <a:pt x="1800" y="192"/>
                  <a:pt x="1800" y="224"/>
                  <a:pt x="1808" y="256"/>
                </a:cubicBezTo>
                <a:cubicBezTo>
                  <a:pt x="1816" y="288"/>
                  <a:pt x="1808" y="320"/>
                  <a:pt x="1808" y="352"/>
                </a:cubicBezTo>
                <a:cubicBezTo>
                  <a:pt x="1808" y="384"/>
                  <a:pt x="1824" y="432"/>
                  <a:pt x="1808" y="448"/>
                </a:cubicBezTo>
                <a:cubicBezTo>
                  <a:pt x="1792" y="464"/>
                  <a:pt x="1744" y="448"/>
                  <a:pt x="1712" y="448"/>
                </a:cubicBezTo>
                <a:cubicBezTo>
                  <a:pt x="1680" y="448"/>
                  <a:pt x="1648" y="456"/>
                  <a:pt x="1616" y="448"/>
                </a:cubicBezTo>
                <a:cubicBezTo>
                  <a:pt x="1584" y="440"/>
                  <a:pt x="1544" y="416"/>
                  <a:pt x="1520" y="40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4515" name="Line 3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516" name="Oval 4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4517" name="Oval 5"/>
          <p:cNvSpPr>
            <a:spLocks noChangeArrowheads="1"/>
          </p:cNvSpPr>
          <p:nvPr/>
        </p:nvSpPr>
        <p:spPr bwMode="auto">
          <a:xfrm>
            <a:off x="1184275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4518" name="Oval 6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4519" name="Oval 7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4520" name="Oval 8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4521" name="Line 9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522" name="Oval 10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4523" name="Oval 11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4524" name="Oval 12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4525" name="Oval 13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4526" name="Oval 14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64527" name="Group 15"/>
          <p:cNvGrpSpPr>
            <a:grpSpLocks/>
          </p:cNvGrpSpPr>
          <p:nvPr/>
        </p:nvGrpSpPr>
        <p:grpSpPr bwMode="auto">
          <a:xfrm rot="-5400000">
            <a:off x="7022307" y="2197893"/>
            <a:ext cx="3359150" cy="182563"/>
            <a:chOff x="1726" y="1244"/>
            <a:chExt cx="2116" cy="115"/>
          </a:xfrm>
        </p:grpSpPr>
        <p:sp>
          <p:nvSpPr>
            <p:cNvPr id="64543" name="AutoShape 16"/>
            <p:cNvSpPr>
              <a:spLocks noChangeArrowheads="1"/>
            </p:cNvSpPr>
            <p:nvPr/>
          </p:nvSpPr>
          <p:spPr bwMode="auto">
            <a:xfrm rot="-5221926">
              <a:off x="2630" y="340"/>
              <a:ext cx="57" cy="1865"/>
            </a:xfrm>
            <a:prstGeom prst="flowChartExtract">
              <a:avLst/>
            </a:prstGeom>
            <a:solidFill>
              <a:schemeClr val="tx2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64544" name="Oval 17"/>
            <p:cNvSpPr>
              <a:spLocks noChangeArrowheads="1"/>
            </p:cNvSpPr>
            <p:nvPr/>
          </p:nvSpPr>
          <p:spPr bwMode="auto">
            <a:xfrm rot="178073">
              <a:off x="3531" y="1303"/>
              <a:ext cx="311" cy="56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64528" name="Rectangle 18"/>
          <p:cNvSpPr>
            <a:spLocks noChangeArrowheads="1"/>
          </p:cNvSpPr>
          <p:nvPr/>
        </p:nvSpPr>
        <p:spPr bwMode="auto">
          <a:xfrm rot="5400000">
            <a:off x="3962400" y="2951163"/>
            <a:ext cx="1752600" cy="16002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21875" name="Text Box 19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121876" name="Text Box 20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121877" name="Text Box 21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121878" name="Text Box 22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121879" name="Text Box 23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121880" name="Text Box 24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21881" name="Text Box 25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21882" name="Text Box 26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21883" name="Text Box 27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121884" name="Text Box 28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64539" name="Line 29"/>
          <p:cNvSpPr>
            <a:spLocks noChangeShapeType="1"/>
          </p:cNvSpPr>
          <p:nvPr/>
        </p:nvSpPr>
        <p:spPr bwMode="auto">
          <a:xfrm flipV="1"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540" name="Freeform 30"/>
          <p:cNvSpPr>
            <a:spLocks/>
          </p:cNvSpPr>
          <p:nvPr/>
        </p:nvSpPr>
        <p:spPr bwMode="auto">
          <a:xfrm>
            <a:off x="2362200" y="-876300"/>
            <a:ext cx="6959600" cy="2933700"/>
          </a:xfrm>
          <a:custGeom>
            <a:avLst/>
            <a:gdLst>
              <a:gd name="T0" fmla="*/ 825715 w 3776"/>
              <a:gd name="T1" fmla="*/ 2933700 h 1848"/>
              <a:gd name="T2" fmla="*/ 471837 w 3776"/>
              <a:gd name="T3" fmla="*/ 2781300 h 1848"/>
              <a:gd name="T4" fmla="*/ 117959 w 3776"/>
              <a:gd name="T5" fmla="*/ 2552700 h 1848"/>
              <a:gd name="T6" fmla="*/ 29490 w 3776"/>
              <a:gd name="T7" fmla="*/ 1943100 h 1848"/>
              <a:gd name="T8" fmla="*/ 117959 w 3776"/>
              <a:gd name="T9" fmla="*/ 1333500 h 1848"/>
              <a:gd name="T10" fmla="*/ 737246 w 3776"/>
              <a:gd name="T11" fmla="*/ 571500 h 1848"/>
              <a:gd name="T12" fmla="*/ 1533471 w 3776"/>
              <a:gd name="T13" fmla="*/ 266700 h 1848"/>
              <a:gd name="T14" fmla="*/ 2241227 w 3776"/>
              <a:gd name="T15" fmla="*/ 114300 h 1848"/>
              <a:gd name="T16" fmla="*/ 3479800 w 3776"/>
              <a:gd name="T17" fmla="*/ 38100 h 1848"/>
              <a:gd name="T18" fmla="*/ 4541434 w 3776"/>
              <a:gd name="T19" fmla="*/ 38100 h 1848"/>
              <a:gd name="T20" fmla="*/ 5691537 w 3776"/>
              <a:gd name="T21" fmla="*/ 38100 h 1848"/>
              <a:gd name="T22" fmla="*/ 6222354 w 3776"/>
              <a:gd name="T23" fmla="*/ 38100 h 1848"/>
              <a:gd name="T24" fmla="*/ 6576232 w 3776"/>
              <a:gd name="T25" fmla="*/ 266700 h 1848"/>
              <a:gd name="T26" fmla="*/ 6841641 w 3776"/>
              <a:gd name="T27" fmla="*/ 647700 h 1848"/>
              <a:gd name="T28" fmla="*/ 6930110 w 3776"/>
              <a:gd name="T29" fmla="*/ 1104900 h 1848"/>
              <a:gd name="T30" fmla="*/ 6930110 w 3776"/>
              <a:gd name="T31" fmla="*/ 1333500 h 1848"/>
              <a:gd name="T32" fmla="*/ 6753171 w 3776"/>
              <a:gd name="T33" fmla="*/ 1485900 h 1848"/>
              <a:gd name="T34" fmla="*/ 6576232 w 3776"/>
              <a:gd name="T35" fmla="*/ 1485900 h 1848"/>
              <a:gd name="T36" fmla="*/ 6399293 w 3776"/>
              <a:gd name="T37" fmla="*/ 1562100 h 1848"/>
              <a:gd name="T38" fmla="*/ 6222354 w 3776"/>
              <a:gd name="T39" fmla="*/ 1562100 h 1848"/>
              <a:gd name="T40" fmla="*/ 6045415 w 3776"/>
              <a:gd name="T41" fmla="*/ 1409700 h 1848"/>
              <a:gd name="T42" fmla="*/ 5780007 w 3776"/>
              <a:gd name="T43" fmla="*/ 1333500 h 1848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</a:gdLst>
            <a:ahLst/>
            <a:cxnLst>
              <a:cxn ang="T44">
                <a:pos x="T0" y="T1"/>
              </a:cxn>
              <a:cxn ang="T45">
                <a:pos x="T2" y="T3"/>
              </a:cxn>
              <a:cxn ang="T46">
                <a:pos x="T4" y="T5"/>
              </a:cxn>
              <a:cxn ang="T47">
                <a:pos x="T6" y="T7"/>
              </a:cxn>
              <a:cxn ang="T48">
                <a:pos x="T8" y="T9"/>
              </a:cxn>
              <a:cxn ang="T49">
                <a:pos x="T10" y="T11"/>
              </a:cxn>
              <a:cxn ang="T50">
                <a:pos x="T12" y="T13"/>
              </a:cxn>
              <a:cxn ang="T51">
                <a:pos x="T14" y="T15"/>
              </a:cxn>
              <a:cxn ang="T52">
                <a:pos x="T16" y="T17"/>
              </a:cxn>
              <a:cxn ang="T53">
                <a:pos x="T18" y="T19"/>
              </a:cxn>
              <a:cxn ang="T54">
                <a:pos x="T20" y="T21"/>
              </a:cxn>
              <a:cxn ang="T55">
                <a:pos x="T22" y="T23"/>
              </a:cxn>
              <a:cxn ang="T56">
                <a:pos x="T24" y="T25"/>
              </a:cxn>
              <a:cxn ang="T57">
                <a:pos x="T26" y="T27"/>
              </a:cxn>
              <a:cxn ang="T58">
                <a:pos x="T28" y="T29"/>
              </a:cxn>
              <a:cxn ang="T59">
                <a:pos x="T30" y="T31"/>
              </a:cxn>
              <a:cxn ang="T60">
                <a:pos x="T32" y="T33"/>
              </a:cxn>
              <a:cxn ang="T61">
                <a:pos x="T34" y="T35"/>
              </a:cxn>
              <a:cxn ang="T62">
                <a:pos x="T36" y="T37"/>
              </a:cxn>
              <a:cxn ang="T63">
                <a:pos x="T38" y="T39"/>
              </a:cxn>
              <a:cxn ang="T64">
                <a:pos x="T40" y="T41"/>
              </a:cxn>
              <a:cxn ang="T65">
                <a:pos x="T42" y="T43"/>
              </a:cxn>
            </a:cxnLst>
            <a:rect l="0" t="0" r="r" b="b"/>
            <a:pathLst>
              <a:path w="3776" h="1848">
                <a:moveTo>
                  <a:pt x="448" y="1848"/>
                </a:moveTo>
                <a:cubicBezTo>
                  <a:pt x="384" y="1820"/>
                  <a:pt x="320" y="1792"/>
                  <a:pt x="256" y="1752"/>
                </a:cubicBezTo>
                <a:cubicBezTo>
                  <a:pt x="192" y="1712"/>
                  <a:pt x="104" y="1696"/>
                  <a:pt x="64" y="1608"/>
                </a:cubicBezTo>
                <a:cubicBezTo>
                  <a:pt x="24" y="1520"/>
                  <a:pt x="16" y="1352"/>
                  <a:pt x="16" y="1224"/>
                </a:cubicBezTo>
                <a:cubicBezTo>
                  <a:pt x="16" y="1096"/>
                  <a:pt x="0" y="984"/>
                  <a:pt x="64" y="840"/>
                </a:cubicBezTo>
                <a:cubicBezTo>
                  <a:pt x="128" y="696"/>
                  <a:pt x="272" y="472"/>
                  <a:pt x="400" y="360"/>
                </a:cubicBezTo>
                <a:cubicBezTo>
                  <a:pt x="528" y="248"/>
                  <a:pt x="696" y="216"/>
                  <a:pt x="832" y="168"/>
                </a:cubicBezTo>
                <a:cubicBezTo>
                  <a:pt x="968" y="120"/>
                  <a:pt x="1040" y="96"/>
                  <a:pt x="1216" y="72"/>
                </a:cubicBezTo>
                <a:cubicBezTo>
                  <a:pt x="1392" y="48"/>
                  <a:pt x="1680" y="32"/>
                  <a:pt x="1888" y="24"/>
                </a:cubicBezTo>
                <a:cubicBezTo>
                  <a:pt x="2096" y="16"/>
                  <a:pt x="2264" y="24"/>
                  <a:pt x="2464" y="24"/>
                </a:cubicBezTo>
                <a:cubicBezTo>
                  <a:pt x="2664" y="24"/>
                  <a:pt x="2936" y="24"/>
                  <a:pt x="3088" y="24"/>
                </a:cubicBezTo>
                <a:cubicBezTo>
                  <a:pt x="3240" y="24"/>
                  <a:pt x="3296" y="0"/>
                  <a:pt x="3376" y="24"/>
                </a:cubicBezTo>
                <a:cubicBezTo>
                  <a:pt x="3456" y="48"/>
                  <a:pt x="3512" y="104"/>
                  <a:pt x="3568" y="168"/>
                </a:cubicBezTo>
                <a:cubicBezTo>
                  <a:pt x="3624" y="232"/>
                  <a:pt x="3680" y="320"/>
                  <a:pt x="3712" y="408"/>
                </a:cubicBezTo>
                <a:cubicBezTo>
                  <a:pt x="3744" y="496"/>
                  <a:pt x="3752" y="624"/>
                  <a:pt x="3760" y="696"/>
                </a:cubicBezTo>
                <a:cubicBezTo>
                  <a:pt x="3768" y="768"/>
                  <a:pt x="3776" y="800"/>
                  <a:pt x="3760" y="840"/>
                </a:cubicBezTo>
                <a:cubicBezTo>
                  <a:pt x="3744" y="880"/>
                  <a:pt x="3696" y="920"/>
                  <a:pt x="3664" y="936"/>
                </a:cubicBezTo>
                <a:cubicBezTo>
                  <a:pt x="3632" y="952"/>
                  <a:pt x="3600" y="928"/>
                  <a:pt x="3568" y="936"/>
                </a:cubicBezTo>
                <a:cubicBezTo>
                  <a:pt x="3536" y="944"/>
                  <a:pt x="3504" y="976"/>
                  <a:pt x="3472" y="984"/>
                </a:cubicBezTo>
                <a:cubicBezTo>
                  <a:pt x="3440" y="992"/>
                  <a:pt x="3408" y="1000"/>
                  <a:pt x="3376" y="984"/>
                </a:cubicBezTo>
                <a:cubicBezTo>
                  <a:pt x="3344" y="968"/>
                  <a:pt x="3320" y="912"/>
                  <a:pt x="3280" y="888"/>
                </a:cubicBezTo>
                <a:cubicBezTo>
                  <a:pt x="3240" y="864"/>
                  <a:pt x="3188" y="852"/>
                  <a:pt x="3136" y="84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541" name="Line 31"/>
          <p:cNvSpPr>
            <a:spLocks noChangeShapeType="1"/>
          </p:cNvSpPr>
          <p:nvPr/>
        </p:nvSpPr>
        <p:spPr bwMode="auto">
          <a:xfrm>
            <a:off x="40259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542" name="Line 32"/>
          <p:cNvSpPr>
            <a:spLocks noChangeShapeType="1"/>
          </p:cNvSpPr>
          <p:nvPr/>
        </p:nvSpPr>
        <p:spPr bwMode="auto">
          <a:xfrm flipH="1"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5539" name="Line 3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5540" name="Oval 4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5541" name="Oval 5"/>
          <p:cNvSpPr>
            <a:spLocks noChangeArrowheads="1"/>
          </p:cNvSpPr>
          <p:nvPr/>
        </p:nvSpPr>
        <p:spPr bwMode="auto">
          <a:xfrm>
            <a:off x="1184275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5542" name="Oval 6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5543" name="Oval 7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5544" name="Oval 8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5545" name="Line 9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5546" name="Oval 10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5547" name="Oval 11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5548" name="Oval 12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5549" name="Oval 13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5550" name="Oval 14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65551" name="Group 15"/>
          <p:cNvGrpSpPr>
            <a:grpSpLocks/>
          </p:cNvGrpSpPr>
          <p:nvPr/>
        </p:nvGrpSpPr>
        <p:grpSpPr bwMode="auto">
          <a:xfrm rot="-242676">
            <a:off x="5410200" y="2819400"/>
            <a:ext cx="3359150" cy="182563"/>
            <a:chOff x="1726" y="1244"/>
            <a:chExt cx="2116" cy="115"/>
          </a:xfrm>
        </p:grpSpPr>
        <p:sp>
          <p:nvSpPr>
            <p:cNvPr id="65566" name="AutoShape 16"/>
            <p:cNvSpPr>
              <a:spLocks noChangeArrowheads="1"/>
            </p:cNvSpPr>
            <p:nvPr/>
          </p:nvSpPr>
          <p:spPr bwMode="auto">
            <a:xfrm rot="-5221926">
              <a:off x="2630" y="340"/>
              <a:ext cx="57" cy="1865"/>
            </a:xfrm>
            <a:prstGeom prst="flowChartExtract">
              <a:avLst/>
            </a:prstGeom>
            <a:solidFill>
              <a:schemeClr val="tx2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65567" name="Oval 17"/>
            <p:cNvSpPr>
              <a:spLocks noChangeArrowheads="1"/>
            </p:cNvSpPr>
            <p:nvPr/>
          </p:nvSpPr>
          <p:spPr bwMode="auto">
            <a:xfrm rot="178073">
              <a:off x="3531" y="1303"/>
              <a:ext cx="311" cy="56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156690" name="Text Box 18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156691" name="Text Box 19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156692" name="Text Box 20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156693" name="Text Box 21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156694" name="Text Box 22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156695" name="Text Box 23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56696" name="Text Box 24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56697" name="Text Box 25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56698" name="Text Box 26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156699" name="Text Box 27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65562" name="Line 28"/>
          <p:cNvSpPr>
            <a:spLocks noChangeShapeType="1"/>
          </p:cNvSpPr>
          <p:nvPr/>
        </p:nvSpPr>
        <p:spPr bwMode="auto">
          <a:xfrm flipV="1"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5563" name="Freeform 29"/>
          <p:cNvSpPr>
            <a:spLocks/>
          </p:cNvSpPr>
          <p:nvPr/>
        </p:nvSpPr>
        <p:spPr bwMode="auto">
          <a:xfrm>
            <a:off x="2514600" y="-469900"/>
            <a:ext cx="7086600" cy="3403600"/>
          </a:xfrm>
          <a:custGeom>
            <a:avLst/>
            <a:gdLst>
              <a:gd name="T0" fmla="*/ 645434 w 4304"/>
              <a:gd name="T1" fmla="*/ 2527300 h 2144"/>
              <a:gd name="T2" fmla="*/ 408336 w 4304"/>
              <a:gd name="T3" fmla="*/ 2451100 h 2144"/>
              <a:gd name="T4" fmla="*/ 171238 w 4304"/>
              <a:gd name="T5" fmla="*/ 2298700 h 2144"/>
              <a:gd name="T6" fmla="*/ 13172 w 4304"/>
              <a:gd name="T7" fmla="*/ 1917700 h 2144"/>
              <a:gd name="T8" fmla="*/ 92205 w 4304"/>
              <a:gd name="T9" fmla="*/ 1308100 h 2144"/>
              <a:gd name="T10" fmla="*/ 250270 w 4304"/>
              <a:gd name="T11" fmla="*/ 850900 h 2144"/>
              <a:gd name="T12" fmla="*/ 487368 w 4304"/>
              <a:gd name="T13" fmla="*/ 469900 h 2144"/>
              <a:gd name="T14" fmla="*/ 1198663 w 4304"/>
              <a:gd name="T15" fmla="*/ 165100 h 2144"/>
              <a:gd name="T16" fmla="*/ 1593826 w 4304"/>
              <a:gd name="T17" fmla="*/ 88900 h 2144"/>
              <a:gd name="T18" fmla="*/ 2779317 w 4304"/>
              <a:gd name="T19" fmla="*/ 12700 h 2144"/>
              <a:gd name="T20" fmla="*/ 3490612 w 4304"/>
              <a:gd name="T21" fmla="*/ 12700 h 2144"/>
              <a:gd name="T22" fmla="*/ 4359971 w 4304"/>
              <a:gd name="T23" fmla="*/ 12700 h 2144"/>
              <a:gd name="T24" fmla="*/ 5150299 w 4304"/>
              <a:gd name="T25" fmla="*/ 88900 h 2144"/>
              <a:gd name="T26" fmla="*/ 5940626 w 4304"/>
              <a:gd name="T27" fmla="*/ 393700 h 2144"/>
              <a:gd name="T28" fmla="*/ 6572887 w 4304"/>
              <a:gd name="T29" fmla="*/ 850900 h 2144"/>
              <a:gd name="T30" fmla="*/ 6809986 w 4304"/>
              <a:gd name="T31" fmla="*/ 1308100 h 2144"/>
              <a:gd name="T32" fmla="*/ 7047084 w 4304"/>
              <a:gd name="T33" fmla="*/ 2146300 h 2144"/>
              <a:gd name="T34" fmla="*/ 7047084 w 4304"/>
              <a:gd name="T35" fmla="*/ 2527300 h 2144"/>
              <a:gd name="T36" fmla="*/ 6968051 w 4304"/>
              <a:gd name="T37" fmla="*/ 2908300 h 2144"/>
              <a:gd name="T38" fmla="*/ 6809986 w 4304"/>
              <a:gd name="T39" fmla="*/ 3289300 h 2144"/>
              <a:gd name="T40" fmla="*/ 6572887 w 4304"/>
              <a:gd name="T41" fmla="*/ 3365500 h 2144"/>
              <a:gd name="T42" fmla="*/ 6177724 w 4304"/>
              <a:gd name="T43" fmla="*/ 3365500 h 2144"/>
              <a:gd name="T44" fmla="*/ 6019658 w 4304"/>
              <a:gd name="T45" fmla="*/ 3365500 h 2144"/>
              <a:gd name="T46" fmla="*/ 5861593 w 4304"/>
              <a:gd name="T47" fmla="*/ 3365500 h 2144"/>
              <a:gd name="T48" fmla="*/ 5782560 w 4304"/>
              <a:gd name="T49" fmla="*/ 3136900 h 2144"/>
              <a:gd name="T50" fmla="*/ 5782560 w 4304"/>
              <a:gd name="T51" fmla="*/ 2908300 h 2144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0" t="0" r="r" b="b"/>
            <a:pathLst>
              <a:path w="4304" h="2144">
                <a:moveTo>
                  <a:pt x="392" y="1592"/>
                </a:moveTo>
                <a:cubicBezTo>
                  <a:pt x="344" y="1580"/>
                  <a:pt x="296" y="1568"/>
                  <a:pt x="248" y="1544"/>
                </a:cubicBezTo>
                <a:cubicBezTo>
                  <a:pt x="200" y="1520"/>
                  <a:pt x="144" y="1504"/>
                  <a:pt x="104" y="1448"/>
                </a:cubicBezTo>
                <a:cubicBezTo>
                  <a:pt x="64" y="1392"/>
                  <a:pt x="16" y="1312"/>
                  <a:pt x="8" y="1208"/>
                </a:cubicBezTo>
                <a:cubicBezTo>
                  <a:pt x="0" y="1104"/>
                  <a:pt x="32" y="936"/>
                  <a:pt x="56" y="824"/>
                </a:cubicBezTo>
                <a:cubicBezTo>
                  <a:pt x="80" y="712"/>
                  <a:pt x="112" y="624"/>
                  <a:pt x="152" y="536"/>
                </a:cubicBezTo>
                <a:cubicBezTo>
                  <a:pt x="192" y="448"/>
                  <a:pt x="200" y="368"/>
                  <a:pt x="296" y="296"/>
                </a:cubicBezTo>
                <a:cubicBezTo>
                  <a:pt x="392" y="224"/>
                  <a:pt x="616" y="144"/>
                  <a:pt x="728" y="104"/>
                </a:cubicBezTo>
                <a:cubicBezTo>
                  <a:pt x="840" y="64"/>
                  <a:pt x="808" y="72"/>
                  <a:pt x="968" y="56"/>
                </a:cubicBezTo>
                <a:cubicBezTo>
                  <a:pt x="1128" y="40"/>
                  <a:pt x="1496" y="16"/>
                  <a:pt x="1688" y="8"/>
                </a:cubicBezTo>
                <a:cubicBezTo>
                  <a:pt x="1880" y="0"/>
                  <a:pt x="1960" y="8"/>
                  <a:pt x="2120" y="8"/>
                </a:cubicBezTo>
                <a:cubicBezTo>
                  <a:pt x="2280" y="8"/>
                  <a:pt x="2480" y="0"/>
                  <a:pt x="2648" y="8"/>
                </a:cubicBezTo>
                <a:cubicBezTo>
                  <a:pt x="2816" y="16"/>
                  <a:pt x="2968" y="16"/>
                  <a:pt x="3128" y="56"/>
                </a:cubicBezTo>
                <a:cubicBezTo>
                  <a:pt x="3288" y="96"/>
                  <a:pt x="3464" y="168"/>
                  <a:pt x="3608" y="248"/>
                </a:cubicBezTo>
                <a:cubicBezTo>
                  <a:pt x="3752" y="328"/>
                  <a:pt x="3904" y="440"/>
                  <a:pt x="3992" y="536"/>
                </a:cubicBezTo>
                <a:cubicBezTo>
                  <a:pt x="4080" y="632"/>
                  <a:pt x="4088" y="688"/>
                  <a:pt x="4136" y="824"/>
                </a:cubicBezTo>
                <a:cubicBezTo>
                  <a:pt x="4184" y="960"/>
                  <a:pt x="4256" y="1224"/>
                  <a:pt x="4280" y="1352"/>
                </a:cubicBezTo>
                <a:cubicBezTo>
                  <a:pt x="4304" y="1480"/>
                  <a:pt x="4288" y="1512"/>
                  <a:pt x="4280" y="1592"/>
                </a:cubicBezTo>
                <a:cubicBezTo>
                  <a:pt x="4272" y="1672"/>
                  <a:pt x="4256" y="1752"/>
                  <a:pt x="4232" y="1832"/>
                </a:cubicBezTo>
                <a:cubicBezTo>
                  <a:pt x="4208" y="1912"/>
                  <a:pt x="4176" y="2024"/>
                  <a:pt x="4136" y="2072"/>
                </a:cubicBezTo>
                <a:cubicBezTo>
                  <a:pt x="4096" y="2120"/>
                  <a:pt x="4056" y="2112"/>
                  <a:pt x="3992" y="2120"/>
                </a:cubicBezTo>
                <a:cubicBezTo>
                  <a:pt x="3928" y="2128"/>
                  <a:pt x="3808" y="2120"/>
                  <a:pt x="3752" y="2120"/>
                </a:cubicBezTo>
                <a:cubicBezTo>
                  <a:pt x="3696" y="2120"/>
                  <a:pt x="3688" y="2120"/>
                  <a:pt x="3656" y="2120"/>
                </a:cubicBezTo>
                <a:cubicBezTo>
                  <a:pt x="3624" y="2120"/>
                  <a:pt x="3584" y="2144"/>
                  <a:pt x="3560" y="2120"/>
                </a:cubicBezTo>
                <a:cubicBezTo>
                  <a:pt x="3536" y="2096"/>
                  <a:pt x="3520" y="2024"/>
                  <a:pt x="3512" y="1976"/>
                </a:cubicBezTo>
                <a:cubicBezTo>
                  <a:pt x="3504" y="1928"/>
                  <a:pt x="3512" y="1864"/>
                  <a:pt x="3512" y="183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5564" name="Line 33"/>
          <p:cNvSpPr>
            <a:spLocks noChangeShapeType="1"/>
          </p:cNvSpPr>
          <p:nvPr/>
        </p:nvSpPr>
        <p:spPr bwMode="auto">
          <a:xfrm>
            <a:off x="40259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5565" name="Line 34"/>
          <p:cNvSpPr>
            <a:spLocks noChangeShapeType="1"/>
          </p:cNvSpPr>
          <p:nvPr/>
        </p:nvSpPr>
        <p:spPr bwMode="auto">
          <a:xfrm flipH="1"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6563" name="Line 3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6564" name="Oval 4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6565" name="Oval 5"/>
          <p:cNvSpPr>
            <a:spLocks noChangeArrowheads="1"/>
          </p:cNvSpPr>
          <p:nvPr/>
        </p:nvSpPr>
        <p:spPr bwMode="auto">
          <a:xfrm>
            <a:off x="1184275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6566" name="Oval 6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6567" name="Oval 7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6568" name="Oval 8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6569" name="Line 9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6570" name="Oval 10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6571" name="Oval 11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6572" name="Oval 12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6573" name="Oval 13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6574" name="Oval 14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66575" name="Group 15"/>
          <p:cNvGrpSpPr>
            <a:grpSpLocks/>
          </p:cNvGrpSpPr>
          <p:nvPr/>
        </p:nvGrpSpPr>
        <p:grpSpPr bwMode="auto">
          <a:xfrm>
            <a:off x="3657600" y="2840038"/>
            <a:ext cx="3359150" cy="182562"/>
            <a:chOff x="1726" y="1244"/>
            <a:chExt cx="2116" cy="115"/>
          </a:xfrm>
        </p:grpSpPr>
        <p:sp>
          <p:nvSpPr>
            <p:cNvPr id="66593" name="AutoShape 16"/>
            <p:cNvSpPr>
              <a:spLocks noChangeArrowheads="1"/>
            </p:cNvSpPr>
            <p:nvPr/>
          </p:nvSpPr>
          <p:spPr bwMode="auto">
            <a:xfrm rot="-5221926">
              <a:off x="2630" y="340"/>
              <a:ext cx="57" cy="1865"/>
            </a:xfrm>
            <a:prstGeom prst="flowChartExtract">
              <a:avLst/>
            </a:prstGeom>
            <a:solidFill>
              <a:schemeClr val="tx2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66594" name="Oval 17"/>
            <p:cNvSpPr>
              <a:spLocks noChangeArrowheads="1"/>
            </p:cNvSpPr>
            <p:nvPr/>
          </p:nvSpPr>
          <p:spPr bwMode="auto">
            <a:xfrm rot="178073">
              <a:off x="3531" y="1303"/>
              <a:ext cx="311" cy="56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159762" name="Text Box 18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159763" name="Text Box 19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159764" name="Text Box 20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159765" name="Text Box 21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159766" name="Text Box 22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159767" name="Text Box 23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59768" name="Text Box 24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59769" name="Text Box 25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66584" name="Freeform 26"/>
          <p:cNvSpPr>
            <a:spLocks/>
          </p:cNvSpPr>
          <p:nvPr/>
        </p:nvSpPr>
        <p:spPr bwMode="auto">
          <a:xfrm>
            <a:off x="2590800" y="-571500"/>
            <a:ext cx="6096000" cy="3619500"/>
          </a:xfrm>
          <a:custGeom>
            <a:avLst/>
            <a:gdLst>
              <a:gd name="T0" fmla="*/ 573128 w 3744"/>
              <a:gd name="T1" fmla="*/ 2675845 h 2240"/>
              <a:gd name="T2" fmla="*/ 338667 w 3744"/>
              <a:gd name="T3" fmla="*/ 2520723 h 2240"/>
              <a:gd name="T4" fmla="*/ 260513 w 3744"/>
              <a:gd name="T5" fmla="*/ 2288041 h 2240"/>
              <a:gd name="T6" fmla="*/ 26051 w 3744"/>
              <a:gd name="T7" fmla="*/ 1822677 h 2240"/>
              <a:gd name="T8" fmla="*/ 104205 w 3744"/>
              <a:gd name="T9" fmla="*/ 1279752 h 2240"/>
              <a:gd name="T10" fmla="*/ 416821 w 3744"/>
              <a:gd name="T11" fmla="*/ 891948 h 2240"/>
              <a:gd name="T12" fmla="*/ 963897 w 3744"/>
              <a:gd name="T13" fmla="*/ 504145 h 2240"/>
              <a:gd name="T14" fmla="*/ 1745436 w 3744"/>
              <a:gd name="T15" fmla="*/ 271463 h 2240"/>
              <a:gd name="T16" fmla="*/ 2917744 w 3744"/>
              <a:gd name="T17" fmla="*/ 38780 h 2240"/>
              <a:gd name="T18" fmla="*/ 3933744 w 3744"/>
              <a:gd name="T19" fmla="*/ 38780 h 2240"/>
              <a:gd name="T20" fmla="*/ 4637128 w 3744"/>
              <a:gd name="T21" fmla="*/ 271463 h 2240"/>
              <a:gd name="T22" fmla="*/ 5340513 w 3744"/>
              <a:gd name="T23" fmla="*/ 891948 h 2240"/>
              <a:gd name="T24" fmla="*/ 5653128 w 3744"/>
              <a:gd name="T25" fmla="*/ 1512434 h 2240"/>
              <a:gd name="T26" fmla="*/ 6043897 w 3744"/>
              <a:gd name="T27" fmla="*/ 2365602 h 2240"/>
              <a:gd name="T28" fmla="*/ 5965744 w 3744"/>
              <a:gd name="T29" fmla="*/ 3063648 h 2240"/>
              <a:gd name="T30" fmla="*/ 5653128 w 3744"/>
              <a:gd name="T31" fmla="*/ 3529013 h 2240"/>
              <a:gd name="T32" fmla="*/ 5184205 w 3744"/>
              <a:gd name="T33" fmla="*/ 3529013 h 2240"/>
              <a:gd name="T34" fmla="*/ 4871590 w 3744"/>
              <a:gd name="T35" fmla="*/ 3529013 h 2240"/>
              <a:gd name="T36" fmla="*/ 4480821 w 3744"/>
              <a:gd name="T37" fmla="*/ 3606573 h 2240"/>
              <a:gd name="T38" fmla="*/ 4168205 w 3744"/>
              <a:gd name="T39" fmla="*/ 3606573 h 2240"/>
              <a:gd name="T40" fmla="*/ 4011897 w 3744"/>
              <a:gd name="T41" fmla="*/ 3529013 h 2240"/>
              <a:gd name="T42" fmla="*/ 4011897 w 3744"/>
              <a:gd name="T43" fmla="*/ 3373891 h 2240"/>
              <a:gd name="T44" fmla="*/ 4246359 w 3744"/>
              <a:gd name="T45" fmla="*/ 3218770 h 2240"/>
              <a:gd name="T46" fmla="*/ 4480821 w 3744"/>
              <a:gd name="T47" fmla="*/ 3218770 h 2240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0" t="0" r="r" b="b"/>
            <a:pathLst>
              <a:path w="3744" h="2240">
                <a:moveTo>
                  <a:pt x="352" y="1656"/>
                </a:moveTo>
                <a:cubicBezTo>
                  <a:pt x="296" y="1628"/>
                  <a:pt x="240" y="1600"/>
                  <a:pt x="208" y="1560"/>
                </a:cubicBezTo>
                <a:cubicBezTo>
                  <a:pt x="176" y="1520"/>
                  <a:pt x="192" y="1488"/>
                  <a:pt x="160" y="1416"/>
                </a:cubicBezTo>
                <a:cubicBezTo>
                  <a:pt x="128" y="1344"/>
                  <a:pt x="32" y="1232"/>
                  <a:pt x="16" y="1128"/>
                </a:cubicBezTo>
                <a:cubicBezTo>
                  <a:pt x="0" y="1024"/>
                  <a:pt x="24" y="888"/>
                  <a:pt x="64" y="792"/>
                </a:cubicBezTo>
                <a:cubicBezTo>
                  <a:pt x="104" y="696"/>
                  <a:pt x="168" y="632"/>
                  <a:pt x="256" y="552"/>
                </a:cubicBezTo>
                <a:cubicBezTo>
                  <a:pt x="344" y="472"/>
                  <a:pt x="456" y="376"/>
                  <a:pt x="592" y="312"/>
                </a:cubicBezTo>
                <a:cubicBezTo>
                  <a:pt x="728" y="248"/>
                  <a:pt x="872" y="216"/>
                  <a:pt x="1072" y="168"/>
                </a:cubicBezTo>
                <a:cubicBezTo>
                  <a:pt x="1272" y="120"/>
                  <a:pt x="1568" y="48"/>
                  <a:pt x="1792" y="24"/>
                </a:cubicBezTo>
                <a:cubicBezTo>
                  <a:pt x="2016" y="0"/>
                  <a:pt x="2240" y="0"/>
                  <a:pt x="2416" y="24"/>
                </a:cubicBezTo>
                <a:cubicBezTo>
                  <a:pt x="2592" y="48"/>
                  <a:pt x="2704" y="80"/>
                  <a:pt x="2848" y="168"/>
                </a:cubicBezTo>
                <a:cubicBezTo>
                  <a:pt x="2992" y="256"/>
                  <a:pt x="3176" y="424"/>
                  <a:pt x="3280" y="552"/>
                </a:cubicBezTo>
                <a:cubicBezTo>
                  <a:pt x="3384" y="680"/>
                  <a:pt x="3400" y="784"/>
                  <a:pt x="3472" y="936"/>
                </a:cubicBezTo>
                <a:cubicBezTo>
                  <a:pt x="3544" y="1088"/>
                  <a:pt x="3680" y="1304"/>
                  <a:pt x="3712" y="1464"/>
                </a:cubicBezTo>
                <a:cubicBezTo>
                  <a:pt x="3744" y="1624"/>
                  <a:pt x="3704" y="1776"/>
                  <a:pt x="3664" y="1896"/>
                </a:cubicBezTo>
                <a:cubicBezTo>
                  <a:pt x="3624" y="2016"/>
                  <a:pt x="3552" y="2136"/>
                  <a:pt x="3472" y="2184"/>
                </a:cubicBezTo>
                <a:cubicBezTo>
                  <a:pt x="3392" y="2232"/>
                  <a:pt x="3264" y="2184"/>
                  <a:pt x="3184" y="2184"/>
                </a:cubicBezTo>
                <a:cubicBezTo>
                  <a:pt x="3104" y="2184"/>
                  <a:pt x="3064" y="2176"/>
                  <a:pt x="2992" y="2184"/>
                </a:cubicBezTo>
                <a:cubicBezTo>
                  <a:pt x="2920" y="2192"/>
                  <a:pt x="2824" y="2224"/>
                  <a:pt x="2752" y="2232"/>
                </a:cubicBezTo>
                <a:cubicBezTo>
                  <a:pt x="2680" y="2240"/>
                  <a:pt x="2608" y="2240"/>
                  <a:pt x="2560" y="2232"/>
                </a:cubicBezTo>
                <a:cubicBezTo>
                  <a:pt x="2512" y="2224"/>
                  <a:pt x="2480" y="2208"/>
                  <a:pt x="2464" y="2184"/>
                </a:cubicBezTo>
                <a:cubicBezTo>
                  <a:pt x="2448" y="2160"/>
                  <a:pt x="2440" y="2120"/>
                  <a:pt x="2464" y="2088"/>
                </a:cubicBezTo>
                <a:cubicBezTo>
                  <a:pt x="2488" y="2056"/>
                  <a:pt x="2560" y="2008"/>
                  <a:pt x="2608" y="1992"/>
                </a:cubicBezTo>
                <a:cubicBezTo>
                  <a:pt x="2656" y="1976"/>
                  <a:pt x="2704" y="1984"/>
                  <a:pt x="2752" y="199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9772" name="Text Box 28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66586" name="Line 29"/>
          <p:cNvSpPr>
            <a:spLocks noChangeShapeType="1"/>
          </p:cNvSpPr>
          <p:nvPr/>
        </p:nvSpPr>
        <p:spPr bwMode="auto">
          <a:xfrm flipV="1"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6587" name="Line 30"/>
          <p:cNvSpPr>
            <a:spLocks noChangeShapeType="1"/>
          </p:cNvSpPr>
          <p:nvPr/>
        </p:nvSpPr>
        <p:spPr bwMode="auto">
          <a:xfrm>
            <a:off x="4114800" y="2840038"/>
            <a:ext cx="9144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6588" name="Rectangle 31"/>
          <p:cNvSpPr>
            <a:spLocks noChangeArrowheads="1"/>
          </p:cNvSpPr>
          <p:nvPr/>
        </p:nvSpPr>
        <p:spPr bwMode="auto">
          <a:xfrm rot="5400000">
            <a:off x="3162300" y="2476500"/>
            <a:ext cx="914400" cy="8382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59776" name="Text Box 32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66590" name="Line 33"/>
          <p:cNvSpPr>
            <a:spLocks noChangeShapeType="1"/>
          </p:cNvSpPr>
          <p:nvPr/>
        </p:nvSpPr>
        <p:spPr bwMode="auto">
          <a:xfrm>
            <a:off x="3124200" y="2840038"/>
            <a:ext cx="9144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6591" name="Line 34"/>
          <p:cNvSpPr>
            <a:spLocks noChangeShapeType="1"/>
          </p:cNvSpPr>
          <p:nvPr/>
        </p:nvSpPr>
        <p:spPr bwMode="auto">
          <a:xfrm>
            <a:off x="40259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6592" name="Line 35"/>
          <p:cNvSpPr>
            <a:spLocks noChangeShapeType="1"/>
          </p:cNvSpPr>
          <p:nvPr/>
        </p:nvSpPr>
        <p:spPr bwMode="auto">
          <a:xfrm flipH="1"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7587" name="Line 3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7588" name="Oval 4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7589" name="Oval 5"/>
          <p:cNvSpPr>
            <a:spLocks noChangeArrowheads="1"/>
          </p:cNvSpPr>
          <p:nvPr/>
        </p:nvSpPr>
        <p:spPr bwMode="auto">
          <a:xfrm>
            <a:off x="1184275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7590" name="Oval 6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7591" name="Oval 7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7592" name="Oval 8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7593" name="Line 9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7594" name="Oval 10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7595" name="Oval 11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7596" name="Oval 12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7597" name="Oval 13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7598" name="Oval 14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67599" name="Group 15"/>
          <p:cNvGrpSpPr>
            <a:grpSpLocks/>
          </p:cNvGrpSpPr>
          <p:nvPr/>
        </p:nvGrpSpPr>
        <p:grpSpPr bwMode="auto">
          <a:xfrm rot="-208997">
            <a:off x="1752600" y="2782888"/>
            <a:ext cx="3359150" cy="182562"/>
            <a:chOff x="1726" y="1244"/>
            <a:chExt cx="2116" cy="115"/>
          </a:xfrm>
        </p:grpSpPr>
        <p:sp>
          <p:nvSpPr>
            <p:cNvPr id="67621" name="AutoShape 16"/>
            <p:cNvSpPr>
              <a:spLocks noChangeArrowheads="1"/>
            </p:cNvSpPr>
            <p:nvPr/>
          </p:nvSpPr>
          <p:spPr bwMode="auto">
            <a:xfrm rot="-5221926">
              <a:off x="2630" y="340"/>
              <a:ext cx="57" cy="1865"/>
            </a:xfrm>
            <a:prstGeom prst="flowChartExtract">
              <a:avLst/>
            </a:prstGeom>
            <a:solidFill>
              <a:schemeClr val="tx2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67622" name="Oval 17"/>
            <p:cNvSpPr>
              <a:spLocks noChangeArrowheads="1"/>
            </p:cNvSpPr>
            <p:nvPr/>
          </p:nvSpPr>
          <p:spPr bwMode="auto">
            <a:xfrm rot="178073">
              <a:off x="3531" y="1303"/>
              <a:ext cx="311" cy="56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161810" name="Text Box 18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161811" name="Text Box 19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161812" name="Text Box 20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161813" name="Text Box 21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161814" name="Text Box 22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161815" name="Text Box 23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61816" name="Text Box 24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61819" name="Text Box 27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67608" name="Line 28"/>
          <p:cNvSpPr>
            <a:spLocks noChangeShapeType="1"/>
          </p:cNvSpPr>
          <p:nvPr/>
        </p:nvSpPr>
        <p:spPr bwMode="auto">
          <a:xfrm flipV="1"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7609" name="Line 29"/>
          <p:cNvSpPr>
            <a:spLocks noChangeShapeType="1"/>
          </p:cNvSpPr>
          <p:nvPr/>
        </p:nvSpPr>
        <p:spPr bwMode="auto">
          <a:xfrm flipV="1">
            <a:off x="4114800" y="2819400"/>
            <a:ext cx="838200" cy="20638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7610" name="Rectangle 30"/>
          <p:cNvSpPr>
            <a:spLocks noChangeArrowheads="1"/>
          </p:cNvSpPr>
          <p:nvPr/>
        </p:nvSpPr>
        <p:spPr bwMode="auto">
          <a:xfrm rot="5400000">
            <a:off x="2171700" y="2400300"/>
            <a:ext cx="914400" cy="9906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7611" name="Line 31"/>
          <p:cNvSpPr>
            <a:spLocks noChangeShapeType="1"/>
          </p:cNvSpPr>
          <p:nvPr/>
        </p:nvSpPr>
        <p:spPr bwMode="auto">
          <a:xfrm flipV="1">
            <a:off x="3124200" y="2819400"/>
            <a:ext cx="914400" cy="28575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7612" name="Rectangle 34"/>
          <p:cNvSpPr>
            <a:spLocks noChangeArrowheads="1"/>
          </p:cNvSpPr>
          <p:nvPr/>
        </p:nvSpPr>
        <p:spPr bwMode="auto">
          <a:xfrm rot="5400000">
            <a:off x="3086100" y="2324100"/>
            <a:ext cx="914400" cy="9906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61817" name="Text Box 25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67614" name="Oval 35"/>
          <p:cNvSpPr>
            <a:spLocks noChangeArrowheads="1"/>
          </p:cNvSpPr>
          <p:nvPr/>
        </p:nvSpPr>
        <p:spPr bwMode="auto">
          <a:xfrm>
            <a:off x="3084513" y="27289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61824" name="Text Box 32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67616" name="Line 38"/>
          <p:cNvSpPr>
            <a:spLocks noChangeShapeType="1"/>
          </p:cNvSpPr>
          <p:nvPr/>
        </p:nvSpPr>
        <p:spPr bwMode="auto">
          <a:xfrm>
            <a:off x="40259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7617" name="Line 39"/>
          <p:cNvSpPr>
            <a:spLocks noChangeShapeType="1"/>
          </p:cNvSpPr>
          <p:nvPr/>
        </p:nvSpPr>
        <p:spPr bwMode="auto">
          <a:xfrm flipH="1"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7618" name="Line 40"/>
          <p:cNvSpPr>
            <a:spLocks noChangeShapeType="1"/>
          </p:cNvSpPr>
          <p:nvPr/>
        </p:nvSpPr>
        <p:spPr bwMode="auto">
          <a:xfrm>
            <a:off x="2133600" y="2840038"/>
            <a:ext cx="19050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7619" name="Freeform 41"/>
          <p:cNvSpPr>
            <a:spLocks/>
          </p:cNvSpPr>
          <p:nvPr/>
        </p:nvSpPr>
        <p:spPr bwMode="auto">
          <a:xfrm>
            <a:off x="3124200" y="203200"/>
            <a:ext cx="5461000" cy="3149600"/>
          </a:xfrm>
          <a:custGeom>
            <a:avLst/>
            <a:gdLst>
              <a:gd name="T0" fmla="*/ 0 w 3440"/>
              <a:gd name="T1" fmla="*/ 1854200 h 1984"/>
              <a:gd name="T2" fmla="*/ 152400 w 3440"/>
              <a:gd name="T3" fmla="*/ 1092200 h 1984"/>
              <a:gd name="T4" fmla="*/ 457200 w 3440"/>
              <a:gd name="T5" fmla="*/ 482600 h 1984"/>
              <a:gd name="T6" fmla="*/ 1066800 w 3440"/>
              <a:gd name="T7" fmla="*/ 177800 h 1984"/>
              <a:gd name="T8" fmla="*/ 1981200 w 3440"/>
              <a:gd name="T9" fmla="*/ 25400 h 1984"/>
              <a:gd name="T10" fmla="*/ 2895600 w 3440"/>
              <a:gd name="T11" fmla="*/ 25400 h 1984"/>
              <a:gd name="T12" fmla="*/ 3657600 w 3440"/>
              <a:gd name="T13" fmla="*/ 101600 h 1984"/>
              <a:gd name="T14" fmla="*/ 4495800 w 3440"/>
              <a:gd name="T15" fmla="*/ 254000 h 1984"/>
              <a:gd name="T16" fmla="*/ 5181600 w 3440"/>
              <a:gd name="T17" fmla="*/ 863600 h 1984"/>
              <a:gd name="T18" fmla="*/ 5410200 w 3440"/>
              <a:gd name="T19" fmla="*/ 1625600 h 1984"/>
              <a:gd name="T20" fmla="*/ 5410200 w 3440"/>
              <a:gd name="T21" fmla="*/ 2235200 h 1984"/>
              <a:gd name="T22" fmla="*/ 5105400 w 3440"/>
              <a:gd name="T23" fmla="*/ 2768600 h 1984"/>
              <a:gd name="T24" fmla="*/ 4267200 w 3440"/>
              <a:gd name="T25" fmla="*/ 3073400 h 1984"/>
              <a:gd name="T26" fmla="*/ 3657600 w 3440"/>
              <a:gd name="T27" fmla="*/ 3073400 h 1984"/>
              <a:gd name="T28" fmla="*/ 3200400 w 3440"/>
              <a:gd name="T29" fmla="*/ 2997200 h 1984"/>
              <a:gd name="T30" fmla="*/ 2743200 w 3440"/>
              <a:gd name="T31" fmla="*/ 2844800 h 1984"/>
              <a:gd name="T32" fmla="*/ 2362200 w 3440"/>
              <a:gd name="T33" fmla="*/ 2692400 h 1984"/>
              <a:gd name="T34" fmla="*/ 2057400 w 3440"/>
              <a:gd name="T35" fmla="*/ 2616200 h 1984"/>
              <a:gd name="T36" fmla="*/ 1905000 w 3440"/>
              <a:gd name="T37" fmla="*/ 2616200 h 1984"/>
              <a:gd name="T38" fmla="*/ 1752600 w 3440"/>
              <a:gd name="T39" fmla="*/ 2616200 h 1984"/>
              <a:gd name="T40" fmla="*/ 1828800 w 3440"/>
              <a:gd name="T41" fmla="*/ 2768600 h 1984"/>
              <a:gd name="T42" fmla="*/ 2133600 w 3440"/>
              <a:gd name="T43" fmla="*/ 2997200 h 1984"/>
              <a:gd name="T44" fmla="*/ 2286000 w 3440"/>
              <a:gd name="T45" fmla="*/ 3149600 h 1984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0" t="0" r="r" b="b"/>
            <a:pathLst>
              <a:path w="3440" h="1984">
                <a:moveTo>
                  <a:pt x="0" y="1168"/>
                </a:moveTo>
                <a:cubicBezTo>
                  <a:pt x="24" y="1000"/>
                  <a:pt x="48" y="832"/>
                  <a:pt x="96" y="688"/>
                </a:cubicBezTo>
                <a:cubicBezTo>
                  <a:pt x="144" y="544"/>
                  <a:pt x="192" y="400"/>
                  <a:pt x="288" y="304"/>
                </a:cubicBezTo>
                <a:cubicBezTo>
                  <a:pt x="384" y="208"/>
                  <a:pt x="512" y="160"/>
                  <a:pt x="672" y="112"/>
                </a:cubicBezTo>
                <a:cubicBezTo>
                  <a:pt x="832" y="64"/>
                  <a:pt x="1056" y="32"/>
                  <a:pt x="1248" y="16"/>
                </a:cubicBezTo>
                <a:cubicBezTo>
                  <a:pt x="1440" y="0"/>
                  <a:pt x="1648" y="8"/>
                  <a:pt x="1824" y="16"/>
                </a:cubicBezTo>
                <a:cubicBezTo>
                  <a:pt x="2000" y="24"/>
                  <a:pt x="2136" y="40"/>
                  <a:pt x="2304" y="64"/>
                </a:cubicBezTo>
                <a:cubicBezTo>
                  <a:pt x="2472" y="88"/>
                  <a:pt x="2672" y="80"/>
                  <a:pt x="2832" y="160"/>
                </a:cubicBezTo>
                <a:cubicBezTo>
                  <a:pt x="2992" y="240"/>
                  <a:pt x="3168" y="400"/>
                  <a:pt x="3264" y="544"/>
                </a:cubicBezTo>
                <a:cubicBezTo>
                  <a:pt x="3360" y="688"/>
                  <a:pt x="3384" y="880"/>
                  <a:pt x="3408" y="1024"/>
                </a:cubicBezTo>
                <a:cubicBezTo>
                  <a:pt x="3432" y="1168"/>
                  <a:pt x="3440" y="1288"/>
                  <a:pt x="3408" y="1408"/>
                </a:cubicBezTo>
                <a:cubicBezTo>
                  <a:pt x="3376" y="1528"/>
                  <a:pt x="3336" y="1656"/>
                  <a:pt x="3216" y="1744"/>
                </a:cubicBezTo>
                <a:cubicBezTo>
                  <a:pt x="3096" y="1832"/>
                  <a:pt x="2840" y="1904"/>
                  <a:pt x="2688" y="1936"/>
                </a:cubicBezTo>
                <a:cubicBezTo>
                  <a:pt x="2536" y="1968"/>
                  <a:pt x="2416" y="1944"/>
                  <a:pt x="2304" y="1936"/>
                </a:cubicBezTo>
                <a:cubicBezTo>
                  <a:pt x="2192" y="1928"/>
                  <a:pt x="2112" y="1912"/>
                  <a:pt x="2016" y="1888"/>
                </a:cubicBezTo>
                <a:cubicBezTo>
                  <a:pt x="1920" y="1864"/>
                  <a:pt x="1816" y="1824"/>
                  <a:pt x="1728" y="1792"/>
                </a:cubicBezTo>
                <a:cubicBezTo>
                  <a:pt x="1640" y="1760"/>
                  <a:pt x="1560" y="1720"/>
                  <a:pt x="1488" y="1696"/>
                </a:cubicBezTo>
                <a:cubicBezTo>
                  <a:pt x="1416" y="1672"/>
                  <a:pt x="1344" y="1656"/>
                  <a:pt x="1296" y="1648"/>
                </a:cubicBezTo>
                <a:cubicBezTo>
                  <a:pt x="1248" y="1640"/>
                  <a:pt x="1232" y="1648"/>
                  <a:pt x="1200" y="1648"/>
                </a:cubicBezTo>
                <a:cubicBezTo>
                  <a:pt x="1168" y="1648"/>
                  <a:pt x="1112" y="1632"/>
                  <a:pt x="1104" y="1648"/>
                </a:cubicBezTo>
                <a:cubicBezTo>
                  <a:pt x="1096" y="1664"/>
                  <a:pt x="1112" y="1704"/>
                  <a:pt x="1152" y="1744"/>
                </a:cubicBezTo>
                <a:cubicBezTo>
                  <a:pt x="1192" y="1784"/>
                  <a:pt x="1296" y="1848"/>
                  <a:pt x="1344" y="1888"/>
                </a:cubicBezTo>
                <a:cubicBezTo>
                  <a:pt x="1392" y="1928"/>
                  <a:pt x="1416" y="1956"/>
                  <a:pt x="1440" y="1984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7620" name="Text Box 42"/>
          <p:cNvSpPr txBox="1">
            <a:spLocks noChangeArrowheads="1"/>
          </p:cNvSpPr>
          <p:nvPr/>
        </p:nvSpPr>
        <p:spPr bwMode="auto">
          <a:xfrm>
            <a:off x="990600" y="5630863"/>
            <a:ext cx="77724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6000">
                <a:latin typeface="Arial" charset="0"/>
              </a:rPr>
              <a:t>Thêu mũi thứ hai 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8611" name="Line 3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8612" name="Oval 4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8613" name="Oval 5"/>
          <p:cNvSpPr>
            <a:spLocks noChangeArrowheads="1"/>
          </p:cNvSpPr>
          <p:nvPr/>
        </p:nvSpPr>
        <p:spPr bwMode="auto">
          <a:xfrm>
            <a:off x="1184275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8614" name="Oval 6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8615" name="Oval 7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8616" name="Oval 8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8617" name="Line 9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8618" name="Oval 10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8619" name="Oval 11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8620" name="Oval 12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8621" name="Oval 13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8622" name="Oval 14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68623" name="Group 15"/>
          <p:cNvGrpSpPr>
            <a:grpSpLocks/>
          </p:cNvGrpSpPr>
          <p:nvPr/>
        </p:nvGrpSpPr>
        <p:grpSpPr bwMode="auto">
          <a:xfrm rot="-208997">
            <a:off x="-1219200" y="2782888"/>
            <a:ext cx="3359150" cy="182562"/>
            <a:chOff x="1726" y="1244"/>
            <a:chExt cx="2116" cy="115"/>
          </a:xfrm>
        </p:grpSpPr>
        <p:sp>
          <p:nvSpPr>
            <p:cNvPr id="68639" name="AutoShape 16"/>
            <p:cNvSpPr>
              <a:spLocks noChangeArrowheads="1"/>
            </p:cNvSpPr>
            <p:nvPr/>
          </p:nvSpPr>
          <p:spPr bwMode="auto">
            <a:xfrm rot="-5221926">
              <a:off x="2630" y="340"/>
              <a:ext cx="57" cy="1865"/>
            </a:xfrm>
            <a:prstGeom prst="flowChartExtract">
              <a:avLst/>
            </a:prstGeom>
            <a:solidFill>
              <a:schemeClr val="tx2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68640" name="Oval 17"/>
            <p:cNvSpPr>
              <a:spLocks noChangeArrowheads="1"/>
            </p:cNvSpPr>
            <p:nvPr/>
          </p:nvSpPr>
          <p:spPr bwMode="auto">
            <a:xfrm rot="178073">
              <a:off x="3531" y="1303"/>
              <a:ext cx="311" cy="56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162834" name="Text Box 18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162835" name="Text Box 19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162836" name="Text Box 20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162837" name="Text Box 21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162838" name="Text Box 22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162839" name="Text Box 23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62840" name="Text Box 24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62841" name="Text Box 25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62843" name="Text Box 27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68633" name="Line 28"/>
          <p:cNvSpPr>
            <a:spLocks noChangeShapeType="1"/>
          </p:cNvSpPr>
          <p:nvPr/>
        </p:nvSpPr>
        <p:spPr bwMode="auto">
          <a:xfrm flipV="1"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2848" name="Text Box 32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68635" name="Freeform 33"/>
          <p:cNvSpPr>
            <a:spLocks/>
          </p:cNvSpPr>
          <p:nvPr/>
        </p:nvSpPr>
        <p:spPr bwMode="auto">
          <a:xfrm>
            <a:off x="2667000" y="342900"/>
            <a:ext cx="5410200" cy="3594100"/>
          </a:xfrm>
          <a:custGeom>
            <a:avLst/>
            <a:gdLst>
              <a:gd name="T0" fmla="*/ 441358 w 3040"/>
              <a:gd name="T1" fmla="*/ 1714500 h 2264"/>
              <a:gd name="T2" fmla="*/ 185086 w 3040"/>
              <a:gd name="T3" fmla="*/ 1638300 h 2264"/>
              <a:gd name="T4" fmla="*/ 14237 w 3040"/>
              <a:gd name="T5" fmla="*/ 1409700 h 2264"/>
              <a:gd name="T6" fmla="*/ 99662 w 3040"/>
              <a:gd name="T7" fmla="*/ 876300 h 2264"/>
              <a:gd name="T8" fmla="*/ 355934 w 3040"/>
              <a:gd name="T9" fmla="*/ 495300 h 2264"/>
              <a:gd name="T10" fmla="*/ 783055 w 3040"/>
              <a:gd name="T11" fmla="*/ 266700 h 2264"/>
              <a:gd name="T12" fmla="*/ 1466449 w 3040"/>
              <a:gd name="T13" fmla="*/ 38100 h 2264"/>
              <a:gd name="T14" fmla="*/ 2491539 w 3040"/>
              <a:gd name="T15" fmla="*/ 38100 h 2264"/>
              <a:gd name="T16" fmla="*/ 3260357 w 3040"/>
              <a:gd name="T17" fmla="*/ 114300 h 2264"/>
              <a:gd name="T18" fmla="*/ 4200024 w 3040"/>
              <a:gd name="T19" fmla="*/ 190500 h 2264"/>
              <a:gd name="T20" fmla="*/ 4883417 w 3040"/>
              <a:gd name="T21" fmla="*/ 647700 h 2264"/>
              <a:gd name="T22" fmla="*/ 5225114 w 3040"/>
              <a:gd name="T23" fmla="*/ 1257300 h 2264"/>
              <a:gd name="T24" fmla="*/ 5395963 w 3040"/>
              <a:gd name="T25" fmla="*/ 2171700 h 2264"/>
              <a:gd name="T26" fmla="*/ 5310538 w 3040"/>
              <a:gd name="T27" fmla="*/ 2933700 h 2264"/>
              <a:gd name="T28" fmla="*/ 5139690 w 3040"/>
              <a:gd name="T29" fmla="*/ 3238500 h 2264"/>
              <a:gd name="T30" fmla="*/ 4200024 w 3040"/>
              <a:gd name="T31" fmla="*/ 3543300 h 2264"/>
              <a:gd name="T32" fmla="*/ 3004085 w 3040"/>
              <a:gd name="T33" fmla="*/ 3543300 h 2264"/>
              <a:gd name="T34" fmla="*/ 2320691 w 3040"/>
              <a:gd name="T35" fmla="*/ 3314700 h 2264"/>
              <a:gd name="T36" fmla="*/ 2064418 w 3040"/>
              <a:gd name="T37" fmla="*/ 3086100 h 2264"/>
              <a:gd name="T38" fmla="*/ 1808146 w 3040"/>
              <a:gd name="T39" fmla="*/ 2781300 h 2264"/>
              <a:gd name="T40" fmla="*/ 1637297 w 3040"/>
              <a:gd name="T41" fmla="*/ 2552700 h 2264"/>
              <a:gd name="T42" fmla="*/ 1381025 w 3040"/>
              <a:gd name="T43" fmla="*/ 2476500 h 2264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</a:gdLst>
            <a:ahLst/>
            <a:cxnLst>
              <a:cxn ang="T44">
                <a:pos x="T0" y="T1"/>
              </a:cxn>
              <a:cxn ang="T45">
                <a:pos x="T2" y="T3"/>
              </a:cxn>
              <a:cxn ang="T46">
                <a:pos x="T4" y="T5"/>
              </a:cxn>
              <a:cxn ang="T47">
                <a:pos x="T6" y="T7"/>
              </a:cxn>
              <a:cxn ang="T48">
                <a:pos x="T8" y="T9"/>
              </a:cxn>
              <a:cxn ang="T49">
                <a:pos x="T10" y="T11"/>
              </a:cxn>
              <a:cxn ang="T50">
                <a:pos x="T12" y="T13"/>
              </a:cxn>
              <a:cxn ang="T51">
                <a:pos x="T14" y="T15"/>
              </a:cxn>
              <a:cxn ang="T52">
                <a:pos x="T16" y="T17"/>
              </a:cxn>
              <a:cxn ang="T53">
                <a:pos x="T18" y="T19"/>
              </a:cxn>
              <a:cxn ang="T54">
                <a:pos x="T20" y="T21"/>
              </a:cxn>
              <a:cxn ang="T55">
                <a:pos x="T22" y="T23"/>
              </a:cxn>
              <a:cxn ang="T56">
                <a:pos x="T24" y="T25"/>
              </a:cxn>
              <a:cxn ang="T57">
                <a:pos x="T26" y="T27"/>
              </a:cxn>
              <a:cxn ang="T58">
                <a:pos x="T28" y="T29"/>
              </a:cxn>
              <a:cxn ang="T59">
                <a:pos x="T30" y="T31"/>
              </a:cxn>
              <a:cxn ang="T60">
                <a:pos x="T32" y="T33"/>
              </a:cxn>
              <a:cxn ang="T61">
                <a:pos x="T34" y="T35"/>
              </a:cxn>
              <a:cxn ang="T62">
                <a:pos x="T36" y="T37"/>
              </a:cxn>
              <a:cxn ang="T63">
                <a:pos x="T38" y="T39"/>
              </a:cxn>
              <a:cxn ang="T64">
                <a:pos x="T40" y="T41"/>
              </a:cxn>
              <a:cxn ang="T65">
                <a:pos x="T42" y="T43"/>
              </a:cxn>
            </a:cxnLst>
            <a:rect l="0" t="0" r="r" b="b"/>
            <a:pathLst>
              <a:path w="3040" h="2264">
                <a:moveTo>
                  <a:pt x="248" y="1080"/>
                </a:moveTo>
                <a:cubicBezTo>
                  <a:pt x="196" y="1072"/>
                  <a:pt x="144" y="1064"/>
                  <a:pt x="104" y="1032"/>
                </a:cubicBezTo>
                <a:cubicBezTo>
                  <a:pt x="64" y="1000"/>
                  <a:pt x="16" y="968"/>
                  <a:pt x="8" y="888"/>
                </a:cubicBezTo>
                <a:cubicBezTo>
                  <a:pt x="0" y="808"/>
                  <a:pt x="24" y="648"/>
                  <a:pt x="56" y="552"/>
                </a:cubicBezTo>
                <a:cubicBezTo>
                  <a:pt x="88" y="456"/>
                  <a:pt x="136" y="376"/>
                  <a:pt x="200" y="312"/>
                </a:cubicBezTo>
                <a:cubicBezTo>
                  <a:pt x="264" y="248"/>
                  <a:pt x="336" y="216"/>
                  <a:pt x="440" y="168"/>
                </a:cubicBezTo>
                <a:cubicBezTo>
                  <a:pt x="544" y="120"/>
                  <a:pt x="664" y="48"/>
                  <a:pt x="824" y="24"/>
                </a:cubicBezTo>
                <a:cubicBezTo>
                  <a:pt x="984" y="0"/>
                  <a:pt x="1232" y="16"/>
                  <a:pt x="1400" y="24"/>
                </a:cubicBezTo>
                <a:cubicBezTo>
                  <a:pt x="1568" y="32"/>
                  <a:pt x="1672" y="56"/>
                  <a:pt x="1832" y="72"/>
                </a:cubicBezTo>
                <a:cubicBezTo>
                  <a:pt x="1992" y="88"/>
                  <a:pt x="2208" y="64"/>
                  <a:pt x="2360" y="120"/>
                </a:cubicBezTo>
                <a:cubicBezTo>
                  <a:pt x="2512" y="176"/>
                  <a:pt x="2648" y="296"/>
                  <a:pt x="2744" y="408"/>
                </a:cubicBezTo>
                <a:cubicBezTo>
                  <a:pt x="2840" y="520"/>
                  <a:pt x="2888" y="632"/>
                  <a:pt x="2936" y="792"/>
                </a:cubicBezTo>
                <a:cubicBezTo>
                  <a:pt x="2984" y="952"/>
                  <a:pt x="3024" y="1192"/>
                  <a:pt x="3032" y="1368"/>
                </a:cubicBezTo>
                <a:cubicBezTo>
                  <a:pt x="3040" y="1544"/>
                  <a:pt x="3008" y="1736"/>
                  <a:pt x="2984" y="1848"/>
                </a:cubicBezTo>
                <a:cubicBezTo>
                  <a:pt x="2960" y="1960"/>
                  <a:pt x="2992" y="1976"/>
                  <a:pt x="2888" y="2040"/>
                </a:cubicBezTo>
                <a:cubicBezTo>
                  <a:pt x="2784" y="2104"/>
                  <a:pt x="2560" y="2200"/>
                  <a:pt x="2360" y="2232"/>
                </a:cubicBezTo>
                <a:cubicBezTo>
                  <a:pt x="2160" y="2264"/>
                  <a:pt x="1864" y="2256"/>
                  <a:pt x="1688" y="2232"/>
                </a:cubicBezTo>
                <a:cubicBezTo>
                  <a:pt x="1512" y="2208"/>
                  <a:pt x="1392" y="2136"/>
                  <a:pt x="1304" y="2088"/>
                </a:cubicBezTo>
                <a:cubicBezTo>
                  <a:pt x="1216" y="2040"/>
                  <a:pt x="1208" y="2000"/>
                  <a:pt x="1160" y="1944"/>
                </a:cubicBezTo>
                <a:cubicBezTo>
                  <a:pt x="1112" y="1888"/>
                  <a:pt x="1056" y="1808"/>
                  <a:pt x="1016" y="1752"/>
                </a:cubicBezTo>
                <a:cubicBezTo>
                  <a:pt x="976" y="1696"/>
                  <a:pt x="960" y="1640"/>
                  <a:pt x="920" y="1608"/>
                </a:cubicBezTo>
                <a:cubicBezTo>
                  <a:pt x="880" y="1576"/>
                  <a:pt x="800" y="1568"/>
                  <a:pt x="776" y="156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8636" name="Line 34"/>
          <p:cNvSpPr>
            <a:spLocks noChangeShapeType="1"/>
          </p:cNvSpPr>
          <p:nvPr/>
        </p:nvSpPr>
        <p:spPr bwMode="auto">
          <a:xfrm>
            <a:off x="2133600" y="2840038"/>
            <a:ext cx="19050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8637" name="Line 35"/>
          <p:cNvSpPr>
            <a:spLocks noChangeShapeType="1"/>
          </p:cNvSpPr>
          <p:nvPr/>
        </p:nvSpPr>
        <p:spPr bwMode="auto">
          <a:xfrm>
            <a:off x="40259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8638" name="Line 36"/>
          <p:cNvSpPr>
            <a:spLocks noChangeShapeType="1"/>
          </p:cNvSpPr>
          <p:nvPr/>
        </p:nvSpPr>
        <p:spPr bwMode="auto">
          <a:xfrm flipH="1"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9635" name="Line 3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9636" name="Oval 4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9637" name="Oval 5"/>
          <p:cNvSpPr>
            <a:spLocks noChangeArrowheads="1"/>
          </p:cNvSpPr>
          <p:nvPr/>
        </p:nvSpPr>
        <p:spPr bwMode="auto">
          <a:xfrm>
            <a:off x="1184275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9638" name="Oval 6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9639" name="Oval 7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9640" name="Oval 8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9641" name="Line 9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9642" name="Oval 10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9643" name="Oval 11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9644" name="Oval 12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9645" name="Oval 13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9646" name="Oval 14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69647" name="Group 15"/>
          <p:cNvGrpSpPr>
            <a:grpSpLocks/>
          </p:cNvGrpSpPr>
          <p:nvPr/>
        </p:nvGrpSpPr>
        <p:grpSpPr bwMode="auto">
          <a:xfrm rot="-1222204">
            <a:off x="-1530350" y="3246438"/>
            <a:ext cx="3359150" cy="182562"/>
            <a:chOff x="1726" y="1244"/>
            <a:chExt cx="2116" cy="115"/>
          </a:xfrm>
        </p:grpSpPr>
        <p:sp>
          <p:nvSpPr>
            <p:cNvPr id="69667" name="AutoShape 16"/>
            <p:cNvSpPr>
              <a:spLocks noChangeArrowheads="1"/>
            </p:cNvSpPr>
            <p:nvPr/>
          </p:nvSpPr>
          <p:spPr bwMode="auto">
            <a:xfrm rot="-5221926">
              <a:off x="2630" y="340"/>
              <a:ext cx="57" cy="1865"/>
            </a:xfrm>
            <a:prstGeom prst="flowChartExtract">
              <a:avLst/>
            </a:prstGeom>
            <a:solidFill>
              <a:schemeClr val="tx2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69668" name="Oval 17"/>
            <p:cNvSpPr>
              <a:spLocks noChangeArrowheads="1"/>
            </p:cNvSpPr>
            <p:nvPr/>
          </p:nvSpPr>
          <p:spPr bwMode="auto">
            <a:xfrm rot="178073">
              <a:off x="3531" y="1303"/>
              <a:ext cx="311" cy="56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164882" name="Text Box 18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164883" name="Text Box 19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164884" name="Text Box 20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164885" name="Text Box 21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164886" name="Text Box 22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164887" name="Text Box 23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64888" name="Text Box 24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64889" name="Text Box 25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69656" name="Rectangle 26"/>
          <p:cNvSpPr>
            <a:spLocks noChangeArrowheads="1"/>
          </p:cNvSpPr>
          <p:nvPr/>
        </p:nvSpPr>
        <p:spPr bwMode="auto">
          <a:xfrm rot="5400000">
            <a:off x="4097338" y="2608262"/>
            <a:ext cx="914400" cy="879475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64891" name="Text Box 27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69658" name="Line 28"/>
          <p:cNvSpPr>
            <a:spLocks noChangeShapeType="1"/>
          </p:cNvSpPr>
          <p:nvPr/>
        </p:nvSpPr>
        <p:spPr bwMode="auto">
          <a:xfrm flipV="1"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9659" name="Line 29"/>
          <p:cNvSpPr>
            <a:spLocks noChangeShapeType="1"/>
          </p:cNvSpPr>
          <p:nvPr/>
        </p:nvSpPr>
        <p:spPr bwMode="auto">
          <a:xfrm flipV="1">
            <a:off x="4114800" y="2819400"/>
            <a:ext cx="838200" cy="20638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9660" name="Rectangle 30"/>
          <p:cNvSpPr>
            <a:spLocks noChangeArrowheads="1"/>
          </p:cNvSpPr>
          <p:nvPr/>
        </p:nvSpPr>
        <p:spPr bwMode="auto">
          <a:xfrm rot="5400000">
            <a:off x="3162300" y="2476500"/>
            <a:ext cx="914400" cy="8382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9661" name="Line 31"/>
          <p:cNvSpPr>
            <a:spLocks noChangeShapeType="1"/>
          </p:cNvSpPr>
          <p:nvPr/>
        </p:nvSpPr>
        <p:spPr bwMode="auto">
          <a:xfrm flipV="1">
            <a:off x="3124200" y="2819400"/>
            <a:ext cx="914400" cy="28575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4896" name="Text Box 32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69663" name="Line 35"/>
          <p:cNvSpPr>
            <a:spLocks noChangeShapeType="1"/>
          </p:cNvSpPr>
          <p:nvPr/>
        </p:nvSpPr>
        <p:spPr bwMode="auto">
          <a:xfrm>
            <a:off x="40259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9664" name="Line 36"/>
          <p:cNvSpPr>
            <a:spLocks noChangeShapeType="1"/>
          </p:cNvSpPr>
          <p:nvPr/>
        </p:nvSpPr>
        <p:spPr bwMode="auto">
          <a:xfrm flipH="1"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9665" name="Freeform 37"/>
          <p:cNvSpPr>
            <a:spLocks/>
          </p:cNvSpPr>
          <p:nvPr/>
        </p:nvSpPr>
        <p:spPr bwMode="auto">
          <a:xfrm>
            <a:off x="3124200" y="342900"/>
            <a:ext cx="4457700" cy="3276600"/>
          </a:xfrm>
          <a:custGeom>
            <a:avLst/>
            <a:gdLst>
              <a:gd name="T0" fmla="*/ 0 w 2808"/>
              <a:gd name="T1" fmla="*/ 1714500 h 2064"/>
              <a:gd name="T2" fmla="*/ 228600 w 2808"/>
              <a:gd name="T3" fmla="*/ 1257300 h 2064"/>
              <a:gd name="T4" fmla="*/ 457200 w 2808"/>
              <a:gd name="T5" fmla="*/ 647700 h 2064"/>
              <a:gd name="T6" fmla="*/ 838200 w 2808"/>
              <a:gd name="T7" fmla="*/ 266700 h 2064"/>
              <a:gd name="T8" fmla="*/ 1295400 w 2808"/>
              <a:gd name="T9" fmla="*/ 190500 h 2064"/>
              <a:gd name="T10" fmla="*/ 1828800 w 2808"/>
              <a:gd name="T11" fmla="*/ 38100 h 2064"/>
              <a:gd name="T12" fmla="*/ 2667000 w 2808"/>
              <a:gd name="T13" fmla="*/ 38100 h 2064"/>
              <a:gd name="T14" fmla="*/ 3200400 w 2808"/>
              <a:gd name="T15" fmla="*/ 38100 h 2064"/>
              <a:gd name="T16" fmla="*/ 3733800 w 2808"/>
              <a:gd name="T17" fmla="*/ 266700 h 2064"/>
              <a:gd name="T18" fmla="*/ 4114800 w 2808"/>
              <a:gd name="T19" fmla="*/ 571500 h 2064"/>
              <a:gd name="T20" fmla="*/ 4419600 w 2808"/>
              <a:gd name="T21" fmla="*/ 1333500 h 2064"/>
              <a:gd name="T22" fmla="*/ 4343400 w 2808"/>
              <a:gd name="T23" fmla="*/ 2019300 h 2064"/>
              <a:gd name="T24" fmla="*/ 4038600 w 2808"/>
              <a:gd name="T25" fmla="*/ 2628900 h 2064"/>
              <a:gd name="T26" fmla="*/ 3810000 w 2808"/>
              <a:gd name="T27" fmla="*/ 3009900 h 2064"/>
              <a:gd name="T28" fmla="*/ 3048000 w 2808"/>
              <a:gd name="T29" fmla="*/ 3238500 h 2064"/>
              <a:gd name="T30" fmla="*/ 2362200 w 2808"/>
              <a:gd name="T31" fmla="*/ 3238500 h 2064"/>
              <a:gd name="T32" fmla="*/ 1752600 w 2808"/>
              <a:gd name="T33" fmla="*/ 3162300 h 2064"/>
              <a:gd name="T34" fmla="*/ 1371600 w 2808"/>
              <a:gd name="T35" fmla="*/ 2933700 h 2064"/>
              <a:gd name="T36" fmla="*/ 1219200 w 2808"/>
              <a:gd name="T37" fmla="*/ 2705100 h 2064"/>
              <a:gd name="T38" fmla="*/ 1066800 w 2808"/>
              <a:gd name="T39" fmla="*/ 2552700 h 2064"/>
              <a:gd name="T40" fmla="*/ 914400 w 2808"/>
              <a:gd name="T41" fmla="*/ 2476500 h 2064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2808" h="2064">
                <a:moveTo>
                  <a:pt x="0" y="1080"/>
                </a:moveTo>
                <a:cubicBezTo>
                  <a:pt x="48" y="992"/>
                  <a:pt x="96" y="904"/>
                  <a:pt x="144" y="792"/>
                </a:cubicBezTo>
                <a:cubicBezTo>
                  <a:pt x="192" y="680"/>
                  <a:pt x="224" y="512"/>
                  <a:pt x="288" y="408"/>
                </a:cubicBezTo>
                <a:cubicBezTo>
                  <a:pt x="352" y="304"/>
                  <a:pt x="440" y="216"/>
                  <a:pt x="528" y="168"/>
                </a:cubicBezTo>
                <a:cubicBezTo>
                  <a:pt x="616" y="120"/>
                  <a:pt x="712" y="144"/>
                  <a:pt x="816" y="120"/>
                </a:cubicBezTo>
                <a:cubicBezTo>
                  <a:pt x="920" y="96"/>
                  <a:pt x="1008" y="40"/>
                  <a:pt x="1152" y="24"/>
                </a:cubicBezTo>
                <a:cubicBezTo>
                  <a:pt x="1296" y="8"/>
                  <a:pt x="1536" y="24"/>
                  <a:pt x="1680" y="24"/>
                </a:cubicBezTo>
                <a:cubicBezTo>
                  <a:pt x="1824" y="24"/>
                  <a:pt x="1904" y="0"/>
                  <a:pt x="2016" y="24"/>
                </a:cubicBezTo>
                <a:cubicBezTo>
                  <a:pt x="2128" y="48"/>
                  <a:pt x="2256" y="112"/>
                  <a:pt x="2352" y="168"/>
                </a:cubicBezTo>
                <a:cubicBezTo>
                  <a:pt x="2448" y="224"/>
                  <a:pt x="2520" y="248"/>
                  <a:pt x="2592" y="360"/>
                </a:cubicBezTo>
                <a:cubicBezTo>
                  <a:pt x="2664" y="472"/>
                  <a:pt x="2760" y="688"/>
                  <a:pt x="2784" y="840"/>
                </a:cubicBezTo>
                <a:cubicBezTo>
                  <a:pt x="2808" y="992"/>
                  <a:pt x="2776" y="1136"/>
                  <a:pt x="2736" y="1272"/>
                </a:cubicBezTo>
                <a:cubicBezTo>
                  <a:pt x="2696" y="1408"/>
                  <a:pt x="2600" y="1552"/>
                  <a:pt x="2544" y="1656"/>
                </a:cubicBezTo>
                <a:cubicBezTo>
                  <a:pt x="2488" y="1760"/>
                  <a:pt x="2504" y="1832"/>
                  <a:pt x="2400" y="1896"/>
                </a:cubicBezTo>
                <a:cubicBezTo>
                  <a:pt x="2296" y="1960"/>
                  <a:pt x="2072" y="2016"/>
                  <a:pt x="1920" y="2040"/>
                </a:cubicBezTo>
                <a:cubicBezTo>
                  <a:pt x="1768" y="2064"/>
                  <a:pt x="1624" y="2048"/>
                  <a:pt x="1488" y="2040"/>
                </a:cubicBezTo>
                <a:cubicBezTo>
                  <a:pt x="1352" y="2032"/>
                  <a:pt x="1208" y="2024"/>
                  <a:pt x="1104" y="1992"/>
                </a:cubicBezTo>
                <a:cubicBezTo>
                  <a:pt x="1000" y="1960"/>
                  <a:pt x="920" y="1896"/>
                  <a:pt x="864" y="1848"/>
                </a:cubicBezTo>
                <a:cubicBezTo>
                  <a:pt x="808" y="1800"/>
                  <a:pt x="800" y="1744"/>
                  <a:pt x="768" y="1704"/>
                </a:cubicBezTo>
                <a:cubicBezTo>
                  <a:pt x="736" y="1664"/>
                  <a:pt x="704" y="1632"/>
                  <a:pt x="672" y="1608"/>
                </a:cubicBezTo>
                <a:cubicBezTo>
                  <a:pt x="640" y="1584"/>
                  <a:pt x="608" y="1572"/>
                  <a:pt x="576" y="156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9666" name="Freeform 38"/>
          <p:cNvSpPr>
            <a:spLocks/>
          </p:cNvSpPr>
          <p:nvPr/>
        </p:nvSpPr>
        <p:spPr bwMode="auto">
          <a:xfrm>
            <a:off x="1549400" y="2641600"/>
            <a:ext cx="584200" cy="254000"/>
          </a:xfrm>
          <a:custGeom>
            <a:avLst/>
            <a:gdLst>
              <a:gd name="T0" fmla="*/ 584200 w 368"/>
              <a:gd name="T1" fmla="*/ 254000 h 160"/>
              <a:gd name="T2" fmla="*/ 50800 w 368"/>
              <a:gd name="T3" fmla="*/ 177800 h 160"/>
              <a:gd name="T4" fmla="*/ 279400 w 368"/>
              <a:gd name="T5" fmla="*/ 25400 h 160"/>
              <a:gd name="T6" fmla="*/ 431800 w 368"/>
              <a:gd name="T7" fmla="*/ 25400 h 16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68" h="160">
                <a:moveTo>
                  <a:pt x="368" y="160"/>
                </a:moveTo>
                <a:cubicBezTo>
                  <a:pt x="216" y="148"/>
                  <a:pt x="64" y="136"/>
                  <a:pt x="32" y="112"/>
                </a:cubicBezTo>
                <a:cubicBezTo>
                  <a:pt x="0" y="88"/>
                  <a:pt x="136" y="32"/>
                  <a:pt x="176" y="16"/>
                </a:cubicBezTo>
                <a:cubicBezTo>
                  <a:pt x="216" y="0"/>
                  <a:pt x="248" y="16"/>
                  <a:pt x="272" y="1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70659" name="Line 3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0660" name="Oval 4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70661" name="Oval 5"/>
          <p:cNvSpPr>
            <a:spLocks noChangeArrowheads="1"/>
          </p:cNvSpPr>
          <p:nvPr/>
        </p:nvSpPr>
        <p:spPr bwMode="auto">
          <a:xfrm>
            <a:off x="1184275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70662" name="Oval 6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70663" name="Oval 7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70664" name="Oval 8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70665" name="Line 9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0666" name="Oval 10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70667" name="Oval 11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70668" name="Oval 12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70669" name="Oval 13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70670" name="Oval 14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70671" name="Group 15"/>
          <p:cNvGrpSpPr>
            <a:grpSpLocks/>
          </p:cNvGrpSpPr>
          <p:nvPr/>
        </p:nvGrpSpPr>
        <p:grpSpPr bwMode="auto">
          <a:xfrm rot="-8566332">
            <a:off x="-2438400" y="1828800"/>
            <a:ext cx="2822575" cy="971550"/>
            <a:chOff x="2495" y="2329"/>
            <a:chExt cx="1778" cy="612"/>
          </a:xfrm>
        </p:grpSpPr>
        <p:sp>
          <p:nvSpPr>
            <p:cNvPr id="70689" name="AutoShape 16"/>
            <p:cNvSpPr>
              <a:spLocks noChangeArrowheads="1"/>
            </p:cNvSpPr>
            <p:nvPr/>
          </p:nvSpPr>
          <p:spPr bwMode="auto">
            <a:xfrm rot="3226569">
              <a:off x="3385" y="1489"/>
              <a:ext cx="48" cy="1728"/>
            </a:xfrm>
            <a:prstGeom prst="flowChartExtract">
              <a:avLst/>
            </a:prstGeom>
            <a:solidFill>
              <a:schemeClr val="tx2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0690" name="Oval 17"/>
            <p:cNvSpPr>
              <a:spLocks noChangeArrowheads="1"/>
            </p:cNvSpPr>
            <p:nvPr/>
          </p:nvSpPr>
          <p:spPr bwMode="auto">
            <a:xfrm rot="8626569">
              <a:off x="2495" y="2894"/>
              <a:ext cx="288" cy="47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70672" name="Rectangle 18"/>
          <p:cNvSpPr>
            <a:spLocks noChangeArrowheads="1"/>
          </p:cNvSpPr>
          <p:nvPr/>
        </p:nvSpPr>
        <p:spPr bwMode="auto">
          <a:xfrm rot="5400000">
            <a:off x="3962400" y="2951163"/>
            <a:ext cx="1752600" cy="16002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70673" name="Freeform 19"/>
          <p:cNvSpPr>
            <a:spLocks/>
          </p:cNvSpPr>
          <p:nvPr/>
        </p:nvSpPr>
        <p:spPr bwMode="auto">
          <a:xfrm>
            <a:off x="228600" y="2667000"/>
            <a:ext cx="76200" cy="685800"/>
          </a:xfrm>
          <a:custGeom>
            <a:avLst/>
            <a:gdLst>
              <a:gd name="T0" fmla="*/ 76200 w 48"/>
              <a:gd name="T1" fmla="*/ 0 h 432"/>
              <a:gd name="T2" fmla="*/ 0 w 48"/>
              <a:gd name="T3" fmla="*/ 381000 h 432"/>
              <a:gd name="T4" fmla="*/ 76200 w 48"/>
              <a:gd name="T5" fmla="*/ 685800 h 43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8" h="432">
                <a:moveTo>
                  <a:pt x="48" y="0"/>
                </a:moveTo>
                <a:cubicBezTo>
                  <a:pt x="24" y="84"/>
                  <a:pt x="0" y="168"/>
                  <a:pt x="0" y="240"/>
                </a:cubicBezTo>
                <a:cubicBezTo>
                  <a:pt x="0" y="312"/>
                  <a:pt x="40" y="400"/>
                  <a:pt x="48" y="43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0674" name="Freeform 20"/>
          <p:cNvSpPr>
            <a:spLocks/>
          </p:cNvSpPr>
          <p:nvPr/>
        </p:nvSpPr>
        <p:spPr bwMode="auto">
          <a:xfrm>
            <a:off x="304800" y="2667000"/>
            <a:ext cx="1828800" cy="152400"/>
          </a:xfrm>
          <a:custGeom>
            <a:avLst/>
            <a:gdLst>
              <a:gd name="T0" fmla="*/ 0 w 624"/>
              <a:gd name="T1" fmla="*/ 0 h 720"/>
              <a:gd name="T2" fmla="*/ 1828800 w 624"/>
              <a:gd name="T3" fmla="*/ 152400 h 720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624" h="720">
                <a:moveTo>
                  <a:pt x="0" y="0"/>
                </a:moveTo>
                <a:cubicBezTo>
                  <a:pt x="260" y="300"/>
                  <a:pt x="520" y="600"/>
                  <a:pt x="624" y="72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5909" name="Text Box 21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165910" name="Text Box 22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165911" name="Text Box 23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165912" name="Text Box 24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165913" name="Text Box 25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165914" name="Text Box 26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65915" name="Text Box 27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65916" name="Text Box 28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65917" name="Text Box 29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165918" name="Text Box 30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70685" name="Line 31"/>
          <p:cNvSpPr>
            <a:spLocks noChangeShapeType="1"/>
          </p:cNvSpPr>
          <p:nvPr/>
        </p:nvSpPr>
        <p:spPr bwMode="auto">
          <a:xfrm flipV="1"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0686" name="Line 33"/>
          <p:cNvSpPr>
            <a:spLocks noChangeShapeType="1"/>
          </p:cNvSpPr>
          <p:nvPr/>
        </p:nvSpPr>
        <p:spPr bwMode="auto">
          <a:xfrm>
            <a:off x="40259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0687" name="Line 34"/>
          <p:cNvSpPr>
            <a:spLocks noChangeShapeType="1"/>
          </p:cNvSpPr>
          <p:nvPr/>
        </p:nvSpPr>
        <p:spPr bwMode="auto">
          <a:xfrm flipH="1"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0688" name="Freeform 35"/>
          <p:cNvSpPr>
            <a:spLocks/>
          </p:cNvSpPr>
          <p:nvPr/>
        </p:nvSpPr>
        <p:spPr bwMode="auto">
          <a:xfrm>
            <a:off x="3124200" y="533400"/>
            <a:ext cx="3390900" cy="2895600"/>
          </a:xfrm>
          <a:custGeom>
            <a:avLst/>
            <a:gdLst>
              <a:gd name="T0" fmla="*/ 0 w 2136"/>
              <a:gd name="T1" fmla="*/ 1524000 h 1824"/>
              <a:gd name="T2" fmla="*/ 152400 w 2136"/>
              <a:gd name="T3" fmla="*/ 914400 h 1824"/>
              <a:gd name="T4" fmla="*/ 457200 w 2136"/>
              <a:gd name="T5" fmla="*/ 304800 h 1824"/>
              <a:gd name="T6" fmla="*/ 762000 w 2136"/>
              <a:gd name="T7" fmla="*/ 76200 h 1824"/>
              <a:gd name="T8" fmla="*/ 1447800 w 2136"/>
              <a:gd name="T9" fmla="*/ 0 h 1824"/>
              <a:gd name="T10" fmla="*/ 2209800 w 2136"/>
              <a:gd name="T11" fmla="*/ 76200 h 1824"/>
              <a:gd name="T12" fmla="*/ 2743200 w 2136"/>
              <a:gd name="T13" fmla="*/ 228600 h 1824"/>
              <a:gd name="T14" fmla="*/ 3124200 w 2136"/>
              <a:gd name="T15" fmla="*/ 533400 h 1824"/>
              <a:gd name="T16" fmla="*/ 3352800 w 2136"/>
              <a:gd name="T17" fmla="*/ 1143000 h 1824"/>
              <a:gd name="T18" fmla="*/ 3352800 w 2136"/>
              <a:gd name="T19" fmla="*/ 1828800 h 1824"/>
              <a:gd name="T20" fmla="*/ 3200400 w 2136"/>
              <a:gd name="T21" fmla="*/ 2438400 h 1824"/>
              <a:gd name="T22" fmla="*/ 2743200 w 2136"/>
              <a:gd name="T23" fmla="*/ 2819400 h 1824"/>
              <a:gd name="T24" fmla="*/ 2286000 w 2136"/>
              <a:gd name="T25" fmla="*/ 2895600 h 1824"/>
              <a:gd name="T26" fmla="*/ 1676400 w 2136"/>
              <a:gd name="T27" fmla="*/ 2819400 h 1824"/>
              <a:gd name="T28" fmla="*/ 1295400 w 2136"/>
              <a:gd name="T29" fmla="*/ 2667000 h 1824"/>
              <a:gd name="T30" fmla="*/ 1066800 w 2136"/>
              <a:gd name="T31" fmla="*/ 2514600 h 1824"/>
              <a:gd name="T32" fmla="*/ 990600 w 2136"/>
              <a:gd name="T33" fmla="*/ 2362200 h 1824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2136" h="1824">
                <a:moveTo>
                  <a:pt x="0" y="960"/>
                </a:moveTo>
                <a:cubicBezTo>
                  <a:pt x="24" y="832"/>
                  <a:pt x="48" y="704"/>
                  <a:pt x="96" y="576"/>
                </a:cubicBezTo>
                <a:cubicBezTo>
                  <a:pt x="144" y="448"/>
                  <a:pt x="224" y="280"/>
                  <a:pt x="288" y="192"/>
                </a:cubicBezTo>
                <a:cubicBezTo>
                  <a:pt x="352" y="104"/>
                  <a:pt x="376" y="80"/>
                  <a:pt x="480" y="48"/>
                </a:cubicBezTo>
                <a:cubicBezTo>
                  <a:pt x="584" y="16"/>
                  <a:pt x="760" y="0"/>
                  <a:pt x="912" y="0"/>
                </a:cubicBezTo>
                <a:cubicBezTo>
                  <a:pt x="1064" y="0"/>
                  <a:pt x="1256" y="24"/>
                  <a:pt x="1392" y="48"/>
                </a:cubicBezTo>
                <a:cubicBezTo>
                  <a:pt x="1528" y="72"/>
                  <a:pt x="1632" y="96"/>
                  <a:pt x="1728" y="144"/>
                </a:cubicBezTo>
                <a:cubicBezTo>
                  <a:pt x="1824" y="192"/>
                  <a:pt x="1904" y="240"/>
                  <a:pt x="1968" y="336"/>
                </a:cubicBezTo>
                <a:cubicBezTo>
                  <a:pt x="2032" y="432"/>
                  <a:pt x="2088" y="584"/>
                  <a:pt x="2112" y="720"/>
                </a:cubicBezTo>
                <a:cubicBezTo>
                  <a:pt x="2136" y="856"/>
                  <a:pt x="2128" y="1016"/>
                  <a:pt x="2112" y="1152"/>
                </a:cubicBezTo>
                <a:cubicBezTo>
                  <a:pt x="2096" y="1288"/>
                  <a:pt x="2080" y="1432"/>
                  <a:pt x="2016" y="1536"/>
                </a:cubicBezTo>
                <a:cubicBezTo>
                  <a:pt x="1952" y="1640"/>
                  <a:pt x="1824" y="1728"/>
                  <a:pt x="1728" y="1776"/>
                </a:cubicBezTo>
                <a:cubicBezTo>
                  <a:pt x="1632" y="1824"/>
                  <a:pt x="1552" y="1824"/>
                  <a:pt x="1440" y="1824"/>
                </a:cubicBezTo>
                <a:cubicBezTo>
                  <a:pt x="1328" y="1824"/>
                  <a:pt x="1160" y="1800"/>
                  <a:pt x="1056" y="1776"/>
                </a:cubicBezTo>
                <a:cubicBezTo>
                  <a:pt x="952" y="1752"/>
                  <a:pt x="880" y="1712"/>
                  <a:pt x="816" y="1680"/>
                </a:cubicBezTo>
                <a:cubicBezTo>
                  <a:pt x="752" y="1648"/>
                  <a:pt x="704" y="1616"/>
                  <a:pt x="672" y="1584"/>
                </a:cubicBezTo>
                <a:cubicBezTo>
                  <a:pt x="640" y="1552"/>
                  <a:pt x="640" y="1512"/>
                  <a:pt x="624" y="1488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71683" name="Line 3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1684" name="Oval 4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71685" name="Oval 5"/>
          <p:cNvSpPr>
            <a:spLocks noChangeArrowheads="1"/>
          </p:cNvSpPr>
          <p:nvPr/>
        </p:nvSpPr>
        <p:spPr bwMode="auto">
          <a:xfrm>
            <a:off x="1184275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71686" name="Oval 6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71687" name="Oval 7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71688" name="Oval 8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71689" name="Line 9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1690" name="Oval 10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71691" name="Oval 11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71692" name="Oval 12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71693" name="Oval 13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71694" name="Oval 14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71695" name="Rectangle 15"/>
          <p:cNvSpPr>
            <a:spLocks noChangeArrowheads="1"/>
          </p:cNvSpPr>
          <p:nvPr/>
        </p:nvSpPr>
        <p:spPr bwMode="auto">
          <a:xfrm rot="5400000">
            <a:off x="3962400" y="2951163"/>
            <a:ext cx="1752600" cy="16002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71696" name="Freeform 16"/>
          <p:cNvSpPr>
            <a:spLocks/>
          </p:cNvSpPr>
          <p:nvPr/>
        </p:nvSpPr>
        <p:spPr bwMode="auto">
          <a:xfrm>
            <a:off x="-76200" y="2590800"/>
            <a:ext cx="2209800" cy="228600"/>
          </a:xfrm>
          <a:custGeom>
            <a:avLst/>
            <a:gdLst>
              <a:gd name="T0" fmla="*/ 0 w 624"/>
              <a:gd name="T1" fmla="*/ 0 h 720"/>
              <a:gd name="T2" fmla="*/ 2209800 w 624"/>
              <a:gd name="T3" fmla="*/ 228600 h 720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624" h="720">
                <a:moveTo>
                  <a:pt x="0" y="0"/>
                </a:moveTo>
                <a:cubicBezTo>
                  <a:pt x="260" y="300"/>
                  <a:pt x="520" y="600"/>
                  <a:pt x="624" y="72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6929" name="Text Box 17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166930" name="Text Box 18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166931" name="Text Box 19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166932" name="Text Box 20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166933" name="Text Box 21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166934" name="Text Box 22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66935" name="Text Box 23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66936" name="Text Box 24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66937" name="Text Box 25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166938" name="Text Box 26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71707" name="Line 27"/>
          <p:cNvSpPr>
            <a:spLocks noChangeShapeType="1"/>
          </p:cNvSpPr>
          <p:nvPr/>
        </p:nvSpPr>
        <p:spPr bwMode="auto">
          <a:xfrm flipV="1"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1708" name="Line 29"/>
          <p:cNvSpPr>
            <a:spLocks noChangeShapeType="1"/>
          </p:cNvSpPr>
          <p:nvPr/>
        </p:nvSpPr>
        <p:spPr bwMode="auto">
          <a:xfrm>
            <a:off x="40259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1709" name="Line 30"/>
          <p:cNvSpPr>
            <a:spLocks noChangeShapeType="1"/>
          </p:cNvSpPr>
          <p:nvPr/>
        </p:nvSpPr>
        <p:spPr bwMode="auto">
          <a:xfrm flipH="1"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1710" name="Freeform 32"/>
          <p:cNvSpPr>
            <a:spLocks/>
          </p:cNvSpPr>
          <p:nvPr/>
        </p:nvSpPr>
        <p:spPr bwMode="auto">
          <a:xfrm>
            <a:off x="3124200" y="901700"/>
            <a:ext cx="2717800" cy="2362200"/>
          </a:xfrm>
          <a:custGeom>
            <a:avLst/>
            <a:gdLst>
              <a:gd name="T0" fmla="*/ 0 w 1712"/>
              <a:gd name="T1" fmla="*/ 1155700 h 1488"/>
              <a:gd name="T2" fmla="*/ 152400 w 1712"/>
              <a:gd name="T3" fmla="*/ 774700 h 1488"/>
              <a:gd name="T4" fmla="*/ 228600 w 1712"/>
              <a:gd name="T5" fmla="*/ 317500 h 1488"/>
              <a:gd name="T6" fmla="*/ 457200 w 1712"/>
              <a:gd name="T7" fmla="*/ 88900 h 1488"/>
              <a:gd name="T8" fmla="*/ 762000 w 1712"/>
              <a:gd name="T9" fmla="*/ 88900 h 1488"/>
              <a:gd name="T10" fmla="*/ 1219200 w 1712"/>
              <a:gd name="T11" fmla="*/ 12700 h 1488"/>
              <a:gd name="T12" fmla="*/ 1905000 w 1712"/>
              <a:gd name="T13" fmla="*/ 165100 h 1488"/>
              <a:gd name="T14" fmla="*/ 2286000 w 1712"/>
              <a:gd name="T15" fmla="*/ 393700 h 1488"/>
              <a:gd name="T16" fmla="*/ 2514600 w 1712"/>
              <a:gd name="T17" fmla="*/ 850900 h 1488"/>
              <a:gd name="T18" fmla="*/ 2667000 w 1712"/>
              <a:gd name="T19" fmla="*/ 1384300 h 1488"/>
              <a:gd name="T20" fmla="*/ 2667000 w 1712"/>
              <a:gd name="T21" fmla="*/ 1917700 h 1488"/>
              <a:gd name="T22" fmla="*/ 2362200 w 1712"/>
              <a:gd name="T23" fmla="*/ 2298700 h 1488"/>
              <a:gd name="T24" fmla="*/ 1905000 w 1712"/>
              <a:gd name="T25" fmla="*/ 2298700 h 1488"/>
              <a:gd name="T26" fmla="*/ 1447800 w 1712"/>
              <a:gd name="T27" fmla="*/ 2222500 h 1488"/>
              <a:gd name="T28" fmla="*/ 1219200 w 1712"/>
              <a:gd name="T29" fmla="*/ 2146300 h 1488"/>
              <a:gd name="T30" fmla="*/ 1066800 w 1712"/>
              <a:gd name="T31" fmla="*/ 2070100 h 1488"/>
              <a:gd name="T32" fmla="*/ 914400 w 1712"/>
              <a:gd name="T33" fmla="*/ 1993900 h 1488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1712" h="1488">
                <a:moveTo>
                  <a:pt x="0" y="728"/>
                </a:moveTo>
                <a:cubicBezTo>
                  <a:pt x="36" y="652"/>
                  <a:pt x="72" y="576"/>
                  <a:pt x="96" y="488"/>
                </a:cubicBezTo>
                <a:cubicBezTo>
                  <a:pt x="120" y="400"/>
                  <a:pt x="112" y="272"/>
                  <a:pt x="144" y="200"/>
                </a:cubicBezTo>
                <a:cubicBezTo>
                  <a:pt x="176" y="128"/>
                  <a:pt x="232" y="80"/>
                  <a:pt x="288" y="56"/>
                </a:cubicBezTo>
                <a:cubicBezTo>
                  <a:pt x="344" y="32"/>
                  <a:pt x="400" y="64"/>
                  <a:pt x="480" y="56"/>
                </a:cubicBezTo>
                <a:cubicBezTo>
                  <a:pt x="560" y="48"/>
                  <a:pt x="648" y="0"/>
                  <a:pt x="768" y="8"/>
                </a:cubicBezTo>
                <a:cubicBezTo>
                  <a:pt x="888" y="16"/>
                  <a:pt x="1088" y="64"/>
                  <a:pt x="1200" y="104"/>
                </a:cubicBezTo>
                <a:cubicBezTo>
                  <a:pt x="1312" y="144"/>
                  <a:pt x="1376" y="176"/>
                  <a:pt x="1440" y="248"/>
                </a:cubicBezTo>
                <a:cubicBezTo>
                  <a:pt x="1504" y="320"/>
                  <a:pt x="1544" y="432"/>
                  <a:pt x="1584" y="536"/>
                </a:cubicBezTo>
                <a:cubicBezTo>
                  <a:pt x="1624" y="640"/>
                  <a:pt x="1664" y="760"/>
                  <a:pt x="1680" y="872"/>
                </a:cubicBezTo>
                <a:cubicBezTo>
                  <a:pt x="1696" y="984"/>
                  <a:pt x="1712" y="1112"/>
                  <a:pt x="1680" y="1208"/>
                </a:cubicBezTo>
                <a:cubicBezTo>
                  <a:pt x="1648" y="1304"/>
                  <a:pt x="1568" y="1408"/>
                  <a:pt x="1488" y="1448"/>
                </a:cubicBezTo>
                <a:cubicBezTo>
                  <a:pt x="1408" y="1488"/>
                  <a:pt x="1296" y="1456"/>
                  <a:pt x="1200" y="1448"/>
                </a:cubicBezTo>
                <a:cubicBezTo>
                  <a:pt x="1104" y="1440"/>
                  <a:pt x="984" y="1416"/>
                  <a:pt x="912" y="1400"/>
                </a:cubicBezTo>
                <a:cubicBezTo>
                  <a:pt x="840" y="1384"/>
                  <a:pt x="808" y="1368"/>
                  <a:pt x="768" y="1352"/>
                </a:cubicBezTo>
                <a:cubicBezTo>
                  <a:pt x="728" y="1336"/>
                  <a:pt x="704" y="1320"/>
                  <a:pt x="672" y="1304"/>
                </a:cubicBezTo>
                <a:cubicBezTo>
                  <a:pt x="640" y="1288"/>
                  <a:pt x="592" y="1272"/>
                  <a:pt x="576" y="125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72707" name="Line 3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708" name="Oval 4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72709" name="Oval 5"/>
          <p:cNvSpPr>
            <a:spLocks noChangeArrowheads="1"/>
          </p:cNvSpPr>
          <p:nvPr/>
        </p:nvSpPr>
        <p:spPr bwMode="auto">
          <a:xfrm>
            <a:off x="1184275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72710" name="Oval 6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72711" name="Oval 7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72712" name="Oval 8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72713" name="Line 9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714" name="Oval 10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72715" name="Oval 11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72716" name="Oval 12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72717" name="Oval 13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72718" name="Oval 14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72719" name="Rectangle 15"/>
          <p:cNvSpPr>
            <a:spLocks noChangeArrowheads="1"/>
          </p:cNvSpPr>
          <p:nvPr/>
        </p:nvSpPr>
        <p:spPr bwMode="auto">
          <a:xfrm rot="5400000">
            <a:off x="3962400" y="2951163"/>
            <a:ext cx="1752600" cy="16002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72720" name="Freeform 16"/>
          <p:cNvSpPr>
            <a:spLocks/>
          </p:cNvSpPr>
          <p:nvPr/>
        </p:nvSpPr>
        <p:spPr bwMode="auto">
          <a:xfrm>
            <a:off x="-76200" y="2590800"/>
            <a:ext cx="2209800" cy="228600"/>
          </a:xfrm>
          <a:custGeom>
            <a:avLst/>
            <a:gdLst>
              <a:gd name="T0" fmla="*/ 0 w 624"/>
              <a:gd name="T1" fmla="*/ 0 h 720"/>
              <a:gd name="T2" fmla="*/ 2209800 w 624"/>
              <a:gd name="T3" fmla="*/ 228600 h 720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624" h="720">
                <a:moveTo>
                  <a:pt x="0" y="0"/>
                </a:moveTo>
                <a:cubicBezTo>
                  <a:pt x="260" y="300"/>
                  <a:pt x="520" y="600"/>
                  <a:pt x="624" y="72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7953" name="Text Box 17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167954" name="Text Box 18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167955" name="Text Box 19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167956" name="Text Box 20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167957" name="Text Box 21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167958" name="Text Box 22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67959" name="Text Box 23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67960" name="Text Box 24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67961" name="Text Box 25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167962" name="Text Box 26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72731" name="Line 27"/>
          <p:cNvSpPr>
            <a:spLocks noChangeShapeType="1"/>
          </p:cNvSpPr>
          <p:nvPr/>
        </p:nvSpPr>
        <p:spPr bwMode="auto">
          <a:xfrm flipV="1"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732" name="Line 29"/>
          <p:cNvSpPr>
            <a:spLocks noChangeShapeType="1"/>
          </p:cNvSpPr>
          <p:nvPr/>
        </p:nvSpPr>
        <p:spPr bwMode="auto">
          <a:xfrm>
            <a:off x="40259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733" name="Line 30"/>
          <p:cNvSpPr>
            <a:spLocks noChangeShapeType="1"/>
          </p:cNvSpPr>
          <p:nvPr/>
        </p:nvSpPr>
        <p:spPr bwMode="auto">
          <a:xfrm flipH="1"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734" name="Freeform 31"/>
          <p:cNvSpPr>
            <a:spLocks/>
          </p:cNvSpPr>
          <p:nvPr/>
        </p:nvSpPr>
        <p:spPr bwMode="auto">
          <a:xfrm>
            <a:off x="3124200" y="1422400"/>
            <a:ext cx="1854200" cy="1739900"/>
          </a:xfrm>
          <a:custGeom>
            <a:avLst/>
            <a:gdLst>
              <a:gd name="T0" fmla="*/ 0 w 1168"/>
              <a:gd name="T1" fmla="*/ 635000 h 1096"/>
              <a:gd name="T2" fmla="*/ 152400 w 1168"/>
              <a:gd name="T3" fmla="*/ 330200 h 1096"/>
              <a:gd name="T4" fmla="*/ 228600 w 1168"/>
              <a:gd name="T5" fmla="*/ 177800 h 1096"/>
              <a:gd name="T6" fmla="*/ 533400 w 1168"/>
              <a:gd name="T7" fmla="*/ 25400 h 1096"/>
              <a:gd name="T8" fmla="*/ 838200 w 1168"/>
              <a:gd name="T9" fmla="*/ 25400 h 1096"/>
              <a:gd name="T10" fmla="*/ 1371600 w 1168"/>
              <a:gd name="T11" fmla="*/ 101600 h 1096"/>
              <a:gd name="T12" fmla="*/ 1676400 w 1168"/>
              <a:gd name="T13" fmla="*/ 482600 h 1096"/>
              <a:gd name="T14" fmla="*/ 1828800 w 1168"/>
              <a:gd name="T15" fmla="*/ 863600 h 1096"/>
              <a:gd name="T16" fmla="*/ 1828800 w 1168"/>
              <a:gd name="T17" fmla="*/ 1168400 h 1096"/>
              <a:gd name="T18" fmla="*/ 1676400 w 1168"/>
              <a:gd name="T19" fmla="*/ 1549400 h 1096"/>
              <a:gd name="T20" fmla="*/ 1447800 w 1168"/>
              <a:gd name="T21" fmla="*/ 1701800 h 1096"/>
              <a:gd name="T22" fmla="*/ 1219200 w 1168"/>
              <a:gd name="T23" fmla="*/ 1701800 h 1096"/>
              <a:gd name="T24" fmla="*/ 990600 w 1168"/>
              <a:gd name="T25" fmla="*/ 1473200 h 109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1168" h="1096">
                <a:moveTo>
                  <a:pt x="0" y="400"/>
                </a:moveTo>
                <a:cubicBezTo>
                  <a:pt x="36" y="328"/>
                  <a:pt x="72" y="256"/>
                  <a:pt x="96" y="208"/>
                </a:cubicBezTo>
                <a:cubicBezTo>
                  <a:pt x="120" y="160"/>
                  <a:pt x="104" y="144"/>
                  <a:pt x="144" y="112"/>
                </a:cubicBezTo>
                <a:cubicBezTo>
                  <a:pt x="184" y="80"/>
                  <a:pt x="272" y="32"/>
                  <a:pt x="336" y="16"/>
                </a:cubicBezTo>
                <a:cubicBezTo>
                  <a:pt x="400" y="0"/>
                  <a:pt x="440" y="8"/>
                  <a:pt x="528" y="16"/>
                </a:cubicBezTo>
                <a:cubicBezTo>
                  <a:pt x="616" y="24"/>
                  <a:pt x="776" y="16"/>
                  <a:pt x="864" y="64"/>
                </a:cubicBezTo>
                <a:cubicBezTo>
                  <a:pt x="952" y="112"/>
                  <a:pt x="1008" y="224"/>
                  <a:pt x="1056" y="304"/>
                </a:cubicBezTo>
                <a:cubicBezTo>
                  <a:pt x="1104" y="384"/>
                  <a:pt x="1136" y="472"/>
                  <a:pt x="1152" y="544"/>
                </a:cubicBezTo>
                <a:cubicBezTo>
                  <a:pt x="1168" y="616"/>
                  <a:pt x="1168" y="664"/>
                  <a:pt x="1152" y="736"/>
                </a:cubicBezTo>
                <a:cubicBezTo>
                  <a:pt x="1136" y="808"/>
                  <a:pt x="1096" y="920"/>
                  <a:pt x="1056" y="976"/>
                </a:cubicBezTo>
                <a:cubicBezTo>
                  <a:pt x="1016" y="1032"/>
                  <a:pt x="960" y="1056"/>
                  <a:pt x="912" y="1072"/>
                </a:cubicBezTo>
                <a:cubicBezTo>
                  <a:pt x="864" y="1088"/>
                  <a:pt x="816" y="1096"/>
                  <a:pt x="768" y="1072"/>
                </a:cubicBezTo>
                <a:cubicBezTo>
                  <a:pt x="720" y="1048"/>
                  <a:pt x="656" y="960"/>
                  <a:pt x="624" y="928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10668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219" name="Line 3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20" name="Oval 4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221" name="Oval 5"/>
          <p:cNvSpPr>
            <a:spLocks noChangeArrowheads="1"/>
          </p:cNvSpPr>
          <p:nvPr/>
        </p:nvSpPr>
        <p:spPr bwMode="auto">
          <a:xfrm>
            <a:off x="1184275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222" name="Oval 6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223" name="Oval 7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224" name="Oval 8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225" name="Line 9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26" name="Oval 10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227" name="Oval 11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228" name="Oval 12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229" name="Oval 13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230" name="Oval 14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9231" name="Group 15"/>
          <p:cNvGrpSpPr>
            <a:grpSpLocks/>
          </p:cNvGrpSpPr>
          <p:nvPr/>
        </p:nvGrpSpPr>
        <p:grpSpPr bwMode="auto">
          <a:xfrm rot="-5681155">
            <a:off x="2316162" y="1438276"/>
            <a:ext cx="2822575" cy="971550"/>
            <a:chOff x="2495" y="2329"/>
            <a:chExt cx="1778" cy="612"/>
          </a:xfrm>
        </p:grpSpPr>
        <p:sp>
          <p:nvSpPr>
            <p:cNvPr id="9245" name="AutoShape 16"/>
            <p:cNvSpPr>
              <a:spLocks noChangeArrowheads="1"/>
            </p:cNvSpPr>
            <p:nvPr/>
          </p:nvSpPr>
          <p:spPr bwMode="auto">
            <a:xfrm rot="3226569">
              <a:off x="3385" y="1489"/>
              <a:ext cx="48" cy="1728"/>
            </a:xfrm>
            <a:prstGeom prst="flowChartExtract">
              <a:avLst/>
            </a:prstGeom>
            <a:solidFill>
              <a:schemeClr val="tx2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9246" name="Oval 17"/>
            <p:cNvSpPr>
              <a:spLocks noChangeArrowheads="1"/>
            </p:cNvSpPr>
            <p:nvPr/>
          </p:nvSpPr>
          <p:spPr bwMode="auto">
            <a:xfrm rot="8626569">
              <a:off x="2495" y="2894"/>
              <a:ext cx="288" cy="47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9232" name="Rectangle 18"/>
          <p:cNvSpPr>
            <a:spLocks noChangeArrowheads="1"/>
          </p:cNvSpPr>
          <p:nvPr/>
        </p:nvSpPr>
        <p:spPr bwMode="auto">
          <a:xfrm rot="5400000">
            <a:off x="3962400" y="2951163"/>
            <a:ext cx="1752600" cy="16002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233" name="Freeform 19"/>
          <p:cNvSpPr>
            <a:spLocks/>
          </p:cNvSpPr>
          <p:nvPr/>
        </p:nvSpPr>
        <p:spPr bwMode="auto">
          <a:xfrm>
            <a:off x="4851400" y="4800600"/>
            <a:ext cx="787400" cy="1752600"/>
          </a:xfrm>
          <a:custGeom>
            <a:avLst/>
            <a:gdLst>
              <a:gd name="T0" fmla="*/ 42277 w 1192"/>
              <a:gd name="T1" fmla="*/ 0 h 1104"/>
              <a:gd name="T2" fmla="*/ 105691 w 1192"/>
              <a:gd name="T3" fmla="*/ 457200 h 1104"/>
              <a:gd name="T4" fmla="*/ 676424 w 1192"/>
              <a:gd name="T5" fmla="*/ 838200 h 1104"/>
              <a:gd name="T6" fmla="*/ 771546 w 1192"/>
              <a:gd name="T7" fmla="*/ 1524000 h 1104"/>
              <a:gd name="T8" fmla="*/ 676424 w 1192"/>
              <a:gd name="T9" fmla="*/ 1752600 h 110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192" h="1104">
                <a:moveTo>
                  <a:pt x="64" y="0"/>
                </a:moveTo>
                <a:cubicBezTo>
                  <a:pt x="32" y="100"/>
                  <a:pt x="0" y="200"/>
                  <a:pt x="160" y="288"/>
                </a:cubicBezTo>
                <a:cubicBezTo>
                  <a:pt x="320" y="376"/>
                  <a:pt x="856" y="416"/>
                  <a:pt x="1024" y="528"/>
                </a:cubicBezTo>
                <a:cubicBezTo>
                  <a:pt x="1192" y="640"/>
                  <a:pt x="1168" y="864"/>
                  <a:pt x="1168" y="960"/>
                </a:cubicBezTo>
                <a:cubicBezTo>
                  <a:pt x="1168" y="1056"/>
                  <a:pt x="1096" y="1080"/>
                  <a:pt x="1024" y="1104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34" name="Freeform 20"/>
          <p:cNvSpPr>
            <a:spLocks/>
          </p:cNvSpPr>
          <p:nvPr/>
        </p:nvSpPr>
        <p:spPr bwMode="auto">
          <a:xfrm>
            <a:off x="5486400" y="6477000"/>
            <a:ext cx="209550" cy="155575"/>
          </a:xfrm>
          <a:custGeom>
            <a:avLst/>
            <a:gdLst>
              <a:gd name="T0" fmla="*/ 69850 w 132"/>
              <a:gd name="T1" fmla="*/ 74613 h 98"/>
              <a:gd name="T2" fmla="*/ 50800 w 132"/>
              <a:gd name="T3" fmla="*/ 14288 h 98"/>
              <a:gd name="T4" fmla="*/ 111125 w 132"/>
              <a:gd name="T5" fmla="*/ 34925 h 98"/>
              <a:gd name="T6" fmla="*/ 90488 w 132"/>
              <a:gd name="T7" fmla="*/ 115888 h 98"/>
              <a:gd name="T8" fmla="*/ 30163 w 132"/>
              <a:gd name="T9" fmla="*/ 95250 h 98"/>
              <a:gd name="T10" fmla="*/ 111125 w 132"/>
              <a:gd name="T11" fmla="*/ 14288 h 98"/>
              <a:gd name="T12" fmla="*/ 171450 w 132"/>
              <a:gd name="T13" fmla="*/ 155575 h 9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32" h="98">
                <a:moveTo>
                  <a:pt x="44" y="47"/>
                </a:moveTo>
                <a:cubicBezTo>
                  <a:pt x="40" y="34"/>
                  <a:pt x="22" y="18"/>
                  <a:pt x="32" y="9"/>
                </a:cubicBezTo>
                <a:cubicBezTo>
                  <a:pt x="42" y="0"/>
                  <a:pt x="65" y="10"/>
                  <a:pt x="70" y="22"/>
                </a:cubicBezTo>
                <a:cubicBezTo>
                  <a:pt x="76" y="38"/>
                  <a:pt x="61" y="56"/>
                  <a:pt x="57" y="73"/>
                </a:cubicBezTo>
                <a:cubicBezTo>
                  <a:pt x="44" y="69"/>
                  <a:pt x="25" y="72"/>
                  <a:pt x="19" y="60"/>
                </a:cubicBezTo>
                <a:cubicBezTo>
                  <a:pt x="0" y="22"/>
                  <a:pt x="55" y="14"/>
                  <a:pt x="70" y="9"/>
                </a:cubicBezTo>
                <a:cubicBezTo>
                  <a:pt x="132" y="30"/>
                  <a:pt x="108" y="9"/>
                  <a:pt x="108" y="98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573" name="Text Box 21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23574" name="Text Box 22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23575" name="Text Box 23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23576" name="Text Box 24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23577" name="Text Box 25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23578" name="Text Box 26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3579" name="Text Box 27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3580" name="Text Box 28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3581" name="Text Box 29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23582" name="Text Box 30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73731" name="Line 3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3732" name="Oval 4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73733" name="Oval 5"/>
          <p:cNvSpPr>
            <a:spLocks noChangeArrowheads="1"/>
          </p:cNvSpPr>
          <p:nvPr/>
        </p:nvSpPr>
        <p:spPr bwMode="auto">
          <a:xfrm>
            <a:off x="1184275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73734" name="Oval 6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73735" name="Oval 7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73736" name="Oval 8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73737" name="Line 9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3738" name="Oval 10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73739" name="Oval 11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73740" name="Oval 12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73741" name="Oval 13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73742" name="Oval 14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73743" name="Rectangle 15"/>
          <p:cNvSpPr>
            <a:spLocks noChangeArrowheads="1"/>
          </p:cNvSpPr>
          <p:nvPr/>
        </p:nvSpPr>
        <p:spPr bwMode="auto">
          <a:xfrm rot="5400000">
            <a:off x="3962400" y="2951163"/>
            <a:ext cx="1752600" cy="16002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73744" name="Freeform 16"/>
          <p:cNvSpPr>
            <a:spLocks/>
          </p:cNvSpPr>
          <p:nvPr/>
        </p:nvSpPr>
        <p:spPr bwMode="auto">
          <a:xfrm>
            <a:off x="-76200" y="2590800"/>
            <a:ext cx="2209800" cy="228600"/>
          </a:xfrm>
          <a:custGeom>
            <a:avLst/>
            <a:gdLst>
              <a:gd name="T0" fmla="*/ 0 w 624"/>
              <a:gd name="T1" fmla="*/ 0 h 720"/>
              <a:gd name="T2" fmla="*/ 2209800 w 624"/>
              <a:gd name="T3" fmla="*/ 228600 h 720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624" h="720">
                <a:moveTo>
                  <a:pt x="0" y="0"/>
                </a:moveTo>
                <a:cubicBezTo>
                  <a:pt x="260" y="300"/>
                  <a:pt x="520" y="600"/>
                  <a:pt x="624" y="72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0481" name="Text Box 17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190482" name="Text Box 18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190483" name="Text Box 19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190484" name="Text Box 20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190485" name="Text Box 21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190486" name="Text Box 22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90487" name="Text Box 23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90488" name="Text Box 24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90489" name="Text Box 25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190490" name="Text Box 26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73755" name="Line 27"/>
          <p:cNvSpPr>
            <a:spLocks noChangeShapeType="1"/>
          </p:cNvSpPr>
          <p:nvPr/>
        </p:nvSpPr>
        <p:spPr bwMode="auto">
          <a:xfrm flipV="1"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3756" name="Line 28"/>
          <p:cNvSpPr>
            <a:spLocks noChangeShapeType="1"/>
          </p:cNvSpPr>
          <p:nvPr/>
        </p:nvSpPr>
        <p:spPr bwMode="auto">
          <a:xfrm>
            <a:off x="40259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3757" name="Line 29"/>
          <p:cNvSpPr>
            <a:spLocks noChangeShapeType="1"/>
          </p:cNvSpPr>
          <p:nvPr/>
        </p:nvSpPr>
        <p:spPr bwMode="auto">
          <a:xfrm flipH="1"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3758" name="Freeform 31"/>
          <p:cNvSpPr>
            <a:spLocks/>
          </p:cNvSpPr>
          <p:nvPr/>
        </p:nvSpPr>
        <p:spPr bwMode="auto">
          <a:xfrm>
            <a:off x="3124200" y="1816100"/>
            <a:ext cx="1257300" cy="1003300"/>
          </a:xfrm>
          <a:custGeom>
            <a:avLst/>
            <a:gdLst>
              <a:gd name="T0" fmla="*/ 0 w 792"/>
              <a:gd name="T1" fmla="*/ 241300 h 632"/>
              <a:gd name="T2" fmla="*/ 304800 w 792"/>
              <a:gd name="T3" fmla="*/ 88900 h 632"/>
              <a:gd name="T4" fmla="*/ 533400 w 792"/>
              <a:gd name="T5" fmla="*/ 12700 h 632"/>
              <a:gd name="T6" fmla="*/ 762000 w 792"/>
              <a:gd name="T7" fmla="*/ 12700 h 632"/>
              <a:gd name="T8" fmla="*/ 990600 w 792"/>
              <a:gd name="T9" fmla="*/ 88900 h 632"/>
              <a:gd name="T10" fmla="*/ 1219200 w 792"/>
              <a:gd name="T11" fmla="*/ 393700 h 632"/>
              <a:gd name="T12" fmla="*/ 1219200 w 792"/>
              <a:gd name="T13" fmla="*/ 622300 h 632"/>
              <a:gd name="T14" fmla="*/ 1143000 w 792"/>
              <a:gd name="T15" fmla="*/ 774700 h 632"/>
              <a:gd name="T16" fmla="*/ 1066800 w 792"/>
              <a:gd name="T17" fmla="*/ 927100 h 632"/>
              <a:gd name="T18" fmla="*/ 914400 w 792"/>
              <a:gd name="T19" fmla="*/ 1003300 h 632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792" h="632">
                <a:moveTo>
                  <a:pt x="0" y="152"/>
                </a:moveTo>
                <a:cubicBezTo>
                  <a:pt x="68" y="116"/>
                  <a:pt x="136" y="80"/>
                  <a:pt x="192" y="56"/>
                </a:cubicBezTo>
                <a:cubicBezTo>
                  <a:pt x="248" y="32"/>
                  <a:pt x="288" y="16"/>
                  <a:pt x="336" y="8"/>
                </a:cubicBezTo>
                <a:cubicBezTo>
                  <a:pt x="384" y="0"/>
                  <a:pt x="432" y="0"/>
                  <a:pt x="480" y="8"/>
                </a:cubicBezTo>
                <a:cubicBezTo>
                  <a:pt x="528" y="16"/>
                  <a:pt x="576" y="16"/>
                  <a:pt x="624" y="56"/>
                </a:cubicBezTo>
                <a:cubicBezTo>
                  <a:pt x="672" y="96"/>
                  <a:pt x="744" y="192"/>
                  <a:pt x="768" y="248"/>
                </a:cubicBezTo>
                <a:cubicBezTo>
                  <a:pt x="792" y="304"/>
                  <a:pt x="776" y="352"/>
                  <a:pt x="768" y="392"/>
                </a:cubicBezTo>
                <a:cubicBezTo>
                  <a:pt x="760" y="432"/>
                  <a:pt x="736" y="456"/>
                  <a:pt x="720" y="488"/>
                </a:cubicBezTo>
                <a:cubicBezTo>
                  <a:pt x="704" y="520"/>
                  <a:pt x="696" y="560"/>
                  <a:pt x="672" y="584"/>
                </a:cubicBezTo>
                <a:cubicBezTo>
                  <a:pt x="648" y="608"/>
                  <a:pt x="612" y="620"/>
                  <a:pt x="576" y="63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74755" name="Line 3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4756" name="Oval 4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74757" name="Oval 5"/>
          <p:cNvSpPr>
            <a:spLocks noChangeArrowheads="1"/>
          </p:cNvSpPr>
          <p:nvPr/>
        </p:nvSpPr>
        <p:spPr bwMode="auto">
          <a:xfrm>
            <a:off x="1184275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74758" name="Oval 6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74759" name="Oval 7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74760" name="Oval 8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74761" name="Line 9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4762" name="Oval 10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74763" name="Oval 11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74764" name="Oval 12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74765" name="Oval 13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74766" name="Oval 14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74767" name="Group 15"/>
          <p:cNvGrpSpPr>
            <a:grpSpLocks/>
          </p:cNvGrpSpPr>
          <p:nvPr/>
        </p:nvGrpSpPr>
        <p:grpSpPr bwMode="auto">
          <a:xfrm rot="3415360">
            <a:off x="-2830513" y="2830513"/>
            <a:ext cx="2822575" cy="971550"/>
            <a:chOff x="2495" y="2329"/>
            <a:chExt cx="1778" cy="612"/>
          </a:xfrm>
        </p:grpSpPr>
        <p:sp>
          <p:nvSpPr>
            <p:cNvPr id="74785" name="AutoShape 16"/>
            <p:cNvSpPr>
              <a:spLocks noChangeArrowheads="1"/>
            </p:cNvSpPr>
            <p:nvPr/>
          </p:nvSpPr>
          <p:spPr bwMode="auto">
            <a:xfrm rot="3226569">
              <a:off x="3385" y="1489"/>
              <a:ext cx="48" cy="1728"/>
            </a:xfrm>
            <a:prstGeom prst="flowChartExtract">
              <a:avLst/>
            </a:prstGeom>
            <a:solidFill>
              <a:schemeClr val="tx2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4786" name="Oval 17"/>
            <p:cNvSpPr>
              <a:spLocks noChangeArrowheads="1"/>
            </p:cNvSpPr>
            <p:nvPr/>
          </p:nvSpPr>
          <p:spPr bwMode="auto">
            <a:xfrm rot="8626569">
              <a:off x="2495" y="2894"/>
              <a:ext cx="288" cy="47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74768" name="Rectangle 18"/>
          <p:cNvSpPr>
            <a:spLocks noChangeArrowheads="1"/>
          </p:cNvSpPr>
          <p:nvPr/>
        </p:nvSpPr>
        <p:spPr bwMode="auto">
          <a:xfrm rot="5400000">
            <a:off x="3962400" y="2951163"/>
            <a:ext cx="1752600" cy="16002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74769" name="Freeform 19"/>
          <p:cNvSpPr>
            <a:spLocks/>
          </p:cNvSpPr>
          <p:nvPr/>
        </p:nvSpPr>
        <p:spPr bwMode="auto">
          <a:xfrm>
            <a:off x="-2514600" y="2514600"/>
            <a:ext cx="4648200" cy="304800"/>
          </a:xfrm>
          <a:custGeom>
            <a:avLst/>
            <a:gdLst>
              <a:gd name="T0" fmla="*/ 0 w 624"/>
              <a:gd name="T1" fmla="*/ 0 h 720"/>
              <a:gd name="T2" fmla="*/ 4648200 w 624"/>
              <a:gd name="T3" fmla="*/ 304800 h 720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624" h="720">
                <a:moveTo>
                  <a:pt x="0" y="0"/>
                </a:moveTo>
                <a:cubicBezTo>
                  <a:pt x="260" y="300"/>
                  <a:pt x="520" y="600"/>
                  <a:pt x="624" y="72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8980" name="Text Box 20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168981" name="Text Box 21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168982" name="Text Box 22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168983" name="Text Box 23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168984" name="Text Box 24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168985" name="Text Box 25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68986" name="Text Box 26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68987" name="Text Box 27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68988" name="Text Box 28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168989" name="Text Box 29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74780" name="Line 30"/>
          <p:cNvSpPr>
            <a:spLocks noChangeShapeType="1"/>
          </p:cNvSpPr>
          <p:nvPr/>
        </p:nvSpPr>
        <p:spPr bwMode="auto">
          <a:xfrm flipV="1"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4781" name="Line 31"/>
          <p:cNvSpPr>
            <a:spLocks noChangeShapeType="1"/>
          </p:cNvSpPr>
          <p:nvPr/>
        </p:nvSpPr>
        <p:spPr bwMode="auto">
          <a:xfrm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4782" name="Line 32"/>
          <p:cNvSpPr>
            <a:spLocks noChangeShapeType="1"/>
          </p:cNvSpPr>
          <p:nvPr/>
        </p:nvSpPr>
        <p:spPr bwMode="auto">
          <a:xfrm>
            <a:off x="40259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4783" name="Line 33"/>
          <p:cNvSpPr>
            <a:spLocks noChangeShapeType="1"/>
          </p:cNvSpPr>
          <p:nvPr/>
        </p:nvSpPr>
        <p:spPr bwMode="auto">
          <a:xfrm flipH="1"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4784" name="Line 34"/>
          <p:cNvSpPr>
            <a:spLocks noChangeShapeType="1"/>
          </p:cNvSpPr>
          <p:nvPr/>
        </p:nvSpPr>
        <p:spPr bwMode="auto">
          <a:xfrm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75779" name="Line 3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5780" name="Oval 4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75781" name="Oval 5"/>
          <p:cNvSpPr>
            <a:spLocks noChangeArrowheads="1"/>
          </p:cNvSpPr>
          <p:nvPr/>
        </p:nvSpPr>
        <p:spPr bwMode="auto">
          <a:xfrm>
            <a:off x="1184275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75782" name="Oval 6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75783" name="Oval 7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75784" name="Oval 8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75785" name="Line 9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5786" name="Oval 10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75787" name="Oval 11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75788" name="Oval 12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75789" name="Oval 13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75790" name="Oval 14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75791" name="Group 15"/>
          <p:cNvGrpSpPr>
            <a:grpSpLocks/>
          </p:cNvGrpSpPr>
          <p:nvPr/>
        </p:nvGrpSpPr>
        <p:grpSpPr bwMode="auto">
          <a:xfrm rot="3415360">
            <a:off x="-1382713" y="3363913"/>
            <a:ext cx="2822575" cy="971550"/>
            <a:chOff x="2495" y="2329"/>
            <a:chExt cx="1778" cy="612"/>
          </a:xfrm>
        </p:grpSpPr>
        <p:sp>
          <p:nvSpPr>
            <p:cNvPr id="75809" name="AutoShape 16"/>
            <p:cNvSpPr>
              <a:spLocks noChangeArrowheads="1"/>
            </p:cNvSpPr>
            <p:nvPr/>
          </p:nvSpPr>
          <p:spPr bwMode="auto">
            <a:xfrm rot="3226569">
              <a:off x="3385" y="1489"/>
              <a:ext cx="48" cy="1728"/>
            </a:xfrm>
            <a:prstGeom prst="flowChartExtract">
              <a:avLst/>
            </a:prstGeom>
            <a:solidFill>
              <a:schemeClr val="tx2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5810" name="Oval 17"/>
            <p:cNvSpPr>
              <a:spLocks noChangeArrowheads="1"/>
            </p:cNvSpPr>
            <p:nvPr/>
          </p:nvSpPr>
          <p:spPr bwMode="auto">
            <a:xfrm rot="8626569">
              <a:off x="2495" y="2894"/>
              <a:ext cx="288" cy="47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75792" name="Rectangle 18"/>
          <p:cNvSpPr>
            <a:spLocks noChangeArrowheads="1"/>
          </p:cNvSpPr>
          <p:nvPr/>
        </p:nvSpPr>
        <p:spPr bwMode="auto">
          <a:xfrm rot="5400000">
            <a:off x="3962400" y="2951163"/>
            <a:ext cx="1752600" cy="16002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70003" name="Text Box 19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170004" name="Text Box 20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170005" name="Text Box 21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170006" name="Text Box 22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170007" name="Text Box 23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170008" name="Text Box 24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70009" name="Text Box 25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70010" name="Text Box 26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70011" name="Text Box 27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170012" name="Text Box 28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75803" name="Freeform 29"/>
          <p:cNvSpPr>
            <a:spLocks/>
          </p:cNvSpPr>
          <p:nvPr/>
        </p:nvSpPr>
        <p:spPr bwMode="auto">
          <a:xfrm>
            <a:off x="-2286000" y="2438400"/>
            <a:ext cx="4419600" cy="558800"/>
          </a:xfrm>
          <a:custGeom>
            <a:avLst/>
            <a:gdLst>
              <a:gd name="T0" fmla="*/ 4419600 w 3456"/>
              <a:gd name="T1" fmla="*/ 406400 h 352"/>
              <a:gd name="T2" fmla="*/ 4112683 w 3456"/>
              <a:gd name="T3" fmla="*/ 177800 h 352"/>
              <a:gd name="T4" fmla="*/ 3867150 w 3456"/>
              <a:gd name="T5" fmla="*/ 177800 h 352"/>
              <a:gd name="T6" fmla="*/ 3069167 w 3456"/>
              <a:gd name="T7" fmla="*/ 101600 h 352"/>
              <a:gd name="T8" fmla="*/ 2271183 w 3456"/>
              <a:gd name="T9" fmla="*/ 25400 h 352"/>
              <a:gd name="T10" fmla="*/ 1595967 w 3456"/>
              <a:gd name="T11" fmla="*/ 25400 h 352"/>
              <a:gd name="T12" fmla="*/ 1104900 w 3456"/>
              <a:gd name="T13" fmla="*/ 177800 h 352"/>
              <a:gd name="T14" fmla="*/ 0 w 3456"/>
              <a:gd name="T15" fmla="*/ 558800 h 35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3456" h="352">
                <a:moveTo>
                  <a:pt x="3456" y="256"/>
                </a:moveTo>
                <a:cubicBezTo>
                  <a:pt x="3372" y="196"/>
                  <a:pt x="3288" y="136"/>
                  <a:pt x="3216" y="112"/>
                </a:cubicBezTo>
                <a:cubicBezTo>
                  <a:pt x="3144" y="88"/>
                  <a:pt x="3160" y="120"/>
                  <a:pt x="3024" y="112"/>
                </a:cubicBezTo>
                <a:cubicBezTo>
                  <a:pt x="2888" y="104"/>
                  <a:pt x="2608" y="80"/>
                  <a:pt x="2400" y="64"/>
                </a:cubicBezTo>
                <a:cubicBezTo>
                  <a:pt x="2192" y="48"/>
                  <a:pt x="1968" y="24"/>
                  <a:pt x="1776" y="16"/>
                </a:cubicBezTo>
                <a:cubicBezTo>
                  <a:pt x="1584" y="8"/>
                  <a:pt x="1400" y="0"/>
                  <a:pt x="1248" y="16"/>
                </a:cubicBezTo>
                <a:cubicBezTo>
                  <a:pt x="1096" y="32"/>
                  <a:pt x="1072" y="56"/>
                  <a:pt x="864" y="112"/>
                </a:cubicBezTo>
                <a:cubicBezTo>
                  <a:pt x="656" y="168"/>
                  <a:pt x="144" y="312"/>
                  <a:pt x="0" y="35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5804" name="Line 30"/>
          <p:cNvSpPr>
            <a:spLocks noChangeShapeType="1"/>
          </p:cNvSpPr>
          <p:nvPr/>
        </p:nvSpPr>
        <p:spPr bwMode="auto">
          <a:xfrm flipV="1"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5805" name="Line 31"/>
          <p:cNvSpPr>
            <a:spLocks noChangeShapeType="1"/>
          </p:cNvSpPr>
          <p:nvPr/>
        </p:nvSpPr>
        <p:spPr bwMode="auto">
          <a:xfrm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5806" name="Line 32"/>
          <p:cNvSpPr>
            <a:spLocks noChangeShapeType="1"/>
          </p:cNvSpPr>
          <p:nvPr/>
        </p:nvSpPr>
        <p:spPr bwMode="auto">
          <a:xfrm>
            <a:off x="40259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5807" name="Line 33"/>
          <p:cNvSpPr>
            <a:spLocks noChangeShapeType="1"/>
          </p:cNvSpPr>
          <p:nvPr/>
        </p:nvSpPr>
        <p:spPr bwMode="auto">
          <a:xfrm flipH="1"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5808" name="Line 34"/>
          <p:cNvSpPr>
            <a:spLocks noChangeShapeType="1"/>
          </p:cNvSpPr>
          <p:nvPr/>
        </p:nvSpPr>
        <p:spPr bwMode="auto">
          <a:xfrm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76803" name="Line 3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6804" name="Oval 4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76805" name="Oval 5"/>
          <p:cNvSpPr>
            <a:spLocks noChangeArrowheads="1"/>
          </p:cNvSpPr>
          <p:nvPr/>
        </p:nvSpPr>
        <p:spPr bwMode="auto">
          <a:xfrm>
            <a:off x="1184275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76806" name="Oval 6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76807" name="Oval 7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76808" name="Oval 8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76809" name="Line 9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6810" name="Oval 10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76811" name="Oval 11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76812" name="Oval 12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76813" name="Oval 13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76814" name="Oval 14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76815" name="Group 15"/>
          <p:cNvGrpSpPr>
            <a:grpSpLocks/>
          </p:cNvGrpSpPr>
          <p:nvPr/>
        </p:nvGrpSpPr>
        <p:grpSpPr bwMode="auto">
          <a:xfrm rot="3415360">
            <a:off x="65087" y="3973513"/>
            <a:ext cx="2822575" cy="971550"/>
            <a:chOff x="2495" y="2329"/>
            <a:chExt cx="1778" cy="612"/>
          </a:xfrm>
        </p:grpSpPr>
        <p:sp>
          <p:nvSpPr>
            <p:cNvPr id="76833" name="AutoShape 16"/>
            <p:cNvSpPr>
              <a:spLocks noChangeArrowheads="1"/>
            </p:cNvSpPr>
            <p:nvPr/>
          </p:nvSpPr>
          <p:spPr bwMode="auto">
            <a:xfrm rot="3226569">
              <a:off x="3385" y="1489"/>
              <a:ext cx="48" cy="1728"/>
            </a:xfrm>
            <a:prstGeom prst="flowChartExtract">
              <a:avLst/>
            </a:prstGeom>
            <a:solidFill>
              <a:schemeClr val="tx2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6834" name="Oval 17"/>
            <p:cNvSpPr>
              <a:spLocks noChangeArrowheads="1"/>
            </p:cNvSpPr>
            <p:nvPr/>
          </p:nvSpPr>
          <p:spPr bwMode="auto">
            <a:xfrm rot="8626569">
              <a:off x="2495" y="2894"/>
              <a:ext cx="288" cy="47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76816" name="Rectangle 18"/>
          <p:cNvSpPr>
            <a:spLocks noChangeArrowheads="1"/>
          </p:cNvSpPr>
          <p:nvPr/>
        </p:nvSpPr>
        <p:spPr bwMode="auto">
          <a:xfrm rot="5400000">
            <a:off x="3962400" y="2951163"/>
            <a:ext cx="1752600" cy="16002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71027" name="Text Box 19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171028" name="Text Box 20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171029" name="Text Box 21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171030" name="Text Box 22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171031" name="Text Box 23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171032" name="Text Box 24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71033" name="Text Box 25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71034" name="Text Box 26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71035" name="Text Box 27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171036" name="Text Box 28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76827" name="Freeform 29"/>
          <p:cNvSpPr>
            <a:spLocks/>
          </p:cNvSpPr>
          <p:nvPr/>
        </p:nvSpPr>
        <p:spPr bwMode="auto">
          <a:xfrm>
            <a:off x="-762000" y="2362200"/>
            <a:ext cx="2971800" cy="1524000"/>
          </a:xfrm>
          <a:custGeom>
            <a:avLst/>
            <a:gdLst>
              <a:gd name="T0" fmla="*/ 2971800 w 3648"/>
              <a:gd name="T1" fmla="*/ 470829 h 984"/>
              <a:gd name="T2" fmla="*/ 2815389 w 3648"/>
              <a:gd name="T3" fmla="*/ 322146 h 984"/>
              <a:gd name="T4" fmla="*/ 2658979 w 3648"/>
              <a:gd name="T5" fmla="*/ 247805 h 984"/>
              <a:gd name="T6" fmla="*/ 2385261 w 3648"/>
              <a:gd name="T7" fmla="*/ 173463 h 984"/>
              <a:gd name="T8" fmla="*/ 2072439 w 3648"/>
              <a:gd name="T9" fmla="*/ 24780 h 984"/>
              <a:gd name="T10" fmla="*/ 1798721 w 3648"/>
              <a:gd name="T11" fmla="*/ 24780 h 984"/>
              <a:gd name="T12" fmla="*/ 1564105 w 3648"/>
              <a:gd name="T13" fmla="*/ 99122 h 984"/>
              <a:gd name="T14" fmla="*/ 1290387 w 3648"/>
              <a:gd name="T15" fmla="*/ 99122 h 984"/>
              <a:gd name="T16" fmla="*/ 1055771 w 3648"/>
              <a:gd name="T17" fmla="*/ 99122 h 984"/>
              <a:gd name="T18" fmla="*/ 899361 w 3648"/>
              <a:gd name="T19" fmla="*/ 99122 h 984"/>
              <a:gd name="T20" fmla="*/ 703847 w 3648"/>
              <a:gd name="T21" fmla="*/ 173463 h 984"/>
              <a:gd name="T22" fmla="*/ 469232 w 3648"/>
              <a:gd name="T23" fmla="*/ 322146 h 984"/>
              <a:gd name="T24" fmla="*/ 195513 w 3648"/>
              <a:gd name="T25" fmla="*/ 396488 h 984"/>
              <a:gd name="T26" fmla="*/ 0 w 3648"/>
              <a:gd name="T27" fmla="*/ 619512 h 984"/>
              <a:gd name="T28" fmla="*/ 195513 w 3648"/>
              <a:gd name="T29" fmla="*/ 842537 h 984"/>
              <a:gd name="T30" fmla="*/ 547437 w 3648"/>
              <a:gd name="T31" fmla="*/ 991220 h 984"/>
              <a:gd name="T32" fmla="*/ 742950 w 3648"/>
              <a:gd name="T33" fmla="*/ 1139902 h 984"/>
              <a:gd name="T34" fmla="*/ 1016668 w 3648"/>
              <a:gd name="T35" fmla="*/ 1288585 h 984"/>
              <a:gd name="T36" fmla="*/ 1094874 w 3648"/>
              <a:gd name="T37" fmla="*/ 1288585 h 984"/>
              <a:gd name="T38" fmla="*/ 1016668 w 3648"/>
              <a:gd name="T39" fmla="*/ 1437268 h 984"/>
              <a:gd name="T40" fmla="*/ 938463 w 3648"/>
              <a:gd name="T41" fmla="*/ 1511610 h 984"/>
              <a:gd name="T42" fmla="*/ 860258 w 3648"/>
              <a:gd name="T43" fmla="*/ 1511610 h 984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</a:gdLst>
            <a:ahLst/>
            <a:cxnLst>
              <a:cxn ang="T44">
                <a:pos x="T0" y="T1"/>
              </a:cxn>
              <a:cxn ang="T45">
                <a:pos x="T2" y="T3"/>
              </a:cxn>
              <a:cxn ang="T46">
                <a:pos x="T4" y="T5"/>
              </a:cxn>
              <a:cxn ang="T47">
                <a:pos x="T6" y="T7"/>
              </a:cxn>
              <a:cxn ang="T48">
                <a:pos x="T8" y="T9"/>
              </a:cxn>
              <a:cxn ang="T49">
                <a:pos x="T10" y="T11"/>
              </a:cxn>
              <a:cxn ang="T50">
                <a:pos x="T12" y="T13"/>
              </a:cxn>
              <a:cxn ang="T51">
                <a:pos x="T14" y="T15"/>
              </a:cxn>
              <a:cxn ang="T52">
                <a:pos x="T16" y="T17"/>
              </a:cxn>
              <a:cxn ang="T53">
                <a:pos x="T18" y="T19"/>
              </a:cxn>
              <a:cxn ang="T54">
                <a:pos x="T20" y="T21"/>
              </a:cxn>
              <a:cxn ang="T55">
                <a:pos x="T22" y="T23"/>
              </a:cxn>
              <a:cxn ang="T56">
                <a:pos x="T24" y="T25"/>
              </a:cxn>
              <a:cxn ang="T57">
                <a:pos x="T26" y="T27"/>
              </a:cxn>
              <a:cxn ang="T58">
                <a:pos x="T28" y="T29"/>
              </a:cxn>
              <a:cxn ang="T59">
                <a:pos x="T30" y="T31"/>
              </a:cxn>
              <a:cxn ang="T60">
                <a:pos x="T32" y="T33"/>
              </a:cxn>
              <a:cxn ang="T61">
                <a:pos x="T34" y="T35"/>
              </a:cxn>
              <a:cxn ang="T62">
                <a:pos x="T36" y="T37"/>
              </a:cxn>
              <a:cxn ang="T63">
                <a:pos x="T38" y="T39"/>
              </a:cxn>
              <a:cxn ang="T64">
                <a:pos x="T40" y="T41"/>
              </a:cxn>
              <a:cxn ang="T65">
                <a:pos x="T42" y="T43"/>
              </a:cxn>
            </a:cxnLst>
            <a:rect l="0" t="0" r="r" b="b"/>
            <a:pathLst>
              <a:path w="3648" h="984">
                <a:moveTo>
                  <a:pt x="3648" y="304"/>
                </a:moveTo>
                <a:cubicBezTo>
                  <a:pt x="3584" y="268"/>
                  <a:pt x="3520" y="232"/>
                  <a:pt x="3456" y="208"/>
                </a:cubicBezTo>
                <a:cubicBezTo>
                  <a:pt x="3392" y="184"/>
                  <a:pt x="3352" y="176"/>
                  <a:pt x="3264" y="160"/>
                </a:cubicBezTo>
                <a:cubicBezTo>
                  <a:pt x="3176" y="144"/>
                  <a:pt x="3048" y="136"/>
                  <a:pt x="2928" y="112"/>
                </a:cubicBezTo>
                <a:cubicBezTo>
                  <a:pt x="2808" y="88"/>
                  <a:pt x="2664" y="32"/>
                  <a:pt x="2544" y="16"/>
                </a:cubicBezTo>
                <a:cubicBezTo>
                  <a:pt x="2424" y="0"/>
                  <a:pt x="2312" y="8"/>
                  <a:pt x="2208" y="16"/>
                </a:cubicBezTo>
                <a:cubicBezTo>
                  <a:pt x="2104" y="24"/>
                  <a:pt x="2024" y="56"/>
                  <a:pt x="1920" y="64"/>
                </a:cubicBezTo>
                <a:cubicBezTo>
                  <a:pt x="1816" y="72"/>
                  <a:pt x="1688" y="64"/>
                  <a:pt x="1584" y="64"/>
                </a:cubicBezTo>
                <a:cubicBezTo>
                  <a:pt x="1480" y="64"/>
                  <a:pt x="1376" y="64"/>
                  <a:pt x="1296" y="64"/>
                </a:cubicBezTo>
                <a:cubicBezTo>
                  <a:pt x="1216" y="64"/>
                  <a:pt x="1176" y="56"/>
                  <a:pt x="1104" y="64"/>
                </a:cubicBezTo>
                <a:cubicBezTo>
                  <a:pt x="1032" y="72"/>
                  <a:pt x="952" y="88"/>
                  <a:pt x="864" y="112"/>
                </a:cubicBezTo>
                <a:cubicBezTo>
                  <a:pt x="776" y="136"/>
                  <a:pt x="680" y="184"/>
                  <a:pt x="576" y="208"/>
                </a:cubicBezTo>
                <a:cubicBezTo>
                  <a:pt x="472" y="232"/>
                  <a:pt x="336" y="224"/>
                  <a:pt x="240" y="256"/>
                </a:cubicBezTo>
                <a:cubicBezTo>
                  <a:pt x="144" y="288"/>
                  <a:pt x="0" y="352"/>
                  <a:pt x="0" y="400"/>
                </a:cubicBezTo>
                <a:cubicBezTo>
                  <a:pt x="0" y="448"/>
                  <a:pt x="128" y="504"/>
                  <a:pt x="240" y="544"/>
                </a:cubicBezTo>
                <a:cubicBezTo>
                  <a:pt x="352" y="584"/>
                  <a:pt x="560" y="608"/>
                  <a:pt x="672" y="640"/>
                </a:cubicBezTo>
                <a:cubicBezTo>
                  <a:pt x="784" y="672"/>
                  <a:pt x="816" y="704"/>
                  <a:pt x="912" y="736"/>
                </a:cubicBezTo>
                <a:cubicBezTo>
                  <a:pt x="1008" y="768"/>
                  <a:pt x="1176" y="816"/>
                  <a:pt x="1248" y="832"/>
                </a:cubicBezTo>
                <a:cubicBezTo>
                  <a:pt x="1320" y="848"/>
                  <a:pt x="1344" y="816"/>
                  <a:pt x="1344" y="832"/>
                </a:cubicBezTo>
                <a:cubicBezTo>
                  <a:pt x="1344" y="848"/>
                  <a:pt x="1280" y="904"/>
                  <a:pt x="1248" y="928"/>
                </a:cubicBezTo>
                <a:cubicBezTo>
                  <a:pt x="1216" y="952"/>
                  <a:pt x="1184" y="968"/>
                  <a:pt x="1152" y="976"/>
                </a:cubicBezTo>
                <a:cubicBezTo>
                  <a:pt x="1120" y="984"/>
                  <a:pt x="1080" y="968"/>
                  <a:pt x="1056" y="97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6828" name="Line 30"/>
          <p:cNvSpPr>
            <a:spLocks noChangeShapeType="1"/>
          </p:cNvSpPr>
          <p:nvPr/>
        </p:nvSpPr>
        <p:spPr bwMode="auto">
          <a:xfrm flipV="1"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6829" name="Line 31"/>
          <p:cNvSpPr>
            <a:spLocks noChangeShapeType="1"/>
          </p:cNvSpPr>
          <p:nvPr/>
        </p:nvSpPr>
        <p:spPr bwMode="auto">
          <a:xfrm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6830" name="Line 32"/>
          <p:cNvSpPr>
            <a:spLocks noChangeShapeType="1"/>
          </p:cNvSpPr>
          <p:nvPr/>
        </p:nvSpPr>
        <p:spPr bwMode="auto">
          <a:xfrm>
            <a:off x="40259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6831" name="Line 33"/>
          <p:cNvSpPr>
            <a:spLocks noChangeShapeType="1"/>
          </p:cNvSpPr>
          <p:nvPr/>
        </p:nvSpPr>
        <p:spPr bwMode="auto">
          <a:xfrm flipH="1"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6832" name="Line 34"/>
          <p:cNvSpPr>
            <a:spLocks noChangeShapeType="1"/>
          </p:cNvSpPr>
          <p:nvPr/>
        </p:nvSpPr>
        <p:spPr bwMode="auto">
          <a:xfrm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77827" name="Line 3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7828" name="Oval 4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77829" name="Oval 5"/>
          <p:cNvSpPr>
            <a:spLocks noChangeArrowheads="1"/>
          </p:cNvSpPr>
          <p:nvPr/>
        </p:nvSpPr>
        <p:spPr bwMode="auto">
          <a:xfrm>
            <a:off x="1184275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77830" name="Oval 6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77831" name="Oval 7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77832" name="Oval 8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77833" name="Line 9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7834" name="Oval 10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77835" name="Oval 11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77836" name="Oval 12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77837" name="Oval 13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77838" name="Oval 14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77839" name="Group 15"/>
          <p:cNvGrpSpPr>
            <a:grpSpLocks/>
          </p:cNvGrpSpPr>
          <p:nvPr/>
        </p:nvGrpSpPr>
        <p:grpSpPr bwMode="auto">
          <a:xfrm rot="3415360">
            <a:off x="1893887" y="4659313"/>
            <a:ext cx="2822575" cy="971550"/>
            <a:chOff x="2495" y="2329"/>
            <a:chExt cx="1778" cy="612"/>
          </a:xfrm>
        </p:grpSpPr>
        <p:sp>
          <p:nvSpPr>
            <p:cNvPr id="77858" name="AutoShape 16"/>
            <p:cNvSpPr>
              <a:spLocks noChangeArrowheads="1"/>
            </p:cNvSpPr>
            <p:nvPr/>
          </p:nvSpPr>
          <p:spPr bwMode="auto">
            <a:xfrm rot="3226569">
              <a:off x="3385" y="1489"/>
              <a:ext cx="48" cy="1728"/>
            </a:xfrm>
            <a:prstGeom prst="flowChartExtract">
              <a:avLst/>
            </a:prstGeom>
            <a:solidFill>
              <a:schemeClr val="tx2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7859" name="Oval 17"/>
            <p:cNvSpPr>
              <a:spLocks noChangeArrowheads="1"/>
            </p:cNvSpPr>
            <p:nvPr/>
          </p:nvSpPr>
          <p:spPr bwMode="auto">
            <a:xfrm rot="8626569">
              <a:off x="2495" y="2894"/>
              <a:ext cx="288" cy="47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77840" name="Rectangle 18"/>
          <p:cNvSpPr>
            <a:spLocks noChangeArrowheads="1"/>
          </p:cNvSpPr>
          <p:nvPr/>
        </p:nvSpPr>
        <p:spPr bwMode="auto">
          <a:xfrm rot="5400000">
            <a:off x="3962400" y="2951163"/>
            <a:ext cx="1752600" cy="16002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72051" name="Text Box 19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172052" name="Text Box 20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172053" name="Text Box 21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172054" name="Text Box 22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172055" name="Text Box 23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172056" name="Text Box 24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72057" name="Text Box 25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72058" name="Text Box 26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72059" name="Text Box 27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172060" name="Text Box 28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77851" name="Freeform 30"/>
          <p:cNvSpPr>
            <a:spLocks/>
          </p:cNvSpPr>
          <p:nvPr/>
        </p:nvSpPr>
        <p:spPr bwMode="auto">
          <a:xfrm>
            <a:off x="1676400" y="4343400"/>
            <a:ext cx="533400" cy="177800"/>
          </a:xfrm>
          <a:custGeom>
            <a:avLst/>
            <a:gdLst>
              <a:gd name="T0" fmla="*/ 533400 w 336"/>
              <a:gd name="T1" fmla="*/ 0 h 112"/>
              <a:gd name="T2" fmla="*/ 304800 w 336"/>
              <a:gd name="T3" fmla="*/ 152400 h 112"/>
              <a:gd name="T4" fmla="*/ 152400 w 336"/>
              <a:gd name="T5" fmla="*/ 152400 h 112"/>
              <a:gd name="T6" fmla="*/ 0 w 336"/>
              <a:gd name="T7" fmla="*/ 152400 h 112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36" h="112">
                <a:moveTo>
                  <a:pt x="336" y="0"/>
                </a:moveTo>
                <a:cubicBezTo>
                  <a:pt x="284" y="40"/>
                  <a:pt x="232" y="80"/>
                  <a:pt x="192" y="96"/>
                </a:cubicBezTo>
                <a:cubicBezTo>
                  <a:pt x="152" y="112"/>
                  <a:pt x="128" y="96"/>
                  <a:pt x="96" y="96"/>
                </a:cubicBezTo>
                <a:cubicBezTo>
                  <a:pt x="64" y="96"/>
                  <a:pt x="16" y="96"/>
                  <a:pt x="0" y="9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7852" name="Line 31"/>
          <p:cNvSpPr>
            <a:spLocks noChangeShapeType="1"/>
          </p:cNvSpPr>
          <p:nvPr/>
        </p:nvSpPr>
        <p:spPr bwMode="auto">
          <a:xfrm flipV="1"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7853" name="Line 32"/>
          <p:cNvSpPr>
            <a:spLocks noChangeShapeType="1"/>
          </p:cNvSpPr>
          <p:nvPr/>
        </p:nvSpPr>
        <p:spPr bwMode="auto">
          <a:xfrm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7854" name="Line 33"/>
          <p:cNvSpPr>
            <a:spLocks noChangeShapeType="1"/>
          </p:cNvSpPr>
          <p:nvPr/>
        </p:nvSpPr>
        <p:spPr bwMode="auto">
          <a:xfrm>
            <a:off x="40259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7855" name="Line 34"/>
          <p:cNvSpPr>
            <a:spLocks noChangeShapeType="1"/>
          </p:cNvSpPr>
          <p:nvPr/>
        </p:nvSpPr>
        <p:spPr bwMode="auto">
          <a:xfrm flipH="1"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7856" name="Line 36"/>
          <p:cNvSpPr>
            <a:spLocks noChangeShapeType="1"/>
          </p:cNvSpPr>
          <p:nvPr/>
        </p:nvSpPr>
        <p:spPr bwMode="auto">
          <a:xfrm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7857" name="Freeform 37"/>
          <p:cNvSpPr>
            <a:spLocks/>
          </p:cNvSpPr>
          <p:nvPr/>
        </p:nvSpPr>
        <p:spPr bwMode="auto">
          <a:xfrm>
            <a:off x="-508000" y="2197100"/>
            <a:ext cx="2717800" cy="2540000"/>
          </a:xfrm>
          <a:custGeom>
            <a:avLst/>
            <a:gdLst>
              <a:gd name="T0" fmla="*/ 2641600 w 1712"/>
              <a:gd name="T1" fmla="*/ 622300 h 1600"/>
              <a:gd name="T2" fmla="*/ 2184400 w 1712"/>
              <a:gd name="T3" fmla="*/ 317500 h 1600"/>
              <a:gd name="T4" fmla="*/ 1651000 w 1712"/>
              <a:gd name="T5" fmla="*/ 88900 h 1600"/>
              <a:gd name="T6" fmla="*/ 1270000 w 1712"/>
              <a:gd name="T7" fmla="*/ 12700 h 1600"/>
              <a:gd name="T8" fmla="*/ 660400 w 1712"/>
              <a:gd name="T9" fmla="*/ 165100 h 1600"/>
              <a:gd name="T10" fmla="*/ 127000 w 1712"/>
              <a:gd name="T11" fmla="*/ 698500 h 1600"/>
              <a:gd name="T12" fmla="*/ 50800 w 1712"/>
              <a:gd name="T13" fmla="*/ 1384300 h 1600"/>
              <a:gd name="T14" fmla="*/ 431800 w 1712"/>
              <a:gd name="T15" fmla="*/ 2146300 h 1600"/>
              <a:gd name="T16" fmla="*/ 1270000 w 1712"/>
              <a:gd name="T17" fmla="*/ 2374900 h 1600"/>
              <a:gd name="T18" fmla="*/ 1574800 w 1712"/>
              <a:gd name="T19" fmla="*/ 2451100 h 1600"/>
              <a:gd name="T20" fmla="*/ 2108200 w 1712"/>
              <a:gd name="T21" fmla="*/ 2527300 h 1600"/>
              <a:gd name="T22" fmla="*/ 2336800 w 1712"/>
              <a:gd name="T23" fmla="*/ 2527300 h 1600"/>
              <a:gd name="T24" fmla="*/ 2641600 w 1712"/>
              <a:gd name="T25" fmla="*/ 2451100 h 1600"/>
              <a:gd name="T26" fmla="*/ 2717800 w 1712"/>
              <a:gd name="T27" fmla="*/ 2222500 h 1600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1712" h="1600">
                <a:moveTo>
                  <a:pt x="1664" y="392"/>
                </a:moveTo>
                <a:cubicBezTo>
                  <a:pt x="1572" y="324"/>
                  <a:pt x="1480" y="256"/>
                  <a:pt x="1376" y="200"/>
                </a:cubicBezTo>
                <a:cubicBezTo>
                  <a:pt x="1272" y="144"/>
                  <a:pt x="1136" y="88"/>
                  <a:pt x="1040" y="56"/>
                </a:cubicBezTo>
                <a:cubicBezTo>
                  <a:pt x="944" y="24"/>
                  <a:pt x="904" y="0"/>
                  <a:pt x="800" y="8"/>
                </a:cubicBezTo>
                <a:cubicBezTo>
                  <a:pt x="696" y="16"/>
                  <a:pt x="536" y="32"/>
                  <a:pt x="416" y="104"/>
                </a:cubicBezTo>
                <a:cubicBezTo>
                  <a:pt x="296" y="176"/>
                  <a:pt x="144" y="312"/>
                  <a:pt x="80" y="440"/>
                </a:cubicBezTo>
                <a:cubicBezTo>
                  <a:pt x="16" y="568"/>
                  <a:pt x="0" y="720"/>
                  <a:pt x="32" y="872"/>
                </a:cubicBezTo>
                <a:cubicBezTo>
                  <a:pt x="64" y="1024"/>
                  <a:pt x="144" y="1248"/>
                  <a:pt x="272" y="1352"/>
                </a:cubicBezTo>
                <a:cubicBezTo>
                  <a:pt x="400" y="1456"/>
                  <a:pt x="680" y="1464"/>
                  <a:pt x="800" y="1496"/>
                </a:cubicBezTo>
                <a:cubicBezTo>
                  <a:pt x="920" y="1528"/>
                  <a:pt x="904" y="1528"/>
                  <a:pt x="992" y="1544"/>
                </a:cubicBezTo>
                <a:cubicBezTo>
                  <a:pt x="1080" y="1560"/>
                  <a:pt x="1248" y="1584"/>
                  <a:pt x="1328" y="1592"/>
                </a:cubicBezTo>
                <a:cubicBezTo>
                  <a:pt x="1408" y="1600"/>
                  <a:pt x="1416" y="1600"/>
                  <a:pt x="1472" y="1592"/>
                </a:cubicBezTo>
                <a:cubicBezTo>
                  <a:pt x="1528" y="1584"/>
                  <a:pt x="1624" y="1576"/>
                  <a:pt x="1664" y="1544"/>
                </a:cubicBezTo>
                <a:cubicBezTo>
                  <a:pt x="1704" y="1512"/>
                  <a:pt x="1708" y="1456"/>
                  <a:pt x="1712" y="140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78851" name="Line 3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8852" name="Oval 4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78853" name="Oval 5"/>
          <p:cNvSpPr>
            <a:spLocks noChangeArrowheads="1"/>
          </p:cNvSpPr>
          <p:nvPr/>
        </p:nvSpPr>
        <p:spPr bwMode="auto">
          <a:xfrm>
            <a:off x="1184275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78854" name="Oval 6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78855" name="Oval 7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78856" name="Oval 8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78857" name="Line 9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8858" name="Oval 10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78859" name="Oval 11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78860" name="Oval 12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78861" name="Oval 13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78862" name="Oval 14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78863" name="Group 15"/>
          <p:cNvGrpSpPr>
            <a:grpSpLocks/>
          </p:cNvGrpSpPr>
          <p:nvPr/>
        </p:nvGrpSpPr>
        <p:grpSpPr bwMode="auto">
          <a:xfrm rot="237564">
            <a:off x="4572000" y="3886200"/>
            <a:ext cx="2822575" cy="971550"/>
            <a:chOff x="2495" y="2329"/>
            <a:chExt cx="1778" cy="612"/>
          </a:xfrm>
        </p:grpSpPr>
        <p:sp>
          <p:nvSpPr>
            <p:cNvPr id="78880" name="AutoShape 16"/>
            <p:cNvSpPr>
              <a:spLocks noChangeArrowheads="1"/>
            </p:cNvSpPr>
            <p:nvPr/>
          </p:nvSpPr>
          <p:spPr bwMode="auto">
            <a:xfrm rot="3226569">
              <a:off x="3385" y="1489"/>
              <a:ext cx="48" cy="1728"/>
            </a:xfrm>
            <a:prstGeom prst="flowChartExtract">
              <a:avLst/>
            </a:prstGeom>
            <a:solidFill>
              <a:schemeClr val="tx2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8881" name="Oval 17"/>
            <p:cNvSpPr>
              <a:spLocks noChangeArrowheads="1"/>
            </p:cNvSpPr>
            <p:nvPr/>
          </p:nvSpPr>
          <p:spPr bwMode="auto">
            <a:xfrm rot="8626569">
              <a:off x="2495" y="2894"/>
              <a:ext cx="288" cy="47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174098" name="Text Box 18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174099" name="Text Box 19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174100" name="Text Box 20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174101" name="Text Box 21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174102" name="Text Box 22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174103" name="Text Box 23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74104" name="Text Box 24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74105" name="Text Box 25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74106" name="Text Box 26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174107" name="Text Box 27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78874" name="Freeform 28"/>
          <p:cNvSpPr>
            <a:spLocks/>
          </p:cNvSpPr>
          <p:nvPr/>
        </p:nvSpPr>
        <p:spPr bwMode="auto">
          <a:xfrm>
            <a:off x="4724400" y="4724400"/>
            <a:ext cx="177800" cy="381000"/>
          </a:xfrm>
          <a:custGeom>
            <a:avLst/>
            <a:gdLst>
              <a:gd name="T0" fmla="*/ 0 w 112"/>
              <a:gd name="T1" fmla="*/ 0 h 240"/>
              <a:gd name="T2" fmla="*/ 152400 w 112"/>
              <a:gd name="T3" fmla="*/ 152400 h 240"/>
              <a:gd name="T4" fmla="*/ 152400 w 112"/>
              <a:gd name="T5" fmla="*/ 381000 h 24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12" h="240">
                <a:moveTo>
                  <a:pt x="0" y="0"/>
                </a:moveTo>
                <a:cubicBezTo>
                  <a:pt x="40" y="28"/>
                  <a:pt x="80" y="56"/>
                  <a:pt x="96" y="96"/>
                </a:cubicBezTo>
                <a:cubicBezTo>
                  <a:pt x="112" y="136"/>
                  <a:pt x="96" y="208"/>
                  <a:pt x="96" y="24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8875" name="Line 29"/>
          <p:cNvSpPr>
            <a:spLocks noChangeShapeType="1"/>
          </p:cNvSpPr>
          <p:nvPr/>
        </p:nvSpPr>
        <p:spPr bwMode="auto">
          <a:xfrm flipV="1"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8876" name="Line 30"/>
          <p:cNvSpPr>
            <a:spLocks noChangeShapeType="1"/>
          </p:cNvSpPr>
          <p:nvPr/>
        </p:nvSpPr>
        <p:spPr bwMode="auto">
          <a:xfrm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8877" name="Line 32"/>
          <p:cNvSpPr>
            <a:spLocks noChangeShapeType="1"/>
          </p:cNvSpPr>
          <p:nvPr/>
        </p:nvSpPr>
        <p:spPr bwMode="auto">
          <a:xfrm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8878" name="Line 33"/>
          <p:cNvSpPr>
            <a:spLocks noChangeShapeType="1"/>
          </p:cNvSpPr>
          <p:nvPr/>
        </p:nvSpPr>
        <p:spPr bwMode="auto">
          <a:xfrm flipH="1"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8879" name="Freeform 34"/>
          <p:cNvSpPr>
            <a:spLocks/>
          </p:cNvSpPr>
          <p:nvPr/>
        </p:nvSpPr>
        <p:spPr bwMode="auto">
          <a:xfrm>
            <a:off x="901700" y="2590800"/>
            <a:ext cx="3822700" cy="2768600"/>
          </a:xfrm>
          <a:custGeom>
            <a:avLst/>
            <a:gdLst>
              <a:gd name="T0" fmla="*/ 1231900 w 2408"/>
              <a:gd name="T1" fmla="*/ 228600 h 1744"/>
              <a:gd name="T2" fmla="*/ 1155700 w 2408"/>
              <a:gd name="T3" fmla="*/ 76200 h 1744"/>
              <a:gd name="T4" fmla="*/ 774700 w 2408"/>
              <a:gd name="T5" fmla="*/ 0 h 1744"/>
              <a:gd name="T6" fmla="*/ 393700 w 2408"/>
              <a:gd name="T7" fmla="*/ 76200 h 1744"/>
              <a:gd name="T8" fmla="*/ 88900 w 2408"/>
              <a:gd name="T9" fmla="*/ 304800 h 1744"/>
              <a:gd name="T10" fmla="*/ 12700 w 2408"/>
              <a:gd name="T11" fmla="*/ 685800 h 1744"/>
              <a:gd name="T12" fmla="*/ 165100 w 2408"/>
              <a:gd name="T13" fmla="*/ 1295400 h 1744"/>
              <a:gd name="T14" fmla="*/ 393700 w 2408"/>
              <a:gd name="T15" fmla="*/ 1981200 h 1744"/>
              <a:gd name="T16" fmla="*/ 850900 w 2408"/>
              <a:gd name="T17" fmla="*/ 2438400 h 1744"/>
              <a:gd name="T18" fmla="*/ 1460500 w 2408"/>
              <a:gd name="T19" fmla="*/ 2590800 h 1744"/>
              <a:gd name="T20" fmla="*/ 1993900 w 2408"/>
              <a:gd name="T21" fmla="*/ 2743200 h 1744"/>
              <a:gd name="T22" fmla="*/ 2451100 w 2408"/>
              <a:gd name="T23" fmla="*/ 2743200 h 1744"/>
              <a:gd name="T24" fmla="*/ 2984500 w 2408"/>
              <a:gd name="T25" fmla="*/ 2590800 h 1744"/>
              <a:gd name="T26" fmla="*/ 3289300 w 2408"/>
              <a:gd name="T27" fmla="*/ 2438400 h 1744"/>
              <a:gd name="T28" fmla="*/ 3441700 w 2408"/>
              <a:gd name="T29" fmla="*/ 2286000 h 1744"/>
              <a:gd name="T30" fmla="*/ 3594100 w 2408"/>
              <a:gd name="T31" fmla="*/ 2209800 h 1744"/>
              <a:gd name="T32" fmla="*/ 3822700 w 2408"/>
              <a:gd name="T33" fmla="*/ 2209800 h 1744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2408" h="1744">
                <a:moveTo>
                  <a:pt x="776" y="144"/>
                </a:moveTo>
                <a:cubicBezTo>
                  <a:pt x="776" y="108"/>
                  <a:pt x="776" y="72"/>
                  <a:pt x="728" y="48"/>
                </a:cubicBezTo>
                <a:cubicBezTo>
                  <a:pt x="680" y="24"/>
                  <a:pt x="568" y="0"/>
                  <a:pt x="488" y="0"/>
                </a:cubicBezTo>
                <a:cubicBezTo>
                  <a:pt x="408" y="0"/>
                  <a:pt x="320" y="16"/>
                  <a:pt x="248" y="48"/>
                </a:cubicBezTo>
                <a:cubicBezTo>
                  <a:pt x="176" y="80"/>
                  <a:pt x="96" y="128"/>
                  <a:pt x="56" y="192"/>
                </a:cubicBezTo>
                <a:cubicBezTo>
                  <a:pt x="16" y="256"/>
                  <a:pt x="0" y="328"/>
                  <a:pt x="8" y="432"/>
                </a:cubicBezTo>
                <a:cubicBezTo>
                  <a:pt x="16" y="536"/>
                  <a:pt x="64" y="680"/>
                  <a:pt x="104" y="816"/>
                </a:cubicBezTo>
                <a:cubicBezTo>
                  <a:pt x="144" y="952"/>
                  <a:pt x="176" y="1128"/>
                  <a:pt x="248" y="1248"/>
                </a:cubicBezTo>
                <a:cubicBezTo>
                  <a:pt x="320" y="1368"/>
                  <a:pt x="424" y="1472"/>
                  <a:pt x="536" y="1536"/>
                </a:cubicBezTo>
                <a:cubicBezTo>
                  <a:pt x="648" y="1600"/>
                  <a:pt x="800" y="1600"/>
                  <a:pt x="920" y="1632"/>
                </a:cubicBezTo>
                <a:cubicBezTo>
                  <a:pt x="1040" y="1664"/>
                  <a:pt x="1152" y="1712"/>
                  <a:pt x="1256" y="1728"/>
                </a:cubicBezTo>
                <a:cubicBezTo>
                  <a:pt x="1360" y="1744"/>
                  <a:pt x="1440" y="1744"/>
                  <a:pt x="1544" y="1728"/>
                </a:cubicBezTo>
                <a:cubicBezTo>
                  <a:pt x="1648" y="1712"/>
                  <a:pt x="1792" y="1664"/>
                  <a:pt x="1880" y="1632"/>
                </a:cubicBezTo>
                <a:cubicBezTo>
                  <a:pt x="1968" y="1600"/>
                  <a:pt x="2024" y="1568"/>
                  <a:pt x="2072" y="1536"/>
                </a:cubicBezTo>
                <a:cubicBezTo>
                  <a:pt x="2120" y="1504"/>
                  <a:pt x="2136" y="1464"/>
                  <a:pt x="2168" y="1440"/>
                </a:cubicBezTo>
                <a:cubicBezTo>
                  <a:pt x="2200" y="1416"/>
                  <a:pt x="2224" y="1400"/>
                  <a:pt x="2264" y="1392"/>
                </a:cubicBezTo>
                <a:cubicBezTo>
                  <a:pt x="2304" y="1384"/>
                  <a:pt x="2376" y="1392"/>
                  <a:pt x="2408" y="139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79875" name="Line 3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9876" name="Oval 4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79877" name="Oval 5"/>
          <p:cNvSpPr>
            <a:spLocks noChangeArrowheads="1"/>
          </p:cNvSpPr>
          <p:nvPr/>
        </p:nvSpPr>
        <p:spPr bwMode="auto">
          <a:xfrm>
            <a:off x="1184275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79878" name="Oval 6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79879" name="Oval 7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79880" name="Oval 8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79881" name="Line 9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9882" name="Oval 10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79883" name="Oval 11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79884" name="Oval 12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79885" name="Oval 13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79886" name="Oval 14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79887" name="Group 15"/>
          <p:cNvGrpSpPr>
            <a:grpSpLocks/>
          </p:cNvGrpSpPr>
          <p:nvPr/>
        </p:nvGrpSpPr>
        <p:grpSpPr bwMode="auto">
          <a:xfrm rot="-5771265">
            <a:off x="5856287" y="2678113"/>
            <a:ext cx="2822575" cy="971550"/>
            <a:chOff x="2495" y="2329"/>
            <a:chExt cx="1778" cy="612"/>
          </a:xfrm>
        </p:grpSpPr>
        <p:sp>
          <p:nvSpPr>
            <p:cNvPr id="79903" name="AutoShape 16"/>
            <p:cNvSpPr>
              <a:spLocks noChangeArrowheads="1"/>
            </p:cNvSpPr>
            <p:nvPr/>
          </p:nvSpPr>
          <p:spPr bwMode="auto">
            <a:xfrm rot="3226569">
              <a:off x="3385" y="1489"/>
              <a:ext cx="48" cy="1728"/>
            </a:xfrm>
            <a:prstGeom prst="flowChartExtract">
              <a:avLst/>
            </a:prstGeom>
            <a:solidFill>
              <a:schemeClr val="tx2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9904" name="Oval 17"/>
            <p:cNvSpPr>
              <a:spLocks noChangeArrowheads="1"/>
            </p:cNvSpPr>
            <p:nvPr/>
          </p:nvSpPr>
          <p:spPr bwMode="auto">
            <a:xfrm rot="8626569">
              <a:off x="2495" y="2894"/>
              <a:ext cx="288" cy="47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176146" name="Text Box 18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176147" name="Text Box 19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176148" name="Text Box 20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176149" name="Text Box 21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176150" name="Text Box 22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176151" name="Text Box 23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76152" name="Text Box 24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76153" name="Text Box 25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76154" name="Text Box 26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176155" name="Text Box 27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79898" name="Line 28"/>
          <p:cNvSpPr>
            <a:spLocks noChangeShapeType="1"/>
          </p:cNvSpPr>
          <p:nvPr/>
        </p:nvSpPr>
        <p:spPr bwMode="auto">
          <a:xfrm flipV="1"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9899" name="Line 29"/>
          <p:cNvSpPr>
            <a:spLocks noChangeShapeType="1"/>
          </p:cNvSpPr>
          <p:nvPr/>
        </p:nvSpPr>
        <p:spPr bwMode="auto">
          <a:xfrm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9900" name="Line 31"/>
          <p:cNvSpPr>
            <a:spLocks noChangeShapeType="1"/>
          </p:cNvSpPr>
          <p:nvPr/>
        </p:nvSpPr>
        <p:spPr bwMode="auto">
          <a:xfrm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9901" name="Line 32"/>
          <p:cNvSpPr>
            <a:spLocks noChangeShapeType="1"/>
          </p:cNvSpPr>
          <p:nvPr/>
        </p:nvSpPr>
        <p:spPr bwMode="auto">
          <a:xfrm flipH="1"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9902" name="Freeform 33"/>
          <p:cNvSpPr>
            <a:spLocks/>
          </p:cNvSpPr>
          <p:nvPr/>
        </p:nvSpPr>
        <p:spPr bwMode="auto">
          <a:xfrm>
            <a:off x="1778000" y="2819400"/>
            <a:ext cx="6235700" cy="3048000"/>
          </a:xfrm>
          <a:custGeom>
            <a:avLst/>
            <a:gdLst>
              <a:gd name="T0" fmla="*/ 355600 w 3928"/>
              <a:gd name="T1" fmla="*/ 0 h 1920"/>
              <a:gd name="T2" fmla="*/ 50800 w 3928"/>
              <a:gd name="T3" fmla="*/ 228600 h 1920"/>
              <a:gd name="T4" fmla="*/ 50800 w 3928"/>
              <a:gd name="T5" fmla="*/ 685800 h 1920"/>
              <a:gd name="T6" fmla="*/ 127000 w 3928"/>
              <a:gd name="T7" fmla="*/ 1143000 h 1920"/>
              <a:gd name="T8" fmla="*/ 279400 w 3928"/>
              <a:gd name="T9" fmla="*/ 1828800 h 1920"/>
              <a:gd name="T10" fmla="*/ 660400 w 3928"/>
              <a:gd name="T11" fmla="*/ 2362200 h 1920"/>
              <a:gd name="T12" fmla="*/ 1041400 w 3928"/>
              <a:gd name="T13" fmla="*/ 2590800 h 1920"/>
              <a:gd name="T14" fmla="*/ 1879600 w 3928"/>
              <a:gd name="T15" fmla="*/ 2971800 h 1920"/>
              <a:gd name="T16" fmla="*/ 2946400 w 3928"/>
              <a:gd name="T17" fmla="*/ 3048000 h 1920"/>
              <a:gd name="T18" fmla="*/ 3708400 w 3928"/>
              <a:gd name="T19" fmla="*/ 2971800 h 1920"/>
              <a:gd name="T20" fmla="*/ 4470400 w 3928"/>
              <a:gd name="T21" fmla="*/ 2895600 h 1920"/>
              <a:gd name="T22" fmla="*/ 5080000 w 3928"/>
              <a:gd name="T23" fmla="*/ 2667000 h 1920"/>
              <a:gd name="T24" fmla="*/ 5461000 w 3928"/>
              <a:gd name="T25" fmla="*/ 2362200 h 1920"/>
              <a:gd name="T26" fmla="*/ 5689600 w 3928"/>
              <a:gd name="T27" fmla="*/ 2133600 h 1920"/>
              <a:gd name="T28" fmla="*/ 5842000 w 3928"/>
              <a:gd name="T29" fmla="*/ 1905000 h 1920"/>
              <a:gd name="T30" fmla="*/ 5918200 w 3928"/>
              <a:gd name="T31" fmla="*/ 1676400 h 1920"/>
              <a:gd name="T32" fmla="*/ 5994400 w 3928"/>
              <a:gd name="T33" fmla="*/ 1524000 h 1920"/>
              <a:gd name="T34" fmla="*/ 6146800 w 3928"/>
              <a:gd name="T35" fmla="*/ 1524000 h 1920"/>
              <a:gd name="T36" fmla="*/ 6223000 w 3928"/>
              <a:gd name="T37" fmla="*/ 1676400 h 1920"/>
              <a:gd name="T38" fmla="*/ 6223000 w 3928"/>
              <a:gd name="T39" fmla="*/ 1905000 h 1920"/>
              <a:gd name="T40" fmla="*/ 6146800 w 3928"/>
              <a:gd name="T41" fmla="*/ 2057400 h 1920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3928" h="1920">
                <a:moveTo>
                  <a:pt x="224" y="0"/>
                </a:moveTo>
                <a:cubicBezTo>
                  <a:pt x="144" y="36"/>
                  <a:pt x="64" y="72"/>
                  <a:pt x="32" y="144"/>
                </a:cubicBezTo>
                <a:cubicBezTo>
                  <a:pt x="0" y="216"/>
                  <a:pt x="24" y="336"/>
                  <a:pt x="32" y="432"/>
                </a:cubicBezTo>
                <a:cubicBezTo>
                  <a:pt x="40" y="528"/>
                  <a:pt x="56" y="600"/>
                  <a:pt x="80" y="720"/>
                </a:cubicBezTo>
                <a:cubicBezTo>
                  <a:pt x="104" y="840"/>
                  <a:pt x="120" y="1024"/>
                  <a:pt x="176" y="1152"/>
                </a:cubicBezTo>
                <a:cubicBezTo>
                  <a:pt x="232" y="1280"/>
                  <a:pt x="336" y="1408"/>
                  <a:pt x="416" y="1488"/>
                </a:cubicBezTo>
                <a:cubicBezTo>
                  <a:pt x="496" y="1568"/>
                  <a:pt x="528" y="1568"/>
                  <a:pt x="656" y="1632"/>
                </a:cubicBezTo>
                <a:cubicBezTo>
                  <a:pt x="784" y="1696"/>
                  <a:pt x="984" y="1824"/>
                  <a:pt x="1184" y="1872"/>
                </a:cubicBezTo>
                <a:cubicBezTo>
                  <a:pt x="1384" y="1920"/>
                  <a:pt x="1664" y="1920"/>
                  <a:pt x="1856" y="1920"/>
                </a:cubicBezTo>
                <a:cubicBezTo>
                  <a:pt x="2048" y="1920"/>
                  <a:pt x="2176" y="1888"/>
                  <a:pt x="2336" y="1872"/>
                </a:cubicBezTo>
                <a:cubicBezTo>
                  <a:pt x="2496" y="1856"/>
                  <a:pt x="2672" y="1856"/>
                  <a:pt x="2816" y="1824"/>
                </a:cubicBezTo>
                <a:cubicBezTo>
                  <a:pt x="2960" y="1792"/>
                  <a:pt x="3096" y="1736"/>
                  <a:pt x="3200" y="1680"/>
                </a:cubicBezTo>
                <a:cubicBezTo>
                  <a:pt x="3304" y="1624"/>
                  <a:pt x="3376" y="1544"/>
                  <a:pt x="3440" y="1488"/>
                </a:cubicBezTo>
                <a:cubicBezTo>
                  <a:pt x="3504" y="1432"/>
                  <a:pt x="3544" y="1392"/>
                  <a:pt x="3584" y="1344"/>
                </a:cubicBezTo>
                <a:cubicBezTo>
                  <a:pt x="3624" y="1296"/>
                  <a:pt x="3656" y="1248"/>
                  <a:pt x="3680" y="1200"/>
                </a:cubicBezTo>
                <a:cubicBezTo>
                  <a:pt x="3704" y="1152"/>
                  <a:pt x="3712" y="1096"/>
                  <a:pt x="3728" y="1056"/>
                </a:cubicBezTo>
                <a:cubicBezTo>
                  <a:pt x="3744" y="1016"/>
                  <a:pt x="3752" y="976"/>
                  <a:pt x="3776" y="960"/>
                </a:cubicBezTo>
                <a:cubicBezTo>
                  <a:pt x="3800" y="944"/>
                  <a:pt x="3848" y="944"/>
                  <a:pt x="3872" y="960"/>
                </a:cubicBezTo>
                <a:cubicBezTo>
                  <a:pt x="3896" y="976"/>
                  <a:pt x="3912" y="1016"/>
                  <a:pt x="3920" y="1056"/>
                </a:cubicBezTo>
                <a:cubicBezTo>
                  <a:pt x="3928" y="1096"/>
                  <a:pt x="3928" y="1160"/>
                  <a:pt x="3920" y="1200"/>
                </a:cubicBezTo>
                <a:cubicBezTo>
                  <a:pt x="3912" y="1240"/>
                  <a:pt x="3880" y="1272"/>
                  <a:pt x="3872" y="129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80899" name="Line 3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0900" name="Oval 4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80901" name="Oval 5"/>
          <p:cNvSpPr>
            <a:spLocks noChangeArrowheads="1"/>
          </p:cNvSpPr>
          <p:nvPr/>
        </p:nvSpPr>
        <p:spPr bwMode="auto">
          <a:xfrm>
            <a:off x="1184275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80902" name="Oval 6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80903" name="Oval 7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80904" name="Oval 8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80905" name="Line 9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0906" name="Oval 10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80907" name="Oval 11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80908" name="Oval 12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80909" name="Oval 13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80910" name="Oval 14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80911" name="Group 15"/>
          <p:cNvGrpSpPr>
            <a:grpSpLocks/>
          </p:cNvGrpSpPr>
          <p:nvPr/>
        </p:nvGrpSpPr>
        <p:grpSpPr bwMode="auto">
          <a:xfrm rot="-6718202">
            <a:off x="5246687" y="2297113"/>
            <a:ext cx="2822575" cy="971550"/>
            <a:chOff x="2495" y="2329"/>
            <a:chExt cx="1778" cy="612"/>
          </a:xfrm>
        </p:grpSpPr>
        <p:sp>
          <p:nvSpPr>
            <p:cNvPr id="80927" name="AutoShape 16"/>
            <p:cNvSpPr>
              <a:spLocks noChangeArrowheads="1"/>
            </p:cNvSpPr>
            <p:nvPr/>
          </p:nvSpPr>
          <p:spPr bwMode="auto">
            <a:xfrm rot="3226569">
              <a:off x="3385" y="1489"/>
              <a:ext cx="48" cy="1728"/>
            </a:xfrm>
            <a:prstGeom prst="flowChartExtract">
              <a:avLst/>
            </a:prstGeom>
            <a:solidFill>
              <a:schemeClr val="tx2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80928" name="Oval 17"/>
            <p:cNvSpPr>
              <a:spLocks noChangeArrowheads="1"/>
            </p:cNvSpPr>
            <p:nvPr/>
          </p:nvSpPr>
          <p:spPr bwMode="auto">
            <a:xfrm rot="8626569">
              <a:off x="2495" y="2894"/>
              <a:ext cx="288" cy="47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177170" name="Text Box 18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177171" name="Text Box 19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177172" name="Text Box 20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177173" name="Text Box 21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177174" name="Text Box 22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177175" name="Text Box 23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77176" name="Text Box 24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77177" name="Text Box 25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77178" name="Text Box 26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177179" name="Text Box 27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80922" name="Line 28"/>
          <p:cNvSpPr>
            <a:spLocks noChangeShapeType="1"/>
          </p:cNvSpPr>
          <p:nvPr/>
        </p:nvSpPr>
        <p:spPr bwMode="auto">
          <a:xfrm flipV="1"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0923" name="Line 29"/>
          <p:cNvSpPr>
            <a:spLocks noChangeShapeType="1"/>
          </p:cNvSpPr>
          <p:nvPr/>
        </p:nvSpPr>
        <p:spPr bwMode="auto">
          <a:xfrm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0924" name="Line 31"/>
          <p:cNvSpPr>
            <a:spLocks noChangeShapeType="1"/>
          </p:cNvSpPr>
          <p:nvPr/>
        </p:nvSpPr>
        <p:spPr bwMode="auto">
          <a:xfrm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0925" name="Line 32"/>
          <p:cNvSpPr>
            <a:spLocks noChangeShapeType="1"/>
          </p:cNvSpPr>
          <p:nvPr/>
        </p:nvSpPr>
        <p:spPr bwMode="auto">
          <a:xfrm flipH="1"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0926" name="Freeform 33"/>
          <p:cNvSpPr>
            <a:spLocks/>
          </p:cNvSpPr>
          <p:nvPr/>
        </p:nvSpPr>
        <p:spPr bwMode="auto">
          <a:xfrm>
            <a:off x="1955800" y="2819400"/>
            <a:ext cx="5765800" cy="3289300"/>
          </a:xfrm>
          <a:custGeom>
            <a:avLst/>
            <a:gdLst>
              <a:gd name="T0" fmla="*/ 177800 w 3632"/>
              <a:gd name="T1" fmla="*/ 0 h 2072"/>
              <a:gd name="T2" fmla="*/ 25400 w 3632"/>
              <a:gd name="T3" fmla="*/ 152400 h 2072"/>
              <a:gd name="T4" fmla="*/ 25400 w 3632"/>
              <a:gd name="T5" fmla="*/ 609600 h 2072"/>
              <a:gd name="T6" fmla="*/ 101600 w 3632"/>
              <a:gd name="T7" fmla="*/ 1143000 h 2072"/>
              <a:gd name="T8" fmla="*/ 254000 w 3632"/>
              <a:gd name="T9" fmla="*/ 1676400 h 2072"/>
              <a:gd name="T10" fmla="*/ 406400 w 3632"/>
              <a:gd name="T11" fmla="*/ 2133600 h 2072"/>
              <a:gd name="T12" fmla="*/ 787400 w 3632"/>
              <a:gd name="T13" fmla="*/ 2667000 h 2072"/>
              <a:gd name="T14" fmla="*/ 1244600 w 3632"/>
              <a:gd name="T15" fmla="*/ 2895600 h 2072"/>
              <a:gd name="T16" fmla="*/ 1930400 w 3632"/>
              <a:gd name="T17" fmla="*/ 3200400 h 2072"/>
              <a:gd name="T18" fmla="*/ 2768600 w 3632"/>
              <a:gd name="T19" fmla="*/ 3276600 h 2072"/>
              <a:gd name="T20" fmla="*/ 3530600 w 3632"/>
              <a:gd name="T21" fmla="*/ 3276600 h 2072"/>
              <a:gd name="T22" fmla="*/ 4292600 w 3632"/>
              <a:gd name="T23" fmla="*/ 3200400 h 2072"/>
              <a:gd name="T24" fmla="*/ 4826000 w 3632"/>
              <a:gd name="T25" fmla="*/ 2971800 h 2072"/>
              <a:gd name="T26" fmla="*/ 5207000 w 3632"/>
              <a:gd name="T27" fmla="*/ 2743200 h 2072"/>
              <a:gd name="T28" fmla="*/ 5588000 w 3632"/>
              <a:gd name="T29" fmla="*/ 2438400 h 2072"/>
              <a:gd name="T30" fmla="*/ 5740400 w 3632"/>
              <a:gd name="T31" fmla="*/ 2057400 h 2072"/>
              <a:gd name="T32" fmla="*/ 5740400 w 3632"/>
              <a:gd name="T33" fmla="*/ 1752600 h 2072"/>
              <a:gd name="T34" fmla="*/ 5740400 w 3632"/>
              <a:gd name="T35" fmla="*/ 1295400 h 2072"/>
              <a:gd name="T36" fmla="*/ 5740400 w 3632"/>
              <a:gd name="T37" fmla="*/ 1066800 h 2072"/>
              <a:gd name="T38" fmla="*/ 5588000 w 3632"/>
              <a:gd name="T39" fmla="*/ 914400 h 2072"/>
              <a:gd name="T40" fmla="*/ 5511800 w 3632"/>
              <a:gd name="T41" fmla="*/ 1295400 h 2072"/>
              <a:gd name="T42" fmla="*/ 5511800 w 3632"/>
              <a:gd name="T43" fmla="*/ 1447800 h 2072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</a:gdLst>
            <a:ahLst/>
            <a:cxnLst>
              <a:cxn ang="T44">
                <a:pos x="T0" y="T1"/>
              </a:cxn>
              <a:cxn ang="T45">
                <a:pos x="T2" y="T3"/>
              </a:cxn>
              <a:cxn ang="T46">
                <a:pos x="T4" y="T5"/>
              </a:cxn>
              <a:cxn ang="T47">
                <a:pos x="T6" y="T7"/>
              </a:cxn>
              <a:cxn ang="T48">
                <a:pos x="T8" y="T9"/>
              </a:cxn>
              <a:cxn ang="T49">
                <a:pos x="T10" y="T11"/>
              </a:cxn>
              <a:cxn ang="T50">
                <a:pos x="T12" y="T13"/>
              </a:cxn>
              <a:cxn ang="T51">
                <a:pos x="T14" y="T15"/>
              </a:cxn>
              <a:cxn ang="T52">
                <a:pos x="T16" y="T17"/>
              </a:cxn>
              <a:cxn ang="T53">
                <a:pos x="T18" y="T19"/>
              </a:cxn>
              <a:cxn ang="T54">
                <a:pos x="T20" y="T21"/>
              </a:cxn>
              <a:cxn ang="T55">
                <a:pos x="T22" y="T23"/>
              </a:cxn>
              <a:cxn ang="T56">
                <a:pos x="T24" y="T25"/>
              </a:cxn>
              <a:cxn ang="T57">
                <a:pos x="T26" y="T27"/>
              </a:cxn>
              <a:cxn ang="T58">
                <a:pos x="T28" y="T29"/>
              </a:cxn>
              <a:cxn ang="T59">
                <a:pos x="T30" y="T31"/>
              </a:cxn>
              <a:cxn ang="T60">
                <a:pos x="T32" y="T33"/>
              </a:cxn>
              <a:cxn ang="T61">
                <a:pos x="T34" y="T35"/>
              </a:cxn>
              <a:cxn ang="T62">
                <a:pos x="T36" y="T37"/>
              </a:cxn>
              <a:cxn ang="T63">
                <a:pos x="T38" y="T39"/>
              </a:cxn>
              <a:cxn ang="T64">
                <a:pos x="T40" y="T41"/>
              </a:cxn>
              <a:cxn ang="T65">
                <a:pos x="T42" y="T43"/>
              </a:cxn>
            </a:cxnLst>
            <a:rect l="0" t="0" r="r" b="b"/>
            <a:pathLst>
              <a:path w="3632" h="2072">
                <a:moveTo>
                  <a:pt x="112" y="0"/>
                </a:moveTo>
                <a:cubicBezTo>
                  <a:pt x="72" y="16"/>
                  <a:pt x="32" y="32"/>
                  <a:pt x="16" y="96"/>
                </a:cubicBezTo>
                <a:cubicBezTo>
                  <a:pt x="0" y="160"/>
                  <a:pt x="8" y="280"/>
                  <a:pt x="16" y="384"/>
                </a:cubicBezTo>
                <a:cubicBezTo>
                  <a:pt x="24" y="488"/>
                  <a:pt x="40" y="608"/>
                  <a:pt x="64" y="720"/>
                </a:cubicBezTo>
                <a:cubicBezTo>
                  <a:pt x="88" y="832"/>
                  <a:pt x="128" y="952"/>
                  <a:pt x="160" y="1056"/>
                </a:cubicBezTo>
                <a:cubicBezTo>
                  <a:pt x="192" y="1160"/>
                  <a:pt x="200" y="1240"/>
                  <a:pt x="256" y="1344"/>
                </a:cubicBezTo>
                <a:cubicBezTo>
                  <a:pt x="312" y="1448"/>
                  <a:pt x="408" y="1600"/>
                  <a:pt x="496" y="1680"/>
                </a:cubicBezTo>
                <a:cubicBezTo>
                  <a:pt x="584" y="1760"/>
                  <a:pt x="664" y="1768"/>
                  <a:pt x="784" y="1824"/>
                </a:cubicBezTo>
                <a:cubicBezTo>
                  <a:pt x="904" y="1880"/>
                  <a:pt x="1056" y="1976"/>
                  <a:pt x="1216" y="2016"/>
                </a:cubicBezTo>
                <a:cubicBezTo>
                  <a:pt x="1376" y="2056"/>
                  <a:pt x="1576" y="2056"/>
                  <a:pt x="1744" y="2064"/>
                </a:cubicBezTo>
                <a:cubicBezTo>
                  <a:pt x="1912" y="2072"/>
                  <a:pt x="2064" y="2072"/>
                  <a:pt x="2224" y="2064"/>
                </a:cubicBezTo>
                <a:cubicBezTo>
                  <a:pt x="2384" y="2056"/>
                  <a:pt x="2568" y="2048"/>
                  <a:pt x="2704" y="2016"/>
                </a:cubicBezTo>
                <a:cubicBezTo>
                  <a:pt x="2840" y="1984"/>
                  <a:pt x="2944" y="1920"/>
                  <a:pt x="3040" y="1872"/>
                </a:cubicBezTo>
                <a:cubicBezTo>
                  <a:pt x="3136" y="1824"/>
                  <a:pt x="3200" y="1784"/>
                  <a:pt x="3280" y="1728"/>
                </a:cubicBezTo>
                <a:cubicBezTo>
                  <a:pt x="3360" y="1672"/>
                  <a:pt x="3464" y="1608"/>
                  <a:pt x="3520" y="1536"/>
                </a:cubicBezTo>
                <a:cubicBezTo>
                  <a:pt x="3576" y="1464"/>
                  <a:pt x="3600" y="1368"/>
                  <a:pt x="3616" y="1296"/>
                </a:cubicBezTo>
                <a:cubicBezTo>
                  <a:pt x="3632" y="1224"/>
                  <a:pt x="3616" y="1184"/>
                  <a:pt x="3616" y="1104"/>
                </a:cubicBezTo>
                <a:cubicBezTo>
                  <a:pt x="3616" y="1024"/>
                  <a:pt x="3616" y="888"/>
                  <a:pt x="3616" y="816"/>
                </a:cubicBezTo>
                <a:cubicBezTo>
                  <a:pt x="3616" y="744"/>
                  <a:pt x="3632" y="712"/>
                  <a:pt x="3616" y="672"/>
                </a:cubicBezTo>
                <a:cubicBezTo>
                  <a:pt x="3600" y="632"/>
                  <a:pt x="3544" y="552"/>
                  <a:pt x="3520" y="576"/>
                </a:cubicBezTo>
                <a:cubicBezTo>
                  <a:pt x="3496" y="600"/>
                  <a:pt x="3480" y="760"/>
                  <a:pt x="3472" y="816"/>
                </a:cubicBezTo>
                <a:cubicBezTo>
                  <a:pt x="3464" y="872"/>
                  <a:pt x="3472" y="888"/>
                  <a:pt x="3472" y="91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81923" name="Oval 3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81924" name="Oval 4"/>
          <p:cNvSpPr>
            <a:spLocks noChangeArrowheads="1"/>
          </p:cNvSpPr>
          <p:nvPr/>
        </p:nvSpPr>
        <p:spPr bwMode="auto">
          <a:xfrm>
            <a:off x="1184275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81925" name="Oval 5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81926" name="Oval 6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81927" name="Line 7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1928" name="Oval 8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81929" name="Oval 9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81930" name="Oval 10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81931" name="Oval 11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81932" name="Oval 12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81933" name="Group 13"/>
          <p:cNvGrpSpPr>
            <a:grpSpLocks/>
          </p:cNvGrpSpPr>
          <p:nvPr/>
        </p:nvGrpSpPr>
        <p:grpSpPr bwMode="auto">
          <a:xfrm rot="-8335234">
            <a:off x="3502025" y="1390650"/>
            <a:ext cx="2822575" cy="971550"/>
            <a:chOff x="2495" y="2329"/>
            <a:chExt cx="1778" cy="612"/>
          </a:xfrm>
        </p:grpSpPr>
        <p:sp>
          <p:nvSpPr>
            <p:cNvPr id="81952" name="AutoShape 14"/>
            <p:cNvSpPr>
              <a:spLocks noChangeArrowheads="1"/>
            </p:cNvSpPr>
            <p:nvPr/>
          </p:nvSpPr>
          <p:spPr bwMode="auto">
            <a:xfrm rot="3226569">
              <a:off x="3385" y="1489"/>
              <a:ext cx="48" cy="1728"/>
            </a:xfrm>
            <a:prstGeom prst="flowChartExtract">
              <a:avLst/>
            </a:prstGeom>
            <a:solidFill>
              <a:schemeClr val="tx2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81953" name="Oval 15"/>
            <p:cNvSpPr>
              <a:spLocks noChangeArrowheads="1"/>
            </p:cNvSpPr>
            <p:nvPr/>
          </p:nvSpPr>
          <p:spPr bwMode="auto">
            <a:xfrm rot="8626569">
              <a:off x="2495" y="2894"/>
              <a:ext cx="288" cy="47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179216" name="Text Box 16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179217" name="Text Box 17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179219" name="Text Box 19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79220" name="Text Box 20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79221" name="Text Box 21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79222" name="Text Box 22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179223" name="Text Box 23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81941" name="Line 24"/>
          <p:cNvSpPr>
            <a:spLocks noChangeShapeType="1"/>
          </p:cNvSpPr>
          <p:nvPr/>
        </p:nvSpPr>
        <p:spPr bwMode="auto">
          <a:xfrm flipV="1"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1942" name="Line 25"/>
          <p:cNvSpPr>
            <a:spLocks noChangeShapeType="1"/>
          </p:cNvSpPr>
          <p:nvPr/>
        </p:nvSpPr>
        <p:spPr bwMode="auto">
          <a:xfrm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1943" name="Rectangle 27"/>
          <p:cNvSpPr>
            <a:spLocks noChangeArrowheads="1"/>
          </p:cNvSpPr>
          <p:nvPr/>
        </p:nvSpPr>
        <p:spPr bwMode="auto">
          <a:xfrm rot="5400000">
            <a:off x="2116931" y="1680369"/>
            <a:ext cx="935038" cy="9271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79228" name="Text Box 28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179229" name="Text Box 29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81946" name="Oval 30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81947" name="Line 31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1948" name="Freeform 32"/>
          <p:cNvSpPr>
            <a:spLocks/>
          </p:cNvSpPr>
          <p:nvPr/>
        </p:nvSpPr>
        <p:spPr bwMode="auto">
          <a:xfrm>
            <a:off x="1943100" y="2286000"/>
            <a:ext cx="5016500" cy="2908300"/>
          </a:xfrm>
          <a:custGeom>
            <a:avLst/>
            <a:gdLst>
              <a:gd name="T0" fmla="*/ 190500 w 3160"/>
              <a:gd name="T1" fmla="*/ 533400 h 1832"/>
              <a:gd name="T2" fmla="*/ 38100 w 3160"/>
              <a:gd name="T3" fmla="*/ 762000 h 1832"/>
              <a:gd name="T4" fmla="*/ 38100 w 3160"/>
              <a:gd name="T5" fmla="*/ 1143000 h 1832"/>
              <a:gd name="T6" fmla="*/ 266700 w 3160"/>
              <a:gd name="T7" fmla="*/ 1600200 h 1832"/>
              <a:gd name="T8" fmla="*/ 571500 w 3160"/>
              <a:gd name="T9" fmla="*/ 1981200 h 1832"/>
              <a:gd name="T10" fmla="*/ 1181100 w 3160"/>
              <a:gd name="T11" fmla="*/ 2438400 h 1832"/>
              <a:gd name="T12" fmla="*/ 2095500 w 3160"/>
              <a:gd name="T13" fmla="*/ 2819400 h 1832"/>
              <a:gd name="T14" fmla="*/ 2857500 w 3160"/>
              <a:gd name="T15" fmla="*/ 2895600 h 1832"/>
              <a:gd name="T16" fmla="*/ 3771900 w 3160"/>
              <a:gd name="T17" fmla="*/ 2895600 h 1832"/>
              <a:gd name="T18" fmla="*/ 4305300 w 3160"/>
              <a:gd name="T19" fmla="*/ 2819400 h 1832"/>
              <a:gd name="T20" fmla="*/ 4686300 w 3160"/>
              <a:gd name="T21" fmla="*/ 2438400 h 1832"/>
              <a:gd name="T22" fmla="*/ 4914900 w 3160"/>
              <a:gd name="T23" fmla="*/ 1905000 h 1832"/>
              <a:gd name="T24" fmla="*/ 4991100 w 3160"/>
              <a:gd name="T25" fmla="*/ 1447800 h 1832"/>
              <a:gd name="T26" fmla="*/ 4991100 w 3160"/>
              <a:gd name="T27" fmla="*/ 914400 h 1832"/>
              <a:gd name="T28" fmla="*/ 4838700 w 3160"/>
              <a:gd name="T29" fmla="*/ 533400 h 1832"/>
              <a:gd name="T30" fmla="*/ 4610100 w 3160"/>
              <a:gd name="T31" fmla="*/ 304800 h 1832"/>
              <a:gd name="T32" fmla="*/ 4381500 w 3160"/>
              <a:gd name="T33" fmla="*/ 152400 h 1832"/>
              <a:gd name="T34" fmla="*/ 4152900 w 3160"/>
              <a:gd name="T35" fmla="*/ 0 h 1832"/>
              <a:gd name="T36" fmla="*/ 4076700 w 3160"/>
              <a:gd name="T37" fmla="*/ 152400 h 1832"/>
              <a:gd name="T38" fmla="*/ 4229100 w 3160"/>
              <a:gd name="T39" fmla="*/ 228600 h 1832"/>
              <a:gd name="T40" fmla="*/ 4381500 w 3160"/>
              <a:gd name="T41" fmla="*/ 381000 h 1832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3160" h="1832">
                <a:moveTo>
                  <a:pt x="120" y="336"/>
                </a:moveTo>
                <a:cubicBezTo>
                  <a:pt x="80" y="376"/>
                  <a:pt x="40" y="416"/>
                  <a:pt x="24" y="480"/>
                </a:cubicBezTo>
                <a:cubicBezTo>
                  <a:pt x="8" y="544"/>
                  <a:pt x="0" y="632"/>
                  <a:pt x="24" y="720"/>
                </a:cubicBezTo>
                <a:cubicBezTo>
                  <a:pt x="48" y="808"/>
                  <a:pt x="112" y="920"/>
                  <a:pt x="168" y="1008"/>
                </a:cubicBezTo>
                <a:cubicBezTo>
                  <a:pt x="224" y="1096"/>
                  <a:pt x="264" y="1160"/>
                  <a:pt x="360" y="1248"/>
                </a:cubicBezTo>
                <a:cubicBezTo>
                  <a:pt x="456" y="1336"/>
                  <a:pt x="584" y="1448"/>
                  <a:pt x="744" y="1536"/>
                </a:cubicBezTo>
                <a:cubicBezTo>
                  <a:pt x="904" y="1624"/>
                  <a:pt x="1144" y="1728"/>
                  <a:pt x="1320" y="1776"/>
                </a:cubicBezTo>
                <a:cubicBezTo>
                  <a:pt x="1496" y="1824"/>
                  <a:pt x="1624" y="1816"/>
                  <a:pt x="1800" y="1824"/>
                </a:cubicBezTo>
                <a:cubicBezTo>
                  <a:pt x="1976" y="1832"/>
                  <a:pt x="2224" y="1832"/>
                  <a:pt x="2376" y="1824"/>
                </a:cubicBezTo>
                <a:cubicBezTo>
                  <a:pt x="2528" y="1816"/>
                  <a:pt x="2616" y="1824"/>
                  <a:pt x="2712" y="1776"/>
                </a:cubicBezTo>
                <a:cubicBezTo>
                  <a:pt x="2808" y="1728"/>
                  <a:pt x="2888" y="1632"/>
                  <a:pt x="2952" y="1536"/>
                </a:cubicBezTo>
                <a:cubicBezTo>
                  <a:pt x="3016" y="1440"/>
                  <a:pt x="3064" y="1304"/>
                  <a:pt x="3096" y="1200"/>
                </a:cubicBezTo>
                <a:cubicBezTo>
                  <a:pt x="3128" y="1096"/>
                  <a:pt x="3136" y="1016"/>
                  <a:pt x="3144" y="912"/>
                </a:cubicBezTo>
                <a:cubicBezTo>
                  <a:pt x="3152" y="808"/>
                  <a:pt x="3160" y="672"/>
                  <a:pt x="3144" y="576"/>
                </a:cubicBezTo>
                <a:cubicBezTo>
                  <a:pt x="3128" y="480"/>
                  <a:pt x="3088" y="400"/>
                  <a:pt x="3048" y="336"/>
                </a:cubicBezTo>
                <a:cubicBezTo>
                  <a:pt x="3008" y="272"/>
                  <a:pt x="2952" y="232"/>
                  <a:pt x="2904" y="192"/>
                </a:cubicBezTo>
                <a:cubicBezTo>
                  <a:pt x="2856" y="152"/>
                  <a:pt x="2808" y="128"/>
                  <a:pt x="2760" y="96"/>
                </a:cubicBezTo>
                <a:cubicBezTo>
                  <a:pt x="2712" y="64"/>
                  <a:pt x="2648" y="0"/>
                  <a:pt x="2616" y="0"/>
                </a:cubicBezTo>
                <a:cubicBezTo>
                  <a:pt x="2584" y="0"/>
                  <a:pt x="2560" y="72"/>
                  <a:pt x="2568" y="96"/>
                </a:cubicBezTo>
                <a:cubicBezTo>
                  <a:pt x="2576" y="120"/>
                  <a:pt x="2632" y="120"/>
                  <a:pt x="2664" y="144"/>
                </a:cubicBezTo>
                <a:cubicBezTo>
                  <a:pt x="2696" y="168"/>
                  <a:pt x="2736" y="224"/>
                  <a:pt x="2760" y="24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1949" name="Line 33"/>
          <p:cNvSpPr>
            <a:spLocks noChangeShapeType="1"/>
          </p:cNvSpPr>
          <p:nvPr/>
        </p:nvSpPr>
        <p:spPr bwMode="auto">
          <a:xfrm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1950" name="Line 34"/>
          <p:cNvSpPr>
            <a:spLocks noChangeShapeType="1"/>
          </p:cNvSpPr>
          <p:nvPr/>
        </p:nvSpPr>
        <p:spPr bwMode="auto">
          <a:xfrm flipH="1"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9218" name="Text Box 18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82947" name="Line 3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2948" name="Oval 4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82949" name="Oval 5"/>
          <p:cNvSpPr>
            <a:spLocks noChangeArrowheads="1"/>
          </p:cNvSpPr>
          <p:nvPr/>
        </p:nvSpPr>
        <p:spPr bwMode="auto">
          <a:xfrm>
            <a:off x="1184275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82950" name="Oval 6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82951" name="Oval 7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82952" name="Oval 8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82953" name="Line 9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2954" name="Oval 10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82955" name="Oval 11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82956" name="Oval 12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82957" name="Oval 13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82958" name="Oval 14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82959" name="Group 15"/>
          <p:cNvGrpSpPr>
            <a:grpSpLocks/>
          </p:cNvGrpSpPr>
          <p:nvPr/>
        </p:nvGrpSpPr>
        <p:grpSpPr bwMode="auto">
          <a:xfrm>
            <a:off x="641350" y="1981200"/>
            <a:ext cx="3359150" cy="182563"/>
            <a:chOff x="1726" y="1244"/>
            <a:chExt cx="2116" cy="115"/>
          </a:xfrm>
        </p:grpSpPr>
        <p:sp>
          <p:nvSpPr>
            <p:cNvPr id="82979" name="AutoShape 16"/>
            <p:cNvSpPr>
              <a:spLocks noChangeArrowheads="1"/>
            </p:cNvSpPr>
            <p:nvPr/>
          </p:nvSpPr>
          <p:spPr bwMode="auto">
            <a:xfrm rot="-5221926">
              <a:off x="2630" y="340"/>
              <a:ext cx="57" cy="1865"/>
            </a:xfrm>
            <a:prstGeom prst="flowChartExtract">
              <a:avLst/>
            </a:prstGeom>
            <a:solidFill>
              <a:schemeClr val="tx2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82980" name="Oval 17"/>
            <p:cNvSpPr>
              <a:spLocks noChangeArrowheads="1"/>
            </p:cNvSpPr>
            <p:nvPr/>
          </p:nvSpPr>
          <p:spPr bwMode="auto">
            <a:xfrm rot="178073">
              <a:off x="3531" y="1303"/>
              <a:ext cx="311" cy="56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82960" name="Rectangle 18"/>
          <p:cNvSpPr>
            <a:spLocks noChangeArrowheads="1"/>
          </p:cNvSpPr>
          <p:nvPr/>
        </p:nvSpPr>
        <p:spPr bwMode="auto">
          <a:xfrm rot="5400000">
            <a:off x="2206626" y="1735137"/>
            <a:ext cx="914400" cy="949325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82961" name="Rectangle 19"/>
          <p:cNvSpPr>
            <a:spLocks noChangeArrowheads="1"/>
          </p:cNvSpPr>
          <p:nvPr/>
        </p:nvSpPr>
        <p:spPr bwMode="auto">
          <a:xfrm rot="5400000">
            <a:off x="3962400" y="2951163"/>
            <a:ext cx="1752600" cy="16002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82292" name="Text Box 20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182293" name="Text Box 21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182294" name="Text Box 22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182295" name="Text Box 23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182296" name="Text Box 24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182297" name="Text Box 25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82298" name="Text Box 26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82299" name="Text Box 27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82300" name="Text Box 28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182301" name="Text Box 29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82972" name="Line 30"/>
          <p:cNvSpPr>
            <a:spLocks noChangeShapeType="1"/>
          </p:cNvSpPr>
          <p:nvPr/>
        </p:nvSpPr>
        <p:spPr bwMode="auto">
          <a:xfrm>
            <a:off x="4114800" y="2057400"/>
            <a:ext cx="9144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2973" name="Line 31"/>
          <p:cNvSpPr>
            <a:spLocks noChangeShapeType="1"/>
          </p:cNvSpPr>
          <p:nvPr/>
        </p:nvSpPr>
        <p:spPr bwMode="auto">
          <a:xfrm flipV="1"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2974" name="Line 32"/>
          <p:cNvSpPr>
            <a:spLocks noChangeShapeType="1"/>
          </p:cNvSpPr>
          <p:nvPr/>
        </p:nvSpPr>
        <p:spPr bwMode="auto">
          <a:xfrm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2975" name="Line 34"/>
          <p:cNvSpPr>
            <a:spLocks noChangeShapeType="1"/>
          </p:cNvSpPr>
          <p:nvPr/>
        </p:nvSpPr>
        <p:spPr bwMode="auto">
          <a:xfrm>
            <a:off x="2133600" y="2057400"/>
            <a:ext cx="990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2976" name="Line 35"/>
          <p:cNvSpPr>
            <a:spLocks noChangeShapeType="1"/>
          </p:cNvSpPr>
          <p:nvPr/>
        </p:nvSpPr>
        <p:spPr bwMode="auto">
          <a:xfrm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2977" name="Line 36"/>
          <p:cNvSpPr>
            <a:spLocks noChangeShapeType="1"/>
          </p:cNvSpPr>
          <p:nvPr/>
        </p:nvSpPr>
        <p:spPr bwMode="auto">
          <a:xfrm flipH="1"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2978" name="Freeform 37"/>
          <p:cNvSpPr>
            <a:spLocks/>
          </p:cNvSpPr>
          <p:nvPr/>
        </p:nvSpPr>
        <p:spPr bwMode="auto">
          <a:xfrm>
            <a:off x="1968500" y="1739900"/>
            <a:ext cx="4127500" cy="3009900"/>
          </a:xfrm>
          <a:custGeom>
            <a:avLst/>
            <a:gdLst>
              <a:gd name="T0" fmla="*/ 165100 w 2600"/>
              <a:gd name="T1" fmla="*/ 1079500 h 1896"/>
              <a:gd name="T2" fmla="*/ 88900 w 2600"/>
              <a:gd name="T3" fmla="*/ 1231900 h 1896"/>
              <a:gd name="T4" fmla="*/ 12700 w 2600"/>
              <a:gd name="T5" fmla="*/ 1689100 h 1896"/>
              <a:gd name="T6" fmla="*/ 165100 w 2600"/>
              <a:gd name="T7" fmla="*/ 2146300 h 1896"/>
              <a:gd name="T8" fmla="*/ 393700 w 2600"/>
              <a:gd name="T9" fmla="*/ 2527300 h 1896"/>
              <a:gd name="T10" fmla="*/ 1003300 w 2600"/>
              <a:gd name="T11" fmla="*/ 2832100 h 1896"/>
              <a:gd name="T12" fmla="*/ 1689100 w 2600"/>
              <a:gd name="T13" fmla="*/ 2984500 h 1896"/>
              <a:gd name="T14" fmla="*/ 2527300 w 2600"/>
              <a:gd name="T15" fmla="*/ 2984500 h 1896"/>
              <a:gd name="T16" fmla="*/ 3289300 w 2600"/>
              <a:gd name="T17" fmla="*/ 2908300 h 1896"/>
              <a:gd name="T18" fmla="*/ 3670300 w 2600"/>
              <a:gd name="T19" fmla="*/ 2755900 h 1896"/>
              <a:gd name="T20" fmla="*/ 3975100 w 2600"/>
              <a:gd name="T21" fmla="*/ 2374900 h 1896"/>
              <a:gd name="T22" fmla="*/ 4051300 w 2600"/>
              <a:gd name="T23" fmla="*/ 1993900 h 1896"/>
              <a:gd name="T24" fmla="*/ 4127500 w 2600"/>
              <a:gd name="T25" fmla="*/ 1460500 h 1896"/>
              <a:gd name="T26" fmla="*/ 4051300 w 2600"/>
              <a:gd name="T27" fmla="*/ 850900 h 1896"/>
              <a:gd name="T28" fmla="*/ 3822700 w 2600"/>
              <a:gd name="T29" fmla="*/ 393700 h 1896"/>
              <a:gd name="T30" fmla="*/ 3365500 w 2600"/>
              <a:gd name="T31" fmla="*/ 88900 h 1896"/>
              <a:gd name="T32" fmla="*/ 2755900 w 2600"/>
              <a:gd name="T33" fmla="*/ 12700 h 1896"/>
              <a:gd name="T34" fmla="*/ 2298700 w 2600"/>
              <a:gd name="T35" fmla="*/ 12700 h 1896"/>
              <a:gd name="T36" fmla="*/ 2146300 w 2600"/>
              <a:gd name="T37" fmla="*/ 88900 h 1896"/>
              <a:gd name="T38" fmla="*/ 1917700 w 2600"/>
              <a:gd name="T39" fmla="*/ 241300 h 1896"/>
              <a:gd name="T40" fmla="*/ 1917700 w 2600"/>
              <a:gd name="T41" fmla="*/ 393700 h 1896"/>
              <a:gd name="T42" fmla="*/ 2070100 w 2600"/>
              <a:gd name="T43" fmla="*/ 393700 h 1896"/>
              <a:gd name="T44" fmla="*/ 2222500 w 2600"/>
              <a:gd name="T45" fmla="*/ 317500 h 1896"/>
              <a:gd name="T46" fmla="*/ 2374900 w 2600"/>
              <a:gd name="T47" fmla="*/ 241300 h 189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0" t="0" r="r" b="b"/>
            <a:pathLst>
              <a:path w="2600" h="1896">
                <a:moveTo>
                  <a:pt x="104" y="680"/>
                </a:moveTo>
                <a:cubicBezTo>
                  <a:pt x="88" y="696"/>
                  <a:pt x="72" y="712"/>
                  <a:pt x="56" y="776"/>
                </a:cubicBezTo>
                <a:cubicBezTo>
                  <a:pt x="40" y="840"/>
                  <a:pt x="0" y="968"/>
                  <a:pt x="8" y="1064"/>
                </a:cubicBezTo>
                <a:cubicBezTo>
                  <a:pt x="16" y="1160"/>
                  <a:pt x="64" y="1264"/>
                  <a:pt x="104" y="1352"/>
                </a:cubicBezTo>
                <a:cubicBezTo>
                  <a:pt x="144" y="1440"/>
                  <a:pt x="160" y="1520"/>
                  <a:pt x="248" y="1592"/>
                </a:cubicBezTo>
                <a:cubicBezTo>
                  <a:pt x="336" y="1664"/>
                  <a:pt x="496" y="1736"/>
                  <a:pt x="632" y="1784"/>
                </a:cubicBezTo>
                <a:cubicBezTo>
                  <a:pt x="768" y="1832"/>
                  <a:pt x="904" y="1864"/>
                  <a:pt x="1064" y="1880"/>
                </a:cubicBezTo>
                <a:cubicBezTo>
                  <a:pt x="1224" y="1896"/>
                  <a:pt x="1424" y="1888"/>
                  <a:pt x="1592" y="1880"/>
                </a:cubicBezTo>
                <a:cubicBezTo>
                  <a:pt x="1760" y="1872"/>
                  <a:pt x="1952" y="1856"/>
                  <a:pt x="2072" y="1832"/>
                </a:cubicBezTo>
                <a:cubicBezTo>
                  <a:pt x="2192" y="1808"/>
                  <a:pt x="2240" y="1792"/>
                  <a:pt x="2312" y="1736"/>
                </a:cubicBezTo>
                <a:cubicBezTo>
                  <a:pt x="2384" y="1680"/>
                  <a:pt x="2464" y="1576"/>
                  <a:pt x="2504" y="1496"/>
                </a:cubicBezTo>
                <a:cubicBezTo>
                  <a:pt x="2544" y="1416"/>
                  <a:pt x="2536" y="1352"/>
                  <a:pt x="2552" y="1256"/>
                </a:cubicBezTo>
                <a:cubicBezTo>
                  <a:pt x="2568" y="1160"/>
                  <a:pt x="2600" y="1040"/>
                  <a:pt x="2600" y="920"/>
                </a:cubicBezTo>
                <a:cubicBezTo>
                  <a:pt x="2600" y="800"/>
                  <a:pt x="2584" y="648"/>
                  <a:pt x="2552" y="536"/>
                </a:cubicBezTo>
                <a:cubicBezTo>
                  <a:pt x="2520" y="424"/>
                  <a:pt x="2480" y="328"/>
                  <a:pt x="2408" y="248"/>
                </a:cubicBezTo>
                <a:cubicBezTo>
                  <a:pt x="2336" y="168"/>
                  <a:pt x="2232" y="96"/>
                  <a:pt x="2120" y="56"/>
                </a:cubicBezTo>
                <a:cubicBezTo>
                  <a:pt x="2008" y="16"/>
                  <a:pt x="1848" y="16"/>
                  <a:pt x="1736" y="8"/>
                </a:cubicBezTo>
                <a:cubicBezTo>
                  <a:pt x="1624" y="0"/>
                  <a:pt x="1512" y="0"/>
                  <a:pt x="1448" y="8"/>
                </a:cubicBezTo>
                <a:cubicBezTo>
                  <a:pt x="1384" y="16"/>
                  <a:pt x="1392" y="32"/>
                  <a:pt x="1352" y="56"/>
                </a:cubicBezTo>
                <a:cubicBezTo>
                  <a:pt x="1312" y="80"/>
                  <a:pt x="1232" y="120"/>
                  <a:pt x="1208" y="152"/>
                </a:cubicBezTo>
                <a:cubicBezTo>
                  <a:pt x="1184" y="184"/>
                  <a:pt x="1192" y="232"/>
                  <a:pt x="1208" y="248"/>
                </a:cubicBezTo>
                <a:cubicBezTo>
                  <a:pt x="1224" y="264"/>
                  <a:pt x="1272" y="256"/>
                  <a:pt x="1304" y="248"/>
                </a:cubicBezTo>
                <a:cubicBezTo>
                  <a:pt x="1336" y="240"/>
                  <a:pt x="1368" y="216"/>
                  <a:pt x="1400" y="200"/>
                </a:cubicBezTo>
                <a:cubicBezTo>
                  <a:pt x="1432" y="184"/>
                  <a:pt x="1472" y="160"/>
                  <a:pt x="1496" y="15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243" name="Line 3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44" name="Oval 4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245" name="Oval 5"/>
          <p:cNvSpPr>
            <a:spLocks noChangeArrowheads="1"/>
          </p:cNvSpPr>
          <p:nvPr/>
        </p:nvSpPr>
        <p:spPr bwMode="auto">
          <a:xfrm>
            <a:off x="1184275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246" name="Oval 6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247" name="Oval 7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248" name="Oval 8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249" name="Line 9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50" name="Oval 10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251" name="Oval 11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252" name="Oval 12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253" name="Oval 13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254" name="Oval 14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10255" name="Group 15"/>
          <p:cNvGrpSpPr>
            <a:grpSpLocks/>
          </p:cNvGrpSpPr>
          <p:nvPr/>
        </p:nvGrpSpPr>
        <p:grpSpPr bwMode="auto">
          <a:xfrm rot="-5681155">
            <a:off x="1055687" y="11113"/>
            <a:ext cx="2822575" cy="971550"/>
            <a:chOff x="2495" y="2329"/>
            <a:chExt cx="1778" cy="612"/>
          </a:xfrm>
        </p:grpSpPr>
        <p:sp>
          <p:nvSpPr>
            <p:cNvPr id="10271" name="AutoShape 16"/>
            <p:cNvSpPr>
              <a:spLocks noChangeArrowheads="1"/>
            </p:cNvSpPr>
            <p:nvPr/>
          </p:nvSpPr>
          <p:spPr bwMode="auto">
            <a:xfrm rot="3226569">
              <a:off x="3385" y="1489"/>
              <a:ext cx="48" cy="1728"/>
            </a:xfrm>
            <a:prstGeom prst="flowChartExtract">
              <a:avLst/>
            </a:prstGeom>
            <a:solidFill>
              <a:schemeClr val="tx2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0272" name="Oval 17"/>
            <p:cNvSpPr>
              <a:spLocks noChangeArrowheads="1"/>
            </p:cNvSpPr>
            <p:nvPr/>
          </p:nvSpPr>
          <p:spPr bwMode="auto">
            <a:xfrm rot="8626569">
              <a:off x="2495" y="2894"/>
              <a:ext cx="288" cy="47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10256" name="Rectangle 18"/>
          <p:cNvSpPr>
            <a:spLocks noChangeArrowheads="1"/>
          </p:cNvSpPr>
          <p:nvPr/>
        </p:nvSpPr>
        <p:spPr bwMode="auto">
          <a:xfrm rot="5400000">
            <a:off x="3962400" y="2951163"/>
            <a:ext cx="1752600" cy="16002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257" name="Freeform 23"/>
          <p:cNvSpPr>
            <a:spLocks/>
          </p:cNvSpPr>
          <p:nvPr/>
        </p:nvSpPr>
        <p:spPr bwMode="auto">
          <a:xfrm>
            <a:off x="2895600" y="1600200"/>
            <a:ext cx="76200" cy="685800"/>
          </a:xfrm>
          <a:custGeom>
            <a:avLst/>
            <a:gdLst>
              <a:gd name="T0" fmla="*/ 76200 w 48"/>
              <a:gd name="T1" fmla="*/ 0 h 432"/>
              <a:gd name="T2" fmla="*/ 0 w 48"/>
              <a:gd name="T3" fmla="*/ 381000 h 432"/>
              <a:gd name="T4" fmla="*/ 76200 w 48"/>
              <a:gd name="T5" fmla="*/ 685800 h 43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8" h="432">
                <a:moveTo>
                  <a:pt x="48" y="0"/>
                </a:moveTo>
                <a:cubicBezTo>
                  <a:pt x="24" y="84"/>
                  <a:pt x="0" y="168"/>
                  <a:pt x="0" y="240"/>
                </a:cubicBezTo>
                <a:cubicBezTo>
                  <a:pt x="0" y="312"/>
                  <a:pt x="40" y="400"/>
                  <a:pt x="48" y="43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58" name="Freeform 24"/>
          <p:cNvSpPr>
            <a:spLocks/>
          </p:cNvSpPr>
          <p:nvPr/>
        </p:nvSpPr>
        <p:spPr bwMode="auto">
          <a:xfrm>
            <a:off x="3048000" y="1676400"/>
            <a:ext cx="990600" cy="1143000"/>
          </a:xfrm>
          <a:custGeom>
            <a:avLst/>
            <a:gdLst>
              <a:gd name="T0" fmla="*/ 0 w 624"/>
              <a:gd name="T1" fmla="*/ 0 h 720"/>
              <a:gd name="T2" fmla="*/ 990600 w 624"/>
              <a:gd name="T3" fmla="*/ 1143000 h 720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624" h="720">
                <a:moveTo>
                  <a:pt x="0" y="0"/>
                </a:moveTo>
                <a:cubicBezTo>
                  <a:pt x="260" y="300"/>
                  <a:pt x="520" y="600"/>
                  <a:pt x="624" y="72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625" name="Text Box 25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25627" name="Text Box 27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25628" name="Text Box 28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25629" name="Text Box 29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25630" name="Text Box 30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25631" name="Text Box 31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5636" name="Text Box 36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5637" name="Text Box 37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5638" name="Text Box 38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25639" name="Text Box 39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10269" name="Freeform 41"/>
          <p:cNvSpPr>
            <a:spLocks/>
          </p:cNvSpPr>
          <p:nvPr/>
        </p:nvSpPr>
        <p:spPr bwMode="auto">
          <a:xfrm>
            <a:off x="4800600" y="5029200"/>
            <a:ext cx="209550" cy="155575"/>
          </a:xfrm>
          <a:custGeom>
            <a:avLst/>
            <a:gdLst>
              <a:gd name="T0" fmla="*/ 69850 w 132"/>
              <a:gd name="T1" fmla="*/ 74613 h 98"/>
              <a:gd name="T2" fmla="*/ 50800 w 132"/>
              <a:gd name="T3" fmla="*/ 14288 h 98"/>
              <a:gd name="T4" fmla="*/ 111125 w 132"/>
              <a:gd name="T5" fmla="*/ 34925 h 98"/>
              <a:gd name="T6" fmla="*/ 90488 w 132"/>
              <a:gd name="T7" fmla="*/ 115888 h 98"/>
              <a:gd name="T8" fmla="*/ 30163 w 132"/>
              <a:gd name="T9" fmla="*/ 95250 h 98"/>
              <a:gd name="T10" fmla="*/ 111125 w 132"/>
              <a:gd name="T11" fmla="*/ 14288 h 98"/>
              <a:gd name="T12" fmla="*/ 171450 w 132"/>
              <a:gd name="T13" fmla="*/ 155575 h 9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32" h="98">
                <a:moveTo>
                  <a:pt x="44" y="47"/>
                </a:moveTo>
                <a:cubicBezTo>
                  <a:pt x="40" y="34"/>
                  <a:pt x="22" y="18"/>
                  <a:pt x="32" y="9"/>
                </a:cubicBezTo>
                <a:cubicBezTo>
                  <a:pt x="42" y="0"/>
                  <a:pt x="65" y="10"/>
                  <a:pt x="70" y="22"/>
                </a:cubicBezTo>
                <a:cubicBezTo>
                  <a:pt x="76" y="38"/>
                  <a:pt x="61" y="56"/>
                  <a:pt x="57" y="73"/>
                </a:cubicBezTo>
                <a:cubicBezTo>
                  <a:pt x="44" y="69"/>
                  <a:pt x="25" y="72"/>
                  <a:pt x="19" y="60"/>
                </a:cubicBezTo>
                <a:cubicBezTo>
                  <a:pt x="0" y="22"/>
                  <a:pt x="55" y="14"/>
                  <a:pt x="70" y="9"/>
                </a:cubicBezTo>
                <a:cubicBezTo>
                  <a:pt x="132" y="30"/>
                  <a:pt x="108" y="9"/>
                  <a:pt x="108" y="98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70" name="Freeform 42"/>
          <p:cNvSpPr>
            <a:spLocks/>
          </p:cNvSpPr>
          <p:nvPr/>
        </p:nvSpPr>
        <p:spPr bwMode="auto">
          <a:xfrm>
            <a:off x="4724400" y="4800600"/>
            <a:ext cx="76200" cy="304800"/>
          </a:xfrm>
          <a:custGeom>
            <a:avLst/>
            <a:gdLst>
              <a:gd name="T0" fmla="*/ 76200 w 48"/>
              <a:gd name="T1" fmla="*/ 0 h 192"/>
              <a:gd name="T2" fmla="*/ 0 w 48"/>
              <a:gd name="T3" fmla="*/ 152400 h 192"/>
              <a:gd name="T4" fmla="*/ 76200 w 48"/>
              <a:gd name="T5" fmla="*/ 304800 h 19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8" h="192">
                <a:moveTo>
                  <a:pt x="48" y="0"/>
                </a:moveTo>
                <a:cubicBezTo>
                  <a:pt x="24" y="32"/>
                  <a:pt x="0" y="64"/>
                  <a:pt x="0" y="96"/>
                </a:cubicBezTo>
                <a:cubicBezTo>
                  <a:pt x="0" y="128"/>
                  <a:pt x="32" y="176"/>
                  <a:pt x="48" y="19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83971" name="Line 3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3972" name="Oval 4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83973" name="Oval 5"/>
          <p:cNvSpPr>
            <a:spLocks noChangeArrowheads="1"/>
          </p:cNvSpPr>
          <p:nvPr/>
        </p:nvSpPr>
        <p:spPr bwMode="auto">
          <a:xfrm>
            <a:off x="1184275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83974" name="Oval 6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83975" name="Oval 7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83976" name="Oval 8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83977" name="Line 9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3978" name="Oval 10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83979" name="Oval 11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83980" name="Oval 12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83981" name="Oval 13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83982" name="Oval 14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83983" name="Group 15"/>
          <p:cNvGrpSpPr>
            <a:grpSpLocks/>
          </p:cNvGrpSpPr>
          <p:nvPr/>
        </p:nvGrpSpPr>
        <p:grpSpPr bwMode="auto">
          <a:xfrm>
            <a:off x="-1219200" y="1870075"/>
            <a:ext cx="3359150" cy="182563"/>
            <a:chOff x="1726" y="1244"/>
            <a:chExt cx="2116" cy="115"/>
          </a:xfrm>
        </p:grpSpPr>
        <p:sp>
          <p:nvSpPr>
            <p:cNvPr id="84003" name="AutoShape 16"/>
            <p:cNvSpPr>
              <a:spLocks noChangeArrowheads="1"/>
            </p:cNvSpPr>
            <p:nvPr/>
          </p:nvSpPr>
          <p:spPr bwMode="auto">
            <a:xfrm rot="-5221926">
              <a:off x="2630" y="340"/>
              <a:ext cx="57" cy="1865"/>
            </a:xfrm>
            <a:prstGeom prst="flowChartExtract">
              <a:avLst/>
            </a:prstGeom>
            <a:solidFill>
              <a:schemeClr val="tx2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84004" name="Oval 17"/>
            <p:cNvSpPr>
              <a:spLocks noChangeArrowheads="1"/>
            </p:cNvSpPr>
            <p:nvPr/>
          </p:nvSpPr>
          <p:spPr bwMode="auto">
            <a:xfrm rot="178073">
              <a:off x="3531" y="1303"/>
              <a:ext cx="311" cy="56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83984" name="Rectangle 18"/>
          <p:cNvSpPr>
            <a:spLocks noChangeArrowheads="1"/>
          </p:cNvSpPr>
          <p:nvPr/>
        </p:nvSpPr>
        <p:spPr bwMode="auto">
          <a:xfrm rot="5400000">
            <a:off x="3127376" y="1770062"/>
            <a:ext cx="914400" cy="879475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83985" name="Rectangle 19"/>
          <p:cNvSpPr>
            <a:spLocks noChangeArrowheads="1"/>
          </p:cNvSpPr>
          <p:nvPr/>
        </p:nvSpPr>
        <p:spPr bwMode="auto">
          <a:xfrm rot="5400000">
            <a:off x="3962400" y="2951163"/>
            <a:ext cx="1752600" cy="16002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83316" name="Text Box 20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183317" name="Text Box 21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183318" name="Text Box 22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183319" name="Text Box 23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183320" name="Text Box 24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183321" name="Text Box 25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83322" name="Text Box 26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83323" name="Text Box 27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83324" name="Text Box 28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183325" name="Text Box 29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83996" name="Line 30"/>
          <p:cNvSpPr>
            <a:spLocks noChangeShapeType="1"/>
          </p:cNvSpPr>
          <p:nvPr/>
        </p:nvSpPr>
        <p:spPr bwMode="auto">
          <a:xfrm>
            <a:off x="4114800" y="2057400"/>
            <a:ext cx="9144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3997" name="Line 31"/>
          <p:cNvSpPr>
            <a:spLocks noChangeShapeType="1"/>
          </p:cNvSpPr>
          <p:nvPr/>
        </p:nvSpPr>
        <p:spPr bwMode="auto">
          <a:xfrm flipV="1"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3998" name="Line 32"/>
          <p:cNvSpPr>
            <a:spLocks noChangeShapeType="1"/>
          </p:cNvSpPr>
          <p:nvPr/>
        </p:nvSpPr>
        <p:spPr bwMode="auto">
          <a:xfrm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3999" name="Line 34"/>
          <p:cNvSpPr>
            <a:spLocks noChangeShapeType="1"/>
          </p:cNvSpPr>
          <p:nvPr/>
        </p:nvSpPr>
        <p:spPr bwMode="auto">
          <a:xfrm>
            <a:off x="3200400" y="2057400"/>
            <a:ext cx="8382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4000" name="Freeform 36"/>
          <p:cNvSpPr>
            <a:spLocks/>
          </p:cNvSpPr>
          <p:nvPr/>
        </p:nvSpPr>
        <p:spPr bwMode="auto">
          <a:xfrm>
            <a:off x="1981200" y="1333500"/>
            <a:ext cx="4572000" cy="3111500"/>
          </a:xfrm>
          <a:custGeom>
            <a:avLst/>
            <a:gdLst>
              <a:gd name="T0" fmla="*/ 152400 w 2880"/>
              <a:gd name="T1" fmla="*/ 1485900 h 1960"/>
              <a:gd name="T2" fmla="*/ 0 w 2880"/>
              <a:gd name="T3" fmla="*/ 1790700 h 1960"/>
              <a:gd name="T4" fmla="*/ 152400 w 2880"/>
              <a:gd name="T5" fmla="*/ 2171700 h 1960"/>
              <a:gd name="T6" fmla="*/ 533400 w 2880"/>
              <a:gd name="T7" fmla="*/ 2552700 h 1960"/>
              <a:gd name="T8" fmla="*/ 1066800 w 2880"/>
              <a:gd name="T9" fmla="*/ 2857500 h 1960"/>
              <a:gd name="T10" fmla="*/ 1676400 w 2880"/>
              <a:gd name="T11" fmla="*/ 3009900 h 1960"/>
              <a:gd name="T12" fmla="*/ 2362200 w 2880"/>
              <a:gd name="T13" fmla="*/ 3086100 h 1960"/>
              <a:gd name="T14" fmla="*/ 3124200 w 2880"/>
              <a:gd name="T15" fmla="*/ 3086100 h 1960"/>
              <a:gd name="T16" fmla="*/ 3733800 w 2880"/>
              <a:gd name="T17" fmla="*/ 2933700 h 1960"/>
              <a:gd name="T18" fmla="*/ 4191000 w 2880"/>
              <a:gd name="T19" fmla="*/ 2628900 h 1960"/>
              <a:gd name="T20" fmla="*/ 4495800 w 2880"/>
              <a:gd name="T21" fmla="*/ 2019300 h 1960"/>
              <a:gd name="T22" fmla="*/ 4572000 w 2880"/>
              <a:gd name="T23" fmla="*/ 1409700 h 1960"/>
              <a:gd name="T24" fmla="*/ 4495800 w 2880"/>
              <a:gd name="T25" fmla="*/ 723900 h 1960"/>
              <a:gd name="T26" fmla="*/ 4114800 w 2880"/>
              <a:gd name="T27" fmla="*/ 266700 h 1960"/>
              <a:gd name="T28" fmla="*/ 3505200 w 2880"/>
              <a:gd name="T29" fmla="*/ 38100 h 1960"/>
              <a:gd name="T30" fmla="*/ 2743200 w 2880"/>
              <a:gd name="T31" fmla="*/ 38100 h 1960"/>
              <a:gd name="T32" fmla="*/ 2209800 w 2880"/>
              <a:gd name="T33" fmla="*/ 38100 h 1960"/>
              <a:gd name="T34" fmla="*/ 1752600 w 2880"/>
              <a:gd name="T35" fmla="*/ 266700 h 1960"/>
              <a:gd name="T36" fmla="*/ 1447800 w 2880"/>
              <a:gd name="T37" fmla="*/ 495300 h 1960"/>
              <a:gd name="T38" fmla="*/ 1295400 w 2880"/>
              <a:gd name="T39" fmla="*/ 571500 h 1960"/>
              <a:gd name="T40" fmla="*/ 1143000 w 2880"/>
              <a:gd name="T41" fmla="*/ 723900 h 1960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2880" h="1960">
                <a:moveTo>
                  <a:pt x="96" y="936"/>
                </a:moveTo>
                <a:cubicBezTo>
                  <a:pt x="48" y="996"/>
                  <a:pt x="0" y="1056"/>
                  <a:pt x="0" y="1128"/>
                </a:cubicBezTo>
                <a:cubicBezTo>
                  <a:pt x="0" y="1200"/>
                  <a:pt x="40" y="1288"/>
                  <a:pt x="96" y="1368"/>
                </a:cubicBezTo>
                <a:cubicBezTo>
                  <a:pt x="152" y="1448"/>
                  <a:pt x="240" y="1536"/>
                  <a:pt x="336" y="1608"/>
                </a:cubicBezTo>
                <a:cubicBezTo>
                  <a:pt x="432" y="1680"/>
                  <a:pt x="552" y="1752"/>
                  <a:pt x="672" y="1800"/>
                </a:cubicBezTo>
                <a:cubicBezTo>
                  <a:pt x="792" y="1848"/>
                  <a:pt x="920" y="1872"/>
                  <a:pt x="1056" y="1896"/>
                </a:cubicBezTo>
                <a:cubicBezTo>
                  <a:pt x="1192" y="1920"/>
                  <a:pt x="1336" y="1936"/>
                  <a:pt x="1488" y="1944"/>
                </a:cubicBezTo>
                <a:cubicBezTo>
                  <a:pt x="1640" y="1952"/>
                  <a:pt x="1824" y="1960"/>
                  <a:pt x="1968" y="1944"/>
                </a:cubicBezTo>
                <a:cubicBezTo>
                  <a:pt x="2112" y="1928"/>
                  <a:pt x="2240" y="1896"/>
                  <a:pt x="2352" y="1848"/>
                </a:cubicBezTo>
                <a:cubicBezTo>
                  <a:pt x="2464" y="1800"/>
                  <a:pt x="2560" y="1752"/>
                  <a:pt x="2640" y="1656"/>
                </a:cubicBezTo>
                <a:cubicBezTo>
                  <a:pt x="2720" y="1560"/>
                  <a:pt x="2792" y="1400"/>
                  <a:pt x="2832" y="1272"/>
                </a:cubicBezTo>
                <a:cubicBezTo>
                  <a:pt x="2872" y="1144"/>
                  <a:pt x="2880" y="1024"/>
                  <a:pt x="2880" y="888"/>
                </a:cubicBezTo>
                <a:cubicBezTo>
                  <a:pt x="2880" y="752"/>
                  <a:pt x="2880" y="576"/>
                  <a:pt x="2832" y="456"/>
                </a:cubicBezTo>
                <a:cubicBezTo>
                  <a:pt x="2784" y="336"/>
                  <a:pt x="2696" y="240"/>
                  <a:pt x="2592" y="168"/>
                </a:cubicBezTo>
                <a:cubicBezTo>
                  <a:pt x="2488" y="96"/>
                  <a:pt x="2352" y="48"/>
                  <a:pt x="2208" y="24"/>
                </a:cubicBezTo>
                <a:cubicBezTo>
                  <a:pt x="2064" y="0"/>
                  <a:pt x="1864" y="24"/>
                  <a:pt x="1728" y="24"/>
                </a:cubicBezTo>
                <a:cubicBezTo>
                  <a:pt x="1592" y="24"/>
                  <a:pt x="1496" y="0"/>
                  <a:pt x="1392" y="24"/>
                </a:cubicBezTo>
                <a:cubicBezTo>
                  <a:pt x="1288" y="48"/>
                  <a:pt x="1184" y="120"/>
                  <a:pt x="1104" y="168"/>
                </a:cubicBezTo>
                <a:cubicBezTo>
                  <a:pt x="1024" y="216"/>
                  <a:pt x="960" y="280"/>
                  <a:pt x="912" y="312"/>
                </a:cubicBezTo>
                <a:cubicBezTo>
                  <a:pt x="864" y="344"/>
                  <a:pt x="848" y="336"/>
                  <a:pt x="816" y="360"/>
                </a:cubicBezTo>
                <a:cubicBezTo>
                  <a:pt x="784" y="384"/>
                  <a:pt x="752" y="420"/>
                  <a:pt x="720" y="45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4001" name="Line 37"/>
          <p:cNvSpPr>
            <a:spLocks noChangeShapeType="1"/>
          </p:cNvSpPr>
          <p:nvPr/>
        </p:nvSpPr>
        <p:spPr bwMode="auto">
          <a:xfrm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4002" name="Line 38"/>
          <p:cNvSpPr>
            <a:spLocks noChangeShapeType="1"/>
          </p:cNvSpPr>
          <p:nvPr/>
        </p:nvSpPr>
        <p:spPr bwMode="auto">
          <a:xfrm flipH="1"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84995" name="Line 3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4996" name="Oval 4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84997" name="Oval 5"/>
          <p:cNvSpPr>
            <a:spLocks noChangeArrowheads="1"/>
          </p:cNvSpPr>
          <p:nvPr/>
        </p:nvSpPr>
        <p:spPr bwMode="auto">
          <a:xfrm>
            <a:off x="1184275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84998" name="Oval 6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84999" name="Oval 7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85000" name="Oval 8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85001" name="Line 9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5002" name="Oval 10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85003" name="Oval 11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85004" name="Oval 12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85005" name="Oval 13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85006" name="Oval 14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85007" name="Group 15"/>
          <p:cNvGrpSpPr>
            <a:grpSpLocks/>
          </p:cNvGrpSpPr>
          <p:nvPr/>
        </p:nvGrpSpPr>
        <p:grpSpPr bwMode="auto">
          <a:xfrm>
            <a:off x="-3124200" y="1600200"/>
            <a:ext cx="3359150" cy="182563"/>
            <a:chOff x="1726" y="1244"/>
            <a:chExt cx="2116" cy="115"/>
          </a:xfrm>
        </p:grpSpPr>
        <p:sp>
          <p:nvSpPr>
            <p:cNvPr id="85025" name="AutoShape 16"/>
            <p:cNvSpPr>
              <a:spLocks noChangeArrowheads="1"/>
            </p:cNvSpPr>
            <p:nvPr/>
          </p:nvSpPr>
          <p:spPr bwMode="auto">
            <a:xfrm rot="-5221926">
              <a:off x="2630" y="340"/>
              <a:ext cx="57" cy="1865"/>
            </a:xfrm>
            <a:prstGeom prst="flowChartExtract">
              <a:avLst/>
            </a:prstGeom>
            <a:solidFill>
              <a:schemeClr val="tx2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85026" name="Oval 17"/>
            <p:cNvSpPr>
              <a:spLocks noChangeArrowheads="1"/>
            </p:cNvSpPr>
            <p:nvPr/>
          </p:nvSpPr>
          <p:spPr bwMode="auto">
            <a:xfrm rot="178073">
              <a:off x="3531" y="1303"/>
              <a:ext cx="311" cy="56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85008" name="Rectangle 18"/>
          <p:cNvSpPr>
            <a:spLocks noChangeArrowheads="1"/>
          </p:cNvSpPr>
          <p:nvPr/>
        </p:nvSpPr>
        <p:spPr bwMode="auto">
          <a:xfrm rot="5400000">
            <a:off x="3962400" y="2951163"/>
            <a:ext cx="1752600" cy="16002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86387" name="Text Box 19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186388" name="Text Box 20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186389" name="Text Box 21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186390" name="Text Box 22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186391" name="Text Box 23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186392" name="Text Box 24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86393" name="Text Box 25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86394" name="Text Box 26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86395" name="Text Box 27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186396" name="Text Box 28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85019" name="Freeform 29"/>
          <p:cNvSpPr>
            <a:spLocks/>
          </p:cNvSpPr>
          <p:nvPr/>
        </p:nvSpPr>
        <p:spPr bwMode="auto">
          <a:xfrm>
            <a:off x="-571500" y="1739900"/>
            <a:ext cx="2705100" cy="317500"/>
          </a:xfrm>
          <a:custGeom>
            <a:avLst/>
            <a:gdLst>
              <a:gd name="T0" fmla="*/ 2705100 w 2904"/>
              <a:gd name="T1" fmla="*/ 317500 h 200"/>
              <a:gd name="T2" fmla="*/ 380055 w 2904"/>
              <a:gd name="T3" fmla="*/ 12700 h 200"/>
              <a:gd name="T4" fmla="*/ 424768 w 2904"/>
              <a:gd name="T5" fmla="*/ 241300 h 200"/>
              <a:gd name="T6" fmla="*/ 514193 w 2904"/>
              <a:gd name="T7" fmla="*/ 241300 h 20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904" h="200">
                <a:moveTo>
                  <a:pt x="2904" y="200"/>
                </a:moveTo>
                <a:cubicBezTo>
                  <a:pt x="1860" y="108"/>
                  <a:pt x="816" y="16"/>
                  <a:pt x="408" y="8"/>
                </a:cubicBezTo>
                <a:cubicBezTo>
                  <a:pt x="0" y="0"/>
                  <a:pt x="432" y="128"/>
                  <a:pt x="456" y="152"/>
                </a:cubicBezTo>
                <a:cubicBezTo>
                  <a:pt x="480" y="176"/>
                  <a:pt x="516" y="164"/>
                  <a:pt x="552" y="15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5020" name="Line 30"/>
          <p:cNvSpPr>
            <a:spLocks noChangeShapeType="1"/>
          </p:cNvSpPr>
          <p:nvPr/>
        </p:nvSpPr>
        <p:spPr bwMode="auto">
          <a:xfrm flipV="1"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5021" name="Line 31"/>
          <p:cNvSpPr>
            <a:spLocks noChangeShapeType="1"/>
          </p:cNvSpPr>
          <p:nvPr/>
        </p:nvSpPr>
        <p:spPr bwMode="auto">
          <a:xfrm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5022" name="Line 33"/>
          <p:cNvSpPr>
            <a:spLocks noChangeShapeType="1"/>
          </p:cNvSpPr>
          <p:nvPr/>
        </p:nvSpPr>
        <p:spPr bwMode="auto">
          <a:xfrm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5023" name="Line 34"/>
          <p:cNvSpPr>
            <a:spLocks noChangeShapeType="1"/>
          </p:cNvSpPr>
          <p:nvPr/>
        </p:nvSpPr>
        <p:spPr bwMode="auto">
          <a:xfrm flipH="1"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5024" name="Freeform 35"/>
          <p:cNvSpPr>
            <a:spLocks/>
          </p:cNvSpPr>
          <p:nvPr/>
        </p:nvSpPr>
        <p:spPr bwMode="auto">
          <a:xfrm>
            <a:off x="2209800" y="1257300"/>
            <a:ext cx="4114800" cy="2997200"/>
          </a:xfrm>
          <a:custGeom>
            <a:avLst/>
            <a:gdLst>
              <a:gd name="T0" fmla="*/ 0 w 2800"/>
              <a:gd name="T1" fmla="*/ 1638300 h 1888"/>
              <a:gd name="T2" fmla="*/ 141079 w 2800"/>
              <a:gd name="T3" fmla="*/ 2019300 h 1888"/>
              <a:gd name="T4" fmla="*/ 352697 w 2800"/>
              <a:gd name="T5" fmla="*/ 2552700 h 1888"/>
              <a:gd name="T6" fmla="*/ 846473 w 2800"/>
              <a:gd name="T7" fmla="*/ 2857500 h 1888"/>
              <a:gd name="T8" fmla="*/ 1692946 w 2800"/>
              <a:gd name="T9" fmla="*/ 2933700 h 1888"/>
              <a:gd name="T10" fmla="*/ 2609959 w 2800"/>
              <a:gd name="T11" fmla="*/ 2933700 h 1888"/>
              <a:gd name="T12" fmla="*/ 3597511 w 2800"/>
              <a:gd name="T13" fmla="*/ 2552700 h 1888"/>
              <a:gd name="T14" fmla="*/ 4020747 w 2800"/>
              <a:gd name="T15" fmla="*/ 1866900 h 1888"/>
              <a:gd name="T16" fmla="*/ 4091287 w 2800"/>
              <a:gd name="T17" fmla="*/ 1104900 h 1888"/>
              <a:gd name="T18" fmla="*/ 3879669 w 2800"/>
              <a:gd name="T19" fmla="*/ 342900 h 1888"/>
              <a:gd name="T20" fmla="*/ 3103735 w 2800"/>
              <a:gd name="T21" fmla="*/ 38100 h 1888"/>
              <a:gd name="T22" fmla="*/ 2257262 w 2800"/>
              <a:gd name="T23" fmla="*/ 114300 h 1888"/>
              <a:gd name="T24" fmla="*/ 1763486 w 2800"/>
              <a:gd name="T25" fmla="*/ 190500 h 1888"/>
              <a:gd name="T26" fmla="*/ 1410789 w 2800"/>
              <a:gd name="T27" fmla="*/ 419100 h 1888"/>
              <a:gd name="T28" fmla="*/ 1199170 w 2800"/>
              <a:gd name="T29" fmla="*/ 647700 h 1888"/>
              <a:gd name="T30" fmla="*/ 1058091 w 2800"/>
              <a:gd name="T31" fmla="*/ 723900 h 1888"/>
              <a:gd name="T32" fmla="*/ 917013 w 2800"/>
              <a:gd name="T33" fmla="*/ 800100 h 1888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2800" h="1888">
                <a:moveTo>
                  <a:pt x="0" y="1032"/>
                </a:moveTo>
                <a:cubicBezTo>
                  <a:pt x="28" y="1104"/>
                  <a:pt x="56" y="1176"/>
                  <a:pt x="96" y="1272"/>
                </a:cubicBezTo>
                <a:cubicBezTo>
                  <a:pt x="136" y="1368"/>
                  <a:pt x="160" y="1520"/>
                  <a:pt x="240" y="1608"/>
                </a:cubicBezTo>
                <a:cubicBezTo>
                  <a:pt x="320" y="1696"/>
                  <a:pt x="424" y="1760"/>
                  <a:pt x="576" y="1800"/>
                </a:cubicBezTo>
                <a:cubicBezTo>
                  <a:pt x="728" y="1840"/>
                  <a:pt x="952" y="1840"/>
                  <a:pt x="1152" y="1848"/>
                </a:cubicBezTo>
                <a:cubicBezTo>
                  <a:pt x="1352" y="1856"/>
                  <a:pt x="1560" y="1888"/>
                  <a:pt x="1776" y="1848"/>
                </a:cubicBezTo>
                <a:cubicBezTo>
                  <a:pt x="1992" y="1808"/>
                  <a:pt x="2288" y="1720"/>
                  <a:pt x="2448" y="1608"/>
                </a:cubicBezTo>
                <a:cubicBezTo>
                  <a:pt x="2608" y="1496"/>
                  <a:pt x="2680" y="1328"/>
                  <a:pt x="2736" y="1176"/>
                </a:cubicBezTo>
                <a:cubicBezTo>
                  <a:pt x="2792" y="1024"/>
                  <a:pt x="2800" y="856"/>
                  <a:pt x="2784" y="696"/>
                </a:cubicBezTo>
                <a:cubicBezTo>
                  <a:pt x="2768" y="536"/>
                  <a:pt x="2752" y="328"/>
                  <a:pt x="2640" y="216"/>
                </a:cubicBezTo>
                <a:cubicBezTo>
                  <a:pt x="2528" y="104"/>
                  <a:pt x="2296" y="48"/>
                  <a:pt x="2112" y="24"/>
                </a:cubicBezTo>
                <a:cubicBezTo>
                  <a:pt x="1928" y="0"/>
                  <a:pt x="1688" y="56"/>
                  <a:pt x="1536" y="72"/>
                </a:cubicBezTo>
                <a:cubicBezTo>
                  <a:pt x="1384" y="88"/>
                  <a:pt x="1296" y="88"/>
                  <a:pt x="1200" y="120"/>
                </a:cubicBezTo>
                <a:cubicBezTo>
                  <a:pt x="1104" y="152"/>
                  <a:pt x="1024" y="216"/>
                  <a:pt x="960" y="264"/>
                </a:cubicBezTo>
                <a:cubicBezTo>
                  <a:pt x="896" y="312"/>
                  <a:pt x="856" y="376"/>
                  <a:pt x="816" y="408"/>
                </a:cubicBezTo>
                <a:cubicBezTo>
                  <a:pt x="776" y="440"/>
                  <a:pt x="752" y="440"/>
                  <a:pt x="720" y="456"/>
                </a:cubicBezTo>
                <a:cubicBezTo>
                  <a:pt x="688" y="472"/>
                  <a:pt x="648" y="496"/>
                  <a:pt x="624" y="504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86019" name="Line 3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6020" name="Oval 4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86021" name="Oval 5"/>
          <p:cNvSpPr>
            <a:spLocks noChangeArrowheads="1"/>
          </p:cNvSpPr>
          <p:nvPr/>
        </p:nvSpPr>
        <p:spPr bwMode="auto">
          <a:xfrm>
            <a:off x="1184275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86022" name="Oval 6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86023" name="Oval 7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86024" name="Oval 8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86025" name="Line 9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6026" name="Oval 10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86027" name="Oval 11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86028" name="Oval 12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86029" name="Oval 13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86030" name="Oval 14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86031" name="Rectangle 15"/>
          <p:cNvSpPr>
            <a:spLocks noChangeArrowheads="1"/>
          </p:cNvSpPr>
          <p:nvPr/>
        </p:nvSpPr>
        <p:spPr bwMode="auto">
          <a:xfrm rot="5400000">
            <a:off x="3962400" y="2951163"/>
            <a:ext cx="1752600" cy="16002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87408" name="Text Box 16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187409" name="Text Box 17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187410" name="Text Box 18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187411" name="Text Box 19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187412" name="Text Box 20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187413" name="Text Box 21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87414" name="Text Box 22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87415" name="Text Box 23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87416" name="Text Box 24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187417" name="Text Box 25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86042" name="Freeform 26"/>
          <p:cNvSpPr>
            <a:spLocks/>
          </p:cNvSpPr>
          <p:nvPr/>
        </p:nvSpPr>
        <p:spPr bwMode="auto">
          <a:xfrm>
            <a:off x="-762000" y="1752600"/>
            <a:ext cx="2895600" cy="304800"/>
          </a:xfrm>
          <a:custGeom>
            <a:avLst/>
            <a:gdLst>
              <a:gd name="T0" fmla="*/ 2895600 w 3600"/>
              <a:gd name="T1" fmla="*/ 304800 h 192"/>
              <a:gd name="T2" fmla="*/ 0 w 3600"/>
              <a:gd name="T3" fmla="*/ 0 h 192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3600" h="192">
                <a:moveTo>
                  <a:pt x="3600" y="192"/>
                </a:moveTo>
                <a:cubicBezTo>
                  <a:pt x="2104" y="112"/>
                  <a:pt x="608" y="32"/>
                  <a:pt x="0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6043" name="Line 27"/>
          <p:cNvSpPr>
            <a:spLocks noChangeShapeType="1"/>
          </p:cNvSpPr>
          <p:nvPr/>
        </p:nvSpPr>
        <p:spPr bwMode="auto">
          <a:xfrm flipV="1">
            <a:off x="40259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6044" name="Line 28"/>
          <p:cNvSpPr>
            <a:spLocks noChangeShapeType="1"/>
          </p:cNvSpPr>
          <p:nvPr/>
        </p:nvSpPr>
        <p:spPr bwMode="auto">
          <a:xfrm>
            <a:off x="40259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6045" name="Freeform 29"/>
          <p:cNvSpPr>
            <a:spLocks/>
          </p:cNvSpPr>
          <p:nvPr/>
        </p:nvSpPr>
        <p:spPr bwMode="auto">
          <a:xfrm>
            <a:off x="2133600" y="1828800"/>
            <a:ext cx="3200400" cy="2438400"/>
          </a:xfrm>
          <a:custGeom>
            <a:avLst/>
            <a:gdLst>
              <a:gd name="T0" fmla="*/ 0 w 2328"/>
              <a:gd name="T1" fmla="*/ 1041528 h 1592"/>
              <a:gd name="T2" fmla="*/ 65988 w 2328"/>
              <a:gd name="T3" fmla="*/ 1409126 h 1592"/>
              <a:gd name="T4" fmla="*/ 263951 w 2328"/>
              <a:gd name="T5" fmla="*/ 1703204 h 1592"/>
              <a:gd name="T6" fmla="*/ 659876 w 2328"/>
              <a:gd name="T7" fmla="*/ 2070802 h 1592"/>
              <a:gd name="T8" fmla="*/ 1187777 w 2328"/>
              <a:gd name="T9" fmla="*/ 2291361 h 1592"/>
              <a:gd name="T10" fmla="*/ 1847654 w 2328"/>
              <a:gd name="T11" fmla="*/ 2364880 h 1592"/>
              <a:gd name="T12" fmla="*/ 2573518 w 2328"/>
              <a:gd name="T13" fmla="*/ 2364880 h 1592"/>
              <a:gd name="T14" fmla="*/ 3101419 w 2328"/>
              <a:gd name="T15" fmla="*/ 1923763 h 1592"/>
              <a:gd name="T16" fmla="*/ 3167406 w 2328"/>
              <a:gd name="T17" fmla="*/ 1262086 h 1592"/>
              <a:gd name="T18" fmla="*/ 3101419 w 2328"/>
              <a:gd name="T19" fmla="*/ 820969 h 1592"/>
              <a:gd name="T20" fmla="*/ 2903456 w 2328"/>
              <a:gd name="T21" fmla="*/ 379851 h 1592"/>
              <a:gd name="T22" fmla="*/ 2507530 w 2328"/>
              <a:gd name="T23" fmla="*/ 159292 h 1592"/>
              <a:gd name="T24" fmla="*/ 2045616 w 2328"/>
              <a:gd name="T25" fmla="*/ 12253 h 1592"/>
              <a:gd name="T26" fmla="*/ 1649691 w 2328"/>
              <a:gd name="T27" fmla="*/ 85773 h 1592"/>
              <a:gd name="T28" fmla="*/ 1319753 w 2328"/>
              <a:gd name="T29" fmla="*/ 159292 h 1592"/>
              <a:gd name="T30" fmla="*/ 989814 w 2328"/>
              <a:gd name="T31" fmla="*/ 232812 h 1592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0" t="0" r="r" b="b"/>
            <a:pathLst>
              <a:path w="2328" h="1592">
                <a:moveTo>
                  <a:pt x="0" y="680"/>
                </a:moveTo>
                <a:cubicBezTo>
                  <a:pt x="8" y="764"/>
                  <a:pt x="16" y="848"/>
                  <a:pt x="48" y="920"/>
                </a:cubicBezTo>
                <a:cubicBezTo>
                  <a:pt x="80" y="992"/>
                  <a:pt x="120" y="1040"/>
                  <a:pt x="192" y="1112"/>
                </a:cubicBezTo>
                <a:cubicBezTo>
                  <a:pt x="264" y="1184"/>
                  <a:pt x="368" y="1288"/>
                  <a:pt x="480" y="1352"/>
                </a:cubicBezTo>
                <a:cubicBezTo>
                  <a:pt x="592" y="1416"/>
                  <a:pt x="720" y="1464"/>
                  <a:pt x="864" y="1496"/>
                </a:cubicBezTo>
                <a:cubicBezTo>
                  <a:pt x="1008" y="1528"/>
                  <a:pt x="1176" y="1536"/>
                  <a:pt x="1344" y="1544"/>
                </a:cubicBezTo>
                <a:cubicBezTo>
                  <a:pt x="1512" y="1552"/>
                  <a:pt x="1720" y="1592"/>
                  <a:pt x="1872" y="1544"/>
                </a:cubicBezTo>
                <a:cubicBezTo>
                  <a:pt x="2024" y="1496"/>
                  <a:pt x="2184" y="1376"/>
                  <a:pt x="2256" y="1256"/>
                </a:cubicBezTo>
                <a:cubicBezTo>
                  <a:pt x="2328" y="1136"/>
                  <a:pt x="2304" y="944"/>
                  <a:pt x="2304" y="824"/>
                </a:cubicBezTo>
                <a:cubicBezTo>
                  <a:pt x="2304" y="704"/>
                  <a:pt x="2288" y="632"/>
                  <a:pt x="2256" y="536"/>
                </a:cubicBezTo>
                <a:cubicBezTo>
                  <a:pt x="2224" y="440"/>
                  <a:pt x="2184" y="320"/>
                  <a:pt x="2112" y="248"/>
                </a:cubicBezTo>
                <a:cubicBezTo>
                  <a:pt x="2040" y="176"/>
                  <a:pt x="1928" y="144"/>
                  <a:pt x="1824" y="104"/>
                </a:cubicBezTo>
                <a:cubicBezTo>
                  <a:pt x="1720" y="64"/>
                  <a:pt x="1592" y="16"/>
                  <a:pt x="1488" y="8"/>
                </a:cubicBezTo>
                <a:cubicBezTo>
                  <a:pt x="1384" y="0"/>
                  <a:pt x="1288" y="40"/>
                  <a:pt x="1200" y="56"/>
                </a:cubicBezTo>
                <a:cubicBezTo>
                  <a:pt x="1112" y="72"/>
                  <a:pt x="1040" y="88"/>
                  <a:pt x="960" y="104"/>
                </a:cubicBezTo>
                <a:cubicBezTo>
                  <a:pt x="880" y="120"/>
                  <a:pt x="768" y="144"/>
                  <a:pt x="720" y="15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6046" name="Line 30"/>
          <p:cNvSpPr>
            <a:spLocks noChangeShapeType="1"/>
          </p:cNvSpPr>
          <p:nvPr/>
        </p:nvSpPr>
        <p:spPr bwMode="auto">
          <a:xfrm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6047" name="Line 31"/>
          <p:cNvSpPr>
            <a:spLocks noChangeShapeType="1"/>
          </p:cNvSpPr>
          <p:nvPr/>
        </p:nvSpPr>
        <p:spPr bwMode="auto">
          <a:xfrm flipH="1"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87043" name="Line 3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7044" name="Oval 4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87045" name="Oval 5"/>
          <p:cNvSpPr>
            <a:spLocks noChangeArrowheads="1"/>
          </p:cNvSpPr>
          <p:nvPr/>
        </p:nvSpPr>
        <p:spPr bwMode="auto">
          <a:xfrm>
            <a:off x="1184275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87046" name="Oval 6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87047" name="Oval 7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87048" name="Oval 8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87049" name="Line 9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7050" name="Oval 10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87051" name="Oval 11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87052" name="Oval 12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87053" name="Oval 13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87054" name="Oval 14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87055" name="Rectangle 15"/>
          <p:cNvSpPr>
            <a:spLocks noChangeArrowheads="1"/>
          </p:cNvSpPr>
          <p:nvPr/>
        </p:nvSpPr>
        <p:spPr bwMode="auto">
          <a:xfrm rot="5400000">
            <a:off x="3962400" y="2951163"/>
            <a:ext cx="1752600" cy="16002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88432" name="Text Box 16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188433" name="Text Box 17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188434" name="Text Box 18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188435" name="Text Box 19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188436" name="Text Box 20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188437" name="Text Box 21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88438" name="Text Box 22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88439" name="Text Box 23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88440" name="Text Box 24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188441" name="Text Box 25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87066" name="Freeform 26"/>
          <p:cNvSpPr>
            <a:spLocks/>
          </p:cNvSpPr>
          <p:nvPr/>
        </p:nvSpPr>
        <p:spPr bwMode="auto">
          <a:xfrm>
            <a:off x="-762000" y="1752600"/>
            <a:ext cx="2895600" cy="304800"/>
          </a:xfrm>
          <a:custGeom>
            <a:avLst/>
            <a:gdLst>
              <a:gd name="T0" fmla="*/ 2895600 w 3600"/>
              <a:gd name="T1" fmla="*/ 304800 h 192"/>
              <a:gd name="T2" fmla="*/ 0 w 3600"/>
              <a:gd name="T3" fmla="*/ 0 h 192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3600" h="192">
                <a:moveTo>
                  <a:pt x="3600" y="192"/>
                </a:moveTo>
                <a:cubicBezTo>
                  <a:pt x="2104" y="112"/>
                  <a:pt x="608" y="32"/>
                  <a:pt x="0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7067" name="Line 27"/>
          <p:cNvSpPr>
            <a:spLocks noChangeShapeType="1"/>
          </p:cNvSpPr>
          <p:nvPr/>
        </p:nvSpPr>
        <p:spPr bwMode="auto">
          <a:xfrm flipV="1">
            <a:off x="40259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7068" name="Line 28"/>
          <p:cNvSpPr>
            <a:spLocks noChangeShapeType="1"/>
          </p:cNvSpPr>
          <p:nvPr/>
        </p:nvSpPr>
        <p:spPr bwMode="auto">
          <a:xfrm>
            <a:off x="40259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7069" name="Freeform 29"/>
          <p:cNvSpPr>
            <a:spLocks/>
          </p:cNvSpPr>
          <p:nvPr/>
        </p:nvSpPr>
        <p:spPr bwMode="auto">
          <a:xfrm>
            <a:off x="2133600" y="1955800"/>
            <a:ext cx="2743200" cy="1854200"/>
          </a:xfrm>
          <a:custGeom>
            <a:avLst/>
            <a:gdLst>
              <a:gd name="T0" fmla="*/ 0 w 1688"/>
              <a:gd name="T1" fmla="*/ 857725 h 1176"/>
              <a:gd name="T2" fmla="*/ 312023 w 1688"/>
              <a:gd name="T3" fmla="*/ 1387497 h 1176"/>
              <a:gd name="T4" fmla="*/ 858063 w 1688"/>
              <a:gd name="T5" fmla="*/ 1765905 h 1176"/>
              <a:gd name="T6" fmla="*/ 1482108 w 1688"/>
              <a:gd name="T7" fmla="*/ 1841586 h 1176"/>
              <a:gd name="T8" fmla="*/ 2340171 w 1688"/>
              <a:gd name="T9" fmla="*/ 1690223 h 1176"/>
              <a:gd name="T10" fmla="*/ 2652193 w 1688"/>
              <a:gd name="T11" fmla="*/ 1236133 h 1176"/>
              <a:gd name="T12" fmla="*/ 2730199 w 1688"/>
              <a:gd name="T13" fmla="*/ 706362 h 1176"/>
              <a:gd name="T14" fmla="*/ 2574188 w 1688"/>
              <a:gd name="T15" fmla="*/ 327954 h 1176"/>
              <a:gd name="T16" fmla="*/ 2262165 w 1688"/>
              <a:gd name="T17" fmla="*/ 176590 h 1176"/>
              <a:gd name="T18" fmla="*/ 1872136 w 1688"/>
              <a:gd name="T19" fmla="*/ 25227 h 1176"/>
              <a:gd name="T20" fmla="*/ 1482108 w 1688"/>
              <a:gd name="T21" fmla="*/ 25227 h 1176"/>
              <a:gd name="T22" fmla="*/ 1248091 w 1688"/>
              <a:gd name="T23" fmla="*/ 100909 h 1176"/>
              <a:gd name="T24" fmla="*/ 1092080 w 1688"/>
              <a:gd name="T25" fmla="*/ 100909 h 1176"/>
              <a:gd name="T26" fmla="*/ 936068 w 1688"/>
              <a:gd name="T27" fmla="*/ 100909 h 117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1688" h="1176">
                <a:moveTo>
                  <a:pt x="0" y="544"/>
                </a:moveTo>
                <a:cubicBezTo>
                  <a:pt x="52" y="664"/>
                  <a:pt x="104" y="784"/>
                  <a:pt x="192" y="880"/>
                </a:cubicBezTo>
                <a:cubicBezTo>
                  <a:pt x="280" y="976"/>
                  <a:pt x="408" y="1072"/>
                  <a:pt x="528" y="1120"/>
                </a:cubicBezTo>
                <a:cubicBezTo>
                  <a:pt x="648" y="1168"/>
                  <a:pt x="760" y="1176"/>
                  <a:pt x="912" y="1168"/>
                </a:cubicBezTo>
                <a:cubicBezTo>
                  <a:pt x="1064" y="1160"/>
                  <a:pt x="1320" y="1136"/>
                  <a:pt x="1440" y="1072"/>
                </a:cubicBezTo>
                <a:cubicBezTo>
                  <a:pt x="1560" y="1008"/>
                  <a:pt x="1592" y="888"/>
                  <a:pt x="1632" y="784"/>
                </a:cubicBezTo>
                <a:cubicBezTo>
                  <a:pt x="1672" y="680"/>
                  <a:pt x="1688" y="544"/>
                  <a:pt x="1680" y="448"/>
                </a:cubicBezTo>
                <a:cubicBezTo>
                  <a:pt x="1672" y="352"/>
                  <a:pt x="1632" y="264"/>
                  <a:pt x="1584" y="208"/>
                </a:cubicBezTo>
                <a:cubicBezTo>
                  <a:pt x="1536" y="152"/>
                  <a:pt x="1464" y="144"/>
                  <a:pt x="1392" y="112"/>
                </a:cubicBezTo>
                <a:cubicBezTo>
                  <a:pt x="1320" y="80"/>
                  <a:pt x="1232" y="32"/>
                  <a:pt x="1152" y="16"/>
                </a:cubicBezTo>
                <a:cubicBezTo>
                  <a:pt x="1072" y="0"/>
                  <a:pt x="976" y="8"/>
                  <a:pt x="912" y="16"/>
                </a:cubicBezTo>
                <a:cubicBezTo>
                  <a:pt x="848" y="24"/>
                  <a:pt x="808" y="56"/>
                  <a:pt x="768" y="64"/>
                </a:cubicBezTo>
                <a:cubicBezTo>
                  <a:pt x="728" y="72"/>
                  <a:pt x="704" y="64"/>
                  <a:pt x="672" y="64"/>
                </a:cubicBezTo>
                <a:cubicBezTo>
                  <a:pt x="640" y="64"/>
                  <a:pt x="608" y="64"/>
                  <a:pt x="576" y="64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7070" name="Line 30"/>
          <p:cNvSpPr>
            <a:spLocks noChangeShapeType="1"/>
          </p:cNvSpPr>
          <p:nvPr/>
        </p:nvSpPr>
        <p:spPr bwMode="auto">
          <a:xfrm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7071" name="Line 31"/>
          <p:cNvSpPr>
            <a:spLocks noChangeShapeType="1"/>
          </p:cNvSpPr>
          <p:nvPr/>
        </p:nvSpPr>
        <p:spPr bwMode="auto">
          <a:xfrm flipH="1"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88067" name="Line 3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8068" name="Oval 4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88069" name="Oval 5"/>
          <p:cNvSpPr>
            <a:spLocks noChangeArrowheads="1"/>
          </p:cNvSpPr>
          <p:nvPr/>
        </p:nvSpPr>
        <p:spPr bwMode="auto">
          <a:xfrm>
            <a:off x="1184275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88070" name="Oval 6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88071" name="Oval 7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88072" name="Oval 8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88073" name="Line 9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8074" name="Oval 10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88075" name="Oval 11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88076" name="Oval 12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88077" name="Oval 13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88078" name="Oval 14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88079" name="Rectangle 15"/>
          <p:cNvSpPr>
            <a:spLocks noChangeArrowheads="1"/>
          </p:cNvSpPr>
          <p:nvPr/>
        </p:nvSpPr>
        <p:spPr bwMode="auto">
          <a:xfrm rot="5400000">
            <a:off x="3962400" y="2951163"/>
            <a:ext cx="1752600" cy="16002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89456" name="Text Box 16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189457" name="Text Box 17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189458" name="Text Box 18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189459" name="Text Box 19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189460" name="Text Box 20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189461" name="Text Box 21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89462" name="Text Box 22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89463" name="Text Box 23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89464" name="Text Box 24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189465" name="Text Box 25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88090" name="Freeform 26"/>
          <p:cNvSpPr>
            <a:spLocks/>
          </p:cNvSpPr>
          <p:nvPr/>
        </p:nvSpPr>
        <p:spPr bwMode="auto">
          <a:xfrm>
            <a:off x="-1752600" y="1752600"/>
            <a:ext cx="3886200" cy="304800"/>
          </a:xfrm>
          <a:custGeom>
            <a:avLst/>
            <a:gdLst>
              <a:gd name="T0" fmla="*/ 3886200 w 3600"/>
              <a:gd name="T1" fmla="*/ 304800 h 192"/>
              <a:gd name="T2" fmla="*/ 0 w 3600"/>
              <a:gd name="T3" fmla="*/ 0 h 192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3600" h="192">
                <a:moveTo>
                  <a:pt x="3600" y="192"/>
                </a:moveTo>
                <a:cubicBezTo>
                  <a:pt x="2104" y="112"/>
                  <a:pt x="608" y="32"/>
                  <a:pt x="0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8091" name="Line 27"/>
          <p:cNvSpPr>
            <a:spLocks noChangeShapeType="1"/>
          </p:cNvSpPr>
          <p:nvPr/>
        </p:nvSpPr>
        <p:spPr bwMode="auto">
          <a:xfrm flipV="1">
            <a:off x="40259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8092" name="Line 28"/>
          <p:cNvSpPr>
            <a:spLocks noChangeShapeType="1"/>
          </p:cNvSpPr>
          <p:nvPr/>
        </p:nvSpPr>
        <p:spPr bwMode="auto">
          <a:xfrm>
            <a:off x="40259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8093" name="Freeform 29"/>
          <p:cNvSpPr>
            <a:spLocks/>
          </p:cNvSpPr>
          <p:nvPr/>
        </p:nvSpPr>
        <p:spPr bwMode="auto">
          <a:xfrm>
            <a:off x="2189163" y="2065338"/>
            <a:ext cx="1625600" cy="1409700"/>
          </a:xfrm>
          <a:custGeom>
            <a:avLst/>
            <a:gdLst>
              <a:gd name="T0" fmla="*/ 0 w 1024"/>
              <a:gd name="T1" fmla="*/ 774700 h 888"/>
              <a:gd name="T2" fmla="*/ 152400 w 1024"/>
              <a:gd name="T3" fmla="*/ 1308100 h 888"/>
              <a:gd name="T4" fmla="*/ 457200 w 1024"/>
              <a:gd name="T5" fmla="*/ 1384300 h 888"/>
              <a:gd name="T6" fmla="*/ 838200 w 1024"/>
              <a:gd name="T7" fmla="*/ 1384300 h 888"/>
              <a:gd name="T8" fmla="*/ 1371600 w 1024"/>
              <a:gd name="T9" fmla="*/ 1308100 h 888"/>
              <a:gd name="T10" fmla="*/ 1524000 w 1024"/>
              <a:gd name="T11" fmla="*/ 927100 h 888"/>
              <a:gd name="T12" fmla="*/ 1600200 w 1024"/>
              <a:gd name="T13" fmla="*/ 393700 h 888"/>
              <a:gd name="T14" fmla="*/ 1371600 w 1024"/>
              <a:gd name="T15" fmla="*/ 88900 h 888"/>
              <a:gd name="T16" fmla="*/ 1143000 w 1024"/>
              <a:gd name="T17" fmla="*/ 12700 h 888"/>
              <a:gd name="T18" fmla="*/ 914400 w 1024"/>
              <a:gd name="T19" fmla="*/ 12700 h 888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1024" h="888">
                <a:moveTo>
                  <a:pt x="0" y="488"/>
                </a:moveTo>
                <a:cubicBezTo>
                  <a:pt x="24" y="624"/>
                  <a:pt x="48" y="760"/>
                  <a:pt x="96" y="824"/>
                </a:cubicBezTo>
                <a:cubicBezTo>
                  <a:pt x="144" y="888"/>
                  <a:pt x="216" y="864"/>
                  <a:pt x="288" y="872"/>
                </a:cubicBezTo>
                <a:cubicBezTo>
                  <a:pt x="360" y="880"/>
                  <a:pt x="432" y="880"/>
                  <a:pt x="528" y="872"/>
                </a:cubicBezTo>
                <a:cubicBezTo>
                  <a:pt x="624" y="864"/>
                  <a:pt x="792" y="872"/>
                  <a:pt x="864" y="824"/>
                </a:cubicBezTo>
                <a:cubicBezTo>
                  <a:pt x="936" y="776"/>
                  <a:pt x="936" y="680"/>
                  <a:pt x="960" y="584"/>
                </a:cubicBezTo>
                <a:cubicBezTo>
                  <a:pt x="984" y="488"/>
                  <a:pt x="1024" y="336"/>
                  <a:pt x="1008" y="248"/>
                </a:cubicBezTo>
                <a:cubicBezTo>
                  <a:pt x="992" y="160"/>
                  <a:pt x="912" y="96"/>
                  <a:pt x="864" y="56"/>
                </a:cubicBezTo>
                <a:cubicBezTo>
                  <a:pt x="816" y="16"/>
                  <a:pt x="768" y="16"/>
                  <a:pt x="720" y="8"/>
                </a:cubicBezTo>
                <a:cubicBezTo>
                  <a:pt x="672" y="0"/>
                  <a:pt x="624" y="4"/>
                  <a:pt x="576" y="8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8094" name="Line 30"/>
          <p:cNvSpPr>
            <a:spLocks noChangeShapeType="1"/>
          </p:cNvSpPr>
          <p:nvPr/>
        </p:nvSpPr>
        <p:spPr bwMode="auto">
          <a:xfrm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8095" name="Line 31"/>
          <p:cNvSpPr>
            <a:spLocks noChangeShapeType="1"/>
          </p:cNvSpPr>
          <p:nvPr/>
        </p:nvSpPr>
        <p:spPr bwMode="auto">
          <a:xfrm flipH="1"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89091" name="Line 3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9092" name="Oval 4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89093" name="Oval 5"/>
          <p:cNvSpPr>
            <a:spLocks noChangeArrowheads="1"/>
          </p:cNvSpPr>
          <p:nvPr/>
        </p:nvSpPr>
        <p:spPr bwMode="auto">
          <a:xfrm>
            <a:off x="1184275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89094" name="Oval 6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89095" name="Oval 7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89096" name="Oval 8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89097" name="Line 9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9098" name="Oval 10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89099" name="Oval 11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89100" name="Oval 12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89101" name="Oval 13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89102" name="Oval 14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89103" name="Rectangle 15"/>
          <p:cNvSpPr>
            <a:spLocks noChangeArrowheads="1"/>
          </p:cNvSpPr>
          <p:nvPr/>
        </p:nvSpPr>
        <p:spPr bwMode="auto">
          <a:xfrm rot="5400000">
            <a:off x="3962400" y="2951163"/>
            <a:ext cx="1752600" cy="16002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91504" name="Text Box 16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191505" name="Text Box 17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191506" name="Text Box 18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191507" name="Text Box 19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191508" name="Text Box 20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191509" name="Text Box 21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91510" name="Text Box 22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91511" name="Text Box 23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91512" name="Text Box 24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191513" name="Text Box 25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89114" name="Freeform 26"/>
          <p:cNvSpPr>
            <a:spLocks/>
          </p:cNvSpPr>
          <p:nvPr/>
        </p:nvSpPr>
        <p:spPr bwMode="auto">
          <a:xfrm>
            <a:off x="-1752600" y="1752600"/>
            <a:ext cx="3886200" cy="304800"/>
          </a:xfrm>
          <a:custGeom>
            <a:avLst/>
            <a:gdLst>
              <a:gd name="T0" fmla="*/ 3886200 w 3600"/>
              <a:gd name="T1" fmla="*/ 304800 h 192"/>
              <a:gd name="T2" fmla="*/ 0 w 3600"/>
              <a:gd name="T3" fmla="*/ 0 h 192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3600" h="192">
                <a:moveTo>
                  <a:pt x="3600" y="192"/>
                </a:moveTo>
                <a:cubicBezTo>
                  <a:pt x="2104" y="112"/>
                  <a:pt x="608" y="32"/>
                  <a:pt x="0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9115" name="Line 27"/>
          <p:cNvSpPr>
            <a:spLocks noChangeShapeType="1"/>
          </p:cNvSpPr>
          <p:nvPr/>
        </p:nvSpPr>
        <p:spPr bwMode="auto">
          <a:xfrm flipV="1">
            <a:off x="40259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9116" name="Line 28"/>
          <p:cNvSpPr>
            <a:spLocks noChangeShapeType="1"/>
          </p:cNvSpPr>
          <p:nvPr/>
        </p:nvSpPr>
        <p:spPr bwMode="auto">
          <a:xfrm>
            <a:off x="40259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9117" name="Line 30"/>
          <p:cNvSpPr>
            <a:spLocks noChangeShapeType="1"/>
          </p:cNvSpPr>
          <p:nvPr/>
        </p:nvSpPr>
        <p:spPr bwMode="auto">
          <a:xfrm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9118" name="Line 31"/>
          <p:cNvSpPr>
            <a:spLocks noChangeShapeType="1"/>
          </p:cNvSpPr>
          <p:nvPr/>
        </p:nvSpPr>
        <p:spPr bwMode="auto">
          <a:xfrm flipH="1"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9119" name="Freeform 32"/>
          <p:cNvSpPr>
            <a:spLocks/>
          </p:cNvSpPr>
          <p:nvPr/>
        </p:nvSpPr>
        <p:spPr bwMode="auto">
          <a:xfrm>
            <a:off x="2133600" y="2057400"/>
            <a:ext cx="1231900" cy="1257300"/>
          </a:xfrm>
          <a:custGeom>
            <a:avLst/>
            <a:gdLst>
              <a:gd name="T0" fmla="*/ 0 w 776"/>
              <a:gd name="T1" fmla="*/ 838200 h 792"/>
              <a:gd name="T2" fmla="*/ 76200 w 776"/>
              <a:gd name="T3" fmla="*/ 990600 h 792"/>
              <a:gd name="T4" fmla="*/ 228600 w 776"/>
              <a:gd name="T5" fmla="*/ 1143000 h 792"/>
              <a:gd name="T6" fmla="*/ 762000 w 776"/>
              <a:gd name="T7" fmla="*/ 1219200 h 792"/>
              <a:gd name="T8" fmla="*/ 1143000 w 776"/>
              <a:gd name="T9" fmla="*/ 1219200 h 792"/>
              <a:gd name="T10" fmla="*/ 1219200 w 776"/>
              <a:gd name="T11" fmla="*/ 990600 h 792"/>
              <a:gd name="T12" fmla="*/ 1219200 w 776"/>
              <a:gd name="T13" fmla="*/ 762000 h 792"/>
              <a:gd name="T14" fmla="*/ 1219200 w 776"/>
              <a:gd name="T15" fmla="*/ 533400 h 792"/>
              <a:gd name="T16" fmla="*/ 1143000 w 776"/>
              <a:gd name="T17" fmla="*/ 304800 h 792"/>
              <a:gd name="T18" fmla="*/ 990600 w 776"/>
              <a:gd name="T19" fmla="*/ 152400 h 792"/>
              <a:gd name="T20" fmla="*/ 990600 w 776"/>
              <a:gd name="T21" fmla="*/ 0 h 792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776" h="792">
                <a:moveTo>
                  <a:pt x="0" y="528"/>
                </a:moveTo>
                <a:cubicBezTo>
                  <a:pt x="12" y="560"/>
                  <a:pt x="24" y="592"/>
                  <a:pt x="48" y="624"/>
                </a:cubicBezTo>
                <a:cubicBezTo>
                  <a:pt x="72" y="656"/>
                  <a:pt x="72" y="696"/>
                  <a:pt x="144" y="720"/>
                </a:cubicBezTo>
                <a:cubicBezTo>
                  <a:pt x="216" y="744"/>
                  <a:pt x="384" y="760"/>
                  <a:pt x="480" y="768"/>
                </a:cubicBezTo>
                <a:cubicBezTo>
                  <a:pt x="576" y="776"/>
                  <a:pt x="672" y="792"/>
                  <a:pt x="720" y="768"/>
                </a:cubicBezTo>
                <a:cubicBezTo>
                  <a:pt x="768" y="744"/>
                  <a:pt x="760" y="672"/>
                  <a:pt x="768" y="624"/>
                </a:cubicBezTo>
                <a:cubicBezTo>
                  <a:pt x="776" y="576"/>
                  <a:pt x="768" y="528"/>
                  <a:pt x="768" y="480"/>
                </a:cubicBezTo>
                <a:cubicBezTo>
                  <a:pt x="768" y="432"/>
                  <a:pt x="776" y="384"/>
                  <a:pt x="768" y="336"/>
                </a:cubicBezTo>
                <a:cubicBezTo>
                  <a:pt x="760" y="288"/>
                  <a:pt x="744" y="232"/>
                  <a:pt x="720" y="192"/>
                </a:cubicBezTo>
                <a:cubicBezTo>
                  <a:pt x="696" y="152"/>
                  <a:pt x="640" y="128"/>
                  <a:pt x="624" y="96"/>
                </a:cubicBezTo>
                <a:cubicBezTo>
                  <a:pt x="608" y="64"/>
                  <a:pt x="616" y="32"/>
                  <a:pt x="624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0115" name="Line 3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0116" name="Oval 4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0117" name="Oval 5"/>
          <p:cNvSpPr>
            <a:spLocks noChangeArrowheads="1"/>
          </p:cNvSpPr>
          <p:nvPr/>
        </p:nvSpPr>
        <p:spPr bwMode="auto">
          <a:xfrm>
            <a:off x="1184275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0118" name="Oval 6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0119" name="Oval 7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0120" name="Oval 8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0121" name="Line 9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0122" name="Oval 10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0123" name="Oval 11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0124" name="Oval 12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0125" name="Oval 13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0126" name="Oval 14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0127" name="Rectangle 15"/>
          <p:cNvSpPr>
            <a:spLocks noChangeArrowheads="1"/>
          </p:cNvSpPr>
          <p:nvPr/>
        </p:nvSpPr>
        <p:spPr bwMode="auto">
          <a:xfrm rot="5400000">
            <a:off x="3962400" y="2951163"/>
            <a:ext cx="1752600" cy="16002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92528" name="Text Box 16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192529" name="Text Box 17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192530" name="Text Box 18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192531" name="Text Box 19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192532" name="Text Box 20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192533" name="Text Box 21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92534" name="Text Box 22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92535" name="Text Box 23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92536" name="Text Box 24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192537" name="Text Box 25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90138" name="Freeform 26"/>
          <p:cNvSpPr>
            <a:spLocks/>
          </p:cNvSpPr>
          <p:nvPr/>
        </p:nvSpPr>
        <p:spPr bwMode="auto">
          <a:xfrm>
            <a:off x="-1752600" y="1752600"/>
            <a:ext cx="3886200" cy="304800"/>
          </a:xfrm>
          <a:custGeom>
            <a:avLst/>
            <a:gdLst>
              <a:gd name="T0" fmla="*/ 3886200 w 3600"/>
              <a:gd name="T1" fmla="*/ 304800 h 192"/>
              <a:gd name="T2" fmla="*/ 0 w 3600"/>
              <a:gd name="T3" fmla="*/ 0 h 192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3600" h="192">
                <a:moveTo>
                  <a:pt x="3600" y="192"/>
                </a:moveTo>
                <a:cubicBezTo>
                  <a:pt x="2104" y="112"/>
                  <a:pt x="608" y="32"/>
                  <a:pt x="0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0139" name="Line 27"/>
          <p:cNvSpPr>
            <a:spLocks noChangeShapeType="1"/>
          </p:cNvSpPr>
          <p:nvPr/>
        </p:nvSpPr>
        <p:spPr bwMode="auto">
          <a:xfrm flipV="1">
            <a:off x="40259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0140" name="Line 28"/>
          <p:cNvSpPr>
            <a:spLocks noChangeShapeType="1"/>
          </p:cNvSpPr>
          <p:nvPr/>
        </p:nvSpPr>
        <p:spPr bwMode="auto">
          <a:xfrm>
            <a:off x="40259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0141" name="Line 29"/>
          <p:cNvSpPr>
            <a:spLocks noChangeShapeType="1"/>
          </p:cNvSpPr>
          <p:nvPr/>
        </p:nvSpPr>
        <p:spPr bwMode="auto">
          <a:xfrm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0142" name="Line 30"/>
          <p:cNvSpPr>
            <a:spLocks noChangeShapeType="1"/>
          </p:cNvSpPr>
          <p:nvPr/>
        </p:nvSpPr>
        <p:spPr bwMode="auto">
          <a:xfrm flipH="1"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0143" name="Freeform 32"/>
          <p:cNvSpPr>
            <a:spLocks/>
          </p:cNvSpPr>
          <p:nvPr/>
        </p:nvSpPr>
        <p:spPr bwMode="auto">
          <a:xfrm>
            <a:off x="2209800" y="2133600"/>
            <a:ext cx="927100" cy="762000"/>
          </a:xfrm>
          <a:custGeom>
            <a:avLst/>
            <a:gdLst>
              <a:gd name="T0" fmla="*/ 0 w 584"/>
              <a:gd name="T1" fmla="*/ 762000 h 480"/>
              <a:gd name="T2" fmla="*/ 304800 w 584"/>
              <a:gd name="T3" fmla="*/ 685800 h 480"/>
              <a:gd name="T4" fmla="*/ 609600 w 584"/>
              <a:gd name="T5" fmla="*/ 533400 h 480"/>
              <a:gd name="T6" fmla="*/ 838200 w 584"/>
              <a:gd name="T7" fmla="*/ 457200 h 480"/>
              <a:gd name="T8" fmla="*/ 914400 w 584"/>
              <a:gd name="T9" fmla="*/ 228600 h 480"/>
              <a:gd name="T10" fmla="*/ 914400 w 584"/>
              <a:gd name="T11" fmla="*/ 0 h 48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84" h="480">
                <a:moveTo>
                  <a:pt x="0" y="480"/>
                </a:moveTo>
                <a:cubicBezTo>
                  <a:pt x="64" y="468"/>
                  <a:pt x="128" y="456"/>
                  <a:pt x="192" y="432"/>
                </a:cubicBezTo>
                <a:cubicBezTo>
                  <a:pt x="256" y="408"/>
                  <a:pt x="328" y="360"/>
                  <a:pt x="384" y="336"/>
                </a:cubicBezTo>
                <a:cubicBezTo>
                  <a:pt x="440" y="312"/>
                  <a:pt x="496" y="320"/>
                  <a:pt x="528" y="288"/>
                </a:cubicBezTo>
                <a:cubicBezTo>
                  <a:pt x="560" y="256"/>
                  <a:pt x="568" y="192"/>
                  <a:pt x="576" y="144"/>
                </a:cubicBezTo>
                <a:cubicBezTo>
                  <a:pt x="584" y="96"/>
                  <a:pt x="576" y="32"/>
                  <a:pt x="576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1139" name="Line 3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1140" name="Oval 4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1141" name="Oval 5"/>
          <p:cNvSpPr>
            <a:spLocks noChangeArrowheads="1"/>
          </p:cNvSpPr>
          <p:nvPr/>
        </p:nvSpPr>
        <p:spPr bwMode="auto">
          <a:xfrm>
            <a:off x="1184275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1142" name="Oval 6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1143" name="Oval 7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1144" name="Oval 8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1145" name="Line 9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1146" name="Oval 10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1147" name="Oval 11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1148" name="Oval 12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1149" name="Oval 13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1150" name="Oval 14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1151" name="Rectangle 15"/>
          <p:cNvSpPr>
            <a:spLocks noChangeArrowheads="1"/>
          </p:cNvSpPr>
          <p:nvPr/>
        </p:nvSpPr>
        <p:spPr bwMode="auto">
          <a:xfrm rot="5400000">
            <a:off x="3962400" y="2951163"/>
            <a:ext cx="1752600" cy="16002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93552" name="Text Box 16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193553" name="Text Box 17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193554" name="Text Box 18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193555" name="Text Box 19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193556" name="Text Box 20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193557" name="Text Box 21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93558" name="Text Box 22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93559" name="Text Box 23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93560" name="Text Box 24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193561" name="Text Box 25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91162" name="Freeform 26"/>
          <p:cNvSpPr>
            <a:spLocks/>
          </p:cNvSpPr>
          <p:nvPr/>
        </p:nvSpPr>
        <p:spPr bwMode="auto">
          <a:xfrm>
            <a:off x="-1752600" y="1752600"/>
            <a:ext cx="3886200" cy="304800"/>
          </a:xfrm>
          <a:custGeom>
            <a:avLst/>
            <a:gdLst>
              <a:gd name="T0" fmla="*/ 3886200 w 3600"/>
              <a:gd name="T1" fmla="*/ 304800 h 192"/>
              <a:gd name="T2" fmla="*/ 0 w 3600"/>
              <a:gd name="T3" fmla="*/ 0 h 192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3600" h="192">
                <a:moveTo>
                  <a:pt x="3600" y="192"/>
                </a:moveTo>
                <a:cubicBezTo>
                  <a:pt x="2104" y="112"/>
                  <a:pt x="608" y="32"/>
                  <a:pt x="0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1163" name="Line 27"/>
          <p:cNvSpPr>
            <a:spLocks noChangeShapeType="1"/>
          </p:cNvSpPr>
          <p:nvPr/>
        </p:nvSpPr>
        <p:spPr bwMode="auto">
          <a:xfrm flipV="1">
            <a:off x="40259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1164" name="Line 28"/>
          <p:cNvSpPr>
            <a:spLocks noChangeShapeType="1"/>
          </p:cNvSpPr>
          <p:nvPr/>
        </p:nvSpPr>
        <p:spPr bwMode="auto">
          <a:xfrm>
            <a:off x="40259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1165" name="Line 29"/>
          <p:cNvSpPr>
            <a:spLocks noChangeShapeType="1"/>
          </p:cNvSpPr>
          <p:nvPr/>
        </p:nvSpPr>
        <p:spPr bwMode="auto">
          <a:xfrm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1166" name="Line 30"/>
          <p:cNvSpPr>
            <a:spLocks noChangeShapeType="1"/>
          </p:cNvSpPr>
          <p:nvPr/>
        </p:nvSpPr>
        <p:spPr bwMode="auto">
          <a:xfrm flipH="1"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1167" name="Line 32"/>
          <p:cNvSpPr>
            <a:spLocks noChangeShapeType="1"/>
          </p:cNvSpPr>
          <p:nvPr/>
        </p:nvSpPr>
        <p:spPr bwMode="auto">
          <a:xfrm flipH="1">
            <a:off x="2133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2163" name="Line 3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164" name="Oval 4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2165" name="Oval 5"/>
          <p:cNvSpPr>
            <a:spLocks noChangeArrowheads="1"/>
          </p:cNvSpPr>
          <p:nvPr/>
        </p:nvSpPr>
        <p:spPr bwMode="auto">
          <a:xfrm>
            <a:off x="1184275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2166" name="Oval 6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2167" name="Oval 7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2168" name="Oval 8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2169" name="Line 9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170" name="Oval 10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2171" name="Oval 11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2172" name="Oval 12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2173" name="Oval 13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2174" name="Oval 14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2175" name="Rectangle 15"/>
          <p:cNvSpPr>
            <a:spLocks noChangeArrowheads="1"/>
          </p:cNvSpPr>
          <p:nvPr/>
        </p:nvSpPr>
        <p:spPr bwMode="auto">
          <a:xfrm rot="5400000">
            <a:off x="3962400" y="2951163"/>
            <a:ext cx="1752600" cy="16002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94576" name="Text Box 16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194577" name="Text Box 17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194578" name="Text Box 18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194579" name="Text Box 19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194580" name="Text Box 20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194581" name="Text Box 21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94582" name="Text Box 22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94583" name="Text Box 23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94584" name="Text Box 24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194585" name="Text Box 25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92186" name="Line 26"/>
          <p:cNvSpPr>
            <a:spLocks noChangeShapeType="1"/>
          </p:cNvSpPr>
          <p:nvPr/>
        </p:nvSpPr>
        <p:spPr bwMode="auto">
          <a:xfrm flipV="1"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187" name="Freeform 27"/>
          <p:cNvSpPr>
            <a:spLocks/>
          </p:cNvSpPr>
          <p:nvPr/>
        </p:nvSpPr>
        <p:spPr bwMode="auto">
          <a:xfrm>
            <a:off x="-1143000" y="1663700"/>
            <a:ext cx="3276600" cy="393700"/>
          </a:xfrm>
          <a:custGeom>
            <a:avLst/>
            <a:gdLst>
              <a:gd name="T0" fmla="*/ 3276600 w 2640"/>
              <a:gd name="T1" fmla="*/ 393700 h 248"/>
              <a:gd name="T2" fmla="*/ 3097876 w 2640"/>
              <a:gd name="T3" fmla="*/ 317500 h 248"/>
              <a:gd name="T4" fmla="*/ 2919153 w 2640"/>
              <a:gd name="T5" fmla="*/ 317500 h 248"/>
              <a:gd name="T6" fmla="*/ 2621280 w 2640"/>
              <a:gd name="T7" fmla="*/ 241300 h 248"/>
              <a:gd name="T8" fmla="*/ 2204258 w 2640"/>
              <a:gd name="T9" fmla="*/ 241300 h 248"/>
              <a:gd name="T10" fmla="*/ 1846811 w 2640"/>
              <a:gd name="T11" fmla="*/ 241300 h 248"/>
              <a:gd name="T12" fmla="*/ 1489364 w 2640"/>
              <a:gd name="T13" fmla="*/ 165100 h 248"/>
              <a:gd name="T14" fmla="*/ 1251065 w 2640"/>
              <a:gd name="T15" fmla="*/ 88900 h 248"/>
              <a:gd name="T16" fmla="*/ 774469 w 2640"/>
              <a:gd name="T17" fmla="*/ 88900 h 248"/>
              <a:gd name="T18" fmla="*/ 417022 w 2640"/>
              <a:gd name="T19" fmla="*/ 88900 h 248"/>
              <a:gd name="T20" fmla="*/ 238298 w 2640"/>
              <a:gd name="T21" fmla="*/ 12700 h 248"/>
              <a:gd name="T22" fmla="*/ 0 w 2640"/>
              <a:gd name="T23" fmla="*/ 12700 h 248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2640" h="248">
                <a:moveTo>
                  <a:pt x="2640" y="248"/>
                </a:moveTo>
                <a:cubicBezTo>
                  <a:pt x="2592" y="228"/>
                  <a:pt x="2544" y="208"/>
                  <a:pt x="2496" y="200"/>
                </a:cubicBezTo>
                <a:cubicBezTo>
                  <a:pt x="2448" y="192"/>
                  <a:pt x="2416" y="208"/>
                  <a:pt x="2352" y="200"/>
                </a:cubicBezTo>
                <a:cubicBezTo>
                  <a:pt x="2288" y="192"/>
                  <a:pt x="2208" y="160"/>
                  <a:pt x="2112" y="152"/>
                </a:cubicBezTo>
                <a:cubicBezTo>
                  <a:pt x="2016" y="144"/>
                  <a:pt x="1880" y="152"/>
                  <a:pt x="1776" y="152"/>
                </a:cubicBezTo>
                <a:cubicBezTo>
                  <a:pt x="1672" y="152"/>
                  <a:pt x="1584" y="160"/>
                  <a:pt x="1488" y="152"/>
                </a:cubicBezTo>
                <a:cubicBezTo>
                  <a:pt x="1392" y="144"/>
                  <a:pt x="1280" y="120"/>
                  <a:pt x="1200" y="104"/>
                </a:cubicBezTo>
                <a:cubicBezTo>
                  <a:pt x="1120" y="88"/>
                  <a:pt x="1104" y="64"/>
                  <a:pt x="1008" y="56"/>
                </a:cubicBezTo>
                <a:cubicBezTo>
                  <a:pt x="912" y="48"/>
                  <a:pt x="736" y="56"/>
                  <a:pt x="624" y="56"/>
                </a:cubicBezTo>
                <a:cubicBezTo>
                  <a:pt x="512" y="56"/>
                  <a:pt x="408" y="64"/>
                  <a:pt x="336" y="56"/>
                </a:cubicBezTo>
                <a:cubicBezTo>
                  <a:pt x="264" y="48"/>
                  <a:pt x="248" y="16"/>
                  <a:pt x="192" y="8"/>
                </a:cubicBezTo>
                <a:cubicBezTo>
                  <a:pt x="136" y="0"/>
                  <a:pt x="68" y="4"/>
                  <a:pt x="0" y="8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188" name="Line 28"/>
          <p:cNvSpPr>
            <a:spLocks noChangeShapeType="1"/>
          </p:cNvSpPr>
          <p:nvPr/>
        </p:nvSpPr>
        <p:spPr bwMode="auto">
          <a:xfrm>
            <a:off x="40259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189" name="Line 29"/>
          <p:cNvSpPr>
            <a:spLocks noChangeShapeType="1"/>
          </p:cNvSpPr>
          <p:nvPr/>
        </p:nvSpPr>
        <p:spPr bwMode="auto">
          <a:xfrm flipH="1"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190" name="Line 30"/>
          <p:cNvSpPr>
            <a:spLocks noChangeShapeType="1"/>
          </p:cNvSpPr>
          <p:nvPr/>
        </p:nvSpPr>
        <p:spPr bwMode="auto">
          <a:xfrm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191" name="Line 31"/>
          <p:cNvSpPr>
            <a:spLocks noChangeShapeType="1"/>
          </p:cNvSpPr>
          <p:nvPr/>
        </p:nvSpPr>
        <p:spPr bwMode="auto">
          <a:xfrm flipH="1">
            <a:off x="2133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3187" name="Line 3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3188" name="Oval 4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3189" name="Oval 5"/>
          <p:cNvSpPr>
            <a:spLocks noChangeArrowheads="1"/>
          </p:cNvSpPr>
          <p:nvPr/>
        </p:nvSpPr>
        <p:spPr bwMode="auto">
          <a:xfrm>
            <a:off x="1184275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3190" name="Oval 6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3191" name="Oval 7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3192" name="Oval 8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3193" name="Line 9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3194" name="Oval 10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3195" name="Oval 11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3196" name="Oval 12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3197" name="Oval 13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3198" name="Oval 14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93199" name="Group 15"/>
          <p:cNvGrpSpPr>
            <a:grpSpLocks/>
          </p:cNvGrpSpPr>
          <p:nvPr/>
        </p:nvGrpSpPr>
        <p:grpSpPr bwMode="auto">
          <a:xfrm rot="7947328">
            <a:off x="-1893094" y="1054894"/>
            <a:ext cx="3359150" cy="182562"/>
            <a:chOff x="1726" y="1244"/>
            <a:chExt cx="2116" cy="115"/>
          </a:xfrm>
        </p:grpSpPr>
        <p:sp>
          <p:nvSpPr>
            <p:cNvPr id="93217" name="AutoShape 16"/>
            <p:cNvSpPr>
              <a:spLocks noChangeArrowheads="1"/>
            </p:cNvSpPr>
            <p:nvPr/>
          </p:nvSpPr>
          <p:spPr bwMode="auto">
            <a:xfrm rot="-5221926">
              <a:off x="2630" y="340"/>
              <a:ext cx="57" cy="1865"/>
            </a:xfrm>
            <a:prstGeom prst="flowChartExtract">
              <a:avLst/>
            </a:prstGeom>
            <a:solidFill>
              <a:schemeClr val="tx2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93218" name="Oval 17"/>
            <p:cNvSpPr>
              <a:spLocks noChangeArrowheads="1"/>
            </p:cNvSpPr>
            <p:nvPr/>
          </p:nvSpPr>
          <p:spPr bwMode="auto">
            <a:xfrm rot="178073">
              <a:off x="3531" y="1303"/>
              <a:ext cx="311" cy="56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93200" name="Rectangle 18"/>
          <p:cNvSpPr>
            <a:spLocks noChangeArrowheads="1"/>
          </p:cNvSpPr>
          <p:nvPr/>
        </p:nvSpPr>
        <p:spPr bwMode="auto">
          <a:xfrm rot="5400000">
            <a:off x="3962400" y="2951163"/>
            <a:ext cx="1752600" cy="16002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95603" name="Text Box 19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195604" name="Text Box 20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195605" name="Text Box 21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195606" name="Text Box 22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195607" name="Text Box 23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195608" name="Text Box 24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95609" name="Text Box 25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95610" name="Text Box 26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95611" name="Text Box 27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195612" name="Text Box 28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93211" name="Freeform 29"/>
          <p:cNvSpPr>
            <a:spLocks/>
          </p:cNvSpPr>
          <p:nvPr/>
        </p:nvSpPr>
        <p:spPr bwMode="auto">
          <a:xfrm>
            <a:off x="-2057400" y="1752600"/>
            <a:ext cx="4191000" cy="304800"/>
          </a:xfrm>
          <a:custGeom>
            <a:avLst/>
            <a:gdLst>
              <a:gd name="T0" fmla="*/ 4191000 w 2640"/>
              <a:gd name="T1" fmla="*/ 304800 h 192"/>
              <a:gd name="T2" fmla="*/ 3429000 w 2640"/>
              <a:gd name="T3" fmla="*/ 228600 h 192"/>
              <a:gd name="T4" fmla="*/ 2819400 w 2640"/>
              <a:gd name="T5" fmla="*/ 152400 h 192"/>
              <a:gd name="T6" fmla="*/ 2438400 w 2640"/>
              <a:gd name="T7" fmla="*/ 152400 h 192"/>
              <a:gd name="T8" fmla="*/ 1905000 w 2640"/>
              <a:gd name="T9" fmla="*/ 152400 h 192"/>
              <a:gd name="T10" fmla="*/ 1524000 w 2640"/>
              <a:gd name="T11" fmla="*/ 152400 h 192"/>
              <a:gd name="T12" fmla="*/ 914400 w 2640"/>
              <a:gd name="T13" fmla="*/ 152400 h 192"/>
              <a:gd name="T14" fmla="*/ 457200 w 2640"/>
              <a:gd name="T15" fmla="*/ 152400 h 192"/>
              <a:gd name="T16" fmla="*/ 304800 w 2640"/>
              <a:gd name="T17" fmla="*/ 152400 h 192"/>
              <a:gd name="T18" fmla="*/ 76200 w 2640"/>
              <a:gd name="T19" fmla="*/ 152400 h 192"/>
              <a:gd name="T20" fmla="*/ 0 w 2640"/>
              <a:gd name="T21" fmla="*/ 0 h 192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640" h="192">
                <a:moveTo>
                  <a:pt x="2640" y="192"/>
                </a:moveTo>
                <a:cubicBezTo>
                  <a:pt x="2472" y="176"/>
                  <a:pt x="2304" y="160"/>
                  <a:pt x="2160" y="144"/>
                </a:cubicBezTo>
                <a:cubicBezTo>
                  <a:pt x="2016" y="128"/>
                  <a:pt x="1880" y="104"/>
                  <a:pt x="1776" y="96"/>
                </a:cubicBezTo>
                <a:cubicBezTo>
                  <a:pt x="1672" y="88"/>
                  <a:pt x="1632" y="96"/>
                  <a:pt x="1536" y="96"/>
                </a:cubicBezTo>
                <a:cubicBezTo>
                  <a:pt x="1440" y="96"/>
                  <a:pt x="1296" y="96"/>
                  <a:pt x="1200" y="96"/>
                </a:cubicBezTo>
                <a:cubicBezTo>
                  <a:pt x="1104" y="96"/>
                  <a:pt x="1064" y="96"/>
                  <a:pt x="960" y="96"/>
                </a:cubicBezTo>
                <a:cubicBezTo>
                  <a:pt x="856" y="96"/>
                  <a:pt x="688" y="96"/>
                  <a:pt x="576" y="96"/>
                </a:cubicBezTo>
                <a:cubicBezTo>
                  <a:pt x="464" y="96"/>
                  <a:pt x="352" y="96"/>
                  <a:pt x="288" y="96"/>
                </a:cubicBezTo>
                <a:cubicBezTo>
                  <a:pt x="224" y="96"/>
                  <a:pt x="232" y="96"/>
                  <a:pt x="192" y="96"/>
                </a:cubicBezTo>
                <a:cubicBezTo>
                  <a:pt x="152" y="96"/>
                  <a:pt x="80" y="112"/>
                  <a:pt x="48" y="96"/>
                </a:cubicBezTo>
                <a:cubicBezTo>
                  <a:pt x="16" y="80"/>
                  <a:pt x="8" y="40"/>
                  <a:pt x="0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3212" name="Line 30"/>
          <p:cNvSpPr>
            <a:spLocks noChangeShapeType="1"/>
          </p:cNvSpPr>
          <p:nvPr/>
        </p:nvSpPr>
        <p:spPr bwMode="auto">
          <a:xfrm flipV="1"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3213" name="Line 31"/>
          <p:cNvSpPr>
            <a:spLocks noChangeShapeType="1"/>
          </p:cNvSpPr>
          <p:nvPr/>
        </p:nvSpPr>
        <p:spPr bwMode="auto">
          <a:xfrm>
            <a:off x="40259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3214" name="Line 32"/>
          <p:cNvSpPr>
            <a:spLocks noChangeShapeType="1"/>
          </p:cNvSpPr>
          <p:nvPr/>
        </p:nvSpPr>
        <p:spPr bwMode="auto">
          <a:xfrm flipH="1"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3215" name="Line 33"/>
          <p:cNvSpPr>
            <a:spLocks noChangeShapeType="1"/>
          </p:cNvSpPr>
          <p:nvPr/>
        </p:nvSpPr>
        <p:spPr bwMode="auto">
          <a:xfrm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3216" name="Line 34"/>
          <p:cNvSpPr>
            <a:spLocks noChangeShapeType="1"/>
          </p:cNvSpPr>
          <p:nvPr/>
        </p:nvSpPr>
        <p:spPr bwMode="auto">
          <a:xfrm flipH="1">
            <a:off x="2133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267" name="Line 3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68" name="Oval 4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269" name="Oval 5"/>
          <p:cNvSpPr>
            <a:spLocks noChangeArrowheads="1"/>
          </p:cNvSpPr>
          <p:nvPr/>
        </p:nvSpPr>
        <p:spPr bwMode="auto">
          <a:xfrm>
            <a:off x="1184275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270" name="Oval 6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271" name="Oval 7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272" name="Oval 8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273" name="Line 9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74" name="Oval 10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275" name="Oval 11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276" name="Oval 12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277" name="Oval 13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278" name="Oval 14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11279" name="Group 15"/>
          <p:cNvGrpSpPr>
            <a:grpSpLocks/>
          </p:cNvGrpSpPr>
          <p:nvPr/>
        </p:nvGrpSpPr>
        <p:grpSpPr bwMode="auto">
          <a:xfrm rot="-7531280">
            <a:off x="217487" y="392113"/>
            <a:ext cx="2822575" cy="971550"/>
            <a:chOff x="2495" y="2329"/>
            <a:chExt cx="1778" cy="612"/>
          </a:xfrm>
        </p:grpSpPr>
        <p:sp>
          <p:nvSpPr>
            <p:cNvPr id="11293" name="AutoShape 16"/>
            <p:cNvSpPr>
              <a:spLocks noChangeArrowheads="1"/>
            </p:cNvSpPr>
            <p:nvPr/>
          </p:nvSpPr>
          <p:spPr bwMode="auto">
            <a:xfrm rot="3226569">
              <a:off x="3385" y="1489"/>
              <a:ext cx="48" cy="1728"/>
            </a:xfrm>
            <a:prstGeom prst="flowChartExtract">
              <a:avLst/>
            </a:prstGeom>
            <a:solidFill>
              <a:schemeClr val="tx2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1294" name="Oval 17"/>
            <p:cNvSpPr>
              <a:spLocks noChangeArrowheads="1"/>
            </p:cNvSpPr>
            <p:nvPr/>
          </p:nvSpPr>
          <p:spPr bwMode="auto">
            <a:xfrm rot="8626569">
              <a:off x="2495" y="2894"/>
              <a:ext cx="288" cy="47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11280" name="Rectangle 18"/>
          <p:cNvSpPr>
            <a:spLocks noChangeArrowheads="1"/>
          </p:cNvSpPr>
          <p:nvPr/>
        </p:nvSpPr>
        <p:spPr bwMode="auto">
          <a:xfrm rot="5400000">
            <a:off x="3962400" y="2951163"/>
            <a:ext cx="1752600" cy="16002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281" name="Freeform 19"/>
          <p:cNvSpPr>
            <a:spLocks/>
          </p:cNvSpPr>
          <p:nvPr/>
        </p:nvSpPr>
        <p:spPr bwMode="auto">
          <a:xfrm>
            <a:off x="2667000" y="1600200"/>
            <a:ext cx="76200" cy="685800"/>
          </a:xfrm>
          <a:custGeom>
            <a:avLst/>
            <a:gdLst>
              <a:gd name="T0" fmla="*/ 76200 w 48"/>
              <a:gd name="T1" fmla="*/ 0 h 432"/>
              <a:gd name="T2" fmla="*/ 0 w 48"/>
              <a:gd name="T3" fmla="*/ 381000 h 432"/>
              <a:gd name="T4" fmla="*/ 76200 w 48"/>
              <a:gd name="T5" fmla="*/ 685800 h 43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8" h="432">
                <a:moveTo>
                  <a:pt x="48" y="0"/>
                </a:moveTo>
                <a:cubicBezTo>
                  <a:pt x="24" y="84"/>
                  <a:pt x="0" y="168"/>
                  <a:pt x="0" y="240"/>
                </a:cubicBezTo>
                <a:cubicBezTo>
                  <a:pt x="0" y="312"/>
                  <a:pt x="40" y="400"/>
                  <a:pt x="48" y="43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82" name="Freeform 20"/>
          <p:cNvSpPr>
            <a:spLocks/>
          </p:cNvSpPr>
          <p:nvPr/>
        </p:nvSpPr>
        <p:spPr bwMode="auto">
          <a:xfrm>
            <a:off x="2819400" y="1600200"/>
            <a:ext cx="1219200" cy="1219200"/>
          </a:xfrm>
          <a:custGeom>
            <a:avLst/>
            <a:gdLst>
              <a:gd name="T0" fmla="*/ 0 w 624"/>
              <a:gd name="T1" fmla="*/ 0 h 720"/>
              <a:gd name="T2" fmla="*/ 1219200 w 624"/>
              <a:gd name="T3" fmla="*/ 1219200 h 720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624" h="720">
                <a:moveTo>
                  <a:pt x="0" y="0"/>
                </a:moveTo>
                <a:cubicBezTo>
                  <a:pt x="260" y="300"/>
                  <a:pt x="520" y="600"/>
                  <a:pt x="624" y="72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645" name="Text Box 21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26646" name="Text Box 22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26647" name="Text Box 23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26648" name="Text Box 24"/>
          <p:cNvSpPr txBox="1">
            <a:spLocks noChangeArrowheads="1"/>
          </p:cNvSpPr>
          <p:nvPr/>
        </p:nvSpPr>
        <p:spPr bwMode="auto">
          <a:xfrm>
            <a:off x="2971800" y="16764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26649" name="Text Box 25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26650" name="Text Box 26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6651" name="Text Box 27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6652" name="Text Box 28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6653" name="Text Box 29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26654" name="Text Box 30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4211" name="Line 3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4212" name="Oval 4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4213" name="Oval 5"/>
          <p:cNvSpPr>
            <a:spLocks noChangeArrowheads="1"/>
          </p:cNvSpPr>
          <p:nvPr/>
        </p:nvSpPr>
        <p:spPr bwMode="auto">
          <a:xfrm>
            <a:off x="1184275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4214" name="Oval 6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4215" name="Oval 7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4216" name="Oval 8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4217" name="Line 9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4218" name="Oval 10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4219" name="Oval 11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4220" name="Oval 12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4221" name="Oval 13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4222" name="Oval 14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94223" name="Group 15"/>
          <p:cNvGrpSpPr>
            <a:grpSpLocks/>
          </p:cNvGrpSpPr>
          <p:nvPr/>
        </p:nvGrpSpPr>
        <p:grpSpPr bwMode="auto">
          <a:xfrm rot="10800000">
            <a:off x="2203450" y="0"/>
            <a:ext cx="3359150" cy="182563"/>
            <a:chOff x="1726" y="1244"/>
            <a:chExt cx="2116" cy="115"/>
          </a:xfrm>
        </p:grpSpPr>
        <p:sp>
          <p:nvSpPr>
            <p:cNvPr id="94241" name="AutoShape 16"/>
            <p:cNvSpPr>
              <a:spLocks noChangeArrowheads="1"/>
            </p:cNvSpPr>
            <p:nvPr/>
          </p:nvSpPr>
          <p:spPr bwMode="auto">
            <a:xfrm rot="-5221926">
              <a:off x="2630" y="340"/>
              <a:ext cx="57" cy="1865"/>
            </a:xfrm>
            <a:prstGeom prst="flowChartExtract">
              <a:avLst/>
            </a:prstGeom>
            <a:solidFill>
              <a:schemeClr val="tx2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94242" name="Oval 17"/>
            <p:cNvSpPr>
              <a:spLocks noChangeArrowheads="1"/>
            </p:cNvSpPr>
            <p:nvPr/>
          </p:nvSpPr>
          <p:spPr bwMode="auto">
            <a:xfrm rot="178073">
              <a:off x="3531" y="1303"/>
              <a:ext cx="311" cy="56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94224" name="Rectangle 18"/>
          <p:cNvSpPr>
            <a:spLocks noChangeArrowheads="1"/>
          </p:cNvSpPr>
          <p:nvPr/>
        </p:nvSpPr>
        <p:spPr bwMode="auto">
          <a:xfrm rot="5400000">
            <a:off x="3962400" y="2951163"/>
            <a:ext cx="1752600" cy="16002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99699" name="Text Box 19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199700" name="Text Box 20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199701" name="Text Box 21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199702" name="Text Box 22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199703" name="Text Box 23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199704" name="Text Box 24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99705" name="Text Box 25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99706" name="Text Box 26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99707" name="Text Box 27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199708" name="Text Box 28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94235" name="Line 29"/>
          <p:cNvSpPr>
            <a:spLocks noChangeShapeType="1"/>
          </p:cNvSpPr>
          <p:nvPr/>
        </p:nvSpPr>
        <p:spPr bwMode="auto">
          <a:xfrm flipV="1"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4236" name="Line 30"/>
          <p:cNvSpPr>
            <a:spLocks noChangeShapeType="1"/>
          </p:cNvSpPr>
          <p:nvPr/>
        </p:nvSpPr>
        <p:spPr bwMode="auto">
          <a:xfrm>
            <a:off x="40259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4237" name="Line 31"/>
          <p:cNvSpPr>
            <a:spLocks noChangeShapeType="1"/>
          </p:cNvSpPr>
          <p:nvPr/>
        </p:nvSpPr>
        <p:spPr bwMode="auto">
          <a:xfrm flipH="1"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4238" name="Line 33"/>
          <p:cNvSpPr>
            <a:spLocks noChangeShapeType="1"/>
          </p:cNvSpPr>
          <p:nvPr/>
        </p:nvSpPr>
        <p:spPr bwMode="auto">
          <a:xfrm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4239" name="Line 34"/>
          <p:cNvSpPr>
            <a:spLocks noChangeShapeType="1"/>
          </p:cNvSpPr>
          <p:nvPr/>
        </p:nvSpPr>
        <p:spPr bwMode="auto">
          <a:xfrm flipH="1">
            <a:off x="2133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4240" name="Freeform 35"/>
          <p:cNvSpPr>
            <a:spLocks/>
          </p:cNvSpPr>
          <p:nvPr/>
        </p:nvSpPr>
        <p:spPr bwMode="auto">
          <a:xfrm>
            <a:off x="-165100" y="-241300"/>
            <a:ext cx="2413000" cy="2324100"/>
          </a:xfrm>
          <a:custGeom>
            <a:avLst/>
            <a:gdLst>
              <a:gd name="T0" fmla="*/ 2298700 w 1520"/>
              <a:gd name="T1" fmla="*/ 2298700 h 1464"/>
              <a:gd name="T2" fmla="*/ 1993900 w 1520"/>
              <a:gd name="T3" fmla="*/ 2298700 h 1464"/>
              <a:gd name="T4" fmla="*/ 1536700 w 1520"/>
              <a:gd name="T5" fmla="*/ 2146300 h 1464"/>
              <a:gd name="T6" fmla="*/ 1003300 w 1520"/>
              <a:gd name="T7" fmla="*/ 1993900 h 1464"/>
              <a:gd name="T8" fmla="*/ 546100 w 1520"/>
              <a:gd name="T9" fmla="*/ 1689100 h 1464"/>
              <a:gd name="T10" fmla="*/ 241300 w 1520"/>
              <a:gd name="T11" fmla="*/ 1460500 h 1464"/>
              <a:gd name="T12" fmla="*/ 12700 w 1520"/>
              <a:gd name="T13" fmla="*/ 1003300 h 1464"/>
              <a:gd name="T14" fmla="*/ 165100 w 1520"/>
              <a:gd name="T15" fmla="*/ 546100 h 1464"/>
              <a:gd name="T16" fmla="*/ 774700 w 1520"/>
              <a:gd name="T17" fmla="*/ 165100 h 1464"/>
              <a:gd name="T18" fmla="*/ 1308100 w 1520"/>
              <a:gd name="T19" fmla="*/ 88900 h 1464"/>
              <a:gd name="T20" fmla="*/ 1765300 w 1520"/>
              <a:gd name="T21" fmla="*/ 12700 h 1464"/>
              <a:gd name="T22" fmla="*/ 2298700 w 1520"/>
              <a:gd name="T23" fmla="*/ 165100 h 1464"/>
              <a:gd name="T24" fmla="*/ 2374900 w 1520"/>
              <a:gd name="T25" fmla="*/ 317500 h 1464"/>
              <a:gd name="T26" fmla="*/ 2070100 w 1520"/>
              <a:gd name="T27" fmla="*/ 469900 h 1464"/>
              <a:gd name="T28" fmla="*/ 1917700 w 1520"/>
              <a:gd name="T29" fmla="*/ 469900 h 1464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1520" h="1464">
                <a:moveTo>
                  <a:pt x="1448" y="1448"/>
                </a:moveTo>
                <a:cubicBezTo>
                  <a:pt x="1392" y="1456"/>
                  <a:pt x="1336" y="1464"/>
                  <a:pt x="1256" y="1448"/>
                </a:cubicBezTo>
                <a:cubicBezTo>
                  <a:pt x="1176" y="1432"/>
                  <a:pt x="1072" y="1384"/>
                  <a:pt x="968" y="1352"/>
                </a:cubicBezTo>
                <a:cubicBezTo>
                  <a:pt x="864" y="1320"/>
                  <a:pt x="736" y="1304"/>
                  <a:pt x="632" y="1256"/>
                </a:cubicBezTo>
                <a:cubicBezTo>
                  <a:pt x="528" y="1208"/>
                  <a:pt x="424" y="1120"/>
                  <a:pt x="344" y="1064"/>
                </a:cubicBezTo>
                <a:cubicBezTo>
                  <a:pt x="264" y="1008"/>
                  <a:pt x="208" y="992"/>
                  <a:pt x="152" y="920"/>
                </a:cubicBezTo>
                <a:cubicBezTo>
                  <a:pt x="96" y="848"/>
                  <a:pt x="16" y="728"/>
                  <a:pt x="8" y="632"/>
                </a:cubicBezTo>
                <a:cubicBezTo>
                  <a:pt x="0" y="536"/>
                  <a:pt x="24" y="432"/>
                  <a:pt x="104" y="344"/>
                </a:cubicBezTo>
                <a:cubicBezTo>
                  <a:pt x="184" y="256"/>
                  <a:pt x="368" y="152"/>
                  <a:pt x="488" y="104"/>
                </a:cubicBezTo>
                <a:cubicBezTo>
                  <a:pt x="608" y="56"/>
                  <a:pt x="720" y="72"/>
                  <a:pt x="824" y="56"/>
                </a:cubicBezTo>
                <a:cubicBezTo>
                  <a:pt x="928" y="40"/>
                  <a:pt x="1008" y="0"/>
                  <a:pt x="1112" y="8"/>
                </a:cubicBezTo>
                <a:cubicBezTo>
                  <a:pt x="1216" y="16"/>
                  <a:pt x="1384" y="72"/>
                  <a:pt x="1448" y="104"/>
                </a:cubicBezTo>
                <a:cubicBezTo>
                  <a:pt x="1512" y="136"/>
                  <a:pt x="1520" y="168"/>
                  <a:pt x="1496" y="200"/>
                </a:cubicBezTo>
                <a:cubicBezTo>
                  <a:pt x="1472" y="232"/>
                  <a:pt x="1352" y="280"/>
                  <a:pt x="1304" y="296"/>
                </a:cubicBezTo>
                <a:cubicBezTo>
                  <a:pt x="1256" y="312"/>
                  <a:pt x="1240" y="304"/>
                  <a:pt x="1208" y="29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5235" name="Line 3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5236" name="Oval 4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5237" name="Oval 5"/>
          <p:cNvSpPr>
            <a:spLocks noChangeArrowheads="1"/>
          </p:cNvSpPr>
          <p:nvPr/>
        </p:nvSpPr>
        <p:spPr bwMode="auto">
          <a:xfrm>
            <a:off x="1184275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5238" name="Oval 6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5239" name="Oval 7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5240" name="Oval 8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5241" name="Line 9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5242" name="Oval 10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5243" name="Oval 11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5244" name="Oval 12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5245" name="Oval 13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5246" name="Oval 14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95247" name="Group 15"/>
          <p:cNvGrpSpPr>
            <a:grpSpLocks/>
          </p:cNvGrpSpPr>
          <p:nvPr/>
        </p:nvGrpSpPr>
        <p:grpSpPr bwMode="auto">
          <a:xfrm rot="-9635095">
            <a:off x="4495800" y="685800"/>
            <a:ext cx="3359150" cy="182563"/>
            <a:chOff x="1726" y="1244"/>
            <a:chExt cx="2116" cy="115"/>
          </a:xfrm>
        </p:grpSpPr>
        <p:sp>
          <p:nvSpPr>
            <p:cNvPr id="95265" name="AutoShape 16"/>
            <p:cNvSpPr>
              <a:spLocks noChangeArrowheads="1"/>
            </p:cNvSpPr>
            <p:nvPr/>
          </p:nvSpPr>
          <p:spPr bwMode="auto">
            <a:xfrm rot="-5221926">
              <a:off x="2630" y="340"/>
              <a:ext cx="57" cy="1865"/>
            </a:xfrm>
            <a:prstGeom prst="flowChartExtract">
              <a:avLst/>
            </a:prstGeom>
            <a:solidFill>
              <a:schemeClr val="tx2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95266" name="Oval 17"/>
            <p:cNvSpPr>
              <a:spLocks noChangeArrowheads="1"/>
            </p:cNvSpPr>
            <p:nvPr/>
          </p:nvSpPr>
          <p:spPr bwMode="auto">
            <a:xfrm rot="178073">
              <a:off x="3531" y="1303"/>
              <a:ext cx="311" cy="56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95248" name="Rectangle 18"/>
          <p:cNvSpPr>
            <a:spLocks noChangeArrowheads="1"/>
          </p:cNvSpPr>
          <p:nvPr/>
        </p:nvSpPr>
        <p:spPr bwMode="auto">
          <a:xfrm rot="5400000">
            <a:off x="3962400" y="2951163"/>
            <a:ext cx="1752600" cy="16002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01747" name="Text Box 19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201748" name="Text Box 20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201749" name="Text Box 21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201750" name="Text Box 22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201751" name="Text Box 23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201752" name="Text Box 24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01753" name="Text Box 25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01754" name="Text Box 26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01755" name="Text Box 27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201756" name="Text Box 28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95259" name="Line 29"/>
          <p:cNvSpPr>
            <a:spLocks noChangeShapeType="1"/>
          </p:cNvSpPr>
          <p:nvPr/>
        </p:nvSpPr>
        <p:spPr bwMode="auto">
          <a:xfrm flipV="1"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5260" name="Line 30"/>
          <p:cNvSpPr>
            <a:spLocks noChangeShapeType="1"/>
          </p:cNvSpPr>
          <p:nvPr/>
        </p:nvSpPr>
        <p:spPr bwMode="auto">
          <a:xfrm>
            <a:off x="40259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5261" name="Line 31"/>
          <p:cNvSpPr>
            <a:spLocks noChangeShapeType="1"/>
          </p:cNvSpPr>
          <p:nvPr/>
        </p:nvSpPr>
        <p:spPr bwMode="auto">
          <a:xfrm flipH="1"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5262" name="Line 33"/>
          <p:cNvSpPr>
            <a:spLocks noChangeShapeType="1"/>
          </p:cNvSpPr>
          <p:nvPr/>
        </p:nvSpPr>
        <p:spPr bwMode="auto">
          <a:xfrm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5263" name="Line 34"/>
          <p:cNvSpPr>
            <a:spLocks noChangeShapeType="1"/>
          </p:cNvSpPr>
          <p:nvPr/>
        </p:nvSpPr>
        <p:spPr bwMode="auto">
          <a:xfrm flipH="1">
            <a:off x="2133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5264" name="Freeform 35"/>
          <p:cNvSpPr>
            <a:spLocks/>
          </p:cNvSpPr>
          <p:nvPr/>
        </p:nvSpPr>
        <p:spPr bwMode="auto">
          <a:xfrm>
            <a:off x="1638300" y="-533400"/>
            <a:ext cx="3225800" cy="2590800"/>
          </a:xfrm>
          <a:custGeom>
            <a:avLst/>
            <a:gdLst>
              <a:gd name="T0" fmla="*/ 495300 w 2032"/>
              <a:gd name="T1" fmla="*/ 2590800 h 1632"/>
              <a:gd name="T2" fmla="*/ 266700 w 2032"/>
              <a:gd name="T3" fmla="*/ 2438400 h 1632"/>
              <a:gd name="T4" fmla="*/ 38100 w 2032"/>
              <a:gd name="T5" fmla="*/ 2133600 h 1632"/>
              <a:gd name="T6" fmla="*/ 38100 w 2032"/>
              <a:gd name="T7" fmla="*/ 1600200 h 1632"/>
              <a:gd name="T8" fmla="*/ 114300 w 2032"/>
              <a:gd name="T9" fmla="*/ 1143000 h 1632"/>
              <a:gd name="T10" fmla="*/ 571500 w 2032"/>
              <a:gd name="T11" fmla="*/ 457200 h 1632"/>
              <a:gd name="T12" fmla="*/ 952500 w 2032"/>
              <a:gd name="T13" fmla="*/ 228600 h 1632"/>
              <a:gd name="T14" fmla="*/ 1485900 w 2032"/>
              <a:gd name="T15" fmla="*/ 76200 h 1632"/>
              <a:gd name="T16" fmla="*/ 2171700 w 2032"/>
              <a:gd name="T17" fmla="*/ 0 h 1632"/>
              <a:gd name="T18" fmla="*/ 2857500 w 2032"/>
              <a:gd name="T19" fmla="*/ 76200 h 1632"/>
              <a:gd name="T20" fmla="*/ 3086100 w 2032"/>
              <a:gd name="T21" fmla="*/ 228600 h 1632"/>
              <a:gd name="T22" fmla="*/ 3162300 w 2032"/>
              <a:gd name="T23" fmla="*/ 533400 h 1632"/>
              <a:gd name="T24" fmla="*/ 3162300 w 2032"/>
              <a:gd name="T25" fmla="*/ 685800 h 1632"/>
              <a:gd name="T26" fmla="*/ 2781300 w 2032"/>
              <a:gd name="T27" fmla="*/ 685800 h 1632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2032" h="1632">
                <a:moveTo>
                  <a:pt x="312" y="1632"/>
                </a:moveTo>
                <a:cubicBezTo>
                  <a:pt x="264" y="1608"/>
                  <a:pt x="216" y="1584"/>
                  <a:pt x="168" y="1536"/>
                </a:cubicBezTo>
                <a:cubicBezTo>
                  <a:pt x="120" y="1488"/>
                  <a:pt x="48" y="1432"/>
                  <a:pt x="24" y="1344"/>
                </a:cubicBezTo>
                <a:cubicBezTo>
                  <a:pt x="0" y="1256"/>
                  <a:pt x="16" y="1112"/>
                  <a:pt x="24" y="1008"/>
                </a:cubicBezTo>
                <a:cubicBezTo>
                  <a:pt x="32" y="904"/>
                  <a:pt x="16" y="840"/>
                  <a:pt x="72" y="720"/>
                </a:cubicBezTo>
                <a:cubicBezTo>
                  <a:pt x="128" y="600"/>
                  <a:pt x="272" y="384"/>
                  <a:pt x="360" y="288"/>
                </a:cubicBezTo>
                <a:cubicBezTo>
                  <a:pt x="448" y="192"/>
                  <a:pt x="504" y="184"/>
                  <a:pt x="600" y="144"/>
                </a:cubicBezTo>
                <a:cubicBezTo>
                  <a:pt x="696" y="104"/>
                  <a:pt x="808" y="72"/>
                  <a:pt x="936" y="48"/>
                </a:cubicBezTo>
                <a:cubicBezTo>
                  <a:pt x="1064" y="24"/>
                  <a:pt x="1224" y="0"/>
                  <a:pt x="1368" y="0"/>
                </a:cubicBezTo>
                <a:cubicBezTo>
                  <a:pt x="1512" y="0"/>
                  <a:pt x="1704" y="24"/>
                  <a:pt x="1800" y="48"/>
                </a:cubicBezTo>
                <a:cubicBezTo>
                  <a:pt x="1896" y="72"/>
                  <a:pt x="1912" y="96"/>
                  <a:pt x="1944" y="144"/>
                </a:cubicBezTo>
                <a:cubicBezTo>
                  <a:pt x="1976" y="192"/>
                  <a:pt x="1984" y="288"/>
                  <a:pt x="1992" y="336"/>
                </a:cubicBezTo>
                <a:cubicBezTo>
                  <a:pt x="2000" y="384"/>
                  <a:pt x="2032" y="416"/>
                  <a:pt x="1992" y="432"/>
                </a:cubicBezTo>
                <a:cubicBezTo>
                  <a:pt x="1952" y="448"/>
                  <a:pt x="1800" y="448"/>
                  <a:pt x="1752" y="43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6259" name="Line 3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6260" name="Oval 4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6261" name="Oval 5"/>
          <p:cNvSpPr>
            <a:spLocks noChangeArrowheads="1"/>
          </p:cNvSpPr>
          <p:nvPr/>
        </p:nvSpPr>
        <p:spPr bwMode="auto">
          <a:xfrm>
            <a:off x="1184275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6262" name="Oval 6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6263" name="Oval 7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6264" name="Oval 8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6265" name="Line 9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6266" name="Oval 10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6267" name="Oval 11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6268" name="Oval 12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6269" name="Oval 13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6270" name="Oval 14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96271" name="Group 15"/>
          <p:cNvGrpSpPr>
            <a:grpSpLocks/>
          </p:cNvGrpSpPr>
          <p:nvPr/>
        </p:nvGrpSpPr>
        <p:grpSpPr bwMode="auto">
          <a:xfrm rot="-8644833">
            <a:off x="6629400" y="1905000"/>
            <a:ext cx="3359150" cy="182563"/>
            <a:chOff x="1726" y="1244"/>
            <a:chExt cx="2116" cy="115"/>
          </a:xfrm>
        </p:grpSpPr>
        <p:sp>
          <p:nvSpPr>
            <p:cNvPr id="96289" name="AutoShape 16"/>
            <p:cNvSpPr>
              <a:spLocks noChangeArrowheads="1"/>
            </p:cNvSpPr>
            <p:nvPr/>
          </p:nvSpPr>
          <p:spPr bwMode="auto">
            <a:xfrm rot="-5221926">
              <a:off x="2630" y="340"/>
              <a:ext cx="57" cy="1865"/>
            </a:xfrm>
            <a:prstGeom prst="flowChartExtract">
              <a:avLst/>
            </a:prstGeom>
            <a:solidFill>
              <a:schemeClr val="tx2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96290" name="Oval 17"/>
            <p:cNvSpPr>
              <a:spLocks noChangeArrowheads="1"/>
            </p:cNvSpPr>
            <p:nvPr/>
          </p:nvSpPr>
          <p:spPr bwMode="auto">
            <a:xfrm rot="178073">
              <a:off x="3531" y="1303"/>
              <a:ext cx="311" cy="56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96272" name="Rectangle 18"/>
          <p:cNvSpPr>
            <a:spLocks noChangeArrowheads="1"/>
          </p:cNvSpPr>
          <p:nvPr/>
        </p:nvSpPr>
        <p:spPr bwMode="auto">
          <a:xfrm rot="5400000">
            <a:off x="3962400" y="2951163"/>
            <a:ext cx="1752600" cy="16002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03795" name="Text Box 19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203796" name="Text Box 20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203797" name="Text Box 21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203798" name="Text Box 22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203799" name="Text Box 23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203800" name="Text Box 24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03801" name="Text Box 25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03802" name="Text Box 26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03803" name="Text Box 27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203804" name="Text Box 28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96283" name="Line 29"/>
          <p:cNvSpPr>
            <a:spLocks noChangeShapeType="1"/>
          </p:cNvSpPr>
          <p:nvPr/>
        </p:nvSpPr>
        <p:spPr bwMode="auto">
          <a:xfrm flipV="1"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6284" name="Line 30"/>
          <p:cNvSpPr>
            <a:spLocks noChangeShapeType="1"/>
          </p:cNvSpPr>
          <p:nvPr/>
        </p:nvSpPr>
        <p:spPr bwMode="auto">
          <a:xfrm>
            <a:off x="40259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6285" name="Line 31"/>
          <p:cNvSpPr>
            <a:spLocks noChangeShapeType="1"/>
          </p:cNvSpPr>
          <p:nvPr/>
        </p:nvSpPr>
        <p:spPr bwMode="auto">
          <a:xfrm flipH="1"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6286" name="Line 33"/>
          <p:cNvSpPr>
            <a:spLocks noChangeShapeType="1"/>
          </p:cNvSpPr>
          <p:nvPr/>
        </p:nvSpPr>
        <p:spPr bwMode="auto">
          <a:xfrm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6287" name="Line 34"/>
          <p:cNvSpPr>
            <a:spLocks noChangeShapeType="1"/>
          </p:cNvSpPr>
          <p:nvPr/>
        </p:nvSpPr>
        <p:spPr bwMode="auto">
          <a:xfrm flipH="1">
            <a:off x="2133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6288" name="Freeform 35"/>
          <p:cNvSpPr>
            <a:spLocks/>
          </p:cNvSpPr>
          <p:nvPr/>
        </p:nvSpPr>
        <p:spPr bwMode="auto">
          <a:xfrm>
            <a:off x="2044700" y="152400"/>
            <a:ext cx="5080000" cy="1905000"/>
          </a:xfrm>
          <a:custGeom>
            <a:avLst/>
            <a:gdLst>
              <a:gd name="T0" fmla="*/ 88900 w 3200"/>
              <a:gd name="T1" fmla="*/ 1905000 h 1200"/>
              <a:gd name="T2" fmla="*/ 12700 w 3200"/>
              <a:gd name="T3" fmla="*/ 1524000 h 1200"/>
              <a:gd name="T4" fmla="*/ 165100 w 3200"/>
              <a:gd name="T5" fmla="*/ 914400 h 1200"/>
              <a:gd name="T6" fmla="*/ 469900 w 3200"/>
              <a:gd name="T7" fmla="*/ 457200 h 1200"/>
              <a:gd name="T8" fmla="*/ 1003300 w 3200"/>
              <a:gd name="T9" fmla="*/ 152400 h 1200"/>
              <a:gd name="T10" fmla="*/ 1917700 w 3200"/>
              <a:gd name="T11" fmla="*/ 76200 h 1200"/>
              <a:gd name="T12" fmla="*/ 2527300 w 3200"/>
              <a:gd name="T13" fmla="*/ 76200 h 1200"/>
              <a:gd name="T14" fmla="*/ 3441700 w 3200"/>
              <a:gd name="T15" fmla="*/ 0 h 1200"/>
              <a:gd name="T16" fmla="*/ 3898900 w 3200"/>
              <a:gd name="T17" fmla="*/ 76200 h 1200"/>
              <a:gd name="T18" fmla="*/ 4203700 w 3200"/>
              <a:gd name="T19" fmla="*/ 152400 h 1200"/>
              <a:gd name="T20" fmla="*/ 4584700 w 3200"/>
              <a:gd name="T21" fmla="*/ 381000 h 1200"/>
              <a:gd name="T22" fmla="*/ 4813300 w 3200"/>
              <a:gd name="T23" fmla="*/ 533400 h 1200"/>
              <a:gd name="T24" fmla="*/ 5041900 w 3200"/>
              <a:gd name="T25" fmla="*/ 685800 h 1200"/>
              <a:gd name="T26" fmla="*/ 5041900 w 3200"/>
              <a:gd name="T27" fmla="*/ 838200 h 1200"/>
              <a:gd name="T28" fmla="*/ 4889500 w 3200"/>
              <a:gd name="T29" fmla="*/ 838200 h 1200"/>
              <a:gd name="T30" fmla="*/ 4737100 w 3200"/>
              <a:gd name="T31" fmla="*/ 762000 h 1200"/>
              <a:gd name="T32" fmla="*/ 4584700 w 3200"/>
              <a:gd name="T33" fmla="*/ 685800 h 1200"/>
              <a:gd name="T34" fmla="*/ 4356100 w 3200"/>
              <a:gd name="T35" fmla="*/ 609600 h 1200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0" t="0" r="r" b="b"/>
            <a:pathLst>
              <a:path w="3200" h="1200">
                <a:moveTo>
                  <a:pt x="56" y="1200"/>
                </a:moveTo>
                <a:cubicBezTo>
                  <a:pt x="28" y="1132"/>
                  <a:pt x="0" y="1064"/>
                  <a:pt x="8" y="960"/>
                </a:cubicBezTo>
                <a:cubicBezTo>
                  <a:pt x="16" y="856"/>
                  <a:pt x="56" y="688"/>
                  <a:pt x="104" y="576"/>
                </a:cubicBezTo>
                <a:cubicBezTo>
                  <a:pt x="152" y="464"/>
                  <a:pt x="208" y="368"/>
                  <a:pt x="296" y="288"/>
                </a:cubicBezTo>
                <a:cubicBezTo>
                  <a:pt x="384" y="208"/>
                  <a:pt x="480" y="136"/>
                  <a:pt x="632" y="96"/>
                </a:cubicBezTo>
                <a:cubicBezTo>
                  <a:pt x="784" y="56"/>
                  <a:pt x="1048" y="56"/>
                  <a:pt x="1208" y="48"/>
                </a:cubicBezTo>
                <a:cubicBezTo>
                  <a:pt x="1368" y="40"/>
                  <a:pt x="1432" y="56"/>
                  <a:pt x="1592" y="48"/>
                </a:cubicBezTo>
                <a:cubicBezTo>
                  <a:pt x="1752" y="40"/>
                  <a:pt x="2024" y="0"/>
                  <a:pt x="2168" y="0"/>
                </a:cubicBezTo>
                <a:cubicBezTo>
                  <a:pt x="2312" y="0"/>
                  <a:pt x="2376" y="32"/>
                  <a:pt x="2456" y="48"/>
                </a:cubicBezTo>
                <a:cubicBezTo>
                  <a:pt x="2536" y="64"/>
                  <a:pt x="2576" y="64"/>
                  <a:pt x="2648" y="96"/>
                </a:cubicBezTo>
                <a:cubicBezTo>
                  <a:pt x="2720" y="128"/>
                  <a:pt x="2824" y="200"/>
                  <a:pt x="2888" y="240"/>
                </a:cubicBezTo>
                <a:cubicBezTo>
                  <a:pt x="2952" y="280"/>
                  <a:pt x="2984" y="304"/>
                  <a:pt x="3032" y="336"/>
                </a:cubicBezTo>
                <a:cubicBezTo>
                  <a:pt x="3080" y="368"/>
                  <a:pt x="3152" y="400"/>
                  <a:pt x="3176" y="432"/>
                </a:cubicBezTo>
                <a:cubicBezTo>
                  <a:pt x="3200" y="464"/>
                  <a:pt x="3192" y="512"/>
                  <a:pt x="3176" y="528"/>
                </a:cubicBezTo>
                <a:cubicBezTo>
                  <a:pt x="3160" y="544"/>
                  <a:pt x="3112" y="536"/>
                  <a:pt x="3080" y="528"/>
                </a:cubicBezTo>
                <a:cubicBezTo>
                  <a:pt x="3048" y="520"/>
                  <a:pt x="3016" y="496"/>
                  <a:pt x="2984" y="480"/>
                </a:cubicBezTo>
                <a:cubicBezTo>
                  <a:pt x="2952" y="464"/>
                  <a:pt x="2928" y="448"/>
                  <a:pt x="2888" y="432"/>
                </a:cubicBezTo>
                <a:cubicBezTo>
                  <a:pt x="2848" y="416"/>
                  <a:pt x="2796" y="400"/>
                  <a:pt x="2744" y="384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7283" name="Line 3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7284" name="Oval 4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7285" name="Oval 5"/>
          <p:cNvSpPr>
            <a:spLocks noChangeArrowheads="1"/>
          </p:cNvSpPr>
          <p:nvPr/>
        </p:nvSpPr>
        <p:spPr bwMode="auto">
          <a:xfrm>
            <a:off x="1184275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7286" name="Oval 6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7287" name="Oval 7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7288" name="Oval 8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7289" name="Line 9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7290" name="Oval 10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7291" name="Oval 11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7292" name="Oval 12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7293" name="Oval 13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7294" name="Oval 14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97295" name="Group 15"/>
          <p:cNvGrpSpPr>
            <a:grpSpLocks/>
          </p:cNvGrpSpPr>
          <p:nvPr/>
        </p:nvGrpSpPr>
        <p:grpSpPr bwMode="auto">
          <a:xfrm rot="-5400000">
            <a:off x="6641307" y="2343943"/>
            <a:ext cx="3359150" cy="182563"/>
            <a:chOff x="1726" y="1244"/>
            <a:chExt cx="2116" cy="115"/>
          </a:xfrm>
        </p:grpSpPr>
        <p:sp>
          <p:nvSpPr>
            <p:cNvPr id="97313" name="AutoShape 16"/>
            <p:cNvSpPr>
              <a:spLocks noChangeArrowheads="1"/>
            </p:cNvSpPr>
            <p:nvPr/>
          </p:nvSpPr>
          <p:spPr bwMode="auto">
            <a:xfrm rot="-5221926">
              <a:off x="2630" y="340"/>
              <a:ext cx="57" cy="1865"/>
            </a:xfrm>
            <a:prstGeom prst="flowChartExtract">
              <a:avLst/>
            </a:prstGeom>
            <a:solidFill>
              <a:schemeClr val="tx2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97314" name="Oval 17"/>
            <p:cNvSpPr>
              <a:spLocks noChangeArrowheads="1"/>
            </p:cNvSpPr>
            <p:nvPr/>
          </p:nvSpPr>
          <p:spPr bwMode="auto">
            <a:xfrm rot="178073">
              <a:off x="3531" y="1303"/>
              <a:ext cx="311" cy="56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97296" name="Rectangle 18"/>
          <p:cNvSpPr>
            <a:spLocks noChangeArrowheads="1"/>
          </p:cNvSpPr>
          <p:nvPr/>
        </p:nvSpPr>
        <p:spPr bwMode="auto">
          <a:xfrm rot="5400000">
            <a:off x="3962400" y="2951163"/>
            <a:ext cx="1752600" cy="16002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05843" name="Text Box 19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205844" name="Text Box 20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205845" name="Text Box 21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205846" name="Text Box 22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205847" name="Text Box 23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205848" name="Text Box 24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05849" name="Text Box 25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05850" name="Text Box 26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05851" name="Text Box 27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205852" name="Text Box 28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97307" name="Line 29"/>
          <p:cNvSpPr>
            <a:spLocks noChangeShapeType="1"/>
          </p:cNvSpPr>
          <p:nvPr/>
        </p:nvSpPr>
        <p:spPr bwMode="auto">
          <a:xfrm flipV="1"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7308" name="Line 31"/>
          <p:cNvSpPr>
            <a:spLocks noChangeShapeType="1"/>
          </p:cNvSpPr>
          <p:nvPr/>
        </p:nvSpPr>
        <p:spPr bwMode="auto">
          <a:xfrm>
            <a:off x="40259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7309" name="Line 32"/>
          <p:cNvSpPr>
            <a:spLocks noChangeShapeType="1"/>
          </p:cNvSpPr>
          <p:nvPr/>
        </p:nvSpPr>
        <p:spPr bwMode="auto">
          <a:xfrm flipH="1"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7310" name="Line 33"/>
          <p:cNvSpPr>
            <a:spLocks noChangeShapeType="1"/>
          </p:cNvSpPr>
          <p:nvPr/>
        </p:nvSpPr>
        <p:spPr bwMode="auto">
          <a:xfrm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7311" name="Line 34"/>
          <p:cNvSpPr>
            <a:spLocks noChangeShapeType="1"/>
          </p:cNvSpPr>
          <p:nvPr/>
        </p:nvSpPr>
        <p:spPr bwMode="auto">
          <a:xfrm flipH="1">
            <a:off x="2133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7312" name="Freeform 35"/>
          <p:cNvSpPr>
            <a:spLocks/>
          </p:cNvSpPr>
          <p:nvPr/>
        </p:nvSpPr>
        <p:spPr bwMode="auto">
          <a:xfrm>
            <a:off x="2082800" y="139700"/>
            <a:ext cx="6502400" cy="1917700"/>
          </a:xfrm>
          <a:custGeom>
            <a:avLst/>
            <a:gdLst>
              <a:gd name="T0" fmla="*/ 50800 w 4096"/>
              <a:gd name="T1" fmla="*/ 1917700 h 1208"/>
              <a:gd name="T2" fmla="*/ 50800 w 4096"/>
              <a:gd name="T3" fmla="*/ 1460500 h 1208"/>
              <a:gd name="T4" fmla="*/ 355600 w 4096"/>
              <a:gd name="T5" fmla="*/ 850900 h 1208"/>
              <a:gd name="T6" fmla="*/ 965200 w 4096"/>
              <a:gd name="T7" fmla="*/ 241300 h 1208"/>
              <a:gd name="T8" fmla="*/ 1651000 w 4096"/>
              <a:gd name="T9" fmla="*/ 88900 h 1208"/>
              <a:gd name="T10" fmla="*/ 2260600 w 4096"/>
              <a:gd name="T11" fmla="*/ 12700 h 1208"/>
              <a:gd name="T12" fmla="*/ 3403600 w 4096"/>
              <a:gd name="T13" fmla="*/ 12700 h 1208"/>
              <a:gd name="T14" fmla="*/ 4013200 w 4096"/>
              <a:gd name="T15" fmla="*/ 12700 h 1208"/>
              <a:gd name="T16" fmla="*/ 4622800 w 4096"/>
              <a:gd name="T17" fmla="*/ 12700 h 1208"/>
              <a:gd name="T18" fmla="*/ 5232400 w 4096"/>
              <a:gd name="T19" fmla="*/ 12700 h 1208"/>
              <a:gd name="T20" fmla="*/ 5765800 w 4096"/>
              <a:gd name="T21" fmla="*/ 88900 h 1208"/>
              <a:gd name="T22" fmla="*/ 6070600 w 4096"/>
              <a:gd name="T23" fmla="*/ 165100 h 1208"/>
              <a:gd name="T24" fmla="*/ 6375400 w 4096"/>
              <a:gd name="T25" fmla="*/ 469900 h 1208"/>
              <a:gd name="T26" fmla="*/ 6451600 w 4096"/>
              <a:gd name="T27" fmla="*/ 698500 h 1208"/>
              <a:gd name="T28" fmla="*/ 6451600 w 4096"/>
              <a:gd name="T29" fmla="*/ 927100 h 1208"/>
              <a:gd name="T30" fmla="*/ 6146800 w 4096"/>
              <a:gd name="T31" fmla="*/ 927100 h 1208"/>
              <a:gd name="T32" fmla="*/ 6070600 w 4096"/>
              <a:gd name="T33" fmla="*/ 698500 h 1208"/>
              <a:gd name="T34" fmla="*/ 5994400 w 4096"/>
              <a:gd name="T35" fmla="*/ 469900 h 1208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0" t="0" r="r" b="b"/>
            <a:pathLst>
              <a:path w="4096" h="1208">
                <a:moveTo>
                  <a:pt x="32" y="1208"/>
                </a:moveTo>
                <a:cubicBezTo>
                  <a:pt x="16" y="1120"/>
                  <a:pt x="0" y="1032"/>
                  <a:pt x="32" y="920"/>
                </a:cubicBezTo>
                <a:cubicBezTo>
                  <a:pt x="64" y="808"/>
                  <a:pt x="128" y="664"/>
                  <a:pt x="224" y="536"/>
                </a:cubicBezTo>
                <a:cubicBezTo>
                  <a:pt x="320" y="408"/>
                  <a:pt x="472" y="232"/>
                  <a:pt x="608" y="152"/>
                </a:cubicBezTo>
                <a:cubicBezTo>
                  <a:pt x="744" y="72"/>
                  <a:pt x="904" y="80"/>
                  <a:pt x="1040" y="56"/>
                </a:cubicBezTo>
                <a:cubicBezTo>
                  <a:pt x="1176" y="32"/>
                  <a:pt x="1240" y="16"/>
                  <a:pt x="1424" y="8"/>
                </a:cubicBezTo>
                <a:cubicBezTo>
                  <a:pt x="1608" y="0"/>
                  <a:pt x="1960" y="8"/>
                  <a:pt x="2144" y="8"/>
                </a:cubicBezTo>
                <a:cubicBezTo>
                  <a:pt x="2328" y="8"/>
                  <a:pt x="2400" y="8"/>
                  <a:pt x="2528" y="8"/>
                </a:cubicBezTo>
                <a:cubicBezTo>
                  <a:pt x="2656" y="8"/>
                  <a:pt x="2784" y="8"/>
                  <a:pt x="2912" y="8"/>
                </a:cubicBezTo>
                <a:cubicBezTo>
                  <a:pt x="3040" y="8"/>
                  <a:pt x="3176" y="0"/>
                  <a:pt x="3296" y="8"/>
                </a:cubicBezTo>
                <a:cubicBezTo>
                  <a:pt x="3416" y="16"/>
                  <a:pt x="3544" y="40"/>
                  <a:pt x="3632" y="56"/>
                </a:cubicBezTo>
                <a:cubicBezTo>
                  <a:pt x="3720" y="72"/>
                  <a:pt x="3760" y="64"/>
                  <a:pt x="3824" y="104"/>
                </a:cubicBezTo>
                <a:cubicBezTo>
                  <a:pt x="3888" y="144"/>
                  <a:pt x="3976" y="240"/>
                  <a:pt x="4016" y="296"/>
                </a:cubicBezTo>
                <a:cubicBezTo>
                  <a:pt x="4056" y="352"/>
                  <a:pt x="4056" y="392"/>
                  <a:pt x="4064" y="440"/>
                </a:cubicBezTo>
                <a:cubicBezTo>
                  <a:pt x="4072" y="488"/>
                  <a:pt x="4096" y="560"/>
                  <a:pt x="4064" y="584"/>
                </a:cubicBezTo>
                <a:cubicBezTo>
                  <a:pt x="4032" y="608"/>
                  <a:pt x="3912" y="608"/>
                  <a:pt x="3872" y="584"/>
                </a:cubicBezTo>
                <a:cubicBezTo>
                  <a:pt x="3832" y="560"/>
                  <a:pt x="3840" y="488"/>
                  <a:pt x="3824" y="440"/>
                </a:cubicBezTo>
                <a:cubicBezTo>
                  <a:pt x="3808" y="392"/>
                  <a:pt x="3784" y="328"/>
                  <a:pt x="3776" y="29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8307" name="Line 3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8308" name="Oval 4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8309" name="Oval 5"/>
          <p:cNvSpPr>
            <a:spLocks noChangeArrowheads="1"/>
          </p:cNvSpPr>
          <p:nvPr/>
        </p:nvSpPr>
        <p:spPr bwMode="auto">
          <a:xfrm>
            <a:off x="1184275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8310" name="Oval 6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8311" name="Oval 7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8312" name="Oval 8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8313" name="Line 9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8314" name="Oval 10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8315" name="Oval 11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8316" name="Oval 12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8317" name="Oval 13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8318" name="Oval 14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98319" name="Group 15"/>
          <p:cNvGrpSpPr>
            <a:grpSpLocks/>
          </p:cNvGrpSpPr>
          <p:nvPr/>
        </p:nvGrpSpPr>
        <p:grpSpPr bwMode="auto">
          <a:xfrm rot="-832371">
            <a:off x="5334000" y="2743200"/>
            <a:ext cx="3359150" cy="182563"/>
            <a:chOff x="1726" y="1244"/>
            <a:chExt cx="2116" cy="115"/>
          </a:xfrm>
        </p:grpSpPr>
        <p:sp>
          <p:nvSpPr>
            <p:cNvPr id="98337" name="AutoShape 16"/>
            <p:cNvSpPr>
              <a:spLocks noChangeArrowheads="1"/>
            </p:cNvSpPr>
            <p:nvPr/>
          </p:nvSpPr>
          <p:spPr bwMode="auto">
            <a:xfrm rot="-5221926">
              <a:off x="2630" y="340"/>
              <a:ext cx="57" cy="1865"/>
            </a:xfrm>
            <a:prstGeom prst="flowChartExtract">
              <a:avLst/>
            </a:prstGeom>
            <a:solidFill>
              <a:schemeClr val="tx2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98338" name="Oval 17"/>
            <p:cNvSpPr>
              <a:spLocks noChangeArrowheads="1"/>
            </p:cNvSpPr>
            <p:nvPr/>
          </p:nvSpPr>
          <p:spPr bwMode="auto">
            <a:xfrm rot="178073">
              <a:off x="3531" y="1303"/>
              <a:ext cx="311" cy="56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98320" name="Rectangle 18"/>
          <p:cNvSpPr>
            <a:spLocks noChangeArrowheads="1"/>
          </p:cNvSpPr>
          <p:nvPr/>
        </p:nvSpPr>
        <p:spPr bwMode="auto">
          <a:xfrm rot="5400000">
            <a:off x="3962400" y="2951163"/>
            <a:ext cx="1752600" cy="16002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07891" name="Text Box 19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207892" name="Text Box 20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207893" name="Text Box 21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207894" name="Text Box 22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207895" name="Text Box 23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207896" name="Text Box 24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07897" name="Text Box 25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07898" name="Text Box 26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07899" name="Text Box 27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207900" name="Text Box 28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98331" name="Line 29"/>
          <p:cNvSpPr>
            <a:spLocks noChangeShapeType="1"/>
          </p:cNvSpPr>
          <p:nvPr/>
        </p:nvSpPr>
        <p:spPr bwMode="auto">
          <a:xfrm flipV="1"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8332" name="Line 31"/>
          <p:cNvSpPr>
            <a:spLocks noChangeShapeType="1"/>
          </p:cNvSpPr>
          <p:nvPr/>
        </p:nvSpPr>
        <p:spPr bwMode="auto">
          <a:xfrm>
            <a:off x="40259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8333" name="Line 32"/>
          <p:cNvSpPr>
            <a:spLocks noChangeShapeType="1"/>
          </p:cNvSpPr>
          <p:nvPr/>
        </p:nvSpPr>
        <p:spPr bwMode="auto">
          <a:xfrm flipH="1"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8334" name="Line 33"/>
          <p:cNvSpPr>
            <a:spLocks noChangeShapeType="1"/>
          </p:cNvSpPr>
          <p:nvPr/>
        </p:nvSpPr>
        <p:spPr bwMode="auto">
          <a:xfrm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8335" name="Line 34"/>
          <p:cNvSpPr>
            <a:spLocks noChangeShapeType="1"/>
          </p:cNvSpPr>
          <p:nvPr/>
        </p:nvSpPr>
        <p:spPr bwMode="auto">
          <a:xfrm flipH="1">
            <a:off x="2133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8336" name="Freeform 35"/>
          <p:cNvSpPr>
            <a:spLocks/>
          </p:cNvSpPr>
          <p:nvPr/>
        </p:nvSpPr>
        <p:spPr bwMode="auto">
          <a:xfrm>
            <a:off x="2133600" y="368300"/>
            <a:ext cx="6654800" cy="2171700"/>
          </a:xfrm>
          <a:custGeom>
            <a:avLst/>
            <a:gdLst>
              <a:gd name="T0" fmla="*/ 0 w 4192"/>
              <a:gd name="T1" fmla="*/ 1689100 h 1368"/>
              <a:gd name="T2" fmla="*/ 76200 w 4192"/>
              <a:gd name="T3" fmla="*/ 927100 h 1368"/>
              <a:gd name="T4" fmla="*/ 381000 w 4192"/>
              <a:gd name="T5" fmla="*/ 546100 h 1368"/>
              <a:gd name="T6" fmla="*/ 990600 w 4192"/>
              <a:gd name="T7" fmla="*/ 241300 h 1368"/>
              <a:gd name="T8" fmla="*/ 1981200 w 4192"/>
              <a:gd name="T9" fmla="*/ 88900 h 1368"/>
              <a:gd name="T10" fmla="*/ 2743200 w 4192"/>
              <a:gd name="T11" fmla="*/ 12700 h 1368"/>
              <a:gd name="T12" fmla="*/ 3581400 w 4192"/>
              <a:gd name="T13" fmla="*/ 12700 h 1368"/>
              <a:gd name="T14" fmla="*/ 4343400 w 4192"/>
              <a:gd name="T15" fmla="*/ 88900 h 1368"/>
              <a:gd name="T16" fmla="*/ 5029200 w 4192"/>
              <a:gd name="T17" fmla="*/ 317500 h 1368"/>
              <a:gd name="T18" fmla="*/ 5486400 w 4192"/>
              <a:gd name="T19" fmla="*/ 546100 h 1368"/>
              <a:gd name="T20" fmla="*/ 5943600 w 4192"/>
              <a:gd name="T21" fmla="*/ 927100 h 1368"/>
              <a:gd name="T22" fmla="*/ 6172200 w 4192"/>
              <a:gd name="T23" fmla="*/ 1155700 h 1368"/>
              <a:gd name="T24" fmla="*/ 6477000 w 4192"/>
              <a:gd name="T25" fmla="*/ 1460500 h 1368"/>
              <a:gd name="T26" fmla="*/ 6553200 w 4192"/>
              <a:gd name="T27" fmla="*/ 1612900 h 1368"/>
              <a:gd name="T28" fmla="*/ 6629400 w 4192"/>
              <a:gd name="T29" fmla="*/ 1841500 h 1368"/>
              <a:gd name="T30" fmla="*/ 6629400 w 4192"/>
              <a:gd name="T31" fmla="*/ 1993900 h 1368"/>
              <a:gd name="T32" fmla="*/ 6477000 w 4192"/>
              <a:gd name="T33" fmla="*/ 2146300 h 1368"/>
              <a:gd name="T34" fmla="*/ 6248400 w 4192"/>
              <a:gd name="T35" fmla="*/ 2146300 h 1368"/>
              <a:gd name="T36" fmla="*/ 6172200 w 4192"/>
              <a:gd name="T37" fmla="*/ 1993900 h 1368"/>
              <a:gd name="T38" fmla="*/ 6096000 w 4192"/>
              <a:gd name="T39" fmla="*/ 1841500 h 1368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0" t="0" r="r" b="b"/>
            <a:pathLst>
              <a:path w="4192" h="1368">
                <a:moveTo>
                  <a:pt x="0" y="1064"/>
                </a:moveTo>
                <a:cubicBezTo>
                  <a:pt x="4" y="884"/>
                  <a:pt x="8" y="704"/>
                  <a:pt x="48" y="584"/>
                </a:cubicBezTo>
                <a:cubicBezTo>
                  <a:pt x="88" y="464"/>
                  <a:pt x="144" y="416"/>
                  <a:pt x="240" y="344"/>
                </a:cubicBezTo>
                <a:cubicBezTo>
                  <a:pt x="336" y="272"/>
                  <a:pt x="456" y="200"/>
                  <a:pt x="624" y="152"/>
                </a:cubicBezTo>
                <a:cubicBezTo>
                  <a:pt x="792" y="104"/>
                  <a:pt x="1064" y="80"/>
                  <a:pt x="1248" y="56"/>
                </a:cubicBezTo>
                <a:cubicBezTo>
                  <a:pt x="1432" y="32"/>
                  <a:pt x="1560" y="16"/>
                  <a:pt x="1728" y="8"/>
                </a:cubicBezTo>
                <a:cubicBezTo>
                  <a:pt x="1896" y="0"/>
                  <a:pt x="2088" y="0"/>
                  <a:pt x="2256" y="8"/>
                </a:cubicBezTo>
                <a:cubicBezTo>
                  <a:pt x="2424" y="16"/>
                  <a:pt x="2584" y="24"/>
                  <a:pt x="2736" y="56"/>
                </a:cubicBezTo>
                <a:cubicBezTo>
                  <a:pt x="2888" y="88"/>
                  <a:pt x="3048" y="152"/>
                  <a:pt x="3168" y="200"/>
                </a:cubicBezTo>
                <a:cubicBezTo>
                  <a:pt x="3288" y="248"/>
                  <a:pt x="3360" y="280"/>
                  <a:pt x="3456" y="344"/>
                </a:cubicBezTo>
                <a:cubicBezTo>
                  <a:pt x="3552" y="408"/>
                  <a:pt x="3672" y="520"/>
                  <a:pt x="3744" y="584"/>
                </a:cubicBezTo>
                <a:cubicBezTo>
                  <a:pt x="3816" y="648"/>
                  <a:pt x="3832" y="672"/>
                  <a:pt x="3888" y="728"/>
                </a:cubicBezTo>
                <a:cubicBezTo>
                  <a:pt x="3944" y="784"/>
                  <a:pt x="4040" y="872"/>
                  <a:pt x="4080" y="920"/>
                </a:cubicBezTo>
                <a:cubicBezTo>
                  <a:pt x="4120" y="968"/>
                  <a:pt x="4112" y="976"/>
                  <a:pt x="4128" y="1016"/>
                </a:cubicBezTo>
                <a:cubicBezTo>
                  <a:pt x="4144" y="1056"/>
                  <a:pt x="4168" y="1120"/>
                  <a:pt x="4176" y="1160"/>
                </a:cubicBezTo>
                <a:cubicBezTo>
                  <a:pt x="4184" y="1200"/>
                  <a:pt x="4192" y="1224"/>
                  <a:pt x="4176" y="1256"/>
                </a:cubicBezTo>
                <a:cubicBezTo>
                  <a:pt x="4160" y="1288"/>
                  <a:pt x="4120" y="1336"/>
                  <a:pt x="4080" y="1352"/>
                </a:cubicBezTo>
                <a:cubicBezTo>
                  <a:pt x="4040" y="1368"/>
                  <a:pt x="3968" y="1368"/>
                  <a:pt x="3936" y="1352"/>
                </a:cubicBezTo>
                <a:cubicBezTo>
                  <a:pt x="3904" y="1336"/>
                  <a:pt x="3904" y="1288"/>
                  <a:pt x="3888" y="1256"/>
                </a:cubicBezTo>
                <a:cubicBezTo>
                  <a:pt x="3872" y="1224"/>
                  <a:pt x="3856" y="1192"/>
                  <a:pt x="3840" y="116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9331" name="Line 3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9332" name="Oval 4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9333" name="Oval 5"/>
          <p:cNvSpPr>
            <a:spLocks noChangeArrowheads="1"/>
          </p:cNvSpPr>
          <p:nvPr/>
        </p:nvSpPr>
        <p:spPr bwMode="auto">
          <a:xfrm>
            <a:off x="1184275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9334" name="Oval 6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9335" name="Oval 7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9336" name="Oval 8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9337" name="Line 9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9338" name="Oval 10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9339" name="Oval 11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9340" name="Oval 12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9341" name="Oval 13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9342" name="Oval 14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99343" name="Group 15"/>
          <p:cNvGrpSpPr>
            <a:grpSpLocks/>
          </p:cNvGrpSpPr>
          <p:nvPr/>
        </p:nvGrpSpPr>
        <p:grpSpPr bwMode="auto">
          <a:xfrm rot="-361172">
            <a:off x="4419600" y="2971800"/>
            <a:ext cx="3359150" cy="182563"/>
            <a:chOff x="1726" y="1244"/>
            <a:chExt cx="2116" cy="115"/>
          </a:xfrm>
        </p:grpSpPr>
        <p:sp>
          <p:nvSpPr>
            <p:cNvPr id="99360" name="AutoShape 16"/>
            <p:cNvSpPr>
              <a:spLocks noChangeArrowheads="1"/>
            </p:cNvSpPr>
            <p:nvPr/>
          </p:nvSpPr>
          <p:spPr bwMode="auto">
            <a:xfrm rot="-5221926">
              <a:off x="2630" y="340"/>
              <a:ext cx="57" cy="1865"/>
            </a:xfrm>
            <a:prstGeom prst="flowChartExtract">
              <a:avLst/>
            </a:prstGeom>
            <a:solidFill>
              <a:schemeClr val="tx2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99361" name="Oval 17"/>
            <p:cNvSpPr>
              <a:spLocks noChangeArrowheads="1"/>
            </p:cNvSpPr>
            <p:nvPr/>
          </p:nvSpPr>
          <p:spPr bwMode="auto">
            <a:xfrm rot="178073">
              <a:off x="3531" y="1303"/>
              <a:ext cx="311" cy="56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208915" name="Text Box 19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208916" name="Text Box 20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208917" name="Text Box 21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208918" name="Text Box 22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208919" name="Text Box 23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208920" name="Text Box 24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08921" name="Text Box 25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08922" name="Text Box 26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08923" name="Text Box 27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208924" name="Text Box 28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99354" name="Line 29"/>
          <p:cNvSpPr>
            <a:spLocks noChangeShapeType="1"/>
          </p:cNvSpPr>
          <p:nvPr/>
        </p:nvSpPr>
        <p:spPr bwMode="auto">
          <a:xfrm flipV="1"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9355" name="Line 31"/>
          <p:cNvSpPr>
            <a:spLocks noChangeShapeType="1"/>
          </p:cNvSpPr>
          <p:nvPr/>
        </p:nvSpPr>
        <p:spPr bwMode="auto">
          <a:xfrm>
            <a:off x="40259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9356" name="Line 32"/>
          <p:cNvSpPr>
            <a:spLocks noChangeShapeType="1"/>
          </p:cNvSpPr>
          <p:nvPr/>
        </p:nvSpPr>
        <p:spPr bwMode="auto">
          <a:xfrm flipH="1"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9357" name="Line 33"/>
          <p:cNvSpPr>
            <a:spLocks noChangeShapeType="1"/>
          </p:cNvSpPr>
          <p:nvPr/>
        </p:nvSpPr>
        <p:spPr bwMode="auto">
          <a:xfrm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9358" name="Line 34"/>
          <p:cNvSpPr>
            <a:spLocks noChangeShapeType="1"/>
          </p:cNvSpPr>
          <p:nvPr/>
        </p:nvSpPr>
        <p:spPr bwMode="auto">
          <a:xfrm flipH="1">
            <a:off x="2133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9359" name="Freeform 35"/>
          <p:cNvSpPr>
            <a:spLocks/>
          </p:cNvSpPr>
          <p:nvPr/>
        </p:nvSpPr>
        <p:spPr bwMode="auto">
          <a:xfrm>
            <a:off x="2209800" y="203200"/>
            <a:ext cx="6324600" cy="2794000"/>
          </a:xfrm>
          <a:custGeom>
            <a:avLst/>
            <a:gdLst>
              <a:gd name="T0" fmla="*/ 0 w 3984"/>
              <a:gd name="T1" fmla="*/ 1854200 h 1760"/>
              <a:gd name="T2" fmla="*/ 228600 w 3984"/>
              <a:gd name="T3" fmla="*/ 1168400 h 1760"/>
              <a:gd name="T4" fmla="*/ 685800 w 3984"/>
              <a:gd name="T5" fmla="*/ 558800 h 1760"/>
              <a:gd name="T6" fmla="*/ 1447800 w 3984"/>
              <a:gd name="T7" fmla="*/ 177800 h 1760"/>
              <a:gd name="T8" fmla="*/ 2209800 w 3984"/>
              <a:gd name="T9" fmla="*/ 25400 h 1760"/>
              <a:gd name="T10" fmla="*/ 3124200 w 3984"/>
              <a:gd name="T11" fmla="*/ 25400 h 1760"/>
              <a:gd name="T12" fmla="*/ 4038600 w 3984"/>
              <a:gd name="T13" fmla="*/ 101600 h 1760"/>
              <a:gd name="T14" fmla="*/ 4648200 w 3984"/>
              <a:gd name="T15" fmla="*/ 406400 h 1760"/>
              <a:gd name="T16" fmla="*/ 5410200 w 3984"/>
              <a:gd name="T17" fmla="*/ 635000 h 1760"/>
              <a:gd name="T18" fmla="*/ 5867400 w 3984"/>
              <a:gd name="T19" fmla="*/ 1092200 h 1760"/>
              <a:gd name="T20" fmla="*/ 6172200 w 3984"/>
              <a:gd name="T21" fmla="*/ 1701800 h 1760"/>
              <a:gd name="T22" fmla="*/ 6248400 w 3984"/>
              <a:gd name="T23" fmla="*/ 2006600 h 1760"/>
              <a:gd name="T24" fmla="*/ 6324600 w 3984"/>
              <a:gd name="T25" fmla="*/ 2311400 h 1760"/>
              <a:gd name="T26" fmla="*/ 6248400 w 3984"/>
              <a:gd name="T27" fmla="*/ 2616200 h 1760"/>
              <a:gd name="T28" fmla="*/ 6096000 w 3984"/>
              <a:gd name="T29" fmla="*/ 2768600 h 1760"/>
              <a:gd name="T30" fmla="*/ 5943600 w 3984"/>
              <a:gd name="T31" fmla="*/ 2768600 h 1760"/>
              <a:gd name="T32" fmla="*/ 5791200 w 3984"/>
              <a:gd name="T33" fmla="*/ 2768600 h 1760"/>
              <a:gd name="T34" fmla="*/ 5638800 w 3984"/>
              <a:gd name="T35" fmla="*/ 2768600 h 1760"/>
              <a:gd name="T36" fmla="*/ 5410200 w 3984"/>
              <a:gd name="T37" fmla="*/ 2768600 h 1760"/>
              <a:gd name="T38" fmla="*/ 5638800 w 3984"/>
              <a:gd name="T39" fmla="*/ 2616200 h 1760"/>
              <a:gd name="T40" fmla="*/ 5867400 w 3984"/>
              <a:gd name="T41" fmla="*/ 2616200 h 1760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3984" h="1760">
                <a:moveTo>
                  <a:pt x="0" y="1168"/>
                </a:moveTo>
                <a:cubicBezTo>
                  <a:pt x="36" y="1020"/>
                  <a:pt x="72" y="872"/>
                  <a:pt x="144" y="736"/>
                </a:cubicBezTo>
                <a:cubicBezTo>
                  <a:pt x="216" y="600"/>
                  <a:pt x="304" y="456"/>
                  <a:pt x="432" y="352"/>
                </a:cubicBezTo>
                <a:cubicBezTo>
                  <a:pt x="560" y="248"/>
                  <a:pt x="752" y="168"/>
                  <a:pt x="912" y="112"/>
                </a:cubicBezTo>
                <a:cubicBezTo>
                  <a:pt x="1072" y="56"/>
                  <a:pt x="1216" y="32"/>
                  <a:pt x="1392" y="16"/>
                </a:cubicBezTo>
                <a:cubicBezTo>
                  <a:pt x="1568" y="0"/>
                  <a:pt x="1776" y="8"/>
                  <a:pt x="1968" y="16"/>
                </a:cubicBezTo>
                <a:cubicBezTo>
                  <a:pt x="2160" y="24"/>
                  <a:pt x="2384" y="24"/>
                  <a:pt x="2544" y="64"/>
                </a:cubicBezTo>
                <a:cubicBezTo>
                  <a:pt x="2704" y="104"/>
                  <a:pt x="2784" y="200"/>
                  <a:pt x="2928" y="256"/>
                </a:cubicBezTo>
                <a:cubicBezTo>
                  <a:pt x="3072" y="312"/>
                  <a:pt x="3280" y="328"/>
                  <a:pt x="3408" y="400"/>
                </a:cubicBezTo>
                <a:cubicBezTo>
                  <a:pt x="3536" y="472"/>
                  <a:pt x="3616" y="576"/>
                  <a:pt x="3696" y="688"/>
                </a:cubicBezTo>
                <a:cubicBezTo>
                  <a:pt x="3776" y="800"/>
                  <a:pt x="3848" y="976"/>
                  <a:pt x="3888" y="1072"/>
                </a:cubicBezTo>
                <a:cubicBezTo>
                  <a:pt x="3928" y="1168"/>
                  <a:pt x="3920" y="1200"/>
                  <a:pt x="3936" y="1264"/>
                </a:cubicBezTo>
                <a:cubicBezTo>
                  <a:pt x="3952" y="1328"/>
                  <a:pt x="3984" y="1392"/>
                  <a:pt x="3984" y="1456"/>
                </a:cubicBezTo>
                <a:cubicBezTo>
                  <a:pt x="3984" y="1520"/>
                  <a:pt x="3960" y="1600"/>
                  <a:pt x="3936" y="1648"/>
                </a:cubicBezTo>
                <a:cubicBezTo>
                  <a:pt x="3912" y="1696"/>
                  <a:pt x="3872" y="1728"/>
                  <a:pt x="3840" y="1744"/>
                </a:cubicBezTo>
                <a:cubicBezTo>
                  <a:pt x="3808" y="1760"/>
                  <a:pt x="3776" y="1744"/>
                  <a:pt x="3744" y="1744"/>
                </a:cubicBezTo>
                <a:cubicBezTo>
                  <a:pt x="3712" y="1744"/>
                  <a:pt x="3680" y="1744"/>
                  <a:pt x="3648" y="1744"/>
                </a:cubicBezTo>
                <a:cubicBezTo>
                  <a:pt x="3616" y="1744"/>
                  <a:pt x="3592" y="1744"/>
                  <a:pt x="3552" y="1744"/>
                </a:cubicBezTo>
                <a:cubicBezTo>
                  <a:pt x="3512" y="1744"/>
                  <a:pt x="3408" y="1760"/>
                  <a:pt x="3408" y="1744"/>
                </a:cubicBezTo>
                <a:cubicBezTo>
                  <a:pt x="3408" y="1728"/>
                  <a:pt x="3504" y="1664"/>
                  <a:pt x="3552" y="1648"/>
                </a:cubicBezTo>
                <a:cubicBezTo>
                  <a:pt x="3600" y="1632"/>
                  <a:pt x="3664" y="1648"/>
                  <a:pt x="3696" y="1648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0355" name="Line 3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0356" name="Oval 4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0357" name="Oval 5"/>
          <p:cNvSpPr>
            <a:spLocks noChangeArrowheads="1"/>
          </p:cNvSpPr>
          <p:nvPr/>
        </p:nvSpPr>
        <p:spPr bwMode="auto">
          <a:xfrm>
            <a:off x="1184275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0358" name="Oval 6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0359" name="Oval 7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0360" name="Oval 8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0361" name="Line 9"/>
          <p:cNvSpPr>
            <a:spLocks noChangeShapeType="1"/>
          </p:cNvSpPr>
          <p:nvPr/>
        </p:nvSpPr>
        <p:spPr bwMode="auto">
          <a:xfrm>
            <a:off x="-6350" y="2840038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0362" name="Oval 10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0363" name="Oval 11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0364" name="Oval 12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0365" name="Oval 13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0366" name="Oval 14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100367" name="Group 15"/>
          <p:cNvGrpSpPr>
            <a:grpSpLocks/>
          </p:cNvGrpSpPr>
          <p:nvPr/>
        </p:nvGrpSpPr>
        <p:grpSpPr bwMode="auto">
          <a:xfrm rot="244091">
            <a:off x="3097213" y="2992438"/>
            <a:ext cx="3359150" cy="182562"/>
            <a:chOff x="1726" y="1244"/>
            <a:chExt cx="2116" cy="115"/>
          </a:xfrm>
        </p:grpSpPr>
        <p:sp>
          <p:nvSpPr>
            <p:cNvPr id="100384" name="AutoShape 16"/>
            <p:cNvSpPr>
              <a:spLocks noChangeArrowheads="1"/>
            </p:cNvSpPr>
            <p:nvPr/>
          </p:nvSpPr>
          <p:spPr bwMode="auto">
            <a:xfrm rot="-5221926">
              <a:off x="2630" y="340"/>
              <a:ext cx="57" cy="1865"/>
            </a:xfrm>
            <a:prstGeom prst="flowChartExtract">
              <a:avLst/>
            </a:prstGeom>
            <a:solidFill>
              <a:schemeClr val="tx2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00385" name="Oval 17"/>
            <p:cNvSpPr>
              <a:spLocks noChangeArrowheads="1"/>
            </p:cNvSpPr>
            <p:nvPr/>
          </p:nvSpPr>
          <p:spPr bwMode="auto">
            <a:xfrm rot="178073">
              <a:off x="3531" y="1303"/>
              <a:ext cx="311" cy="56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210962" name="Text Box 18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210963" name="Text Box 19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210964" name="Text Box 20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210965" name="Text Box 21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210966" name="Text Box 22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210967" name="Text Box 23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10968" name="Text Box 24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10969" name="Text Box 25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10970" name="Text Box 26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210971" name="Text Box 27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100378" name="Line 28"/>
          <p:cNvSpPr>
            <a:spLocks noChangeShapeType="1"/>
          </p:cNvSpPr>
          <p:nvPr/>
        </p:nvSpPr>
        <p:spPr bwMode="auto">
          <a:xfrm flipV="1"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0379" name="Line 30"/>
          <p:cNvSpPr>
            <a:spLocks noChangeShapeType="1"/>
          </p:cNvSpPr>
          <p:nvPr/>
        </p:nvSpPr>
        <p:spPr bwMode="auto">
          <a:xfrm>
            <a:off x="40259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0380" name="Line 31"/>
          <p:cNvSpPr>
            <a:spLocks noChangeShapeType="1"/>
          </p:cNvSpPr>
          <p:nvPr/>
        </p:nvSpPr>
        <p:spPr bwMode="auto">
          <a:xfrm flipH="1"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0381" name="Line 32"/>
          <p:cNvSpPr>
            <a:spLocks noChangeShapeType="1"/>
          </p:cNvSpPr>
          <p:nvPr/>
        </p:nvSpPr>
        <p:spPr bwMode="auto">
          <a:xfrm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0382" name="Line 33"/>
          <p:cNvSpPr>
            <a:spLocks noChangeShapeType="1"/>
          </p:cNvSpPr>
          <p:nvPr/>
        </p:nvSpPr>
        <p:spPr bwMode="auto">
          <a:xfrm flipH="1">
            <a:off x="2133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0383" name="Freeform 34"/>
          <p:cNvSpPr>
            <a:spLocks/>
          </p:cNvSpPr>
          <p:nvPr/>
        </p:nvSpPr>
        <p:spPr bwMode="auto">
          <a:xfrm>
            <a:off x="2133600" y="508000"/>
            <a:ext cx="5295900" cy="2857500"/>
          </a:xfrm>
          <a:custGeom>
            <a:avLst/>
            <a:gdLst>
              <a:gd name="T0" fmla="*/ 0 w 3336"/>
              <a:gd name="T1" fmla="*/ 1549400 h 1800"/>
              <a:gd name="T2" fmla="*/ 152400 w 3336"/>
              <a:gd name="T3" fmla="*/ 1092200 h 1800"/>
              <a:gd name="T4" fmla="*/ 533400 w 3336"/>
              <a:gd name="T5" fmla="*/ 558800 h 1800"/>
              <a:gd name="T6" fmla="*/ 1066800 w 3336"/>
              <a:gd name="T7" fmla="*/ 177800 h 1800"/>
              <a:gd name="T8" fmla="*/ 1828800 w 3336"/>
              <a:gd name="T9" fmla="*/ 25400 h 1800"/>
              <a:gd name="T10" fmla="*/ 2362200 w 3336"/>
              <a:gd name="T11" fmla="*/ 25400 h 1800"/>
              <a:gd name="T12" fmla="*/ 3276600 w 3336"/>
              <a:gd name="T13" fmla="*/ 101600 h 1800"/>
              <a:gd name="T14" fmla="*/ 4191000 w 3336"/>
              <a:gd name="T15" fmla="*/ 482600 h 1800"/>
              <a:gd name="T16" fmla="*/ 4648200 w 3336"/>
              <a:gd name="T17" fmla="*/ 939800 h 1800"/>
              <a:gd name="T18" fmla="*/ 5029200 w 3336"/>
              <a:gd name="T19" fmla="*/ 1473200 h 1800"/>
              <a:gd name="T20" fmla="*/ 5257800 w 3336"/>
              <a:gd name="T21" fmla="*/ 2082800 h 1800"/>
              <a:gd name="T22" fmla="*/ 5257800 w 3336"/>
              <a:gd name="T23" fmla="*/ 2387600 h 1800"/>
              <a:gd name="T24" fmla="*/ 5105400 w 3336"/>
              <a:gd name="T25" fmla="*/ 2540000 h 1800"/>
              <a:gd name="T26" fmla="*/ 4800600 w 3336"/>
              <a:gd name="T27" fmla="*/ 2692400 h 1800"/>
              <a:gd name="T28" fmla="*/ 4495800 w 3336"/>
              <a:gd name="T29" fmla="*/ 2692400 h 1800"/>
              <a:gd name="T30" fmla="*/ 4267200 w 3336"/>
              <a:gd name="T31" fmla="*/ 2692400 h 1800"/>
              <a:gd name="T32" fmla="*/ 4114800 w 3336"/>
              <a:gd name="T33" fmla="*/ 2768600 h 1800"/>
              <a:gd name="T34" fmla="*/ 4343400 w 3336"/>
              <a:gd name="T35" fmla="*/ 2844800 h 1800"/>
              <a:gd name="T36" fmla="*/ 4572000 w 3336"/>
              <a:gd name="T37" fmla="*/ 2844800 h 1800"/>
              <a:gd name="T38" fmla="*/ 4724400 w 3336"/>
              <a:gd name="T39" fmla="*/ 2844800 h 1800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0" t="0" r="r" b="b"/>
            <a:pathLst>
              <a:path w="3336" h="1800">
                <a:moveTo>
                  <a:pt x="0" y="976"/>
                </a:moveTo>
                <a:cubicBezTo>
                  <a:pt x="20" y="884"/>
                  <a:pt x="40" y="792"/>
                  <a:pt x="96" y="688"/>
                </a:cubicBezTo>
                <a:cubicBezTo>
                  <a:pt x="152" y="584"/>
                  <a:pt x="240" y="448"/>
                  <a:pt x="336" y="352"/>
                </a:cubicBezTo>
                <a:cubicBezTo>
                  <a:pt x="432" y="256"/>
                  <a:pt x="536" y="168"/>
                  <a:pt x="672" y="112"/>
                </a:cubicBezTo>
                <a:cubicBezTo>
                  <a:pt x="808" y="56"/>
                  <a:pt x="1016" y="32"/>
                  <a:pt x="1152" y="16"/>
                </a:cubicBezTo>
                <a:cubicBezTo>
                  <a:pt x="1288" y="0"/>
                  <a:pt x="1336" y="8"/>
                  <a:pt x="1488" y="16"/>
                </a:cubicBezTo>
                <a:cubicBezTo>
                  <a:pt x="1640" y="24"/>
                  <a:pt x="1872" y="16"/>
                  <a:pt x="2064" y="64"/>
                </a:cubicBezTo>
                <a:cubicBezTo>
                  <a:pt x="2256" y="112"/>
                  <a:pt x="2496" y="216"/>
                  <a:pt x="2640" y="304"/>
                </a:cubicBezTo>
                <a:cubicBezTo>
                  <a:pt x="2784" y="392"/>
                  <a:pt x="2840" y="488"/>
                  <a:pt x="2928" y="592"/>
                </a:cubicBezTo>
                <a:cubicBezTo>
                  <a:pt x="3016" y="696"/>
                  <a:pt x="3104" y="808"/>
                  <a:pt x="3168" y="928"/>
                </a:cubicBezTo>
                <a:cubicBezTo>
                  <a:pt x="3232" y="1048"/>
                  <a:pt x="3288" y="1216"/>
                  <a:pt x="3312" y="1312"/>
                </a:cubicBezTo>
                <a:cubicBezTo>
                  <a:pt x="3336" y="1408"/>
                  <a:pt x="3328" y="1456"/>
                  <a:pt x="3312" y="1504"/>
                </a:cubicBezTo>
                <a:cubicBezTo>
                  <a:pt x="3296" y="1552"/>
                  <a:pt x="3264" y="1568"/>
                  <a:pt x="3216" y="1600"/>
                </a:cubicBezTo>
                <a:cubicBezTo>
                  <a:pt x="3168" y="1632"/>
                  <a:pt x="3088" y="1680"/>
                  <a:pt x="3024" y="1696"/>
                </a:cubicBezTo>
                <a:cubicBezTo>
                  <a:pt x="2960" y="1712"/>
                  <a:pt x="2888" y="1696"/>
                  <a:pt x="2832" y="1696"/>
                </a:cubicBezTo>
                <a:cubicBezTo>
                  <a:pt x="2776" y="1696"/>
                  <a:pt x="2728" y="1688"/>
                  <a:pt x="2688" y="1696"/>
                </a:cubicBezTo>
                <a:cubicBezTo>
                  <a:pt x="2648" y="1704"/>
                  <a:pt x="2584" y="1728"/>
                  <a:pt x="2592" y="1744"/>
                </a:cubicBezTo>
                <a:cubicBezTo>
                  <a:pt x="2600" y="1760"/>
                  <a:pt x="2688" y="1784"/>
                  <a:pt x="2736" y="1792"/>
                </a:cubicBezTo>
                <a:cubicBezTo>
                  <a:pt x="2784" y="1800"/>
                  <a:pt x="2840" y="1792"/>
                  <a:pt x="2880" y="1792"/>
                </a:cubicBezTo>
                <a:cubicBezTo>
                  <a:pt x="2920" y="1792"/>
                  <a:pt x="2960" y="1784"/>
                  <a:pt x="2976" y="179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1379" name="Line 3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1380" name="Oval 4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1381" name="Oval 5"/>
          <p:cNvSpPr>
            <a:spLocks noChangeArrowheads="1"/>
          </p:cNvSpPr>
          <p:nvPr/>
        </p:nvSpPr>
        <p:spPr bwMode="auto">
          <a:xfrm>
            <a:off x="1184275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1382" name="Oval 6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1383" name="Oval 7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1384" name="Oval 8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1385" name="Oval 9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1386" name="Oval 10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1387" name="Oval 11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1388" name="Oval 12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1389" name="Oval 13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101390" name="Group 14"/>
          <p:cNvGrpSpPr>
            <a:grpSpLocks/>
          </p:cNvGrpSpPr>
          <p:nvPr/>
        </p:nvGrpSpPr>
        <p:grpSpPr bwMode="auto">
          <a:xfrm>
            <a:off x="1441450" y="2819400"/>
            <a:ext cx="3359150" cy="182563"/>
            <a:chOff x="1726" y="1244"/>
            <a:chExt cx="2116" cy="115"/>
          </a:xfrm>
        </p:grpSpPr>
        <p:sp>
          <p:nvSpPr>
            <p:cNvPr id="101412" name="AutoShape 15"/>
            <p:cNvSpPr>
              <a:spLocks noChangeArrowheads="1"/>
            </p:cNvSpPr>
            <p:nvPr/>
          </p:nvSpPr>
          <p:spPr bwMode="auto">
            <a:xfrm rot="-5221926">
              <a:off x="2630" y="340"/>
              <a:ext cx="57" cy="1865"/>
            </a:xfrm>
            <a:prstGeom prst="flowChartExtract">
              <a:avLst/>
            </a:prstGeom>
            <a:solidFill>
              <a:schemeClr val="tx2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01413" name="Oval 16"/>
            <p:cNvSpPr>
              <a:spLocks noChangeArrowheads="1"/>
            </p:cNvSpPr>
            <p:nvPr/>
          </p:nvSpPr>
          <p:spPr bwMode="auto">
            <a:xfrm rot="178073">
              <a:off x="3531" y="1303"/>
              <a:ext cx="311" cy="56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211985" name="Text Box 17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211986" name="Text Box 18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211987" name="Text Box 19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211988" name="Text Box 20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211989" name="Text Box 21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211993" name="Text Box 25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211995" name="Text Box 27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101398" name="Line 28"/>
          <p:cNvSpPr>
            <a:spLocks noChangeShapeType="1"/>
          </p:cNvSpPr>
          <p:nvPr/>
        </p:nvSpPr>
        <p:spPr bwMode="auto">
          <a:xfrm flipV="1"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1399" name="Line 29"/>
          <p:cNvSpPr>
            <a:spLocks noChangeShapeType="1"/>
          </p:cNvSpPr>
          <p:nvPr/>
        </p:nvSpPr>
        <p:spPr bwMode="auto">
          <a:xfrm flipV="1">
            <a:off x="0" y="2819400"/>
            <a:ext cx="6800850" cy="28575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1400" name="Line 30"/>
          <p:cNvSpPr>
            <a:spLocks noChangeShapeType="1"/>
          </p:cNvSpPr>
          <p:nvPr/>
        </p:nvSpPr>
        <p:spPr bwMode="auto">
          <a:xfrm>
            <a:off x="40259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1401" name="Line 31"/>
          <p:cNvSpPr>
            <a:spLocks noChangeShapeType="1"/>
          </p:cNvSpPr>
          <p:nvPr/>
        </p:nvSpPr>
        <p:spPr bwMode="auto">
          <a:xfrm flipH="1"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1402" name="Line 32"/>
          <p:cNvSpPr>
            <a:spLocks noChangeShapeType="1"/>
          </p:cNvSpPr>
          <p:nvPr/>
        </p:nvSpPr>
        <p:spPr bwMode="auto">
          <a:xfrm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1403" name="Line 33"/>
          <p:cNvSpPr>
            <a:spLocks noChangeShapeType="1"/>
          </p:cNvSpPr>
          <p:nvPr/>
        </p:nvSpPr>
        <p:spPr bwMode="auto">
          <a:xfrm flipH="1">
            <a:off x="2133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1404" name="Freeform 34"/>
          <p:cNvSpPr>
            <a:spLocks/>
          </p:cNvSpPr>
          <p:nvPr/>
        </p:nvSpPr>
        <p:spPr bwMode="auto">
          <a:xfrm>
            <a:off x="2133600" y="228600"/>
            <a:ext cx="4800600" cy="3048000"/>
          </a:xfrm>
          <a:custGeom>
            <a:avLst/>
            <a:gdLst>
              <a:gd name="T0" fmla="*/ 0 w 3024"/>
              <a:gd name="T1" fmla="*/ 1828800 h 1920"/>
              <a:gd name="T2" fmla="*/ 76200 w 3024"/>
              <a:gd name="T3" fmla="*/ 1524000 h 1920"/>
              <a:gd name="T4" fmla="*/ 152400 w 3024"/>
              <a:gd name="T5" fmla="*/ 1219200 h 1920"/>
              <a:gd name="T6" fmla="*/ 457200 w 3024"/>
              <a:gd name="T7" fmla="*/ 685800 h 1920"/>
              <a:gd name="T8" fmla="*/ 990600 w 3024"/>
              <a:gd name="T9" fmla="*/ 228600 h 1920"/>
              <a:gd name="T10" fmla="*/ 1905000 w 3024"/>
              <a:gd name="T11" fmla="*/ 76200 h 1920"/>
              <a:gd name="T12" fmla="*/ 2514600 w 3024"/>
              <a:gd name="T13" fmla="*/ 0 h 1920"/>
              <a:gd name="T14" fmla="*/ 3124200 w 3024"/>
              <a:gd name="T15" fmla="*/ 76200 h 1920"/>
              <a:gd name="T16" fmla="*/ 3733800 w 3024"/>
              <a:gd name="T17" fmla="*/ 304800 h 1920"/>
              <a:gd name="T18" fmla="*/ 4267200 w 3024"/>
              <a:gd name="T19" fmla="*/ 609600 h 1920"/>
              <a:gd name="T20" fmla="*/ 4648200 w 3024"/>
              <a:gd name="T21" fmla="*/ 1066800 h 1920"/>
              <a:gd name="T22" fmla="*/ 4800600 w 3024"/>
              <a:gd name="T23" fmla="*/ 1752600 h 1920"/>
              <a:gd name="T24" fmla="*/ 4648200 w 3024"/>
              <a:gd name="T25" fmla="*/ 2362200 h 1920"/>
              <a:gd name="T26" fmla="*/ 4495800 w 3024"/>
              <a:gd name="T27" fmla="*/ 2743200 h 1920"/>
              <a:gd name="T28" fmla="*/ 4038600 w 3024"/>
              <a:gd name="T29" fmla="*/ 2971800 h 1920"/>
              <a:gd name="T30" fmla="*/ 3581400 w 3024"/>
              <a:gd name="T31" fmla="*/ 2971800 h 1920"/>
              <a:gd name="T32" fmla="*/ 3200400 w 3024"/>
              <a:gd name="T33" fmla="*/ 2971800 h 1920"/>
              <a:gd name="T34" fmla="*/ 2895600 w 3024"/>
              <a:gd name="T35" fmla="*/ 2819400 h 1920"/>
              <a:gd name="T36" fmla="*/ 2667000 w 3024"/>
              <a:gd name="T37" fmla="*/ 2743200 h 1920"/>
              <a:gd name="T38" fmla="*/ 2514600 w 3024"/>
              <a:gd name="T39" fmla="*/ 2743200 h 1920"/>
              <a:gd name="T40" fmla="*/ 2286000 w 3024"/>
              <a:gd name="T41" fmla="*/ 2743200 h 1920"/>
              <a:gd name="T42" fmla="*/ 2438400 w 3024"/>
              <a:gd name="T43" fmla="*/ 2819400 h 1920"/>
              <a:gd name="T44" fmla="*/ 2590800 w 3024"/>
              <a:gd name="T45" fmla="*/ 2895600 h 1920"/>
              <a:gd name="T46" fmla="*/ 2743200 w 3024"/>
              <a:gd name="T47" fmla="*/ 3048000 h 1920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0" t="0" r="r" b="b"/>
            <a:pathLst>
              <a:path w="3024" h="1920">
                <a:moveTo>
                  <a:pt x="0" y="1152"/>
                </a:moveTo>
                <a:cubicBezTo>
                  <a:pt x="16" y="1088"/>
                  <a:pt x="32" y="1024"/>
                  <a:pt x="48" y="960"/>
                </a:cubicBezTo>
                <a:cubicBezTo>
                  <a:pt x="64" y="896"/>
                  <a:pt x="56" y="856"/>
                  <a:pt x="96" y="768"/>
                </a:cubicBezTo>
                <a:cubicBezTo>
                  <a:pt x="136" y="680"/>
                  <a:pt x="200" y="536"/>
                  <a:pt x="288" y="432"/>
                </a:cubicBezTo>
                <a:cubicBezTo>
                  <a:pt x="376" y="328"/>
                  <a:pt x="472" y="208"/>
                  <a:pt x="624" y="144"/>
                </a:cubicBezTo>
                <a:cubicBezTo>
                  <a:pt x="776" y="80"/>
                  <a:pt x="1040" y="72"/>
                  <a:pt x="1200" y="48"/>
                </a:cubicBezTo>
                <a:cubicBezTo>
                  <a:pt x="1360" y="24"/>
                  <a:pt x="1456" y="0"/>
                  <a:pt x="1584" y="0"/>
                </a:cubicBezTo>
                <a:cubicBezTo>
                  <a:pt x="1712" y="0"/>
                  <a:pt x="1840" y="16"/>
                  <a:pt x="1968" y="48"/>
                </a:cubicBezTo>
                <a:cubicBezTo>
                  <a:pt x="2096" y="80"/>
                  <a:pt x="2232" y="136"/>
                  <a:pt x="2352" y="192"/>
                </a:cubicBezTo>
                <a:cubicBezTo>
                  <a:pt x="2472" y="248"/>
                  <a:pt x="2592" y="304"/>
                  <a:pt x="2688" y="384"/>
                </a:cubicBezTo>
                <a:cubicBezTo>
                  <a:pt x="2784" y="464"/>
                  <a:pt x="2872" y="552"/>
                  <a:pt x="2928" y="672"/>
                </a:cubicBezTo>
                <a:cubicBezTo>
                  <a:pt x="2984" y="792"/>
                  <a:pt x="3024" y="968"/>
                  <a:pt x="3024" y="1104"/>
                </a:cubicBezTo>
                <a:cubicBezTo>
                  <a:pt x="3024" y="1240"/>
                  <a:pt x="2960" y="1384"/>
                  <a:pt x="2928" y="1488"/>
                </a:cubicBezTo>
                <a:cubicBezTo>
                  <a:pt x="2896" y="1592"/>
                  <a:pt x="2896" y="1664"/>
                  <a:pt x="2832" y="1728"/>
                </a:cubicBezTo>
                <a:cubicBezTo>
                  <a:pt x="2768" y="1792"/>
                  <a:pt x="2640" y="1848"/>
                  <a:pt x="2544" y="1872"/>
                </a:cubicBezTo>
                <a:cubicBezTo>
                  <a:pt x="2448" y="1896"/>
                  <a:pt x="2344" y="1872"/>
                  <a:pt x="2256" y="1872"/>
                </a:cubicBezTo>
                <a:cubicBezTo>
                  <a:pt x="2168" y="1872"/>
                  <a:pt x="2088" y="1888"/>
                  <a:pt x="2016" y="1872"/>
                </a:cubicBezTo>
                <a:cubicBezTo>
                  <a:pt x="1944" y="1856"/>
                  <a:pt x="1880" y="1800"/>
                  <a:pt x="1824" y="1776"/>
                </a:cubicBezTo>
                <a:cubicBezTo>
                  <a:pt x="1768" y="1752"/>
                  <a:pt x="1720" y="1736"/>
                  <a:pt x="1680" y="1728"/>
                </a:cubicBezTo>
                <a:cubicBezTo>
                  <a:pt x="1640" y="1720"/>
                  <a:pt x="1624" y="1728"/>
                  <a:pt x="1584" y="1728"/>
                </a:cubicBezTo>
                <a:cubicBezTo>
                  <a:pt x="1544" y="1728"/>
                  <a:pt x="1448" y="1720"/>
                  <a:pt x="1440" y="1728"/>
                </a:cubicBezTo>
                <a:cubicBezTo>
                  <a:pt x="1432" y="1736"/>
                  <a:pt x="1504" y="1760"/>
                  <a:pt x="1536" y="1776"/>
                </a:cubicBezTo>
                <a:cubicBezTo>
                  <a:pt x="1568" y="1792"/>
                  <a:pt x="1600" y="1800"/>
                  <a:pt x="1632" y="1824"/>
                </a:cubicBezTo>
                <a:cubicBezTo>
                  <a:pt x="1664" y="1848"/>
                  <a:pt x="1704" y="1904"/>
                  <a:pt x="1728" y="192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1405" name="Rectangle 36"/>
          <p:cNvSpPr>
            <a:spLocks noChangeArrowheads="1"/>
          </p:cNvSpPr>
          <p:nvPr/>
        </p:nvSpPr>
        <p:spPr bwMode="auto">
          <a:xfrm rot="5400000">
            <a:off x="979487" y="3059113"/>
            <a:ext cx="1503363" cy="871538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11991" name="Text Box 23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11990" name="Text Box 22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01408" name="Rectangle 37"/>
          <p:cNvSpPr>
            <a:spLocks noChangeArrowheads="1"/>
          </p:cNvSpPr>
          <p:nvPr/>
        </p:nvSpPr>
        <p:spPr bwMode="auto">
          <a:xfrm rot="5400000">
            <a:off x="1893887" y="3059113"/>
            <a:ext cx="1503363" cy="871538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11992" name="Text Box 24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01410" name="Line 38"/>
          <p:cNvSpPr>
            <a:spLocks noChangeShapeType="1"/>
          </p:cNvSpPr>
          <p:nvPr/>
        </p:nvSpPr>
        <p:spPr bwMode="auto">
          <a:xfrm>
            <a:off x="1219200" y="2860675"/>
            <a:ext cx="20574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1411" name="Oval 39"/>
          <p:cNvSpPr>
            <a:spLocks noChangeArrowheads="1"/>
          </p:cNvSpPr>
          <p:nvPr/>
        </p:nvSpPr>
        <p:spPr bwMode="auto">
          <a:xfrm>
            <a:off x="2135188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2403" name="Line 3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404" name="Oval 4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2405" name="Oval 5"/>
          <p:cNvSpPr>
            <a:spLocks noChangeArrowheads="1"/>
          </p:cNvSpPr>
          <p:nvPr/>
        </p:nvSpPr>
        <p:spPr bwMode="auto">
          <a:xfrm>
            <a:off x="1184275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2406" name="Oval 6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2407" name="Oval 7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2408" name="Oval 8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2409" name="Oval 9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2410" name="Oval 10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2411" name="Oval 11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2412" name="Oval 12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2413" name="Oval 13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102414" name="Group 14"/>
          <p:cNvGrpSpPr>
            <a:grpSpLocks/>
          </p:cNvGrpSpPr>
          <p:nvPr/>
        </p:nvGrpSpPr>
        <p:grpSpPr bwMode="auto">
          <a:xfrm>
            <a:off x="228600" y="2819400"/>
            <a:ext cx="3359150" cy="182563"/>
            <a:chOff x="1726" y="1244"/>
            <a:chExt cx="2116" cy="115"/>
          </a:xfrm>
        </p:grpSpPr>
        <p:sp>
          <p:nvSpPr>
            <p:cNvPr id="102436" name="AutoShape 15"/>
            <p:cNvSpPr>
              <a:spLocks noChangeArrowheads="1"/>
            </p:cNvSpPr>
            <p:nvPr/>
          </p:nvSpPr>
          <p:spPr bwMode="auto">
            <a:xfrm rot="-5221926">
              <a:off x="2630" y="340"/>
              <a:ext cx="57" cy="1865"/>
            </a:xfrm>
            <a:prstGeom prst="flowChartExtract">
              <a:avLst/>
            </a:prstGeom>
            <a:solidFill>
              <a:schemeClr val="tx2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02437" name="Oval 16"/>
            <p:cNvSpPr>
              <a:spLocks noChangeArrowheads="1"/>
            </p:cNvSpPr>
            <p:nvPr/>
          </p:nvSpPr>
          <p:spPr bwMode="auto">
            <a:xfrm rot="178073">
              <a:off x="3531" y="1303"/>
              <a:ext cx="311" cy="56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235537" name="Text Box 17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235538" name="Text Box 18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235539" name="Text Box 19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235540" name="Text Box 20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235541" name="Text Box 21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235542" name="Text Box 22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235543" name="Text Box 23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102422" name="Line 24"/>
          <p:cNvSpPr>
            <a:spLocks noChangeShapeType="1"/>
          </p:cNvSpPr>
          <p:nvPr/>
        </p:nvSpPr>
        <p:spPr bwMode="auto">
          <a:xfrm flipV="1"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423" name="Line 25"/>
          <p:cNvSpPr>
            <a:spLocks noChangeShapeType="1"/>
          </p:cNvSpPr>
          <p:nvPr/>
        </p:nvSpPr>
        <p:spPr bwMode="auto">
          <a:xfrm flipV="1">
            <a:off x="0" y="2819400"/>
            <a:ext cx="6800850" cy="28575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424" name="Line 26"/>
          <p:cNvSpPr>
            <a:spLocks noChangeShapeType="1"/>
          </p:cNvSpPr>
          <p:nvPr/>
        </p:nvSpPr>
        <p:spPr bwMode="auto">
          <a:xfrm>
            <a:off x="40259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425" name="Line 27"/>
          <p:cNvSpPr>
            <a:spLocks noChangeShapeType="1"/>
          </p:cNvSpPr>
          <p:nvPr/>
        </p:nvSpPr>
        <p:spPr bwMode="auto">
          <a:xfrm flipH="1"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426" name="Line 28"/>
          <p:cNvSpPr>
            <a:spLocks noChangeShapeType="1"/>
          </p:cNvSpPr>
          <p:nvPr/>
        </p:nvSpPr>
        <p:spPr bwMode="auto">
          <a:xfrm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427" name="Line 29"/>
          <p:cNvSpPr>
            <a:spLocks noChangeShapeType="1"/>
          </p:cNvSpPr>
          <p:nvPr/>
        </p:nvSpPr>
        <p:spPr bwMode="auto">
          <a:xfrm flipH="1">
            <a:off x="2133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428" name="Rectangle 31"/>
          <p:cNvSpPr>
            <a:spLocks noChangeArrowheads="1"/>
          </p:cNvSpPr>
          <p:nvPr/>
        </p:nvSpPr>
        <p:spPr bwMode="auto">
          <a:xfrm rot="5400000">
            <a:off x="979487" y="3059113"/>
            <a:ext cx="1503363" cy="871538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35552" name="Text Box 32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35553" name="Text Box 33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02431" name="Rectangle 34"/>
          <p:cNvSpPr>
            <a:spLocks noChangeArrowheads="1"/>
          </p:cNvSpPr>
          <p:nvPr/>
        </p:nvSpPr>
        <p:spPr bwMode="auto">
          <a:xfrm rot="5400000">
            <a:off x="1893887" y="3059113"/>
            <a:ext cx="1503363" cy="871538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35555" name="Text Box 35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02433" name="Line 36"/>
          <p:cNvSpPr>
            <a:spLocks noChangeShapeType="1"/>
          </p:cNvSpPr>
          <p:nvPr/>
        </p:nvSpPr>
        <p:spPr bwMode="auto">
          <a:xfrm>
            <a:off x="1219200" y="2860675"/>
            <a:ext cx="20574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434" name="Oval 37"/>
          <p:cNvSpPr>
            <a:spLocks noChangeArrowheads="1"/>
          </p:cNvSpPr>
          <p:nvPr/>
        </p:nvSpPr>
        <p:spPr bwMode="auto">
          <a:xfrm>
            <a:off x="2135188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2435" name="Freeform 38"/>
          <p:cNvSpPr>
            <a:spLocks/>
          </p:cNvSpPr>
          <p:nvPr/>
        </p:nvSpPr>
        <p:spPr bwMode="auto">
          <a:xfrm>
            <a:off x="2133600" y="673100"/>
            <a:ext cx="3759200" cy="3289300"/>
          </a:xfrm>
          <a:custGeom>
            <a:avLst/>
            <a:gdLst>
              <a:gd name="T0" fmla="*/ 0 w 2368"/>
              <a:gd name="T1" fmla="*/ 1384300 h 2072"/>
              <a:gd name="T2" fmla="*/ 152400 w 2368"/>
              <a:gd name="T3" fmla="*/ 927100 h 2072"/>
              <a:gd name="T4" fmla="*/ 457200 w 2368"/>
              <a:gd name="T5" fmla="*/ 393700 h 2072"/>
              <a:gd name="T6" fmla="*/ 914400 w 2368"/>
              <a:gd name="T7" fmla="*/ 165100 h 2072"/>
              <a:gd name="T8" fmla="*/ 1524000 w 2368"/>
              <a:gd name="T9" fmla="*/ 12700 h 2072"/>
              <a:gd name="T10" fmla="*/ 2362200 w 2368"/>
              <a:gd name="T11" fmla="*/ 88900 h 2072"/>
              <a:gd name="T12" fmla="*/ 3200400 w 2368"/>
              <a:gd name="T13" fmla="*/ 469900 h 2072"/>
              <a:gd name="T14" fmla="*/ 3657600 w 2368"/>
              <a:gd name="T15" fmla="*/ 1231900 h 2072"/>
              <a:gd name="T16" fmla="*/ 3733800 w 2368"/>
              <a:gd name="T17" fmla="*/ 2070100 h 2072"/>
              <a:gd name="T18" fmla="*/ 3505200 w 2368"/>
              <a:gd name="T19" fmla="*/ 2832100 h 2072"/>
              <a:gd name="T20" fmla="*/ 3048000 w 2368"/>
              <a:gd name="T21" fmla="*/ 3213100 h 2072"/>
              <a:gd name="T22" fmla="*/ 2590800 w 2368"/>
              <a:gd name="T23" fmla="*/ 3289300 h 2072"/>
              <a:gd name="T24" fmla="*/ 1981200 w 2368"/>
              <a:gd name="T25" fmla="*/ 3213100 h 2072"/>
              <a:gd name="T26" fmla="*/ 1752600 w 2368"/>
              <a:gd name="T27" fmla="*/ 3060700 h 2072"/>
              <a:gd name="T28" fmla="*/ 1524000 w 2368"/>
              <a:gd name="T29" fmla="*/ 2755900 h 2072"/>
              <a:gd name="T30" fmla="*/ 1447800 w 2368"/>
              <a:gd name="T31" fmla="*/ 2451100 h 2072"/>
              <a:gd name="T32" fmla="*/ 1371600 w 2368"/>
              <a:gd name="T33" fmla="*/ 2298700 h 2072"/>
              <a:gd name="T34" fmla="*/ 1295400 w 2368"/>
              <a:gd name="T35" fmla="*/ 2603500 h 2072"/>
              <a:gd name="T36" fmla="*/ 1295400 w 2368"/>
              <a:gd name="T37" fmla="*/ 2832100 h 2072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0" t="0" r="r" b="b"/>
            <a:pathLst>
              <a:path w="2368" h="2072">
                <a:moveTo>
                  <a:pt x="0" y="872"/>
                </a:moveTo>
                <a:cubicBezTo>
                  <a:pt x="24" y="780"/>
                  <a:pt x="48" y="688"/>
                  <a:pt x="96" y="584"/>
                </a:cubicBezTo>
                <a:cubicBezTo>
                  <a:pt x="144" y="480"/>
                  <a:pt x="208" y="328"/>
                  <a:pt x="288" y="248"/>
                </a:cubicBezTo>
                <a:cubicBezTo>
                  <a:pt x="368" y="168"/>
                  <a:pt x="464" y="144"/>
                  <a:pt x="576" y="104"/>
                </a:cubicBezTo>
                <a:cubicBezTo>
                  <a:pt x="688" y="64"/>
                  <a:pt x="808" y="16"/>
                  <a:pt x="960" y="8"/>
                </a:cubicBezTo>
                <a:cubicBezTo>
                  <a:pt x="1112" y="0"/>
                  <a:pt x="1312" y="8"/>
                  <a:pt x="1488" y="56"/>
                </a:cubicBezTo>
                <a:cubicBezTo>
                  <a:pt x="1664" y="104"/>
                  <a:pt x="1880" y="176"/>
                  <a:pt x="2016" y="296"/>
                </a:cubicBezTo>
                <a:cubicBezTo>
                  <a:pt x="2152" y="416"/>
                  <a:pt x="2248" y="608"/>
                  <a:pt x="2304" y="776"/>
                </a:cubicBezTo>
                <a:cubicBezTo>
                  <a:pt x="2360" y="944"/>
                  <a:pt x="2368" y="1136"/>
                  <a:pt x="2352" y="1304"/>
                </a:cubicBezTo>
                <a:cubicBezTo>
                  <a:pt x="2336" y="1472"/>
                  <a:pt x="2280" y="1664"/>
                  <a:pt x="2208" y="1784"/>
                </a:cubicBezTo>
                <a:cubicBezTo>
                  <a:pt x="2136" y="1904"/>
                  <a:pt x="2016" y="1976"/>
                  <a:pt x="1920" y="2024"/>
                </a:cubicBezTo>
                <a:cubicBezTo>
                  <a:pt x="1824" y="2072"/>
                  <a:pt x="1744" y="2072"/>
                  <a:pt x="1632" y="2072"/>
                </a:cubicBezTo>
                <a:cubicBezTo>
                  <a:pt x="1520" y="2072"/>
                  <a:pt x="1336" y="2048"/>
                  <a:pt x="1248" y="2024"/>
                </a:cubicBezTo>
                <a:cubicBezTo>
                  <a:pt x="1160" y="2000"/>
                  <a:pt x="1152" y="1976"/>
                  <a:pt x="1104" y="1928"/>
                </a:cubicBezTo>
                <a:cubicBezTo>
                  <a:pt x="1056" y="1880"/>
                  <a:pt x="992" y="1800"/>
                  <a:pt x="960" y="1736"/>
                </a:cubicBezTo>
                <a:cubicBezTo>
                  <a:pt x="928" y="1672"/>
                  <a:pt x="928" y="1592"/>
                  <a:pt x="912" y="1544"/>
                </a:cubicBezTo>
                <a:cubicBezTo>
                  <a:pt x="896" y="1496"/>
                  <a:pt x="880" y="1432"/>
                  <a:pt x="864" y="1448"/>
                </a:cubicBezTo>
                <a:cubicBezTo>
                  <a:pt x="848" y="1464"/>
                  <a:pt x="824" y="1584"/>
                  <a:pt x="816" y="1640"/>
                </a:cubicBezTo>
                <a:cubicBezTo>
                  <a:pt x="808" y="1696"/>
                  <a:pt x="812" y="1740"/>
                  <a:pt x="816" y="1784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ChangeArrowheads="1"/>
          </p:cNvSpPr>
          <p:nvPr/>
        </p:nvSpPr>
        <p:spPr bwMode="auto">
          <a:xfrm>
            <a:off x="0" y="1143000"/>
            <a:ext cx="6781800" cy="3657600"/>
          </a:xfrm>
          <a:prstGeom prst="rect">
            <a:avLst/>
          </a:prstGeom>
          <a:solidFill>
            <a:srgbClr val="333399"/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3427" name="Line 3"/>
          <p:cNvSpPr>
            <a:spLocks noChangeShapeType="1"/>
          </p:cNvSpPr>
          <p:nvPr/>
        </p:nvSpPr>
        <p:spPr bwMode="auto">
          <a:xfrm>
            <a:off x="0" y="2057400"/>
            <a:ext cx="67056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3428" name="Oval 4"/>
          <p:cNvSpPr>
            <a:spLocks noChangeArrowheads="1"/>
          </p:cNvSpPr>
          <p:nvPr/>
        </p:nvSpPr>
        <p:spPr bwMode="auto">
          <a:xfrm>
            <a:off x="2127250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3429" name="Oval 5"/>
          <p:cNvSpPr>
            <a:spLocks noChangeArrowheads="1"/>
          </p:cNvSpPr>
          <p:nvPr/>
        </p:nvSpPr>
        <p:spPr bwMode="auto">
          <a:xfrm>
            <a:off x="1184275" y="203676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3430" name="Oval 6"/>
          <p:cNvSpPr>
            <a:spLocks noChangeArrowheads="1"/>
          </p:cNvSpPr>
          <p:nvPr/>
        </p:nvSpPr>
        <p:spPr bwMode="auto">
          <a:xfrm>
            <a:off x="496570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3431" name="Oval 7"/>
          <p:cNvSpPr>
            <a:spLocks noChangeArrowheads="1"/>
          </p:cNvSpPr>
          <p:nvPr/>
        </p:nvSpPr>
        <p:spPr bwMode="auto">
          <a:xfrm>
            <a:off x="31051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3432" name="Oval 8"/>
          <p:cNvSpPr>
            <a:spLocks noChangeArrowheads="1"/>
          </p:cNvSpPr>
          <p:nvPr/>
        </p:nvSpPr>
        <p:spPr bwMode="auto">
          <a:xfrm>
            <a:off x="4032250" y="20224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3433" name="Oval 9"/>
          <p:cNvSpPr>
            <a:spLocks noChangeArrowheads="1"/>
          </p:cNvSpPr>
          <p:nvPr/>
        </p:nvSpPr>
        <p:spPr bwMode="auto">
          <a:xfrm>
            <a:off x="2120900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3434" name="Oval 10"/>
          <p:cNvSpPr>
            <a:spLocks noChangeArrowheads="1"/>
          </p:cNvSpPr>
          <p:nvPr/>
        </p:nvSpPr>
        <p:spPr bwMode="auto">
          <a:xfrm>
            <a:off x="1177925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3435" name="Oval 11"/>
          <p:cNvSpPr>
            <a:spLocks noChangeArrowheads="1"/>
          </p:cNvSpPr>
          <p:nvPr/>
        </p:nvSpPr>
        <p:spPr bwMode="auto">
          <a:xfrm>
            <a:off x="495935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3436" name="Oval 12"/>
          <p:cNvSpPr>
            <a:spLocks noChangeArrowheads="1"/>
          </p:cNvSpPr>
          <p:nvPr/>
        </p:nvSpPr>
        <p:spPr bwMode="auto">
          <a:xfrm>
            <a:off x="30988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3437" name="Oval 13"/>
          <p:cNvSpPr>
            <a:spLocks noChangeArrowheads="1"/>
          </p:cNvSpPr>
          <p:nvPr/>
        </p:nvSpPr>
        <p:spPr bwMode="auto">
          <a:xfrm>
            <a:off x="4025900" y="28051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103438" name="Group 14"/>
          <p:cNvGrpSpPr>
            <a:grpSpLocks/>
          </p:cNvGrpSpPr>
          <p:nvPr/>
        </p:nvGrpSpPr>
        <p:grpSpPr bwMode="auto">
          <a:xfrm>
            <a:off x="-2133600" y="2633663"/>
            <a:ext cx="3359150" cy="182562"/>
            <a:chOff x="1726" y="1244"/>
            <a:chExt cx="2116" cy="115"/>
          </a:xfrm>
        </p:grpSpPr>
        <p:sp>
          <p:nvSpPr>
            <p:cNvPr id="103460" name="AutoShape 15"/>
            <p:cNvSpPr>
              <a:spLocks noChangeArrowheads="1"/>
            </p:cNvSpPr>
            <p:nvPr/>
          </p:nvSpPr>
          <p:spPr bwMode="auto">
            <a:xfrm rot="-5221926">
              <a:off x="2630" y="340"/>
              <a:ext cx="57" cy="1865"/>
            </a:xfrm>
            <a:prstGeom prst="flowChartExtract">
              <a:avLst/>
            </a:prstGeom>
            <a:solidFill>
              <a:schemeClr val="tx2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03461" name="Oval 16"/>
            <p:cNvSpPr>
              <a:spLocks noChangeArrowheads="1"/>
            </p:cNvSpPr>
            <p:nvPr/>
          </p:nvSpPr>
          <p:spPr bwMode="auto">
            <a:xfrm rot="178073">
              <a:off x="3531" y="1303"/>
              <a:ext cx="311" cy="56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237585" name="Text Box 17"/>
          <p:cNvSpPr txBox="1">
            <a:spLocks noChangeArrowheads="1"/>
          </p:cNvSpPr>
          <p:nvPr/>
        </p:nvSpPr>
        <p:spPr bwMode="auto">
          <a:xfrm>
            <a:off x="1081088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</a:p>
        </p:txBody>
      </p:sp>
      <p:sp>
        <p:nvSpPr>
          <p:cNvPr id="237586" name="Text Box 18"/>
          <p:cNvSpPr txBox="1">
            <a:spLocks noChangeArrowheads="1"/>
          </p:cNvSpPr>
          <p:nvPr/>
        </p:nvSpPr>
        <p:spPr bwMode="auto">
          <a:xfrm>
            <a:off x="4841875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</a:t>
            </a:r>
          </a:p>
        </p:txBody>
      </p:sp>
      <p:sp>
        <p:nvSpPr>
          <p:cNvPr id="237587" name="Text Box 19"/>
          <p:cNvSpPr txBox="1">
            <a:spLocks noChangeArrowheads="1"/>
          </p:cNvSpPr>
          <p:nvPr/>
        </p:nvSpPr>
        <p:spPr bwMode="auto">
          <a:xfrm>
            <a:off x="391953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</a:t>
            </a:r>
          </a:p>
        </p:txBody>
      </p:sp>
      <p:sp>
        <p:nvSpPr>
          <p:cNvPr id="237588" name="Text Box 20"/>
          <p:cNvSpPr txBox="1">
            <a:spLocks noChangeArrowheads="1"/>
          </p:cNvSpPr>
          <p:nvPr/>
        </p:nvSpPr>
        <p:spPr bwMode="auto">
          <a:xfrm>
            <a:off x="2978150" y="1635125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</a:p>
        </p:txBody>
      </p:sp>
      <p:sp>
        <p:nvSpPr>
          <p:cNvPr id="237589" name="Text Box 21"/>
          <p:cNvSpPr txBox="1">
            <a:spLocks noChangeArrowheads="1"/>
          </p:cNvSpPr>
          <p:nvPr/>
        </p:nvSpPr>
        <p:spPr bwMode="auto">
          <a:xfrm>
            <a:off x="2008188" y="1600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</a:p>
        </p:txBody>
      </p:sp>
      <p:sp>
        <p:nvSpPr>
          <p:cNvPr id="237590" name="Text Box 22"/>
          <p:cNvSpPr txBox="1">
            <a:spLocks noChangeArrowheads="1"/>
          </p:cNvSpPr>
          <p:nvPr/>
        </p:nvSpPr>
        <p:spPr bwMode="auto">
          <a:xfrm>
            <a:off x="3857625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B'</a:t>
            </a:r>
          </a:p>
        </p:txBody>
      </p:sp>
      <p:sp>
        <p:nvSpPr>
          <p:cNvPr id="237591" name="Text Box 23"/>
          <p:cNvSpPr txBox="1">
            <a:spLocks noChangeArrowheads="1"/>
          </p:cNvSpPr>
          <p:nvPr/>
        </p:nvSpPr>
        <p:spPr bwMode="auto">
          <a:xfrm>
            <a:off x="4800600" y="28956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A'</a:t>
            </a:r>
          </a:p>
        </p:txBody>
      </p:sp>
      <p:sp>
        <p:nvSpPr>
          <p:cNvPr id="103446" name="Line 24"/>
          <p:cNvSpPr>
            <a:spLocks noChangeShapeType="1"/>
          </p:cNvSpPr>
          <p:nvPr/>
        </p:nvSpPr>
        <p:spPr bwMode="auto">
          <a:xfrm flipV="1">
            <a:off x="4038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3447" name="Line 25"/>
          <p:cNvSpPr>
            <a:spLocks noChangeShapeType="1"/>
          </p:cNvSpPr>
          <p:nvPr/>
        </p:nvSpPr>
        <p:spPr bwMode="auto">
          <a:xfrm flipV="1">
            <a:off x="0" y="2819400"/>
            <a:ext cx="6800850" cy="28575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3448" name="Line 26"/>
          <p:cNvSpPr>
            <a:spLocks noChangeShapeType="1"/>
          </p:cNvSpPr>
          <p:nvPr/>
        </p:nvSpPr>
        <p:spPr bwMode="auto">
          <a:xfrm>
            <a:off x="40259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3449" name="Line 27"/>
          <p:cNvSpPr>
            <a:spLocks noChangeShapeType="1"/>
          </p:cNvSpPr>
          <p:nvPr/>
        </p:nvSpPr>
        <p:spPr bwMode="auto">
          <a:xfrm flipH="1"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3450" name="Line 28"/>
          <p:cNvSpPr>
            <a:spLocks noChangeShapeType="1"/>
          </p:cNvSpPr>
          <p:nvPr/>
        </p:nvSpPr>
        <p:spPr bwMode="auto">
          <a:xfrm>
            <a:off x="3124200" y="20574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3451" name="Line 29"/>
          <p:cNvSpPr>
            <a:spLocks noChangeShapeType="1"/>
          </p:cNvSpPr>
          <p:nvPr/>
        </p:nvSpPr>
        <p:spPr bwMode="auto">
          <a:xfrm flipH="1">
            <a:off x="2133600" y="2057400"/>
            <a:ext cx="990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3452" name="Rectangle 30"/>
          <p:cNvSpPr>
            <a:spLocks noChangeArrowheads="1"/>
          </p:cNvSpPr>
          <p:nvPr/>
        </p:nvSpPr>
        <p:spPr bwMode="auto">
          <a:xfrm rot="5400000">
            <a:off x="979487" y="3059113"/>
            <a:ext cx="1503363" cy="871538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37599" name="Text Box 31"/>
          <p:cNvSpPr txBox="1">
            <a:spLocks noChangeArrowheads="1"/>
          </p:cNvSpPr>
          <p:nvPr/>
        </p:nvSpPr>
        <p:spPr bwMode="auto">
          <a:xfrm>
            <a:off x="1958975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D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237600" name="Text Box 32"/>
          <p:cNvSpPr txBox="1">
            <a:spLocks noChangeArrowheads="1"/>
          </p:cNvSpPr>
          <p:nvPr/>
        </p:nvSpPr>
        <p:spPr bwMode="auto">
          <a:xfrm>
            <a:off x="1065213" y="29098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03455" name="Rectangle 33"/>
          <p:cNvSpPr>
            <a:spLocks noChangeArrowheads="1"/>
          </p:cNvSpPr>
          <p:nvPr/>
        </p:nvSpPr>
        <p:spPr bwMode="auto">
          <a:xfrm rot="5400000">
            <a:off x="1893887" y="3059113"/>
            <a:ext cx="1503363" cy="871538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37602" name="Text Box 34"/>
          <p:cNvSpPr txBox="1">
            <a:spLocks noChangeArrowheads="1"/>
          </p:cNvSpPr>
          <p:nvPr/>
        </p:nvSpPr>
        <p:spPr bwMode="auto">
          <a:xfrm>
            <a:off x="2908300" y="290353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cs typeface="Tahoma" pitchFamily="34" charset="0"/>
              </a:rPr>
              <a:t>'</a:t>
            </a:r>
          </a:p>
        </p:txBody>
      </p:sp>
      <p:sp>
        <p:nvSpPr>
          <p:cNvPr id="103457" name="Line 35"/>
          <p:cNvSpPr>
            <a:spLocks noChangeShapeType="1"/>
          </p:cNvSpPr>
          <p:nvPr/>
        </p:nvSpPr>
        <p:spPr bwMode="auto">
          <a:xfrm>
            <a:off x="1219200" y="2860675"/>
            <a:ext cx="2057400" cy="0"/>
          </a:xfrm>
          <a:prstGeom prst="line">
            <a:avLst/>
          </a:prstGeom>
          <a:noFill/>
          <a:ln w="9525">
            <a:solidFill>
              <a:srgbClr val="00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3458" name="Oval 36"/>
          <p:cNvSpPr>
            <a:spLocks noChangeArrowheads="1"/>
          </p:cNvSpPr>
          <p:nvPr/>
        </p:nvSpPr>
        <p:spPr bwMode="auto">
          <a:xfrm>
            <a:off x="2135188" y="28194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03459" name="Freeform 38"/>
          <p:cNvSpPr>
            <a:spLocks/>
          </p:cNvSpPr>
          <p:nvPr/>
        </p:nvSpPr>
        <p:spPr bwMode="auto">
          <a:xfrm>
            <a:off x="2133600" y="990600"/>
            <a:ext cx="3683000" cy="2832100"/>
          </a:xfrm>
          <a:custGeom>
            <a:avLst/>
            <a:gdLst>
              <a:gd name="T0" fmla="*/ 0 w 2320"/>
              <a:gd name="T1" fmla="*/ 1066800 h 1784"/>
              <a:gd name="T2" fmla="*/ 76200 w 2320"/>
              <a:gd name="T3" fmla="*/ 838200 h 1784"/>
              <a:gd name="T4" fmla="*/ 152400 w 2320"/>
              <a:gd name="T5" fmla="*/ 533400 h 1784"/>
              <a:gd name="T6" fmla="*/ 457200 w 2320"/>
              <a:gd name="T7" fmla="*/ 228600 h 1784"/>
              <a:gd name="T8" fmla="*/ 838200 w 2320"/>
              <a:gd name="T9" fmla="*/ 76200 h 1784"/>
              <a:gd name="T10" fmla="*/ 1600200 w 2320"/>
              <a:gd name="T11" fmla="*/ 0 h 1784"/>
              <a:gd name="T12" fmla="*/ 2209800 w 2320"/>
              <a:gd name="T13" fmla="*/ 76200 h 1784"/>
              <a:gd name="T14" fmla="*/ 2895600 w 2320"/>
              <a:gd name="T15" fmla="*/ 304800 h 1784"/>
              <a:gd name="T16" fmla="*/ 3429000 w 2320"/>
              <a:gd name="T17" fmla="*/ 762000 h 1784"/>
              <a:gd name="T18" fmla="*/ 3657600 w 2320"/>
              <a:gd name="T19" fmla="*/ 1371600 h 1784"/>
              <a:gd name="T20" fmla="*/ 3581400 w 2320"/>
              <a:gd name="T21" fmla="*/ 2133600 h 1784"/>
              <a:gd name="T22" fmla="*/ 3352800 w 2320"/>
              <a:gd name="T23" fmla="*/ 2514600 h 1784"/>
              <a:gd name="T24" fmla="*/ 2819400 w 2320"/>
              <a:gd name="T25" fmla="*/ 2743200 h 1784"/>
              <a:gd name="T26" fmla="*/ 2209800 w 2320"/>
              <a:gd name="T27" fmla="*/ 2819400 h 1784"/>
              <a:gd name="T28" fmla="*/ 1600200 w 2320"/>
              <a:gd name="T29" fmla="*/ 2667000 h 1784"/>
              <a:gd name="T30" fmla="*/ 1295400 w 2320"/>
              <a:gd name="T31" fmla="*/ 2362200 h 1784"/>
              <a:gd name="T32" fmla="*/ 1066800 w 2320"/>
              <a:gd name="T33" fmla="*/ 2057400 h 1784"/>
              <a:gd name="T34" fmla="*/ 990600 w 2320"/>
              <a:gd name="T35" fmla="*/ 1905000 h 1784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0" t="0" r="r" b="b"/>
            <a:pathLst>
              <a:path w="2320" h="1784">
                <a:moveTo>
                  <a:pt x="0" y="672"/>
                </a:moveTo>
                <a:cubicBezTo>
                  <a:pt x="16" y="628"/>
                  <a:pt x="32" y="584"/>
                  <a:pt x="48" y="528"/>
                </a:cubicBezTo>
                <a:cubicBezTo>
                  <a:pt x="64" y="472"/>
                  <a:pt x="56" y="400"/>
                  <a:pt x="96" y="336"/>
                </a:cubicBezTo>
                <a:cubicBezTo>
                  <a:pt x="136" y="272"/>
                  <a:pt x="216" y="192"/>
                  <a:pt x="288" y="144"/>
                </a:cubicBezTo>
                <a:cubicBezTo>
                  <a:pt x="360" y="96"/>
                  <a:pt x="408" y="72"/>
                  <a:pt x="528" y="48"/>
                </a:cubicBezTo>
                <a:cubicBezTo>
                  <a:pt x="648" y="24"/>
                  <a:pt x="864" y="0"/>
                  <a:pt x="1008" y="0"/>
                </a:cubicBezTo>
                <a:cubicBezTo>
                  <a:pt x="1152" y="0"/>
                  <a:pt x="1256" y="16"/>
                  <a:pt x="1392" y="48"/>
                </a:cubicBezTo>
                <a:cubicBezTo>
                  <a:pt x="1528" y="80"/>
                  <a:pt x="1696" y="120"/>
                  <a:pt x="1824" y="192"/>
                </a:cubicBezTo>
                <a:cubicBezTo>
                  <a:pt x="1952" y="264"/>
                  <a:pt x="2080" y="368"/>
                  <a:pt x="2160" y="480"/>
                </a:cubicBezTo>
                <a:cubicBezTo>
                  <a:pt x="2240" y="592"/>
                  <a:pt x="2288" y="720"/>
                  <a:pt x="2304" y="864"/>
                </a:cubicBezTo>
                <a:cubicBezTo>
                  <a:pt x="2320" y="1008"/>
                  <a:pt x="2288" y="1224"/>
                  <a:pt x="2256" y="1344"/>
                </a:cubicBezTo>
                <a:cubicBezTo>
                  <a:pt x="2224" y="1464"/>
                  <a:pt x="2192" y="1520"/>
                  <a:pt x="2112" y="1584"/>
                </a:cubicBezTo>
                <a:cubicBezTo>
                  <a:pt x="2032" y="1648"/>
                  <a:pt x="1896" y="1696"/>
                  <a:pt x="1776" y="1728"/>
                </a:cubicBezTo>
                <a:cubicBezTo>
                  <a:pt x="1656" y="1760"/>
                  <a:pt x="1520" y="1784"/>
                  <a:pt x="1392" y="1776"/>
                </a:cubicBezTo>
                <a:cubicBezTo>
                  <a:pt x="1264" y="1768"/>
                  <a:pt x="1104" y="1728"/>
                  <a:pt x="1008" y="1680"/>
                </a:cubicBezTo>
                <a:cubicBezTo>
                  <a:pt x="912" y="1632"/>
                  <a:pt x="872" y="1552"/>
                  <a:pt x="816" y="1488"/>
                </a:cubicBezTo>
                <a:cubicBezTo>
                  <a:pt x="760" y="1424"/>
                  <a:pt x="704" y="1344"/>
                  <a:pt x="672" y="1296"/>
                </a:cubicBezTo>
                <a:cubicBezTo>
                  <a:pt x="640" y="1248"/>
                  <a:pt x="632" y="1224"/>
                  <a:pt x="624" y="120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670</TotalTime>
  <Words>2142</Words>
  <Application>Microsoft Office PowerPoint</Application>
  <PresentationFormat>On-screen Show (4:3)</PresentationFormat>
  <Paragraphs>1394</Paragraphs>
  <Slides>143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143</vt:i4>
      </vt:variant>
    </vt:vector>
  </HeadingPairs>
  <TitlesOfParts>
    <vt:vector size="144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DANG HUU VIET</dc:creator>
  <cp:lastModifiedBy>Ngoc Anh</cp:lastModifiedBy>
  <cp:revision>41</cp:revision>
  <dcterms:created xsi:type="dcterms:W3CDTF">2007-11-05T14:04:47Z</dcterms:created>
  <dcterms:modified xsi:type="dcterms:W3CDTF">2018-12-03T13:10:36Z</dcterms:modified>
</cp:coreProperties>
</file>