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0066"/>
    <a:srgbClr val="FF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8C61-E172-4615-AED9-1CEE503F1098}" type="datetimeFigureOut">
              <a:rPr lang="en-US" smtClean="0"/>
              <a:t>30/11/2018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F2B6B-F789-4C03-8599-F2CD8FDC9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30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F2B6B-F789-4C03-8599-F2CD8FDC953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8C7D3-40B6-4277-A42A-AD38FF083D87}" type="datetimeFigureOut">
              <a:rPr lang="en-US" smtClean="0"/>
              <a:pPr/>
              <a:t>30/11/2018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slide" Target="slide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1534180"/>
            <a:ext cx="3429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2819400"/>
            <a:ext cx="662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a/ 1200 : 80 =		b/ 45000 : 900 =                                  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85458" y="322942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7600" y="322872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160020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28295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77 : 18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2819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308992" y="3505200"/>
            <a:ext cx="1497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79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680592" y="3505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552950" y="3505200"/>
            <a:ext cx="1497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72 : 18 =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956484" y="3505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1600200"/>
            <a:ext cx="3505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4400" y="176278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2"/>
          <p:cNvSpPr txBox="1">
            <a:spLocks noChangeArrowheads="1"/>
          </p:cNvSpPr>
          <p:nvPr/>
        </p:nvSpPr>
        <p:spPr>
          <a:xfrm>
            <a:off x="533400" y="2590800"/>
            <a:ext cx="8305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a) 288 :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740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45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b) 469 : 67       397 : 56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009514" y="3276600"/>
            <a:ext cx="7524886" cy="2469038"/>
            <a:chOff x="1009514" y="3276600"/>
            <a:chExt cx="7524886" cy="2469038"/>
          </a:xfrm>
        </p:grpSpPr>
        <p:grpSp>
          <p:nvGrpSpPr>
            <p:cNvPr id="50" name="Group 49"/>
            <p:cNvGrpSpPr/>
            <p:nvPr/>
          </p:nvGrpSpPr>
          <p:grpSpPr>
            <a:xfrm>
              <a:off x="3033932" y="3276600"/>
              <a:ext cx="1371599" cy="2469038"/>
              <a:chOff x="3033932" y="3276600"/>
              <a:chExt cx="1371599" cy="2469038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033932" y="3276600"/>
                <a:ext cx="1370565" cy="2469038"/>
                <a:chOff x="1008180" y="3310343"/>
                <a:chExt cx="1370565" cy="254394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1818461" y="3807600"/>
                  <a:ext cx="543739" cy="539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16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28" name="Group 22"/>
                <p:cNvGrpSpPr/>
                <p:nvPr/>
              </p:nvGrpSpPr>
              <p:grpSpPr>
                <a:xfrm>
                  <a:off x="1008180" y="3310343"/>
                  <a:ext cx="1370565" cy="2543940"/>
                  <a:chOff x="1008180" y="3310343"/>
                  <a:chExt cx="1370565" cy="2543940"/>
                </a:xfrm>
              </p:grpSpPr>
              <p:sp>
                <p:nvSpPr>
                  <p:cNvPr id="29" name="Rectangle 28"/>
                  <p:cNvSpPr/>
                  <p:nvPr/>
                </p:nvSpPr>
                <p:spPr>
                  <a:xfrm>
                    <a:off x="1027093" y="3310343"/>
                    <a:ext cx="1351652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740   45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30" name="Rectangle 29"/>
                  <p:cNvSpPr/>
                  <p:nvPr/>
                </p:nvSpPr>
                <p:spPr>
                  <a:xfrm>
                    <a:off x="1032804" y="3796896"/>
                    <a:ext cx="671732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45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31" name="Straight Connector 30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2" name="Rectangle 31"/>
                  <p:cNvSpPr/>
                  <p:nvPr/>
                </p:nvSpPr>
                <p:spPr>
                  <a:xfrm>
                    <a:off x="1025977" y="4353580"/>
                    <a:ext cx="723275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290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34" name="Rectangle 33"/>
                  <p:cNvSpPr/>
                  <p:nvPr/>
                </p:nvSpPr>
                <p:spPr>
                  <a:xfrm>
                    <a:off x="1008180" y="4810780"/>
                    <a:ext cx="726623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270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35" name="Straight Connector 34"/>
                  <p:cNvCxnSpPr/>
                  <p:nvPr/>
                </p:nvCxnSpPr>
                <p:spPr>
                  <a:xfrm rot="5400000" flipH="1" flipV="1">
                    <a:off x="1371666" y="4993649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Rectangle 35"/>
                  <p:cNvSpPr/>
                  <p:nvPr/>
                </p:nvSpPr>
                <p:spPr>
                  <a:xfrm>
                    <a:off x="1188716" y="5315190"/>
                    <a:ext cx="563884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49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1" name="Group 50"/>
            <p:cNvGrpSpPr/>
            <p:nvPr/>
          </p:nvGrpSpPr>
          <p:grpSpPr>
            <a:xfrm>
              <a:off x="5352764" y="3276600"/>
              <a:ext cx="1375112" cy="1628478"/>
              <a:chOff x="3030419" y="3276600"/>
              <a:chExt cx="1375112" cy="1491839"/>
            </a:xfrm>
          </p:grpSpPr>
          <p:grpSp>
            <p:nvGrpSpPr>
              <p:cNvPr id="52" name="Group 25"/>
              <p:cNvGrpSpPr/>
              <p:nvPr/>
            </p:nvGrpSpPr>
            <p:grpSpPr>
              <a:xfrm>
                <a:off x="3030419" y="3276600"/>
                <a:ext cx="1374078" cy="1491839"/>
                <a:chOff x="1004667" y="3310343"/>
                <a:chExt cx="1374078" cy="1537097"/>
              </a:xfrm>
            </p:grpSpPr>
            <p:sp>
              <p:nvSpPr>
                <p:cNvPr id="56" name="Rectangle 55"/>
                <p:cNvSpPr/>
                <p:nvPr/>
              </p:nvSpPr>
              <p:spPr>
                <a:xfrm>
                  <a:off x="1818461" y="3807600"/>
                  <a:ext cx="364202" cy="4938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7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57" name="Group 22"/>
                <p:cNvGrpSpPr/>
                <p:nvPr/>
              </p:nvGrpSpPr>
              <p:grpSpPr>
                <a:xfrm>
                  <a:off x="1004667" y="3310343"/>
                  <a:ext cx="1374078" cy="1537097"/>
                  <a:chOff x="1004667" y="3310343"/>
                  <a:chExt cx="1374078" cy="1537097"/>
                </a:xfrm>
              </p:grpSpPr>
              <p:sp>
                <p:nvSpPr>
                  <p:cNvPr id="58" name="Rectangle 57"/>
                  <p:cNvSpPr/>
                  <p:nvPr/>
                </p:nvSpPr>
                <p:spPr>
                  <a:xfrm>
                    <a:off x="1027093" y="3310343"/>
                    <a:ext cx="135165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469   67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1004667" y="3796896"/>
                    <a:ext cx="895635" cy="49386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469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60" name="Straight Connector 59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" name="Rectangle 60"/>
                  <p:cNvSpPr/>
                  <p:nvPr/>
                </p:nvSpPr>
                <p:spPr>
                  <a:xfrm>
                    <a:off x="1383701" y="4353580"/>
                    <a:ext cx="36420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53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54" name="Straight Connector 53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64"/>
            <p:cNvGrpSpPr/>
            <p:nvPr/>
          </p:nvGrpSpPr>
          <p:grpSpPr>
            <a:xfrm>
              <a:off x="7159288" y="3276600"/>
              <a:ext cx="1375112" cy="1628478"/>
              <a:chOff x="3030419" y="3276600"/>
              <a:chExt cx="1375112" cy="1491839"/>
            </a:xfrm>
          </p:grpSpPr>
          <p:grpSp>
            <p:nvGrpSpPr>
              <p:cNvPr id="66" name="Group 25"/>
              <p:cNvGrpSpPr/>
              <p:nvPr/>
            </p:nvGrpSpPr>
            <p:grpSpPr>
              <a:xfrm>
                <a:off x="3030419" y="3276600"/>
                <a:ext cx="1374078" cy="1491839"/>
                <a:chOff x="1004667" y="3310343"/>
                <a:chExt cx="1374078" cy="1537097"/>
              </a:xfrm>
            </p:grpSpPr>
            <p:sp>
              <p:nvSpPr>
                <p:cNvPr id="70" name="Rectangle 69"/>
                <p:cNvSpPr/>
                <p:nvPr/>
              </p:nvSpPr>
              <p:spPr>
                <a:xfrm>
                  <a:off x="1818461" y="3807600"/>
                  <a:ext cx="364202" cy="4938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7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71" name="Group 22"/>
                <p:cNvGrpSpPr/>
                <p:nvPr/>
              </p:nvGrpSpPr>
              <p:grpSpPr>
                <a:xfrm>
                  <a:off x="1004667" y="3310343"/>
                  <a:ext cx="1374078" cy="1537097"/>
                  <a:chOff x="1004667" y="3310343"/>
                  <a:chExt cx="1374078" cy="1537097"/>
                </a:xfrm>
              </p:grpSpPr>
              <p:sp>
                <p:nvSpPr>
                  <p:cNvPr id="72" name="Rectangle 71"/>
                  <p:cNvSpPr/>
                  <p:nvPr/>
                </p:nvSpPr>
                <p:spPr>
                  <a:xfrm>
                    <a:off x="1027093" y="3310343"/>
                    <a:ext cx="135165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397   56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73" name="Rectangle 72"/>
                  <p:cNvSpPr/>
                  <p:nvPr/>
                </p:nvSpPr>
                <p:spPr>
                  <a:xfrm>
                    <a:off x="1004667" y="3796896"/>
                    <a:ext cx="895635" cy="49386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392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74" name="Straight Connector 73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5" name="Rectangle 74"/>
                  <p:cNvSpPr/>
                  <p:nvPr/>
                </p:nvSpPr>
                <p:spPr>
                  <a:xfrm>
                    <a:off x="1383701" y="4353580"/>
                    <a:ext cx="36420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67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Group 75"/>
            <p:cNvGrpSpPr/>
            <p:nvPr/>
          </p:nvGrpSpPr>
          <p:grpSpPr>
            <a:xfrm>
              <a:off x="1009514" y="3276600"/>
              <a:ext cx="1352686" cy="2454968"/>
              <a:chOff x="3052845" y="3276600"/>
              <a:chExt cx="1352686" cy="2454968"/>
            </a:xfrm>
          </p:grpSpPr>
          <p:grpSp>
            <p:nvGrpSpPr>
              <p:cNvPr id="77" name="Group 25"/>
              <p:cNvGrpSpPr/>
              <p:nvPr/>
            </p:nvGrpSpPr>
            <p:grpSpPr>
              <a:xfrm>
                <a:off x="3052845" y="3276600"/>
                <a:ext cx="1351652" cy="2454968"/>
                <a:chOff x="1027093" y="3310343"/>
                <a:chExt cx="1351652" cy="2529444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1818461" y="3807600"/>
                  <a:ext cx="543739" cy="539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12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82" name="Group 22"/>
                <p:cNvGrpSpPr/>
                <p:nvPr/>
              </p:nvGrpSpPr>
              <p:grpSpPr>
                <a:xfrm>
                  <a:off x="1027093" y="3310343"/>
                  <a:ext cx="1351652" cy="2529444"/>
                  <a:chOff x="1027093" y="3310343"/>
                  <a:chExt cx="1351652" cy="2529444"/>
                </a:xfrm>
              </p:grpSpPr>
              <p:sp>
                <p:nvSpPr>
                  <p:cNvPr id="83" name="Rectangle 82"/>
                  <p:cNvSpPr/>
                  <p:nvPr/>
                </p:nvSpPr>
                <p:spPr>
                  <a:xfrm>
                    <a:off x="1027093" y="3310343"/>
                    <a:ext cx="1351652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288   24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84" name="Rectangle 83"/>
                  <p:cNvSpPr/>
                  <p:nvPr/>
                </p:nvSpPr>
                <p:spPr>
                  <a:xfrm>
                    <a:off x="1032804" y="3796896"/>
                    <a:ext cx="671732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24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85" name="Straight Connector 84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6" name="Rectangle 85"/>
                  <p:cNvSpPr/>
                  <p:nvPr/>
                </p:nvSpPr>
                <p:spPr>
                  <a:xfrm>
                    <a:off x="1198304" y="4353580"/>
                    <a:ext cx="543739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48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87" name="Rectangle 86"/>
                  <p:cNvSpPr/>
                  <p:nvPr/>
                </p:nvSpPr>
                <p:spPr>
                  <a:xfrm>
                    <a:off x="1195956" y="4810780"/>
                    <a:ext cx="726623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48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88" name="Straight Connector 87"/>
                  <p:cNvCxnSpPr/>
                  <p:nvPr/>
                </p:nvCxnSpPr>
                <p:spPr>
                  <a:xfrm rot="5400000" flipH="1" flipV="1">
                    <a:off x="1399802" y="4993650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9" name="Rectangle 88"/>
                  <p:cNvSpPr/>
                  <p:nvPr/>
                </p:nvSpPr>
                <p:spPr>
                  <a:xfrm>
                    <a:off x="1282495" y="5300694"/>
                    <a:ext cx="563884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78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79" name="Straight Connector 78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/>
      <p:bldP spid="2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762000" y="16764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 txBox="1">
            <a:spLocks noChangeArrowheads="1"/>
          </p:cNvSpPr>
          <p:nvPr/>
        </p:nvSpPr>
        <p:spPr>
          <a:xfrm>
            <a:off x="304800" y="3505200"/>
            <a:ext cx="4343400" cy="16764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66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15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phòng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240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ghế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phòng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..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ghế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66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572000" y="2269584"/>
            <a:ext cx="4114800" cy="2286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giải</a:t>
            </a:r>
            <a:endParaRPr lang="en-US" sz="28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 algn="ctr" eaLnBrk="0" hangingPunct="0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phòng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xếp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:</a:t>
            </a:r>
          </a:p>
          <a:p>
            <a:pPr algn="ctr" eaLnBrk="0" hangingPunct="0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240 : 15 = 16 (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</a:p>
          <a:p>
            <a:pPr algn="r" eaLnBrk="0" hangingPunct="0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Đáp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: 16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ghế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4394E-6 L 0.00417 -0.1554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 animBg="1"/>
      <p:bldP spid="8" grpId="1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914400" y="1905000"/>
            <a:ext cx="62484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527282"/>
            <a:ext cx="1295400" cy="1330718"/>
          </a:xfrm>
          <a:prstGeom prst="rect">
            <a:avLst/>
          </a:prstGeom>
          <a:noFill/>
        </p:spPr>
      </p:pic>
      <p:pic>
        <p:nvPicPr>
          <p:cNvPr id="19" name="Picture 18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0" name="Picture 19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362200"/>
            <a:ext cx="815954" cy="838200"/>
          </a:xfrm>
          <a:prstGeom prst="rect">
            <a:avLst/>
          </a:prstGeom>
          <a:noFill/>
        </p:spPr>
      </p:pic>
      <p:pic>
        <p:nvPicPr>
          <p:cNvPr id="21" name="Picture 20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22" name="Picture 21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3" name="Picture 22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609528">
            <a:off x="7315200" y="6019800"/>
            <a:ext cx="815954" cy="838200"/>
          </a:xfrm>
          <a:prstGeom prst="rect">
            <a:avLst/>
          </a:prstGeom>
          <a:noFill/>
        </p:spPr>
      </p:pic>
      <p:pic>
        <p:nvPicPr>
          <p:cNvPr id="24" name="Picture 23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6019800"/>
            <a:ext cx="815954" cy="838200"/>
          </a:xfrm>
          <a:prstGeom prst="rect">
            <a:avLst/>
          </a:prstGeom>
          <a:noFill/>
        </p:spPr>
      </p:pic>
      <p:sp>
        <p:nvSpPr>
          <p:cNvPr id="25" name="5-Point Star 24">
            <a:hlinkClick r:id="rId4" action="ppaction://hlinksldjump"/>
          </p:cNvPr>
          <p:cNvSpPr/>
          <p:nvPr/>
        </p:nvSpPr>
        <p:spPr>
          <a:xfrm>
            <a:off x="1524000" y="3657600"/>
            <a:ext cx="1752600" cy="1600200"/>
          </a:xfrm>
          <a:prstGeom prst="star5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>
            <a:hlinkClick r:id="rId5" action="ppaction://hlinksldjump"/>
          </p:cNvPr>
          <p:cNvSpPr/>
          <p:nvPr/>
        </p:nvSpPr>
        <p:spPr>
          <a:xfrm>
            <a:off x="3886200" y="2743200"/>
            <a:ext cx="1752600" cy="1600200"/>
          </a:xfrm>
          <a:prstGeom prst="star5">
            <a:avLst/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>
            <a:hlinkClick r:id="rId6" action="ppaction://hlinksldjump"/>
          </p:cNvPr>
          <p:cNvSpPr/>
          <p:nvPr/>
        </p:nvSpPr>
        <p:spPr>
          <a:xfrm>
            <a:off x="6096000" y="3581400"/>
            <a:ext cx="1752600" cy="1600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>
            <a:hlinkClick r:id="rId7" action="ppaction://hlinksldjump"/>
          </p:cNvPr>
          <p:cNvSpPr/>
          <p:nvPr/>
        </p:nvSpPr>
        <p:spPr>
          <a:xfrm>
            <a:off x="3657600" y="5029200"/>
            <a:ext cx="1752600" cy="16002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60198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19800"/>
            <a:ext cx="815954" cy="838200"/>
          </a:xfrm>
          <a:prstGeom prst="rect">
            <a:avLst/>
          </a:prstGeom>
          <a:noFill/>
        </p:spPr>
      </p:pic>
      <p:pic>
        <p:nvPicPr>
          <p:cNvPr id="31" name="Picture 30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848600" y="1828800"/>
            <a:ext cx="1295400" cy="1330718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29200"/>
            <a:ext cx="815954" cy="838200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988781">
            <a:off x="8158811" y="4884841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4572000"/>
            <a:ext cx="815954" cy="838200"/>
          </a:xfrm>
          <a:prstGeom prst="rect">
            <a:avLst/>
          </a:prstGeom>
          <a:noFill/>
        </p:spPr>
      </p:pic>
      <p:pic>
        <p:nvPicPr>
          <p:cNvPr id="35" name="Picture 34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572000"/>
            <a:ext cx="815954" cy="838200"/>
          </a:xfrm>
          <a:prstGeom prst="rect">
            <a:avLst/>
          </a:prstGeom>
          <a:noFill/>
        </p:spPr>
      </p:pic>
      <p:pic>
        <p:nvPicPr>
          <p:cNvPr id="36" name="Picture 35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048000"/>
            <a:ext cx="815954" cy="838200"/>
          </a:xfrm>
          <a:prstGeom prst="rect">
            <a:avLst/>
          </a:prstGeom>
          <a:noFill/>
        </p:spPr>
      </p:pic>
      <p:pic>
        <p:nvPicPr>
          <p:cNvPr id="37" name="Picture 36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200400"/>
            <a:ext cx="815954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219200" y="3058180"/>
            <a:ext cx="62484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89 : 26 = 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9000" y="4419600"/>
            <a:ext cx="17526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334000"/>
            <a:ext cx="41910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3340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219200" y="3058180"/>
            <a:ext cx="62484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52 : 24 = 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9000" y="4419600"/>
            <a:ext cx="17526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587425"/>
            <a:ext cx="4191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3340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990600" y="3286780"/>
            <a:ext cx="67818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905000" y="4419600"/>
            <a:ext cx="48768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323582"/>
            <a:ext cx="41910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4102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990600" y="3286780"/>
            <a:ext cx="67818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500 : 25 = ?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05200" y="4505980"/>
            <a:ext cx="20574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663625"/>
            <a:ext cx="4191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4102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24000" y="21336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 rot="10800000">
            <a:off x="1905000" y="3194540"/>
            <a:ext cx="5638800" cy="1447800"/>
          </a:xfrm>
          <a:prstGeom prst="wedgeRoundRectCallout">
            <a:avLst>
              <a:gd name="adj1" fmla="val 41812"/>
              <a:gd name="adj2" fmla="val 84065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10800000"/>
          <a:lstStyle/>
          <a:p>
            <a:pPr eaLnBrk="0" hangingPunct="0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Dựa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tÝnh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chÊt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tÝch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h·y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t×m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kÕt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qu</a:t>
            </a: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¶ </a:t>
            </a:r>
            <a:r>
              <a:rPr lang="en-US" sz="2800" b="1" dirty="0" err="1">
                <a:solidFill>
                  <a:srgbClr val="0000FF"/>
                </a:solidFill>
                <a:latin typeface=".VnTime" pitchFamily="34" charset="0"/>
              </a:rPr>
              <a:t>cña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066800" y="18288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362200" y="2832318"/>
            <a:ext cx="3886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672 : 21 = 672 : ( 3 x 7 )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	    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672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3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7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	     = 224 : 7 =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19796" y="2331716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331716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985227" y="1600200"/>
            <a:ext cx="5472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81796" y="2450120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485525" y="279558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931198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276600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733864" y="2799472"/>
            <a:ext cx="30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667000" y="225177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67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2859256" y="2678486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2861604" y="3075902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6;</a:t>
            </a: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2847536" y="3491132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903062" y="32586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100796" y="326253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667000" y="3845968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42, 42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651993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2667000" y="420118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109004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2667000" y="458218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4;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914400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795996" y="4080804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2636516" y="503938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0;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0386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76200" y="4648200"/>
            <a:ext cx="2286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672 : 21 =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9" grpId="0"/>
      <p:bldP spid="22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3" grpId="0"/>
      <p:bldP spid="44" grpId="0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19796" y="2331716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331716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grpSp>
        <p:nvGrpSpPr>
          <p:cNvPr id="3" name="Group 16"/>
          <p:cNvGrpSpPr/>
          <p:nvPr/>
        </p:nvGrpSpPr>
        <p:grpSpPr>
          <a:xfrm>
            <a:off x="1481796" y="2450120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485525" y="279558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931198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276600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733864" y="2799472"/>
            <a:ext cx="30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903062" y="32586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100796" y="326253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651993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109004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914400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795996" y="4080804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0386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85800" y="18288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779 : 18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914400" y="2683040"/>
            <a:ext cx="1538068" cy="2346160"/>
            <a:chOff x="1128932" y="2362200"/>
            <a:chExt cx="1538068" cy="2346160"/>
          </a:xfrm>
        </p:grpSpPr>
        <p:grpSp>
          <p:nvGrpSpPr>
            <p:cNvPr id="14" name="Group 16"/>
            <p:cNvGrpSpPr/>
            <p:nvPr/>
          </p:nvGrpSpPr>
          <p:grpSpPr>
            <a:xfrm>
              <a:off x="1905000" y="2514600"/>
              <a:ext cx="762000" cy="762000"/>
              <a:chOff x="1752600" y="3318804"/>
              <a:chExt cx="762000" cy="762000"/>
            </a:xfrm>
          </p:grpSpPr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>
                <a:off x="1752600" y="3318804"/>
                <a:ext cx="0" cy="7620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1752600" y="3657600"/>
                <a:ext cx="7620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128932" y="2362200"/>
              <a:ext cx="1538068" cy="2346160"/>
              <a:chOff x="1128932" y="2396196"/>
              <a:chExt cx="1538068" cy="2346160"/>
            </a:xfrm>
          </p:grpSpPr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1143000" y="2396196"/>
                <a:ext cx="73289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779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396196"/>
                <a:ext cx="54373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82372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43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5"/>
              <p:cNvSpPr txBox="1">
                <a:spLocks noChangeArrowheads="1"/>
              </p:cNvSpPr>
              <p:nvPr/>
            </p:nvSpPr>
            <p:spPr bwMode="auto">
              <a:xfrm>
                <a:off x="1128932" y="2827608"/>
                <a:ext cx="7760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72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1473588" y="4219136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1219200" y="3338732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8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36298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740468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54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1233268" y="4217548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518627" y="1804984"/>
            <a:ext cx="5472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2590800" y="2514600"/>
            <a:ext cx="41585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77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4;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2743200" y="2943664"/>
            <a:ext cx="48878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743200" y="3364144"/>
            <a:ext cx="6006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43200" y="3787522"/>
            <a:ext cx="37914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2590800" y="4201180"/>
            <a:ext cx="6497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9,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59; 59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2743200" y="4643866"/>
            <a:ext cx="49776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2733069" y="4996542"/>
            <a:ext cx="6006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2743200" y="5456662"/>
            <a:ext cx="37914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59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273152" y="5022964"/>
            <a:ext cx="32004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779 : 18 = 43 (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427412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47932" y="2500532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496644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grpSp>
        <p:nvGrpSpPr>
          <p:cNvPr id="3" name="Group 16"/>
          <p:cNvGrpSpPr/>
          <p:nvPr/>
        </p:nvGrpSpPr>
        <p:grpSpPr>
          <a:xfrm>
            <a:off x="1481796" y="2633004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33864" y="2903808"/>
            <a:ext cx="561536" cy="525192"/>
            <a:chOff x="733864" y="2799472"/>
            <a:chExt cx="561536" cy="525192"/>
          </a:xfrm>
        </p:grpSpPr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931198" y="28014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733864" y="2799472"/>
              <a:ext cx="304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903062" y="3435292"/>
            <a:ext cx="561936" cy="527108"/>
            <a:chOff x="903062" y="3258644"/>
            <a:chExt cx="561936" cy="527108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903062" y="32586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1100796" y="3262532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485525" y="2923736"/>
            <a:ext cx="530670" cy="529080"/>
            <a:chOff x="1485525" y="2795584"/>
            <a:chExt cx="530670" cy="52908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485525" y="279558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1651993" y="28014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914400" y="3834248"/>
            <a:ext cx="558806" cy="523220"/>
            <a:chOff x="914400" y="3605648"/>
            <a:chExt cx="558806" cy="523220"/>
          </a:xfrm>
        </p:grpSpPr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1109004" y="3605648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914400" y="3605648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795996" y="4341812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35358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00600" y="16002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779 : 18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029200" y="2606840"/>
            <a:ext cx="1538068" cy="2346160"/>
            <a:chOff x="1128932" y="2362200"/>
            <a:chExt cx="1538068" cy="2346160"/>
          </a:xfrm>
        </p:grpSpPr>
        <p:grpSp>
          <p:nvGrpSpPr>
            <p:cNvPr id="27" name="Group 16"/>
            <p:cNvGrpSpPr/>
            <p:nvPr/>
          </p:nvGrpSpPr>
          <p:grpSpPr>
            <a:xfrm>
              <a:off x="1905000" y="2514600"/>
              <a:ext cx="762000" cy="762000"/>
              <a:chOff x="1752600" y="3318804"/>
              <a:chExt cx="762000" cy="762000"/>
            </a:xfrm>
          </p:grpSpPr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>
                <a:off x="1752600" y="3318804"/>
                <a:ext cx="0" cy="7620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>
                <a:off x="1752600" y="3657600"/>
                <a:ext cx="7620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" name="Group 30"/>
            <p:cNvGrpSpPr/>
            <p:nvPr/>
          </p:nvGrpSpPr>
          <p:grpSpPr>
            <a:xfrm>
              <a:off x="1128932" y="2362200"/>
              <a:ext cx="1538068" cy="2346160"/>
              <a:chOff x="1128932" y="2396196"/>
              <a:chExt cx="1538068" cy="2346160"/>
            </a:xfrm>
          </p:grpSpPr>
          <p:sp>
            <p:nvSpPr>
              <p:cNvPr id="29" name="Text Box 5"/>
              <p:cNvSpPr txBox="1">
                <a:spLocks noChangeArrowheads="1"/>
              </p:cNvSpPr>
              <p:nvPr/>
            </p:nvSpPr>
            <p:spPr bwMode="auto">
              <a:xfrm>
                <a:off x="1143000" y="2396196"/>
                <a:ext cx="73289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779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396196"/>
                <a:ext cx="54373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82372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43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5"/>
              <p:cNvSpPr txBox="1">
                <a:spLocks noChangeArrowheads="1"/>
              </p:cNvSpPr>
              <p:nvPr/>
            </p:nvSpPr>
            <p:spPr bwMode="auto">
              <a:xfrm>
                <a:off x="1128932" y="2827608"/>
                <a:ext cx="7760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72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 Box 7"/>
              <p:cNvSpPr txBox="1">
                <a:spLocks noChangeArrowheads="1"/>
              </p:cNvSpPr>
              <p:nvPr/>
            </p:nvSpPr>
            <p:spPr bwMode="auto">
              <a:xfrm>
                <a:off x="1473588" y="4219136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1219200" y="3338732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36298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740468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54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>
                <a:off x="1233268" y="4217548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143000" y="183898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7533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VD : 75 : 23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32867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89 : 22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37439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68 : 21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86200" y="2679918"/>
            <a:ext cx="464820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3, 23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69, 75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69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762000" y="4800600"/>
            <a:ext cx="72390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2800" y="27533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66868" y="3256672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2800" y="37439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2" grpId="1"/>
      <p:bldP spid="12" grpId="2"/>
      <p:bldP spid="14" grpId="0"/>
      <p:bldP spid="14" grpId="1"/>
      <p:bldP spid="14" grpId="2"/>
      <p:bldP spid="17" grpId="0" animBg="1"/>
      <p:bldP spid="17" grpId="1" animBg="1"/>
      <p:bldP spid="18" grpId="0" animBg="1"/>
      <p:bldP spid="18" grpId="1" animBg="1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43000" y="183898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8295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77 : 18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52800" y="2590800"/>
            <a:ext cx="4648200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 : 1 = 7, 18 x 7 = 126, 126 &gt;77;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6, 5, 4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18 x 4 = 72;  77 – 72 = 5.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4200" y="2590800"/>
            <a:ext cx="5562600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77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80 ; 18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20.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 : 2 = 4. Ta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4, ta 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18 x 4 = 72; 77 – 72 = 5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14600" y="2819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3903689" y="2600980"/>
            <a:ext cx="3411511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371600" y="3581400"/>
            <a:ext cx="7239000" cy="138499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 smtClean="0">
              <a:latin typeface=".VnTime" pitchFamily="34" charset="0"/>
            </a:endParaRPr>
          </a:p>
          <a:p>
            <a:r>
              <a:rPr lang="en-US" sz="2800" b="1" u="sng" dirty="0" smtClean="0">
                <a:latin typeface=".VnTime" pitchFamily="34" charset="0"/>
              </a:rPr>
              <a:t>VÝ </a:t>
            </a:r>
            <a:r>
              <a:rPr lang="en-US" sz="2800" b="1" u="sng" dirty="0" err="1">
                <a:latin typeface=".VnTime" pitchFamily="34" charset="0"/>
              </a:rPr>
              <a:t>dô</a:t>
            </a:r>
            <a:r>
              <a:rPr lang="en-US" sz="2800" b="1" dirty="0">
                <a:latin typeface=".VnTime" pitchFamily="34" charset="0"/>
              </a:rPr>
              <a:t>: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75, 76, 77 </a:t>
            </a:r>
            <a:r>
              <a:rPr lang="en-US" sz="2800" b="1" dirty="0" err="1">
                <a:latin typeface=".VnTime" pitchFamily="34" charset="0"/>
              </a:rPr>
              <a:t>ta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lµm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trßn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lªn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80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;</a:t>
            </a:r>
          </a:p>
          <a:p>
            <a:r>
              <a:rPr lang="en-US" sz="2800" b="1" dirty="0">
                <a:solidFill>
                  <a:srgbClr val="00FF00"/>
                </a:solidFill>
                <a:latin typeface=".VnTime" pitchFamily="34" charset="0"/>
              </a:rPr>
              <a:t>           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41, 43, 44 </a:t>
            </a:r>
            <a:r>
              <a:rPr lang="en-US" sz="2800" b="1" dirty="0" err="1">
                <a:latin typeface=".VnTime" pitchFamily="34" charset="0"/>
              </a:rPr>
              <a:t>ta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lµm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trßn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xuèng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thµnh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.VnTime" pitchFamily="34" charset="0"/>
              </a:rPr>
              <a:t>40</a:t>
            </a:r>
            <a:r>
              <a:rPr lang="en-US" sz="2800" b="1" dirty="0" smtClean="0">
                <a:latin typeface=".VnTime" pitchFamily="34" charset="0"/>
              </a:rPr>
              <a:t>        </a:t>
            </a:r>
            <a:endParaRPr lang="en-US" sz="2800" b="1" dirty="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2" grpId="0" animBg="1"/>
      <p:bldP spid="22" grpId="1" animBg="1"/>
      <p:bldP spid="23" grpId="0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832</Words>
  <Application>Microsoft Office PowerPoint</Application>
  <PresentationFormat>On-screen Show (4:3)</PresentationFormat>
  <Paragraphs>184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 COMPUTER</dc:creator>
  <cp:lastModifiedBy>Admin</cp:lastModifiedBy>
  <cp:revision>82</cp:revision>
  <dcterms:created xsi:type="dcterms:W3CDTF">2017-12-08T23:26:30Z</dcterms:created>
  <dcterms:modified xsi:type="dcterms:W3CDTF">2018-11-30T02:45:40Z</dcterms:modified>
</cp:coreProperties>
</file>