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61" r:id="rId3"/>
    <p:sldId id="259" r:id="rId4"/>
    <p:sldId id="263" r:id="rId5"/>
    <p:sldId id="264" r:id="rId6"/>
    <p:sldId id="266" r:id="rId7"/>
    <p:sldId id="289" r:id="rId8"/>
    <p:sldId id="269" r:id="rId9"/>
    <p:sldId id="270" r:id="rId10"/>
    <p:sldId id="271" r:id="rId11"/>
    <p:sldId id="272" r:id="rId12"/>
    <p:sldId id="276" r:id="rId13"/>
    <p:sldId id="287" r:id="rId14"/>
    <p:sldId id="288" r:id="rId15"/>
    <p:sldId id="279" r:id="rId16"/>
    <p:sldId id="290" r:id="rId17"/>
    <p:sldId id="281" r:id="rId18"/>
    <p:sldId id="283" r:id="rId19"/>
    <p:sldId id="29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EAE2B2-8017-469A-9F1C-4512EF415FD2}" type="datetimeFigureOut">
              <a:rPr lang="en-US"/>
              <a:pPr>
                <a:defRPr/>
              </a:pPr>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2DC3D54-D397-401D-942C-C70FFCDC5EC0}" type="slidenum">
              <a:rPr lang="en-US"/>
              <a:pPr>
                <a:defRPr/>
              </a:pPr>
              <a:t>‹#›</a:t>
            </a:fld>
            <a:endParaRPr lang="en-US"/>
          </a:p>
        </p:txBody>
      </p:sp>
    </p:spTree>
    <p:extLst>
      <p:ext uri="{BB962C8B-B14F-4D97-AF65-F5344CB8AC3E}">
        <p14:creationId xmlns:p14="http://schemas.microsoft.com/office/powerpoint/2010/main" val="22848263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B0A3B3-28C9-422A-8DB9-8186C62F214E}"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13D229-EF05-471D-8B00-1527753DF327}"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7A727B-9E98-40AD-823B-5DDB7E15DE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39CCF-0BA1-4B88-9FE4-DF969DB81A28}"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0A6DFD-1659-431D-BA72-774E826E74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70B1B5-C585-457E-B608-80D3AA0AB4CA}"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502853-6638-4877-ABBB-579AC7EBD3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1BDD1A-A720-42CB-AD22-4ABACC8650FD}"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1B1591-3ACD-4C1E-A089-E117E991E5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888FD7-1502-4B66-BBA1-3AA7D4984DD7}"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52E3AD-1A11-479E-9DAC-B17FACDF70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54F3FC-403B-4CA3-9B18-40B4609C9A77}"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5A6D4A-3783-447F-85A5-8D9DF038A7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E25D43-48F8-4EEC-8956-7AB6D252C983}" type="datetimeFigureOut">
              <a:rPr lang="en-US"/>
              <a:pPr>
                <a:defRPr/>
              </a:pPr>
              <a:t>11/12/2018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49B228-1F23-455D-AD2A-70F470A750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65AA6-14BA-436F-9B55-44B844C8E9F4}" type="datetimeFigureOut">
              <a:rPr lang="en-US"/>
              <a:pPr>
                <a:defRPr/>
              </a:pPr>
              <a:t>11/12/2018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EE52CF-15AF-4082-9AA5-4D5D62CA34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8247ED-7334-4A9D-B4C0-978AC155458B}" type="datetimeFigureOut">
              <a:rPr lang="en-US"/>
              <a:pPr>
                <a:defRPr/>
              </a:pPr>
              <a:t>11/12/2018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580F27-D25A-435F-90BB-0513FF9636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33E64A-3E3B-4712-AEB6-795BF83B2843}"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169E77-260E-481F-BBD0-A21F9F9242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CB5A75-238C-4328-B18D-FCFEE3A29293}"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81EBB0-8AE9-467B-9078-6C64169A27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60EFDD2-23C0-4BBD-8F90-F39C06971F19}" type="datetimeFigureOut">
              <a:rPr lang="en-US"/>
              <a:pPr>
                <a:defRPr/>
              </a:pPr>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9403B83-4AED-424D-A509-684D75AD16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zoom dir="in"/>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2133600"/>
            <a:ext cx="1828800" cy="1733550"/>
            <a:chOff x="144" y="60"/>
            <a:chExt cx="1584" cy="1092"/>
          </a:xfrm>
        </p:grpSpPr>
        <p:pic>
          <p:nvPicPr>
            <p:cNvPr id="15370" name="Picture 3" descr="BIRD046"/>
            <p:cNvPicPr>
              <a:picLocks noChangeAspect="1" noChangeArrowheads="1"/>
            </p:cNvPicPr>
            <p:nvPr/>
          </p:nvPicPr>
          <p:blipFill>
            <a:blip r:embed="rId2"/>
            <a:srcRect/>
            <a:stretch>
              <a:fillRect/>
            </a:stretch>
          </p:blipFill>
          <p:spPr bwMode="auto">
            <a:xfrm>
              <a:off x="144" y="192"/>
              <a:ext cx="960" cy="960"/>
            </a:xfrm>
            <a:prstGeom prst="rect">
              <a:avLst/>
            </a:prstGeom>
            <a:noFill/>
            <a:ln w="9525">
              <a:noFill/>
              <a:miter lim="800000"/>
              <a:headEnd/>
              <a:tailEnd/>
            </a:ln>
          </p:spPr>
        </p:pic>
        <p:sp>
          <p:nvSpPr>
            <p:cNvPr id="15371" name="Oval 4"/>
            <p:cNvSpPr>
              <a:spLocks noChangeArrowheads="1"/>
            </p:cNvSpPr>
            <p:nvPr/>
          </p:nvSpPr>
          <p:spPr bwMode="auto">
            <a:xfrm>
              <a:off x="1104" y="60"/>
              <a:ext cx="624" cy="657"/>
            </a:xfrm>
            <a:prstGeom prst="ellipse">
              <a:avLst/>
            </a:prstGeom>
            <a:gradFill rotWithShape="1">
              <a:gsLst>
                <a:gs pos="0">
                  <a:srgbClr val="FFFFCC"/>
                </a:gs>
                <a:gs pos="100000">
                  <a:srgbClr val="CCFFCC"/>
                </a:gs>
              </a:gsLst>
              <a:lin ang="5400000" scaled="1"/>
            </a:gradFill>
            <a:ln w="3175">
              <a:solidFill>
                <a:srgbClr val="FF0000"/>
              </a:solidFill>
              <a:round/>
              <a:headEnd/>
              <a:tailEnd/>
            </a:ln>
          </p:spPr>
          <p:txBody>
            <a:bodyPr anchor="ctr">
              <a:spAutoFit/>
            </a:bodyPr>
            <a:lstStyle/>
            <a:p>
              <a:pPr algn="ctr"/>
              <a:r>
                <a:rPr lang="en-US" sz="4400">
                  <a:solidFill>
                    <a:srgbClr val="FF0000"/>
                  </a:solidFill>
                </a:rPr>
                <a:t>1</a:t>
              </a:r>
            </a:p>
          </p:txBody>
        </p:sp>
      </p:grpSp>
      <p:grpSp>
        <p:nvGrpSpPr>
          <p:cNvPr id="3" name="Group 5"/>
          <p:cNvGrpSpPr>
            <a:grpSpLocks/>
          </p:cNvGrpSpPr>
          <p:nvPr/>
        </p:nvGrpSpPr>
        <p:grpSpPr bwMode="auto">
          <a:xfrm>
            <a:off x="0" y="4800600"/>
            <a:ext cx="1600200" cy="1733550"/>
            <a:chOff x="144" y="60"/>
            <a:chExt cx="1584" cy="1092"/>
          </a:xfrm>
        </p:grpSpPr>
        <p:pic>
          <p:nvPicPr>
            <p:cNvPr id="15368" name="Picture 6" descr="BIRD046"/>
            <p:cNvPicPr>
              <a:picLocks noChangeAspect="1" noChangeArrowheads="1"/>
            </p:cNvPicPr>
            <p:nvPr/>
          </p:nvPicPr>
          <p:blipFill>
            <a:blip r:embed="rId2"/>
            <a:srcRect/>
            <a:stretch>
              <a:fillRect/>
            </a:stretch>
          </p:blipFill>
          <p:spPr bwMode="auto">
            <a:xfrm>
              <a:off x="144" y="192"/>
              <a:ext cx="960" cy="960"/>
            </a:xfrm>
            <a:prstGeom prst="rect">
              <a:avLst/>
            </a:prstGeom>
            <a:noFill/>
            <a:ln w="9525">
              <a:noFill/>
              <a:miter lim="800000"/>
              <a:headEnd/>
              <a:tailEnd/>
            </a:ln>
          </p:spPr>
        </p:pic>
        <p:sp>
          <p:nvSpPr>
            <p:cNvPr id="15369" name="Oval 7"/>
            <p:cNvSpPr>
              <a:spLocks noChangeArrowheads="1"/>
            </p:cNvSpPr>
            <p:nvPr/>
          </p:nvSpPr>
          <p:spPr bwMode="auto">
            <a:xfrm>
              <a:off x="1104" y="60"/>
              <a:ext cx="624" cy="657"/>
            </a:xfrm>
            <a:prstGeom prst="ellipse">
              <a:avLst/>
            </a:prstGeom>
            <a:gradFill rotWithShape="1">
              <a:gsLst>
                <a:gs pos="0">
                  <a:srgbClr val="FFFFCC"/>
                </a:gs>
                <a:gs pos="100000">
                  <a:srgbClr val="CCFFCC"/>
                </a:gs>
              </a:gsLst>
              <a:lin ang="5400000" scaled="1"/>
            </a:gradFill>
            <a:ln w="3175">
              <a:solidFill>
                <a:srgbClr val="FF0000"/>
              </a:solidFill>
              <a:round/>
              <a:headEnd/>
              <a:tailEnd/>
            </a:ln>
          </p:spPr>
          <p:txBody>
            <a:bodyPr anchor="ctr">
              <a:spAutoFit/>
            </a:bodyPr>
            <a:lstStyle/>
            <a:p>
              <a:pPr algn="ctr"/>
              <a:r>
                <a:rPr lang="en-US" sz="4400">
                  <a:solidFill>
                    <a:srgbClr val="FF0000"/>
                  </a:solidFill>
                </a:rPr>
                <a:t>2</a:t>
              </a:r>
            </a:p>
          </p:txBody>
        </p:sp>
      </p:grpSp>
      <p:sp>
        <p:nvSpPr>
          <p:cNvPr id="102408" name="Text Box 8"/>
          <p:cNvSpPr txBox="1">
            <a:spLocks noChangeArrowheads="1"/>
          </p:cNvSpPr>
          <p:nvPr/>
        </p:nvSpPr>
        <p:spPr bwMode="auto">
          <a:xfrm>
            <a:off x="1524000" y="2133600"/>
            <a:ext cx="7086600" cy="1066800"/>
          </a:xfrm>
          <a:prstGeom prst="rect">
            <a:avLst/>
          </a:prstGeom>
          <a:noFill/>
          <a:ln w="3175">
            <a:noFill/>
            <a:miter lim="800000"/>
          </a:ln>
          <a:effectLst/>
        </p:spPr>
        <p:txBody>
          <a:bodyPr>
            <a:spAutoFit/>
          </a:bodyPr>
          <a:lstStyle/>
          <a:p>
            <a:pPr fontAlgn="auto">
              <a:spcBef>
                <a:spcPts val="0"/>
              </a:spcBef>
              <a:spcAft>
                <a:spcPts val="0"/>
              </a:spcAft>
              <a:defRPr/>
            </a:pP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Nêu</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những</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việc</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đã</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bày</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tỏ</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lòng</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hiếu</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thảo</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đối</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ông</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cha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mẹ</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02410" name="Text Box 10"/>
          <p:cNvSpPr txBox="1">
            <a:spLocks noChangeArrowheads="1"/>
          </p:cNvSpPr>
          <p:nvPr/>
        </p:nvSpPr>
        <p:spPr bwMode="auto">
          <a:xfrm>
            <a:off x="1676400" y="4724400"/>
            <a:ext cx="7010400" cy="1066800"/>
          </a:xfrm>
          <a:prstGeom prst="rect">
            <a:avLst/>
          </a:prstGeom>
          <a:noFill/>
          <a:ln w="3175">
            <a:noFill/>
            <a:miter lim="800000"/>
          </a:ln>
          <a:effectLst/>
        </p:spPr>
        <p:txBody>
          <a:bodyPr>
            <a:spAutoFit/>
          </a:bodyPr>
          <a:lstStyle/>
          <a:p>
            <a:pPr fontAlgn="auto">
              <a:spcBef>
                <a:spcPct val="50000"/>
              </a:spcBef>
              <a:spcAft>
                <a:spcPts val="0"/>
              </a:spcAft>
              <a:defRPr/>
            </a:pP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hãy</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tìm</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những</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tục</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ngữ</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lên</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công</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lao</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to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ông</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cha </a:t>
            </a:r>
            <a:r>
              <a:rPr lang="en-US"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mẹ</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1" name="Rounded Rectangle 10"/>
          <p:cNvSpPr/>
          <p:nvPr/>
        </p:nvSpPr>
        <p:spPr>
          <a:xfrm>
            <a:off x="1295400" y="1447800"/>
            <a:ext cx="624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smtClean="0">
                <a:solidFill>
                  <a:srgbClr val="FF0000"/>
                </a:solidFill>
                <a:latin typeface="Times New Roman" pitchFamily="18" charset="0"/>
                <a:cs typeface="Times New Roman" pitchFamily="18" charset="0"/>
              </a:rPr>
              <a:t>ÔN BÀI </a:t>
            </a:r>
            <a:r>
              <a:rPr lang="en-US" sz="3200" b="1">
                <a:solidFill>
                  <a:srgbClr val="FF0000"/>
                </a:solidFill>
                <a:latin typeface="Times New Roman" pitchFamily="18" charset="0"/>
                <a:cs typeface="Times New Roman" pitchFamily="18" charset="0"/>
              </a:rPr>
              <a:t>CŨ</a:t>
            </a:r>
          </a:p>
        </p:txBody>
      </p:sp>
    </p:spTree>
  </p:cSld>
  <p:clrMapOvr>
    <a:masterClrMapping/>
  </p:clrMapOvr>
  <p:transition spd="med">
    <p:zoom dir="in"/>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diamond(in)">
                                      <p:cBhvr>
                                        <p:cTn id="7" dur="2000"/>
                                        <p:tgtEl>
                                          <p:spTgt spid="1024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2408"/>
                                        </p:tgtEl>
                                      </p:cBhvr>
                                    </p:animEffect>
                                    <p:set>
                                      <p:cBhvr>
                                        <p:cTn id="12" dur="1" fill="hold">
                                          <p:stCondLst>
                                            <p:cond delay="499"/>
                                          </p:stCondLst>
                                        </p:cTn>
                                        <p:tgtEl>
                                          <p:spTgt spid="102408"/>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2410"/>
                                        </p:tgtEl>
                                        <p:attrNameLst>
                                          <p:attrName>style.visibility</p:attrName>
                                        </p:attrNameLst>
                                      </p:cBhvr>
                                      <p:to>
                                        <p:strVal val="visible"/>
                                      </p:to>
                                    </p:set>
                                    <p:animEffect transition="in" filter="diamond(in)">
                                      <p:cBhvr>
                                        <p:cTn id="18" dur="2000"/>
                                        <p:tgtEl>
                                          <p:spTgt spid="102410"/>
                                        </p:tgtEl>
                                      </p:cBhvr>
                                    </p:animEffect>
                                  </p:childTnLst>
                                </p:cTn>
                              </p:par>
                            </p:childTnLst>
                          </p:cTn>
                        </p:par>
                      </p:childTnLst>
                    </p:cTn>
                  </p:par>
                </p:childTnLst>
              </p:cTn>
              <p:nextCondLst>
                <p:cond evt="onClick" delay="0">
                  <p:tgtEl>
                    <p:spTgt spid="3"/>
                  </p:tgtEl>
                </p:cond>
              </p:nextCondLst>
            </p:seq>
          </p:childTnLst>
        </p:cTn>
      </p:par>
    </p:tnLst>
    <p:bldLst>
      <p:bldP spid="102408" grpId="0"/>
      <p:bldP spid="102408" grpId="1"/>
      <p:bldP spid="1024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8" descr="HinhDD4-4"/>
          <p:cNvPicPr>
            <a:picLocks noGrp="1" noChangeAspect="1" noChangeArrowheads="1"/>
          </p:cNvPicPr>
          <p:nvPr>
            <p:ph idx="1"/>
          </p:nvPr>
        </p:nvPicPr>
        <p:blipFill>
          <a:blip r:embed="rId2"/>
          <a:srcRect/>
          <a:stretch>
            <a:fillRect/>
          </a:stretch>
        </p:blipFill>
        <p:spPr>
          <a:xfrm>
            <a:off x="0" y="1828800"/>
            <a:ext cx="9144000" cy="5029200"/>
          </a:xfrm>
        </p:spPr>
      </p:pic>
      <p:sp>
        <p:nvSpPr>
          <p:cNvPr id="25603" name="Content Placeholder 3"/>
          <p:cNvSpPr txBox="1">
            <a:spLocks noChangeArrowheads="1"/>
          </p:cNvSpPr>
          <p:nvPr/>
        </p:nvSpPr>
        <p:spPr bwMode="auto">
          <a:xfrm>
            <a:off x="704850" y="0"/>
            <a:ext cx="7372350" cy="1981200"/>
          </a:xfrm>
          <a:prstGeom prst="rect">
            <a:avLst/>
          </a:prstGeom>
          <a:noFill/>
          <a:ln w="9525">
            <a:noFill/>
            <a:miter lim="800000"/>
            <a:headEnd/>
            <a:tailEnd/>
          </a:ln>
        </p:spPr>
        <p:txBody>
          <a:bodyPr>
            <a:spAutoFit/>
          </a:bodyPr>
          <a:lstStyle/>
          <a:p>
            <a:r>
              <a:rPr lang="en-US" sz="3200" b="1">
                <a:latin typeface="Times New Roman" pitchFamily="18" charset="0"/>
              </a:rPr>
              <a:t>Thứ hai, ngày 04 tháng 1</a:t>
            </a:r>
            <a:r>
              <a:rPr lang="vi-VN" altLang="en-US" sz="3200" b="1">
                <a:latin typeface="Times New Roman" pitchFamily="18" charset="0"/>
              </a:rPr>
              <a:t>2</a:t>
            </a:r>
            <a:r>
              <a:rPr lang="en-US" sz="3200" b="1">
                <a:latin typeface="Times New Roman" pitchFamily="18" charset="0"/>
              </a:rPr>
              <a:t> năm 201</a:t>
            </a:r>
            <a:r>
              <a:rPr lang="vi-VN" altLang="en-US" sz="3200" b="1">
                <a:latin typeface="Times New Roman" pitchFamily="18" charset="0"/>
              </a:rPr>
              <a:t>7</a:t>
            </a:r>
          </a:p>
          <a:p>
            <a:r>
              <a:rPr lang="en-US" sz="3200" b="1" u="sng">
                <a:solidFill>
                  <a:srgbClr val="1E1C11"/>
                </a:solidFill>
                <a:latin typeface="Times New Roman" pitchFamily="18" charset="0"/>
              </a:rPr>
              <a:t>Môn</a:t>
            </a:r>
            <a:r>
              <a:rPr lang="en-US" sz="3200" b="1">
                <a:solidFill>
                  <a:srgbClr val="1E1C11"/>
                </a:solidFill>
                <a:latin typeface="Times New Roman" pitchFamily="18" charset="0"/>
              </a:rPr>
              <a:t>:            Đạo đức</a:t>
            </a:r>
          </a:p>
          <a:p>
            <a:r>
              <a:rPr lang="en-US" sz="3200" b="1" u="sng">
                <a:latin typeface="Times New Roman" pitchFamily="18" charset="0"/>
              </a:rPr>
              <a:t>Bài:</a:t>
            </a:r>
            <a:r>
              <a:rPr lang="en-US" sz="3200" b="1">
                <a:latin typeface="Times New Roman" pitchFamily="18" charset="0"/>
              </a:rPr>
              <a:t> Biết ơn thầy giáo, cô giáo (Tiết 1)</a:t>
            </a:r>
            <a:endParaRPr lang="en-US" sz="3200" b="1">
              <a:solidFill>
                <a:srgbClr val="10253F"/>
              </a:solidFill>
              <a:latin typeface="Times New Roman" pitchFamily="18" charset="0"/>
            </a:endParaRPr>
          </a:p>
          <a:p>
            <a:endParaRPr lang="en-US" sz="2800" b="1">
              <a:solidFill>
                <a:srgbClr val="C00000"/>
              </a:solidFill>
              <a:latin typeface="Times New Roman" pitchFamily="18" charset="0"/>
              <a:cs typeface="Times New Roman" pitchFamily="18" charset="0"/>
            </a:endParaRPr>
          </a:p>
        </p:txBody>
      </p:sp>
      <p:sp>
        <p:nvSpPr>
          <p:cNvPr id="25604" name="TextBox 5"/>
          <p:cNvSpPr txBox="1">
            <a:spLocks noChangeArrowheads="1"/>
          </p:cNvSpPr>
          <p:nvPr/>
        </p:nvSpPr>
        <p:spPr bwMode="auto">
          <a:xfrm>
            <a:off x="0" y="1905000"/>
            <a:ext cx="1595438" cy="579438"/>
          </a:xfrm>
          <a:prstGeom prst="rect">
            <a:avLst/>
          </a:prstGeom>
          <a:noFill/>
          <a:ln w="9525">
            <a:noFill/>
            <a:miter lim="800000"/>
            <a:headEnd/>
            <a:tailEnd/>
          </a:ln>
        </p:spPr>
        <p:txBody>
          <a:bodyPr wrap="none">
            <a:spAutoFit/>
          </a:bodyPr>
          <a:lstStyle/>
          <a:p>
            <a:r>
              <a:rPr lang="en-US" sz="3200" b="1" u="sng">
                <a:latin typeface="Times New Roman" pitchFamily="18" charset="0"/>
                <a:cs typeface="Times New Roman" pitchFamily="18" charset="0"/>
              </a:rPr>
              <a:t>Tranh 3</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6626" name="Picture 4" descr="HinhDD4-5"/>
          <p:cNvPicPr>
            <a:picLocks noChangeAspect="1" noChangeArrowheads="1"/>
          </p:cNvPicPr>
          <p:nvPr/>
        </p:nvPicPr>
        <p:blipFill>
          <a:blip r:embed="rId2"/>
          <a:srcRect/>
          <a:stretch>
            <a:fillRect/>
          </a:stretch>
        </p:blipFill>
        <p:spPr bwMode="auto">
          <a:xfrm>
            <a:off x="0" y="1905000"/>
            <a:ext cx="9144000" cy="4953000"/>
          </a:xfrm>
          <a:prstGeom prst="rect">
            <a:avLst/>
          </a:prstGeom>
          <a:noFill/>
          <a:ln w="9525">
            <a:noFill/>
            <a:miter lim="800000"/>
            <a:headEnd/>
            <a:tailEnd/>
          </a:ln>
        </p:spPr>
      </p:pic>
      <p:sp>
        <p:nvSpPr>
          <p:cNvPr id="26628" name="TextBox 5"/>
          <p:cNvSpPr txBox="1">
            <a:spLocks noChangeArrowheads="1"/>
          </p:cNvSpPr>
          <p:nvPr/>
        </p:nvSpPr>
        <p:spPr bwMode="auto">
          <a:xfrm>
            <a:off x="0" y="1905000"/>
            <a:ext cx="1419225" cy="519113"/>
          </a:xfrm>
          <a:prstGeom prst="rect">
            <a:avLst/>
          </a:prstGeom>
          <a:noFill/>
          <a:ln w="9525">
            <a:noFill/>
            <a:miter lim="800000"/>
            <a:headEnd/>
            <a:tailEnd/>
          </a:ln>
        </p:spPr>
        <p:txBody>
          <a:bodyPr wrap="none">
            <a:spAutoFit/>
          </a:bodyPr>
          <a:lstStyle/>
          <a:p>
            <a:r>
              <a:rPr lang="en-US" sz="2800" b="1" u="sng">
                <a:latin typeface="Times New Roman" pitchFamily="18" charset="0"/>
                <a:cs typeface="Times New Roman" pitchFamily="18" charset="0"/>
              </a:rPr>
              <a:t>Tranh 4</a:t>
            </a:r>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457200" y="76200"/>
            <a:ext cx="8305800" cy="1219200"/>
          </a:xfrm>
          <a:prstGeom prst="rect">
            <a:avLst/>
          </a:prstGeom>
          <a:noFill/>
          <a:ln w="9525">
            <a:noFill/>
            <a:miter lim="800000"/>
            <a:headEnd/>
            <a:tailEnd/>
          </a:ln>
        </p:spPr>
        <p:txBody>
          <a:bodyPr anchor="ctr"/>
          <a:lstStyle/>
          <a:p>
            <a:pPr algn="ctr"/>
            <a:endParaRPr lang="en-US" sz="3200" b="1">
              <a:solidFill>
                <a:srgbClr val="FF0000"/>
              </a:solidFill>
              <a:latin typeface=".VnTime" pitchFamily="34" charset="0"/>
            </a:endParaRPr>
          </a:p>
        </p:txBody>
      </p:sp>
      <p:sp>
        <p:nvSpPr>
          <p:cNvPr id="51205" name="Rectangle 5" descr="Untitled-2"/>
          <p:cNvSpPr>
            <a:spLocks noChangeArrowheads="1"/>
          </p:cNvSpPr>
          <p:nvPr/>
        </p:nvSpPr>
        <p:spPr bwMode="auto">
          <a:xfrm>
            <a:off x="0" y="0"/>
            <a:ext cx="4648200" cy="3657600"/>
          </a:xfrm>
          <a:prstGeom prst="rect">
            <a:avLst/>
          </a:prstGeom>
          <a:blipFill dpi="0" rotWithShape="1">
            <a:blip r:embed="rId2"/>
            <a:srcRect/>
            <a:stretch>
              <a:fillRect/>
            </a:stretch>
          </a:blipFill>
          <a:ln w="9525">
            <a:solidFill>
              <a:srgbClr val="D60093"/>
            </a:solidFill>
            <a:miter lim="800000"/>
            <a:headEnd/>
            <a:tailEnd/>
          </a:ln>
        </p:spPr>
        <p:txBody>
          <a:bodyPr wrap="none" anchor="ctr"/>
          <a:lstStyle/>
          <a:p>
            <a:endParaRPr lang="en-US">
              <a:latin typeface="Calibri" pitchFamily="34" charset="0"/>
            </a:endParaRPr>
          </a:p>
        </p:txBody>
      </p:sp>
      <p:sp>
        <p:nvSpPr>
          <p:cNvPr id="51206" name="Rectangle 6" descr="Untitled-4"/>
          <p:cNvSpPr>
            <a:spLocks noChangeArrowheads="1"/>
          </p:cNvSpPr>
          <p:nvPr/>
        </p:nvSpPr>
        <p:spPr bwMode="auto">
          <a:xfrm>
            <a:off x="4648200" y="3581400"/>
            <a:ext cx="4495800" cy="3276600"/>
          </a:xfrm>
          <a:prstGeom prst="rect">
            <a:avLst/>
          </a:prstGeom>
          <a:blipFill dpi="0" rotWithShape="1">
            <a:blip r:embed="rId3"/>
            <a:srcRect/>
            <a:stretch>
              <a:fillRect/>
            </a:stretch>
          </a:blipFill>
          <a:ln w="9525">
            <a:solidFill>
              <a:srgbClr val="D60093"/>
            </a:solidFill>
            <a:miter lim="800000"/>
            <a:headEnd/>
            <a:tailEnd/>
          </a:ln>
        </p:spPr>
        <p:txBody>
          <a:bodyPr wrap="none" anchor="ctr"/>
          <a:lstStyle/>
          <a:p>
            <a:endParaRPr lang="en-US">
              <a:latin typeface="Calibri" pitchFamily="34" charset="0"/>
            </a:endParaRPr>
          </a:p>
        </p:txBody>
      </p:sp>
      <p:sp>
        <p:nvSpPr>
          <p:cNvPr id="51207" name="Rectangle 7" descr="Untitled-3"/>
          <p:cNvSpPr>
            <a:spLocks noChangeArrowheads="1"/>
          </p:cNvSpPr>
          <p:nvPr/>
        </p:nvSpPr>
        <p:spPr bwMode="auto">
          <a:xfrm>
            <a:off x="4648200" y="0"/>
            <a:ext cx="4495800" cy="3581400"/>
          </a:xfrm>
          <a:prstGeom prst="rect">
            <a:avLst/>
          </a:prstGeom>
          <a:blipFill dpi="0" rotWithShape="1">
            <a:blip r:embed="rId4"/>
            <a:srcRect/>
            <a:stretch>
              <a:fillRect/>
            </a:stretch>
          </a:blipFill>
          <a:ln w="9525">
            <a:solidFill>
              <a:srgbClr val="D60093"/>
            </a:solidFill>
            <a:miter lim="800000"/>
            <a:headEnd/>
            <a:tailEnd/>
          </a:ln>
        </p:spPr>
        <p:txBody>
          <a:bodyPr wrap="none" anchor="ctr"/>
          <a:lstStyle/>
          <a:p>
            <a:endParaRPr lang="en-US">
              <a:latin typeface="Calibri" pitchFamily="34" charset="0"/>
            </a:endParaRPr>
          </a:p>
        </p:txBody>
      </p:sp>
      <p:sp>
        <p:nvSpPr>
          <p:cNvPr id="51208" name="Rectangle 8" descr="Untitled-5"/>
          <p:cNvSpPr>
            <a:spLocks noChangeArrowheads="1"/>
          </p:cNvSpPr>
          <p:nvPr/>
        </p:nvSpPr>
        <p:spPr bwMode="auto">
          <a:xfrm>
            <a:off x="0" y="3657600"/>
            <a:ext cx="4648200" cy="3200400"/>
          </a:xfrm>
          <a:prstGeom prst="rect">
            <a:avLst/>
          </a:prstGeom>
          <a:blipFill dpi="0" rotWithShape="1">
            <a:blip r:embed="rId5"/>
            <a:srcRect/>
            <a:stretch>
              <a:fillRect/>
            </a:stretch>
          </a:blipFill>
          <a:ln w="9525">
            <a:solidFill>
              <a:srgbClr val="D60093"/>
            </a:solidFill>
            <a:miter lim="800000"/>
            <a:headEnd/>
            <a:tailEnd/>
          </a:ln>
        </p:spPr>
        <p:txBody>
          <a:bodyPr wrap="none" anchor="ctr"/>
          <a:lstStyle/>
          <a:p>
            <a:endParaRPr lang="en-US">
              <a:latin typeface="Calibri" pitchFamily="34" charset="0"/>
            </a:endParaRPr>
          </a:p>
        </p:txBody>
      </p:sp>
      <p:sp>
        <p:nvSpPr>
          <p:cNvPr id="51210" name="Text Box 10"/>
          <p:cNvSpPr txBox="1">
            <a:spLocks noChangeArrowheads="1"/>
          </p:cNvSpPr>
          <p:nvPr/>
        </p:nvSpPr>
        <p:spPr bwMode="auto">
          <a:xfrm>
            <a:off x="228600" y="0"/>
            <a:ext cx="381000" cy="641350"/>
          </a:xfrm>
          <a:prstGeom prst="rect">
            <a:avLst/>
          </a:prstGeom>
          <a:noFill/>
          <a:ln w="9525">
            <a:noFill/>
            <a:miter lim="800000"/>
            <a:headEnd/>
            <a:tailEnd/>
          </a:ln>
        </p:spPr>
        <p:txBody>
          <a:bodyPr>
            <a:spAutoFit/>
          </a:bodyPr>
          <a:lstStyle/>
          <a:p>
            <a:pPr>
              <a:spcBef>
                <a:spcPct val="50000"/>
              </a:spcBef>
            </a:pPr>
            <a:r>
              <a:rPr lang="en-US" sz="3600">
                <a:solidFill>
                  <a:srgbClr val="660033"/>
                </a:solidFill>
                <a:latin typeface="Calibri" pitchFamily="34" charset="0"/>
              </a:rPr>
              <a:t>1</a:t>
            </a:r>
          </a:p>
        </p:txBody>
      </p:sp>
      <p:sp>
        <p:nvSpPr>
          <p:cNvPr id="51211" name="Text Box 11"/>
          <p:cNvSpPr txBox="1">
            <a:spLocks noChangeArrowheads="1"/>
          </p:cNvSpPr>
          <p:nvPr/>
        </p:nvSpPr>
        <p:spPr bwMode="auto">
          <a:xfrm>
            <a:off x="8686800" y="228600"/>
            <a:ext cx="381000" cy="641350"/>
          </a:xfrm>
          <a:prstGeom prst="rect">
            <a:avLst/>
          </a:prstGeom>
          <a:noFill/>
          <a:ln w="9525">
            <a:noFill/>
            <a:miter lim="800000"/>
            <a:headEnd/>
            <a:tailEnd/>
          </a:ln>
        </p:spPr>
        <p:txBody>
          <a:bodyPr>
            <a:spAutoFit/>
          </a:bodyPr>
          <a:lstStyle/>
          <a:p>
            <a:pPr>
              <a:spcBef>
                <a:spcPct val="50000"/>
              </a:spcBef>
            </a:pPr>
            <a:r>
              <a:rPr lang="en-US" sz="3600">
                <a:solidFill>
                  <a:srgbClr val="660033"/>
                </a:solidFill>
                <a:latin typeface="Calibri" pitchFamily="34" charset="0"/>
              </a:rPr>
              <a:t>2</a:t>
            </a:r>
          </a:p>
        </p:txBody>
      </p:sp>
      <p:sp>
        <p:nvSpPr>
          <p:cNvPr id="51213" name="Text Box 13"/>
          <p:cNvSpPr txBox="1">
            <a:spLocks noChangeArrowheads="1"/>
          </p:cNvSpPr>
          <p:nvPr/>
        </p:nvSpPr>
        <p:spPr bwMode="auto">
          <a:xfrm>
            <a:off x="8686800" y="6216650"/>
            <a:ext cx="381000" cy="641350"/>
          </a:xfrm>
          <a:prstGeom prst="rect">
            <a:avLst/>
          </a:prstGeom>
          <a:noFill/>
          <a:ln w="9525">
            <a:noFill/>
            <a:miter lim="800000"/>
            <a:headEnd/>
            <a:tailEnd/>
          </a:ln>
        </p:spPr>
        <p:txBody>
          <a:bodyPr>
            <a:spAutoFit/>
          </a:bodyPr>
          <a:lstStyle/>
          <a:p>
            <a:pPr>
              <a:spcBef>
                <a:spcPct val="50000"/>
              </a:spcBef>
            </a:pPr>
            <a:r>
              <a:rPr lang="en-US" sz="3600">
                <a:solidFill>
                  <a:srgbClr val="660033"/>
                </a:solidFill>
                <a:latin typeface="Calibri" pitchFamily="34" charset="0"/>
              </a:rPr>
              <a:t>4</a:t>
            </a:r>
          </a:p>
        </p:txBody>
      </p:sp>
      <p:sp>
        <p:nvSpPr>
          <p:cNvPr id="11" name="Text Box 10"/>
          <p:cNvSpPr txBox="1">
            <a:spLocks noChangeArrowheads="1"/>
          </p:cNvSpPr>
          <p:nvPr/>
        </p:nvSpPr>
        <p:spPr bwMode="auto">
          <a:xfrm>
            <a:off x="0" y="6216650"/>
            <a:ext cx="381000" cy="641350"/>
          </a:xfrm>
          <a:prstGeom prst="rect">
            <a:avLst/>
          </a:prstGeom>
          <a:noFill/>
          <a:ln w="9525">
            <a:noFill/>
            <a:miter lim="800000"/>
            <a:headEnd/>
            <a:tailEnd/>
          </a:ln>
        </p:spPr>
        <p:txBody>
          <a:bodyPr>
            <a:spAutoFit/>
          </a:bodyPr>
          <a:lstStyle/>
          <a:p>
            <a:pPr>
              <a:spcBef>
                <a:spcPct val="50000"/>
              </a:spcBef>
            </a:pPr>
            <a:r>
              <a:rPr lang="en-US" sz="3600">
                <a:solidFill>
                  <a:srgbClr val="660033"/>
                </a:solidFill>
                <a:latin typeface="Calibri" pitchFamily="34" charset="0"/>
              </a:rPr>
              <a:t>3</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dissolve">
                                      <p:cBhvr>
                                        <p:cTn id="7" dur="500"/>
                                        <p:tgtEl>
                                          <p:spTgt spid="512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checkerboard(across)">
                                      <p:cBhvr>
                                        <p:cTn id="12" dur="500"/>
                                        <p:tgtEl>
                                          <p:spTgt spid="512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1207"/>
                                        </p:tgtEl>
                                        <p:attrNameLst>
                                          <p:attrName>style.visibility</p:attrName>
                                        </p:attrNameLst>
                                      </p:cBhvr>
                                      <p:to>
                                        <p:strVal val="visible"/>
                                      </p:to>
                                    </p:set>
                                    <p:animEffect transition="in" filter="dissolve">
                                      <p:cBhvr>
                                        <p:cTn id="15" dur="500"/>
                                        <p:tgtEl>
                                          <p:spTgt spid="5120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211"/>
                                        </p:tgtEl>
                                        <p:attrNameLst>
                                          <p:attrName>style.visibility</p:attrName>
                                        </p:attrNameLst>
                                      </p:cBhvr>
                                      <p:to>
                                        <p:strVal val="visible"/>
                                      </p:to>
                                    </p:set>
                                    <p:animEffect transition="in" filter="box(in)">
                                      <p:cBhvr>
                                        <p:cTn id="20" dur="500"/>
                                        <p:tgtEl>
                                          <p:spTgt spid="512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1208"/>
                                        </p:tgtEl>
                                        <p:attrNameLst>
                                          <p:attrName>style.visibility</p:attrName>
                                        </p:attrNameLst>
                                      </p:cBhvr>
                                      <p:to>
                                        <p:strVal val="visible"/>
                                      </p:to>
                                    </p:set>
                                    <p:animEffect transition="in" filter="dissolve">
                                      <p:cBhvr>
                                        <p:cTn id="23" dur="500"/>
                                        <p:tgtEl>
                                          <p:spTgt spid="5120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1206"/>
                                        </p:tgtEl>
                                        <p:attrNameLst>
                                          <p:attrName>style.visibility</p:attrName>
                                        </p:attrNameLst>
                                      </p:cBhvr>
                                      <p:to>
                                        <p:strVal val="visible"/>
                                      </p:to>
                                    </p:set>
                                    <p:animEffect transition="in" filter="dissolve">
                                      <p:cBhvr>
                                        <p:cTn id="26" dur="500"/>
                                        <p:tgtEl>
                                          <p:spTgt spid="512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1213"/>
                                        </p:tgtEl>
                                        <p:attrNameLst>
                                          <p:attrName>style.visibility</p:attrName>
                                        </p:attrNameLst>
                                      </p:cBhvr>
                                      <p:to>
                                        <p:strVal val="visible"/>
                                      </p:to>
                                    </p:set>
                                    <p:anim calcmode="lin" valueType="num">
                                      <p:cBhvr additive="base">
                                        <p:cTn id="36" dur="500" fill="hold"/>
                                        <p:tgtEl>
                                          <p:spTgt spid="51213"/>
                                        </p:tgtEl>
                                        <p:attrNameLst>
                                          <p:attrName>ppt_x</p:attrName>
                                        </p:attrNameLst>
                                      </p:cBhvr>
                                      <p:tavLst>
                                        <p:tav tm="0">
                                          <p:val>
                                            <p:strVal val="#ppt_x"/>
                                          </p:val>
                                        </p:tav>
                                        <p:tav tm="100000">
                                          <p:val>
                                            <p:strVal val="#ppt_x"/>
                                          </p:val>
                                        </p:tav>
                                      </p:tavLst>
                                    </p:anim>
                                    <p:anim calcmode="lin" valueType="num">
                                      <p:cBhvr additive="base">
                                        <p:cTn id="37" dur="500" fill="hold"/>
                                        <p:tgtEl>
                                          <p:spTgt spid="51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animBg="1"/>
      <p:bldP spid="51207" grpId="0" animBg="1"/>
      <p:bldP spid="51208" grpId="0" animBg="1"/>
      <p:bldP spid="51210" grpId="0"/>
      <p:bldP spid="51211" grpId="0"/>
      <p:bldP spid="51213"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447800"/>
            <a:ext cx="4572000" cy="2913063"/>
            <a:chOff x="0" y="0"/>
            <a:chExt cx="1824" cy="1445"/>
          </a:xfrm>
        </p:grpSpPr>
        <p:sp>
          <p:nvSpPr>
            <p:cNvPr id="38915" name="Rectangle 3" descr="Untitled-2"/>
            <p:cNvSpPr>
              <a:spLocks noChangeArrowheads="1"/>
            </p:cNvSpPr>
            <p:nvPr/>
          </p:nvSpPr>
          <p:spPr bwMode="auto">
            <a:xfrm>
              <a:off x="144" y="0"/>
              <a:ext cx="1680" cy="1248"/>
            </a:xfrm>
            <a:prstGeom prst="rect">
              <a:avLst/>
            </a:prstGeom>
            <a:blipFill dpi="0" rotWithShape="1">
              <a:blip r:embed="rId2"/>
              <a:srcRect/>
              <a:stretch>
                <a:fillRect/>
              </a:stretch>
            </a:blipFill>
            <a:ln w="9525">
              <a:solidFill>
                <a:srgbClr val="D60093"/>
              </a:solidFill>
              <a:miter lim="800000"/>
              <a:headEnd/>
              <a:tailEnd/>
            </a:ln>
          </p:spPr>
          <p:txBody>
            <a:bodyPr wrap="none" anchor="ctr"/>
            <a:lstStyle/>
            <a:p>
              <a:pPr>
                <a:buFont typeface="Arial" charset="0"/>
                <a:buNone/>
              </a:pPr>
              <a:endParaRPr lang="vi-VN" altLang="en-US" sz="2400"/>
            </a:p>
          </p:txBody>
        </p:sp>
        <p:grpSp>
          <p:nvGrpSpPr>
            <p:cNvPr id="38916" name="Group 4"/>
            <p:cNvGrpSpPr>
              <a:grpSpLocks/>
            </p:cNvGrpSpPr>
            <p:nvPr/>
          </p:nvGrpSpPr>
          <p:grpSpPr bwMode="auto">
            <a:xfrm>
              <a:off x="0" y="96"/>
              <a:ext cx="1728" cy="1349"/>
              <a:chOff x="0" y="0"/>
              <a:chExt cx="1728" cy="1349"/>
            </a:xfrm>
          </p:grpSpPr>
          <p:sp>
            <p:nvSpPr>
              <p:cNvPr id="38917" name="Text Box 5"/>
              <p:cNvSpPr txBox="1">
                <a:spLocks noChangeArrowheads="1"/>
              </p:cNvSpPr>
              <p:nvPr/>
            </p:nvSpPr>
            <p:spPr bwMode="auto">
              <a:xfrm>
                <a:off x="0" y="0"/>
                <a:ext cx="1728" cy="182"/>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38918" name="Text Box 6"/>
              <p:cNvSpPr txBox="1">
                <a:spLocks noChangeArrowheads="1"/>
              </p:cNvSpPr>
              <p:nvPr/>
            </p:nvSpPr>
            <p:spPr bwMode="auto">
              <a:xfrm>
                <a:off x="384" y="1152"/>
                <a:ext cx="960" cy="197"/>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b="1">
                    <a:latin typeface="VNI-Times" pitchFamily="2" charset="0"/>
                  </a:rPr>
                  <a:t>Tranh 1</a:t>
                </a:r>
              </a:p>
            </p:txBody>
          </p:sp>
        </p:grpSp>
      </p:grpSp>
      <p:grpSp>
        <p:nvGrpSpPr>
          <p:cNvPr id="21511" name="Group 7"/>
          <p:cNvGrpSpPr>
            <a:grpSpLocks/>
          </p:cNvGrpSpPr>
          <p:nvPr/>
        </p:nvGrpSpPr>
        <p:grpSpPr bwMode="auto">
          <a:xfrm>
            <a:off x="4953000" y="1447800"/>
            <a:ext cx="4038600" cy="2898775"/>
            <a:chOff x="0" y="0"/>
            <a:chExt cx="1632" cy="1279"/>
          </a:xfrm>
        </p:grpSpPr>
        <p:sp>
          <p:nvSpPr>
            <p:cNvPr id="38920" name="Rectangle 8" descr="Untitled-3"/>
            <p:cNvSpPr>
              <a:spLocks noChangeArrowheads="1"/>
            </p:cNvSpPr>
            <p:nvPr/>
          </p:nvSpPr>
          <p:spPr bwMode="auto">
            <a:xfrm>
              <a:off x="0" y="0"/>
              <a:ext cx="1632" cy="1056"/>
            </a:xfrm>
            <a:prstGeom prst="rect">
              <a:avLst/>
            </a:prstGeom>
            <a:blipFill dpi="0" rotWithShape="1">
              <a:blip r:embed="rId3"/>
              <a:srcRect/>
              <a:stretch>
                <a:fillRect/>
              </a:stretch>
            </a:blipFill>
            <a:ln w="9525">
              <a:solidFill>
                <a:srgbClr val="D60093"/>
              </a:solidFill>
              <a:miter lim="800000"/>
              <a:headEnd/>
              <a:tailEnd/>
            </a:ln>
          </p:spPr>
          <p:txBody>
            <a:bodyPr/>
            <a:lstStyle/>
            <a:p>
              <a:pPr marL="342900" indent="-342900">
                <a:spcBef>
                  <a:spcPct val="20000"/>
                </a:spcBef>
                <a:buFont typeface="Arial" charset="0"/>
                <a:buChar char="•"/>
              </a:pPr>
              <a:endParaRPr lang="vi-VN" altLang="en-US" sz="4000"/>
            </a:p>
          </p:txBody>
        </p:sp>
        <p:sp>
          <p:nvSpPr>
            <p:cNvPr id="38921" name="Text Box 9"/>
            <p:cNvSpPr txBox="1">
              <a:spLocks noChangeArrowheads="1"/>
            </p:cNvSpPr>
            <p:nvPr/>
          </p:nvSpPr>
          <p:spPr bwMode="auto">
            <a:xfrm>
              <a:off x="336" y="1104"/>
              <a:ext cx="1200" cy="175"/>
            </a:xfrm>
            <a:prstGeom prst="rect">
              <a:avLst/>
            </a:prstGeom>
            <a:noFill/>
            <a:ln w="9525">
              <a:noFill/>
              <a:miter lim="800000"/>
              <a:headEnd/>
              <a:tailEnd/>
            </a:ln>
          </p:spPr>
          <p:txBody>
            <a:bodyPr>
              <a:spAutoFit/>
            </a:bodyPr>
            <a:lstStyle/>
            <a:p>
              <a:pPr algn="ctr">
                <a:spcBef>
                  <a:spcPct val="50000"/>
                </a:spcBef>
                <a:buFont typeface="Arial" charset="0"/>
                <a:buNone/>
              </a:pPr>
              <a:r>
                <a:rPr lang="en-US" altLang="en-US" sz="2400">
                  <a:latin typeface="VNI-Times" pitchFamily="2" charset="0"/>
                </a:rPr>
                <a:t>     </a:t>
              </a:r>
              <a:r>
                <a:rPr lang="en-US" altLang="en-US" sz="2800" b="1">
                  <a:latin typeface="VNI-Times" pitchFamily="2" charset="0"/>
                </a:rPr>
                <a:t>Tranh 2</a:t>
              </a:r>
            </a:p>
          </p:txBody>
        </p:sp>
      </p:grpSp>
      <p:grpSp>
        <p:nvGrpSpPr>
          <p:cNvPr id="21514" name="Group 10"/>
          <p:cNvGrpSpPr>
            <a:grpSpLocks/>
          </p:cNvGrpSpPr>
          <p:nvPr/>
        </p:nvGrpSpPr>
        <p:grpSpPr bwMode="auto">
          <a:xfrm>
            <a:off x="2590800" y="4038600"/>
            <a:ext cx="3962400" cy="2973388"/>
            <a:chOff x="0" y="0"/>
            <a:chExt cx="1680" cy="1539"/>
          </a:xfrm>
        </p:grpSpPr>
        <p:sp>
          <p:nvSpPr>
            <p:cNvPr id="38923" name="Rectangle 11" descr="Untitled-4"/>
            <p:cNvSpPr>
              <a:spLocks noChangeArrowheads="1"/>
            </p:cNvSpPr>
            <p:nvPr/>
          </p:nvSpPr>
          <p:spPr bwMode="auto">
            <a:xfrm>
              <a:off x="0" y="0"/>
              <a:ext cx="1680" cy="1248"/>
            </a:xfrm>
            <a:prstGeom prst="rect">
              <a:avLst/>
            </a:prstGeom>
            <a:blipFill dpi="0" rotWithShape="1">
              <a:blip r:embed="rId4"/>
              <a:srcRect/>
              <a:stretch>
                <a:fillRect/>
              </a:stretch>
            </a:blipFill>
            <a:ln w="9525">
              <a:solidFill>
                <a:srgbClr val="D60093"/>
              </a:solidFill>
              <a:miter lim="800000"/>
              <a:headEnd/>
              <a:tailEnd/>
            </a:ln>
          </p:spPr>
          <p:txBody>
            <a:bodyPr wrap="none" anchor="ctr"/>
            <a:lstStyle/>
            <a:p>
              <a:pPr>
                <a:buFont typeface="Arial" charset="0"/>
                <a:buNone/>
              </a:pPr>
              <a:endParaRPr lang="vi-VN" altLang="en-US" sz="2400"/>
            </a:p>
          </p:txBody>
        </p:sp>
        <p:sp>
          <p:nvSpPr>
            <p:cNvPr id="38924" name="Text Box 12"/>
            <p:cNvSpPr txBox="1">
              <a:spLocks noChangeArrowheads="1"/>
            </p:cNvSpPr>
            <p:nvPr/>
          </p:nvSpPr>
          <p:spPr bwMode="auto">
            <a:xfrm>
              <a:off x="323" y="1333"/>
              <a:ext cx="960" cy="206"/>
            </a:xfrm>
            <a:prstGeom prst="rect">
              <a:avLst/>
            </a:prstGeom>
            <a:noFill/>
            <a:ln w="9525">
              <a:noFill/>
              <a:miter lim="800000"/>
              <a:headEnd/>
              <a:tailEnd/>
            </a:ln>
          </p:spPr>
          <p:txBody>
            <a:bodyPr>
              <a:spAutoFit/>
            </a:bodyPr>
            <a:lstStyle/>
            <a:p>
              <a:pPr algn="ctr">
                <a:spcBef>
                  <a:spcPct val="50000"/>
                </a:spcBef>
                <a:buFont typeface="Arial" charset="0"/>
                <a:buNone/>
              </a:pPr>
              <a:r>
                <a:rPr lang="en-US" altLang="en-US" sz="2800" b="1">
                  <a:latin typeface="VNI-Times" pitchFamily="2" charset="0"/>
                </a:rPr>
                <a:t>Tranh 4</a:t>
              </a:r>
            </a:p>
          </p:txBody>
        </p:sp>
      </p:grpSp>
      <p:pic>
        <p:nvPicPr>
          <p:cNvPr id="38925" name="Picture 13" descr="725785bctbrcanzs"/>
          <p:cNvPicPr>
            <a:picLocks noChangeAspect="1" noChangeArrowheads="1"/>
          </p:cNvPicPr>
          <p:nvPr/>
        </p:nvPicPr>
        <p:blipFill>
          <a:blip r:embed="rId5"/>
          <a:srcRect/>
          <a:stretch>
            <a:fillRect/>
          </a:stretch>
        </p:blipFill>
        <p:spPr bwMode="auto">
          <a:xfrm>
            <a:off x="8686800" y="5886450"/>
            <a:ext cx="457200" cy="895350"/>
          </a:xfrm>
          <a:prstGeom prst="rect">
            <a:avLst/>
          </a:prstGeom>
          <a:noFill/>
          <a:ln w="9525">
            <a:noFill/>
            <a:miter lim="800000"/>
            <a:headEnd/>
            <a:tailEnd/>
          </a:ln>
        </p:spPr>
      </p:pic>
      <p:pic>
        <p:nvPicPr>
          <p:cNvPr id="38926" name="Picture 14" descr="725785bctbrcanzs"/>
          <p:cNvPicPr>
            <a:picLocks noChangeAspect="1" noChangeArrowheads="1"/>
          </p:cNvPicPr>
          <p:nvPr/>
        </p:nvPicPr>
        <p:blipFill>
          <a:blip r:embed="rId5"/>
          <a:srcRect/>
          <a:stretch>
            <a:fillRect/>
          </a:stretch>
        </p:blipFill>
        <p:spPr bwMode="auto">
          <a:xfrm>
            <a:off x="0" y="5886450"/>
            <a:ext cx="457200" cy="895350"/>
          </a:xfrm>
          <a:prstGeom prst="rect">
            <a:avLst/>
          </a:prstGeom>
          <a:noFill/>
          <a:ln w="9525">
            <a:noFill/>
            <a:miter lim="800000"/>
            <a:headEnd/>
            <a:tailEnd/>
          </a:ln>
        </p:spPr>
      </p:pic>
      <p:pic>
        <p:nvPicPr>
          <p:cNvPr id="38927" name="Picture 15" descr="725785bctbrcanzs"/>
          <p:cNvPicPr>
            <a:picLocks noChangeAspect="1" noChangeArrowheads="1"/>
          </p:cNvPicPr>
          <p:nvPr/>
        </p:nvPicPr>
        <p:blipFill>
          <a:blip r:embed="rId5"/>
          <a:srcRect/>
          <a:stretch>
            <a:fillRect/>
          </a:stretch>
        </p:blipFill>
        <p:spPr bwMode="auto">
          <a:xfrm>
            <a:off x="-74613" y="-227013"/>
            <a:ext cx="455613" cy="893763"/>
          </a:xfrm>
          <a:prstGeom prst="rect">
            <a:avLst/>
          </a:prstGeom>
          <a:noFill/>
          <a:ln w="9525">
            <a:noFill/>
            <a:miter lim="800000"/>
            <a:headEnd/>
            <a:tailEnd/>
          </a:ln>
        </p:spPr>
      </p:pic>
      <p:pic>
        <p:nvPicPr>
          <p:cNvPr id="38928" name="Picture 16" descr="725785bctbrcanzs"/>
          <p:cNvPicPr>
            <a:picLocks noChangeAspect="1" noChangeArrowheads="1"/>
          </p:cNvPicPr>
          <p:nvPr/>
        </p:nvPicPr>
        <p:blipFill>
          <a:blip r:embed="rId5"/>
          <a:srcRect/>
          <a:stretch>
            <a:fillRect/>
          </a:stretch>
        </p:blipFill>
        <p:spPr bwMode="auto">
          <a:xfrm>
            <a:off x="8763000" y="-303213"/>
            <a:ext cx="457200" cy="893763"/>
          </a:xfrm>
          <a:prstGeom prst="rect">
            <a:avLst/>
          </a:prstGeom>
          <a:noFill/>
          <a:ln w="9525">
            <a:noFill/>
            <a:miter lim="800000"/>
            <a:headEnd/>
            <a:tailEnd/>
          </a:ln>
        </p:spPr>
      </p:pic>
      <p:sp>
        <p:nvSpPr>
          <p:cNvPr id="21521" name="Rectangle 17"/>
          <p:cNvSpPr>
            <a:spLocks noChangeArrowheads="1"/>
          </p:cNvSpPr>
          <p:nvPr/>
        </p:nvSpPr>
        <p:spPr bwMode="auto">
          <a:xfrm>
            <a:off x="381000" y="228600"/>
            <a:ext cx="8305800" cy="1066800"/>
          </a:xfrm>
          <a:prstGeom prst="rect">
            <a:avLst/>
          </a:prstGeom>
          <a:noFill/>
          <a:ln w="9525">
            <a:noFill/>
            <a:miter lim="800000"/>
            <a:headEnd/>
            <a:tailEnd/>
          </a:ln>
        </p:spPr>
        <p:txBody>
          <a:bodyPr>
            <a:spAutoFit/>
          </a:bodyPr>
          <a:lstStyle/>
          <a:p>
            <a:pPr>
              <a:buFont typeface="Arial" charset="0"/>
              <a:buNone/>
            </a:pPr>
            <a:r>
              <a:rPr lang="en-US" altLang="en-US" sz="3200" b="1" i="1" u="sng">
                <a:solidFill>
                  <a:srgbClr val="0000FF"/>
                </a:solidFill>
                <a:latin typeface="Times New Roman" pitchFamily="18" charset="0"/>
                <a:cs typeface="Times New Roman" pitchFamily="18" charset="0"/>
              </a:rPr>
              <a:t>Kết luận:</a:t>
            </a:r>
            <a:r>
              <a:rPr lang="en-US" altLang="en-US" sz="3200" b="1" i="1">
                <a:solidFill>
                  <a:srgbClr val="0000FF"/>
                </a:solidFill>
                <a:latin typeface="Times New Roman" pitchFamily="18" charset="0"/>
                <a:cs typeface="Times New Roman" pitchFamily="18" charset="0"/>
              </a:rPr>
              <a:t> </a:t>
            </a:r>
            <a:r>
              <a:rPr lang="en-US" altLang="en-US" sz="3200" b="1">
                <a:latin typeface="Times New Roman" pitchFamily="18" charset="0"/>
                <a:cs typeface="Times New Roman" pitchFamily="18" charset="0"/>
              </a:rPr>
              <a:t>Tranh 1, tranh 2 và tranh 4 thể hiện lòng kính trọng, biết ơn thầy giáo, cô giáo</a:t>
            </a:r>
            <a:r>
              <a:rPr lang="en-US" altLang="en-US" sz="3200">
                <a:latin typeface="Times New Roman" pitchFamily="18" charset="0"/>
                <a:cs typeface="Times New Roman" pitchFamily="18" charset="0"/>
              </a:rPr>
              <a:t>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additive="base">
                                        <p:cTn id="12" dur="500" fill="hold"/>
                                        <p:tgtEl>
                                          <p:spTgt spid="21511"/>
                                        </p:tgtEl>
                                        <p:attrNameLst>
                                          <p:attrName>ppt_x</p:attrName>
                                        </p:attrNameLst>
                                      </p:cBhvr>
                                      <p:tavLst>
                                        <p:tav tm="0">
                                          <p:val>
                                            <p:strVal val="#ppt_x"/>
                                          </p:val>
                                        </p:tav>
                                        <p:tav tm="100000">
                                          <p:val>
                                            <p:strVal val="#ppt_x"/>
                                          </p:val>
                                        </p:tav>
                                      </p:tavLst>
                                    </p:anim>
                                    <p:anim calcmode="lin" valueType="num">
                                      <p:cBhvr additive="base">
                                        <p:cTn id="13"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1514"/>
                                        </p:tgtEl>
                                        <p:attrNameLst>
                                          <p:attrName>style.visibility</p:attrName>
                                        </p:attrNameLst>
                                      </p:cBhvr>
                                      <p:to>
                                        <p:strVal val="visible"/>
                                      </p:to>
                                    </p:set>
                                    <p:anim calcmode="lin" valueType="num">
                                      <p:cBhvr additive="base">
                                        <p:cTn id="18" dur="500" fill="hold"/>
                                        <p:tgtEl>
                                          <p:spTgt spid="21514"/>
                                        </p:tgtEl>
                                        <p:attrNameLst>
                                          <p:attrName>ppt_x</p:attrName>
                                        </p:attrNameLst>
                                      </p:cBhvr>
                                      <p:tavLst>
                                        <p:tav tm="0">
                                          <p:val>
                                            <p:strVal val="#ppt_x"/>
                                          </p:val>
                                        </p:tav>
                                        <p:tav tm="100000">
                                          <p:val>
                                            <p:strVal val="#ppt_x"/>
                                          </p:val>
                                        </p:tav>
                                      </p:tavLst>
                                    </p:anim>
                                    <p:anim calcmode="lin" valueType="num">
                                      <p:cBhvr additive="base">
                                        <p:cTn id="19"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21521">
                                            <p:txEl>
                                              <p:pRg st="0" end="0"/>
                                            </p:txEl>
                                          </p:spTgt>
                                        </p:tgtEl>
                                        <p:attrNameLst>
                                          <p:attrName>style.visibility</p:attrName>
                                        </p:attrNameLst>
                                      </p:cBhvr>
                                      <p:to>
                                        <p:strVal val="visible"/>
                                      </p:to>
                                    </p:set>
                                    <p:anim calcmode="lin" valueType="num">
                                      <p:cBhvr>
                                        <p:cTn id="24" dur="1000" fill="hold"/>
                                        <p:tgtEl>
                                          <p:spTgt spid="21521">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215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5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inhDD4-4"/>
          <p:cNvPicPr>
            <a:picLocks noGrp="1" noChangeAspect="1" noChangeArrowheads="1"/>
          </p:cNvPicPr>
          <p:nvPr>
            <p:ph idx="4294967295"/>
          </p:nvPr>
        </p:nvPicPr>
        <p:blipFill>
          <a:blip r:embed="rId2"/>
          <a:srcRect/>
          <a:stretch>
            <a:fillRect/>
          </a:stretch>
        </p:blipFill>
        <p:spPr>
          <a:xfrm>
            <a:off x="0" y="1828800"/>
            <a:ext cx="8686800" cy="2949575"/>
          </a:xfrm>
        </p:spPr>
      </p:pic>
      <p:sp>
        <p:nvSpPr>
          <p:cNvPr id="39940" name="TextBox 5"/>
          <p:cNvSpPr txBox="1">
            <a:spLocks noChangeArrowheads="1"/>
          </p:cNvSpPr>
          <p:nvPr/>
        </p:nvSpPr>
        <p:spPr bwMode="auto">
          <a:xfrm>
            <a:off x="0" y="1905000"/>
            <a:ext cx="1595438" cy="579438"/>
          </a:xfrm>
          <a:prstGeom prst="rect">
            <a:avLst/>
          </a:prstGeom>
          <a:noFill/>
          <a:ln w="9525">
            <a:noFill/>
            <a:miter lim="800000"/>
            <a:headEnd/>
            <a:tailEnd/>
          </a:ln>
        </p:spPr>
        <p:txBody>
          <a:bodyPr wrap="none">
            <a:spAutoFit/>
          </a:bodyPr>
          <a:lstStyle/>
          <a:p>
            <a:pPr algn="ctr"/>
            <a:r>
              <a:rPr lang="en-US" sz="3200" b="1" u="sng">
                <a:latin typeface="Times New Roman" pitchFamily="18" charset="0"/>
                <a:cs typeface="Times New Roman" pitchFamily="18" charset="0"/>
              </a:rPr>
              <a:t>Tranh 3</a:t>
            </a:r>
          </a:p>
        </p:txBody>
      </p:sp>
      <p:sp>
        <p:nvSpPr>
          <p:cNvPr id="39941" name="Content Placeholder 3"/>
          <p:cNvSpPr txBox="1">
            <a:spLocks noChangeArrowheads="1"/>
          </p:cNvSpPr>
          <p:nvPr/>
        </p:nvSpPr>
        <p:spPr bwMode="auto">
          <a:xfrm>
            <a:off x="0" y="5257800"/>
            <a:ext cx="8991600" cy="1066800"/>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   Không chào cô giáo khi cô không dạy lớp mình là biểu hiện sự không tôn trọng thầy giáo, cô giáo.</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01df"/>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3" name="Content Placeholder 3"/>
          <p:cNvSpPr txBox="1"/>
          <p:nvPr/>
        </p:nvSpPr>
        <p:spPr>
          <a:xfrm>
            <a:off x="704850" y="0"/>
            <a:ext cx="5981700" cy="1800225"/>
          </a:xfrm>
          <a:prstGeom prst="rect">
            <a:avLst/>
          </a:prstGeom>
          <a:noFill/>
        </p:spPr>
        <p:txBody>
          <a:bodyPr wrap="none">
            <a:spAutoFit/>
          </a:bodyPr>
          <a:lstStyle/>
          <a:p>
            <a:r>
              <a:rPr lang="en-US" sz="2800" b="1">
                <a:solidFill>
                  <a:schemeClr val="bg1"/>
                </a:solidFill>
                <a:latin typeface="Times New Roman" pitchFamily="18" charset="0"/>
              </a:rPr>
              <a:t>Thứ hai, ngày 04 tháng 1</a:t>
            </a:r>
            <a:r>
              <a:rPr lang="vi-VN" altLang="en-US" sz="2800" b="1">
                <a:solidFill>
                  <a:schemeClr val="bg1"/>
                </a:solidFill>
                <a:latin typeface="Times New Roman" pitchFamily="18" charset="0"/>
              </a:rPr>
              <a:t>2</a:t>
            </a:r>
            <a:r>
              <a:rPr lang="en-US" sz="2800" b="1">
                <a:solidFill>
                  <a:schemeClr val="bg1"/>
                </a:solidFill>
                <a:latin typeface="Times New Roman" pitchFamily="18" charset="0"/>
              </a:rPr>
              <a:t> năm 201</a:t>
            </a:r>
            <a:r>
              <a:rPr lang="vi-VN" altLang="en-US" sz="2800" b="1">
                <a:solidFill>
                  <a:schemeClr val="bg1"/>
                </a:solidFill>
                <a:latin typeface="Times New Roman" pitchFamily="18" charset="0"/>
              </a:rPr>
              <a:t>7</a:t>
            </a:r>
          </a:p>
          <a:p>
            <a:r>
              <a:rPr lang="en-US" sz="2800" b="1" u="sng">
                <a:solidFill>
                  <a:schemeClr val="bg1"/>
                </a:solidFill>
                <a:latin typeface="Times New Roman" pitchFamily="18" charset="0"/>
              </a:rPr>
              <a:t>Môn</a:t>
            </a:r>
            <a:r>
              <a:rPr lang="en-US" sz="2800" b="1">
                <a:solidFill>
                  <a:schemeClr val="bg1"/>
                </a:solidFill>
                <a:latin typeface="Times New Roman" pitchFamily="18" charset="0"/>
              </a:rPr>
              <a:t>:            Đạo đức</a:t>
            </a:r>
          </a:p>
          <a:p>
            <a:r>
              <a:rPr lang="en-US" sz="2800" b="1" u="sng">
                <a:solidFill>
                  <a:schemeClr val="bg1"/>
                </a:solidFill>
                <a:latin typeface="Times New Roman" pitchFamily="18" charset="0"/>
              </a:rPr>
              <a:t>Bài:</a:t>
            </a:r>
            <a:r>
              <a:rPr lang="en-US" sz="2800" b="1">
                <a:solidFill>
                  <a:schemeClr val="bg1"/>
                </a:solidFill>
                <a:latin typeface="Times New Roman" pitchFamily="18" charset="0"/>
              </a:rPr>
              <a:t> Biết ơn thầy giáo, cô giáo (Tiết 1</a:t>
            </a:r>
            <a:r>
              <a:rPr lang="en-US" b="1">
                <a:solidFill>
                  <a:schemeClr val="bg1"/>
                </a:solidFill>
              </a:rPr>
              <a:t>)</a:t>
            </a:r>
          </a:p>
          <a:p>
            <a:endParaRPr lang="en-US" sz="2800" b="1">
              <a:solidFill>
                <a:schemeClr val="bg1"/>
              </a:solidFill>
              <a:latin typeface="Times New Roman" pitchFamily="18" charset="0"/>
              <a:cs typeface="Times New Roman" pitchFamily="18" charset="0"/>
            </a:endParaRPr>
          </a:p>
        </p:txBody>
      </p:sp>
      <p:sp>
        <p:nvSpPr>
          <p:cNvPr id="5" name="Rounded Rectangle 4"/>
          <p:cNvSpPr/>
          <p:nvPr/>
        </p:nvSpPr>
        <p:spPr>
          <a:xfrm>
            <a:off x="3200400" y="1905000"/>
            <a:ext cx="3048000" cy="609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BÀI TẬP 2</a:t>
            </a:r>
          </a:p>
        </p:txBody>
      </p:sp>
      <p:sp>
        <p:nvSpPr>
          <p:cNvPr id="30726" name="Rectangle 6"/>
          <p:cNvSpPr>
            <a:spLocks noChangeArrowheads="1"/>
          </p:cNvSpPr>
          <p:nvPr/>
        </p:nvSpPr>
        <p:spPr bwMode="auto">
          <a:xfrm>
            <a:off x="1066800" y="2971800"/>
            <a:ext cx="7620000" cy="1066800"/>
          </a:xfrm>
          <a:prstGeom prst="rect">
            <a:avLst/>
          </a:prstGeom>
          <a:noFill/>
          <a:ln w="9525">
            <a:noFill/>
            <a:miter lim="800000"/>
            <a:headEnd/>
            <a:tailEnd/>
          </a:ln>
          <a:effectLst/>
        </p:spPr>
        <p:txBody>
          <a:bodyPr>
            <a:spAutoFit/>
          </a:bodyPr>
          <a:lstStyle/>
          <a:p>
            <a:r>
              <a:rPr lang="en-US" sz="3200" b="1" i="1">
                <a:solidFill>
                  <a:schemeClr val="bg1"/>
                </a:solidFill>
                <a:latin typeface="Times New Roman" pitchFamily="18" charset="0"/>
              </a:rPr>
              <a:t>Những việc làm nào dưới đây thể hiện lòng biết ơn đối với các thầy giáo, cô giáo</a:t>
            </a:r>
          </a:p>
        </p:txBody>
      </p:sp>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Text Box 4"/>
          <p:cNvPicPr>
            <a:picLocks noChangeArrowheads="1"/>
          </p:cNvPicPr>
          <p:nvPr/>
        </p:nvPicPr>
        <p:blipFill>
          <a:blip r:embed="rId2"/>
          <a:srcRect/>
          <a:stretch>
            <a:fillRect/>
          </a:stretch>
        </p:blipFill>
        <p:spPr bwMode="auto">
          <a:xfrm>
            <a:off x="1219200" y="304800"/>
            <a:ext cx="7053263" cy="781050"/>
          </a:xfrm>
          <a:prstGeom prst="rect">
            <a:avLst/>
          </a:prstGeom>
          <a:noFill/>
          <a:ln w="9525">
            <a:noFill/>
            <a:miter lim="800000"/>
            <a:headEnd/>
            <a:tailEnd/>
          </a:ln>
        </p:spPr>
      </p:pic>
      <p:sp>
        <p:nvSpPr>
          <p:cNvPr id="23556" name="Text Box 5"/>
          <p:cNvSpPr txBox="1">
            <a:spLocks noChangeArrowheads="1"/>
          </p:cNvSpPr>
          <p:nvPr/>
        </p:nvSpPr>
        <p:spPr bwMode="auto">
          <a:xfrm>
            <a:off x="952500" y="1143000"/>
            <a:ext cx="8191500" cy="2043113"/>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a/ Chăm chỉ học tập</a:t>
            </a:r>
            <a:r>
              <a:rPr lang="en-US" altLang="en-US" sz="3200">
                <a:latin typeface="Times New Roman" pitchFamily="18" charset="0"/>
              </a:rPr>
              <a:t>.</a:t>
            </a:r>
          </a:p>
          <a:p>
            <a:pPr>
              <a:spcBef>
                <a:spcPct val="50000"/>
              </a:spcBef>
              <a:buFont typeface="Arial" charset="0"/>
              <a:buNone/>
            </a:pPr>
            <a:endParaRPr lang="en-US" altLang="en-US" sz="3200">
              <a:latin typeface="Times New Roman" pitchFamily="18" charset="0"/>
            </a:endParaRPr>
          </a:p>
          <a:p>
            <a:pPr>
              <a:spcBef>
                <a:spcPct val="50000"/>
              </a:spcBef>
              <a:buFont typeface="Arial" charset="0"/>
              <a:buNone/>
            </a:pPr>
            <a:endParaRPr lang="en-US" altLang="en-US" sz="3200"/>
          </a:p>
        </p:txBody>
      </p:sp>
      <p:sp>
        <p:nvSpPr>
          <p:cNvPr id="23557" name="Text Box 6"/>
          <p:cNvSpPr txBox="1">
            <a:spLocks noChangeArrowheads="1"/>
          </p:cNvSpPr>
          <p:nvPr/>
        </p:nvSpPr>
        <p:spPr bwMode="auto">
          <a:xfrm>
            <a:off x="838200" y="1752600"/>
            <a:ext cx="8534400" cy="1160463"/>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b/ Tích cực tham gia phát biểu ý kiến xây dựng bài.</a:t>
            </a:r>
          </a:p>
          <a:p>
            <a:pPr>
              <a:spcBef>
                <a:spcPct val="50000"/>
              </a:spcBef>
              <a:buFont typeface="Arial" charset="0"/>
              <a:buNone/>
            </a:pPr>
            <a:endParaRPr lang="en-US" altLang="en-US" sz="2800">
              <a:latin typeface="Times New Roman" pitchFamily="18" charset="0"/>
            </a:endParaRPr>
          </a:p>
        </p:txBody>
      </p:sp>
      <p:sp>
        <p:nvSpPr>
          <p:cNvPr id="23558" name="Text Box 7"/>
          <p:cNvSpPr txBox="1">
            <a:spLocks noChangeArrowheads="1"/>
          </p:cNvSpPr>
          <p:nvPr/>
        </p:nvSpPr>
        <p:spPr bwMode="auto">
          <a:xfrm>
            <a:off x="838200" y="2362200"/>
            <a:ext cx="7315200" cy="519113"/>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c/ Nói chuyện, làm việc riêng trong giờ học.</a:t>
            </a:r>
          </a:p>
        </p:txBody>
      </p:sp>
      <p:sp>
        <p:nvSpPr>
          <p:cNvPr id="23559" name="Text Box 8"/>
          <p:cNvSpPr txBox="1">
            <a:spLocks noChangeArrowheads="1"/>
          </p:cNvSpPr>
          <p:nvPr/>
        </p:nvSpPr>
        <p:spPr bwMode="auto">
          <a:xfrm>
            <a:off x="914400" y="3048000"/>
            <a:ext cx="8077200" cy="519113"/>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d/ Tích cực tham gia các hoạt động của trường của lớp.</a:t>
            </a:r>
          </a:p>
        </p:txBody>
      </p:sp>
      <p:sp>
        <p:nvSpPr>
          <p:cNvPr id="23560" name="Text Box 9"/>
          <p:cNvSpPr txBox="1">
            <a:spLocks noChangeArrowheads="1"/>
          </p:cNvSpPr>
          <p:nvPr/>
        </p:nvSpPr>
        <p:spPr bwMode="auto">
          <a:xfrm>
            <a:off x="914400" y="3567113"/>
            <a:ext cx="8153400" cy="519112"/>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đ/ Lễ phép với thầy giáo, cô giáo.</a:t>
            </a:r>
          </a:p>
        </p:txBody>
      </p:sp>
      <p:sp>
        <p:nvSpPr>
          <p:cNvPr id="23561" name="Text Box 10"/>
          <p:cNvSpPr txBox="1">
            <a:spLocks noChangeArrowheads="1"/>
          </p:cNvSpPr>
          <p:nvPr/>
        </p:nvSpPr>
        <p:spPr bwMode="auto">
          <a:xfrm>
            <a:off x="914400" y="4191000"/>
            <a:ext cx="8229600" cy="946150"/>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e/ Chúc mừng thầy giáo, cô giáo nhân ngày Nhà Giáo Việt Nam.</a:t>
            </a:r>
          </a:p>
        </p:txBody>
      </p:sp>
      <p:sp>
        <p:nvSpPr>
          <p:cNvPr id="23562" name="Text Box 11"/>
          <p:cNvSpPr txBox="1">
            <a:spLocks noChangeArrowheads="1"/>
          </p:cNvSpPr>
          <p:nvPr/>
        </p:nvSpPr>
        <p:spPr bwMode="auto">
          <a:xfrm>
            <a:off x="914400" y="5257800"/>
            <a:ext cx="8305800" cy="519113"/>
          </a:xfrm>
          <a:prstGeom prst="rect">
            <a:avLst/>
          </a:prstGeom>
          <a:noFill/>
          <a:ln w="9525">
            <a:noFill/>
            <a:miter lim="800000"/>
            <a:headEnd/>
            <a:tailEnd/>
          </a:ln>
        </p:spPr>
        <p:txBody>
          <a:bodyPr>
            <a:spAutoFit/>
          </a:bodyPr>
          <a:lstStyle/>
          <a:p>
            <a:pPr>
              <a:spcBef>
                <a:spcPct val="50000"/>
              </a:spcBef>
              <a:buFont typeface="Arial" charset="0"/>
              <a:buNone/>
            </a:pPr>
            <a:r>
              <a:rPr lang="en-US" altLang="en-US" sz="2800">
                <a:latin typeface="Times New Roman" pitchFamily="18" charset="0"/>
              </a:rPr>
              <a:t>g/ Chia sẻ với thầy giáo, cô giáo những lúc khó khăn.</a:t>
            </a:r>
          </a:p>
        </p:txBody>
      </p:sp>
      <p:sp>
        <p:nvSpPr>
          <p:cNvPr id="45067" name="Rectangle 12"/>
          <p:cNvSpPr>
            <a:spLocks noChangeArrowheads="1"/>
          </p:cNvSpPr>
          <p:nvPr/>
        </p:nvSpPr>
        <p:spPr bwMode="auto">
          <a:xfrm>
            <a:off x="457200" y="1600200"/>
            <a:ext cx="457200" cy="381000"/>
          </a:xfrm>
          <a:prstGeom prst="rect">
            <a:avLst/>
          </a:prstGeom>
          <a:noFill/>
          <a:ln w="9525">
            <a:noFill/>
            <a:miter lim="800000"/>
            <a:headEnd/>
            <a:tailEnd/>
          </a:ln>
        </p:spPr>
        <p:txBody>
          <a:bodyPr wrap="none" anchor="ctr"/>
          <a:lstStyle/>
          <a:p>
            <a:pPr>
              <a:buFont typeface="Arial" charset="0"/>
              <a:buNone/>
            </a:pPr>
            <a:endParaRPr lang="vi-VN" altLang="en-US" sz="2400"/>
          </a:p>
        </p:txBody>
      </p:sp>
      <p:sp>
        <p:nvSpPr>
          <p:cNvPr id="45069" name="Text Box 30"/>
          <p:cNvSpPr txBox="1">
            <a:spLocks noChangeArrowheads="1"/>
          </p:cNvSpPr>
          <p:nvPr/>
        </p:nvSpPr>
        <p:spPr bwMode="auto">
          <a:xfrm>
            <a:off x="304800" y="2278063"/>
            <a:ext cx="457200" cy="366712"/>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45071" name="Text Box 32"/>
          <p:cNvSpPr txBox="1">
            <a:spLocks noChangeArrowheads="1"/>
          </p:cNvSpPr>
          <p:nvPr/>
        </p:nvSpPr>
        <p:spPr bwMode="auto">
          <a:xfrm>
            <a:off x="381000" y="5715000"/>
            <a:ext cx="609600" cy="366713"/>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45072" name="Text Box 34"/>
          <p:cNvSpPr txBox="1">
            <a:spLocks noChangeArrowheads="1"/>
          </p:cNvSpPr>
          <p:nvPr/>
        </p:nvSpPr>
        <p:spPr bwMode="auto">
          <a:xfrm>
            <a:off x="457200" y="5638800"/>
            <a:ext cx="228600" cy="366713"/>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45074" name="Text Box 37"/>
          <p:cNvSpPr txBox="1">
            <a:spLocks noChangeArrowheads="1"/>
          </p:cNvSpPr>
          <p:nvPr/>
        </p:nvSpPr>
        <p:spPr bwMode="auto">
          <a:xfrm>
            <a:off x="479425" y="3200400"/>
            <a:ext cx="184150" cy="366713"/>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45076" name="Text Box 40"/>
          <p:cNvSpPr txBox="1">
            <a:spLocks noChangeArrowheads="1"/>
          </p:cNvSpPr>
          <p:nvPr/>
        </p:nvSpPr>
        <p:spPr bwMode="auto">
          <a:xfrm>
            <a:off x="533400" y="3962400"/>
            <a:ext cx="304800" cy="457200"/>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latin typeface="Times New Roman" pitchFamily="18" charset="0"/>
            </a:endParaRPr>
          </a:p>
        </p:txBody>
      </p:sp>
      <p:sp>
        <p:nvSpPr>
          <p:cNvPr id="45078" name="Text Box 42"/>
          <p:cNvSpPr txBox="1">
            <a:spLocks noChangeArrowheads="1"/>
          </p:cNvSpPr>
          <p:nvPr/>
        </p:nvSpPr>
        <p:spPr bwMode="auto">
          <a:xfrm>
            <a:off x="593725" y="4303713"/>
            <a:ext cx="184150" cy="457200"/>
          </a:xfrm>
          <a:prstGeom prst="rect">
            <a:avLst/>
          </a:prstGeom>
          <a:noFill/>
          <a:ln w="9525">
            <a:noFill/>
            <a:miter lim="800000"/>
            <a:headEnd/>
            <a:tailEnd/>
          </a:ln>
        </p:spPr>
        <p:txBody>
          <a:bodyPr wrap="none">
            <a:spAutoFit/>
          </a:bodyPr>
          <a:lstStyle/>
          <a:p>
            <a:pPr>
              <a:buFont typeface="Arial" charset="0"/>
              <a:buNone/>
            </a:pPr>
            <a:endParaRPr lang="vi-VN" altLang="en-US" sz="2400">
              <a:latin typeface="Times New Roman" pitchFamily="18" charset="0"/>
            </a:endParaRPr>
          </a:p>
        </p:txBody>
      </p:sp>
      <p:pic>
        <p:nvPicPr>
          <p:cNvPr id="45082" name="Picture 47"/>
          <p:cNvPicPr>
            <a:picLocks noChangeAspect="1" noChangeArrowheads="1"/>
          </p:cNvPicPr>
          <p:nvPr/>
        </p:nvPicPr>
        <p:blipFill>
          <a:blip r:embed="rId3"/>
          <a:srcRect/>
          <a:stretch>
            <a:fillRect/>
          </a:stretch>
        </p:blipFill>
        <p:spPr bwMode="auto">
          <a:xfrm>
            <a:off x="7875588" y="2514600"/>
            <a:ext cx="1268412" cy="1279525"/>
          </a:xfrm>
          <a:prstGeom prst="rect">
            <a:avLst/>
          </a:prstGeom>
          <a:noFill/>
          <a:ln w="9525">
            <a:noFill/>
            <a:miter lim="800000"/>
            <a:headEnd/>
            <a:tailEnd/>
          </a:ln>
        </p:spPr>
      </p:pic>
      <p:sp>
        <p:nvSpPr>
          <p:cNvPr id="23579" name="Oval 28"/>
          <p:cNvSpPr>
            <a:spLocks noChangeArrowheads="1"/>
          </p:cNvSpPr>
          <p:nvPr/>
        </p:nvSpPr>
        <p:spPr bwMode="auto">
          <a:xfrm>
            <a:off x="6934200" y="685800"/>
            <a:ext cx="1371600" cy="11430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Times New Roman" pitchFamily="18" charset="0"/>
              </a:rPr>
              <a:t>1</a:t>
            </a:r>
          </a:p>
        </p:txBody>
      </p:sp>
      <p:sp>
        <p:nvSpPr>
          <p:cNvPr id="23580" name="Oval 29"/>
          <p:cNvSpPr>
            <a:spLocks noChangeArrowheads="1"/>
          </p:cNvSpPr>
          <p:nvPr/>
        </p:nvSpPr>
        <p:spPr bwMode="auto">
          <a:xfrm>
            <a:off x="6934200" y="685800"/>
            <a:ext cx="1371600" cy="11430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Times New Roman" pitchFamily="18" charset="0"/>
              </a:rPr>
              <a:t>2</a:t>
            </a:r>
          </a:p>
        </p:txBody>
      </p:sp>
      <p:sp>
        <p:nvSpPr>
          <p:cNvPr id="23581" name="Oval 30"/>
          <p:cNvSpPr>
            <a:spLocks noChangeArrowheads="1"/>
          </p:cNvSpPr>
          <p:nvPr/>
        </p:nvSpPr>
        <p:spPr bwMode="auto">
          <a:xfrm>
            <a:off x="6934200" y="685800"/>
            <a:ext cx="1371600" cy="11430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Times New Roman" pitchFamily="18" charset="0"/>
              </a:rPr>
              <a:t>3</a:t>
            </a:r>
          </a:p>
        </p:txBody>
      </p:sp>
      <p:sp>
        <p:nvSpPr>
          <p:cNvPr id="23582" name="Oval 31"/>
          <p:cNvSpPr>
            <a:spLocks noChangeArrowheads="1"/>
          </p:cNvSpPr>
          <p:nvPr/>
        </p:nvSpPr>
        <p:spPr bwMode="auto">
          <a:xfrm>
            <a:off x="6934200" y="685800"/>
            <a:ext cx="1371600" cy="11430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Times New Roman" pitchFamily="18" charset="0"/>
              </a:rPr>
              <a:t>4</a:t>
            </a:r>
          </a:p>
        </p:txBody>
      </p:sp>
      <p:sp>
        <p:nvSpPr>
          <p:cNvPr id="23583" name="Oval 32"/>
          <p:cNvSpPr>
            <a:spLocks noChangeArrowheads="1"/>
          </p:cNvSpPr>
          <p:nvPr/>
        </p:nvSpPr>
        <p:spPr bwMode="auto">
          <a:xfrm>
            <a:off x="6934200" y="685800"/>
            <a:ext cx="1371600" cy="11430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Times New Roman" pitchFamily="18" charset="0"/>
              </a:rPr>
              <a:t>5</a:t>
            </a:r>
          </a:p>
        </p:txBody>
      </p:sp>
      <p:pic>
        <p:nvPicPr>
          <p:cNvPr id="45088" name="Picture 33" descr="4b696421_0afb8839_432022s1vheyatjs.gif"/>
          <p:cNvPicPr>
            <a:picLocks noChangeAspect="1" noChangeArrowheads="1"/>
          </p:cNvPicPr>
          <p:nvPr/>
        </p:nvPicPr>
        <p:blipFill>
          <a:blip r:embed="rId4"/>
          <a:srcRect/>
          <a:stretch>
            <a:fillRect/>
          </a:stretch>
        </p:blipFill>
        <p:spPr bwMode="auto">
          <a:xfrm>
            <a:off x="2362200" y="6172200"/>
            <a:ext cx="3619500" cy="390525"/>
          </a:xfrm>
          <a:prstGeom prst="rect">
            <a:avLst/>
          </a:prstGeom>
          <a:noFill/>
          <a:ln w="9525">
            <a:noFill/>
            <a:miter lim="800000"/>
            <a:headEnd/>
            <a:tailEnd/>
          </a:ln>
        </p:spPr>
      </p:pic>
      <p:sp>
        <p:nvSpPr>
          <p:cNvPr id="23585" name="Rectangle 33"/>
          <p:cNvSpPr>
            <a:spLocks noChangeArrowheads="1"/>
          </p:cNvSpPr>
          <p:nvPr/>
        </p:nvSpPr>
        <p:spPr bwMode="auto">
          <a:xfrm>
            <a:off x="533400" y="6019800"/>
            <a:ext cx="1524000" cy="533400"/>
          </a:xfrm>
          <a:prstGeom prst="rect">
            <a:avLst/>
          </a:prstGeom>
          <a:solidFill>
            <a:schemeClr val="accent1"/>
          </a:solidFill>
          <a:ln w="15875">
            <a:solidFill>
              <a:srgbClr val="6B9100"/>
            </a:solidFill>
            <a:miter lim="800000"/>
            <a:headEnd/>
            <a:tailEnd/>
          </a:ln>
        </p:spPr>
        <p:txBody>
          <a:bodyPr anchor="ctr"/>
          <a:lstStyle/>
          <a:p>
            <a:pPr algn="ctr">
              <a:buFont typeface="Arial" charset="0"/>
              <a:buNone/>
            </a:pPr>
            <a:r>
              <a:rPr lang="en-US" altLang="en-US" sz="2400">
                <a:solidFill>
                  <a:srgbClr val="FFFFFF"/>
                </a:solidFill>
                <a:latin typeface="Calibri" pitchFamily="34" charset="0"/>
              </a:rPr>
              <a:t>ĐỒNG HỒ</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fade">
                                      <p:cBhvr>
                                        <p:cTn id="15" dur="1000"/>
                                        <p:tgtEl>
                                          <p:spTgt spid="23556"/>
                                        </p:tgtEl>
                                      </p:cBhvr>
                                    </p:animEffect>
                                    <p:anim calcmode="lin" valueType="num">
                                      <p:cBhvr>
                                        <p:cTn id="16" dur="1000" fill="hold"/>
                                        <p:tgtEl>
                                          <p:spTgt spid="23556"/>
                                        </p:tgtEl>
                                        <p:attrNameLst>
                                          <p:attrName>ppt_x</p:attrName>
                                        </p:attrNameLst>
                                      </p:cBhvr>
                                      <p:tavLst>
                                        <p:tav tm="0">
                                          <p:val>
                                            <p:strVal val="#ppt_x"/>
                                          </p:val>
                                        </p:tav>
                                        <p:tav tm="100000">
                                          <p:val>
                                            <p:strVal val="#ppt_x"/>
                                          </p:val>
                                        </p:tav>
                                      </p:tavLst>
                                    </p:anim>
                                    <p:anim calcmode="lin" valueType="num">
                                      <p:cBhvr>
                                        <p:cTn id="17"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checkerboard(across)">
                                      <p:cBhvr>
                                        <p:cTn id="22" dur="500"/>
                                        <p:tgtEl>
                                          <p:spTgt spid="235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58"/>
                                        </p:tgtEl>
                                        <p:attrNameLst>
                                          <p:attrName>style.visibility</p:attrName>
                                        </p:attrNameLst>
                                      </p:cBhvr>
                                      <p:to>
                                        <p:strVal val="visible"/>
                                      </p:to>
                                    </p:set>
                                    <p:animEffect transition="in" filter="checkerboard(across)">
                                      <p:cBhvr>
                                        <p:cTn id="27" dur="500"/>
                                        <p:tgtEl>
                                          <p:spTgt spid="235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3559"/>
                                        </p:tgtEl>
                                        <p:attrNameLst>
                                          <p:attrName>style.visibility</p:attrName>
                                        </p:attrNameLst>
                                      </p:cBhvr>
                                      <p:to>
                                        <p:strVal val="visible"/>
                                      </p:to>
                                    </p:set>
                                    <p:anim calcmode="lin" valueType="num">
                                      <p:cBhvr>
                                        <p:cTn id="32" dur="500" fill="hold"/>
                                        <p:tgtEl>
                                          <p:spTgt spid="23559"/>
                                        </p:tgtEl>
                                        <p:attrNameLst>
                                          <p:attrName>ppt_w</p:attrName>
                                        </p:attrNameLst>
                                      </p:cBhvr>
                                      <p:tavLst>
                                        <p:tav tm="0">
                                          <p:val>
                                            <p:fltVal val="0"/>
                                          </p:val>
                                        </p:tav>
                                        <p:tav tm="100000">
                                          <p:val>
                                            <p:strVal val="#ppt_w"/>
                                          </p:val>
                                        </p:tav>
                                      </p:tavLst>
                                    </p:anim>
                                    <p:anim calcmode="lin" valueType="num">
                                      <p:cBhvr>
                                        <p:cTn id="33" dur="500" fill="hold"/>
                                        <p:tgtEl>
                                          <p:spTgt spid="23559"/>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23560"/>
                                        </p:tgtEl>
                                        <p:attrNameLst>
                                          <p:attrName>style.visibility</p:attrName>
                                        </p:attrNameLst>
                                      </p:cBhvr>
                                      <p:to>
                                        <p:strVal val="visible"/>
                                      </p:to>
                                    </p:set>
                                    <p:anim calcmode="lin" valueType="num">
                                      <p:cBhvr>
                                        <p:cTn id="38" dur="500" fill="hold"/>
                                        <p:tgtEl>
                                          <p:spTgt spid="23560"/>
                                        </p:tgtEl>
                                        <p:attrNameLst>
                                          <p:attrName>ppt_w</p:attrName>
                                        </p:attrNameLst>
                                      </p:cBhvr>
                                      <p:tavLst>
                                        <p:tav tm="0">
                                          <p:val>
                                            <p:fltVal val="0"/>
                                          </p:val>
                                        </p:tav>
                                        <p:tav tm="100000">
                                          <p:val>
                                            <p:strVal val="#ppt_w"/>
                                          </p:val>
                                        </p:tav>
                                      </p:tavLst>
                                    </p:anim>
                                    <p:anim calcmode="lin" valueType="num">
                                      <p:cBhvr>
                                        <p:cTn id="39" dur="500" fill="hold"/>
                                        <p:tgtEl>
                                          <p:spTgt spid="23560"/>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3561"/>
                                        </p:tgtEl>
                                        <p:attrNameLst>
                                          <p:attrName>style.visibility</p:attrName>
                                        </p:attrNameLst>
                                      </p:cBhvr>
                                      <p:to>
                                        <p:strVal val="visible"/>
                                      </p:to>
                                    </p:set>
                                    <p:animEffect transition="in" filter="box(in)">
                                      <p:cBhvr>
                                        <p:cTn id="44" dur="500"/>
                                        <p:tgtEl>
                                          <p:spTgt spid="2356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562"/>
                                        </p:tgtEl>
                                        <p:attrNameLst>
                                          <p:attrName>style.visibility</p:attrName>
                                        </p:attrNameLst>
                                      </p:cBhvr>
                                      <p:to>
                                        <p:strVal val="visible"/>
                                      </p:to>
                                    </p:set>
                                    <p:animEffect transition="in" filter="fade">
                                      <p:cBhvr>
                                        <p:cTn id="49" dur="770" decel="100000"/>
                                        <p:tgtEl>
                                          <p:spTgt spid="23562"/>
                                        </p:tgtEl>
                                      </p:cBhvr>
                                    </p:animEffect>
                                    <p:animScale>
                                      <p:cBhvr>
                                        <p:cTn id="50" dur="770" decel="100000"/>
                                        <p:tgtEl>
                                          <p:spTgt spid="23562"/>
                                        </p:tgtEl>
                                      </p:cBhvr>
                                      <p:from x="10000" y="10000"/>
                                      <p:to x="200000" y="450000"/>
                                    </p:animScale>
                                    <p:animScale>
                                      <p:cBhvr>
                                        <p:cTn id="51" dur="1230" accel="100000" fill="hold">
                                          <p:stCondLst>
                                            <p:cond delay="770"/>
                                          </p:stCondLst>
                                        </p:cTn>
                                        <p:tgtEl>
                                          <p:spTgt spid="23562"/>
                                        </p:tgtEl>
                                      </p:cBhvr>
                                      <p:from x="200000" y="450000"/>
                                      <p:to x="100000" y="100000"/>
                                    </p:animScale>
                                    <p:set>
                                      <p:cBhvr>
                                        <p:cTn id="52" dur="770" fill="hold"/>
                                        <p:tgtEl>
                                          <p:spTgt spid="23562"/>
                                        </p:tgtEl>
                                        <p:attrNameLst>
                                          <p:attrName>ppt_x</p:attrName>
                                        </p:attrNameLst>
                                      </p:cBhvr>
                                      <p:to>
                                        <p:strVal val="(0.5)"/>
                                      </p:to>
                                    </p:set>
                                    <p:anim from="(0.5)" to="(#ppt_x)" calcmode="lin" valueType="num">
                                      <p:cBhvr>
                                        <p:cTn id="53" dur="1230" accel="100000" fill="hold">
                                          <p:stCondLst>
                                            <p:cond delay="770"/>
                                          </p:stCondLst>
                                        </p:cTn>
                                        <p:tgtEl>
                                          <p:spTgt spid="23562"/>
                                        </p:tgtEl>
                                        <p:attrNameLst>
                                          <p:attrName>ppt_x</p:attrName>
                                        </p:attrNameLst>
                                      </p:cBhvr>
                                    </p:anim>
                                    <p:set>
                                      <p:cBhvr>
                                        <p:cTn id="54" dur="770" fill="hold"/>
                                        <p:tgtEl>
                                          <p:spTgt spid="23562"/>
                                        </p:tgtEl>
                                        <p:attrNameLst>
                                          <p:attrName>ppt_y</p:attrName>
                                        </p:attrNameLst>
                                      </p:cBhvr>
                                      <p:to>
                                        <p:strVal val="(#ppt_y+0.4)"/>
                                      </p:to>
                                    </p:set>
                                    <p:anim from="(#ppt_y+0.4)" to="(#ppt_y)" calcmode="lin" valueType="num">
                                      <p:cBhvr>
                                        <p:cTn id="55" dur="1230" accel="100000" fill="hold">
                                          <p:stCondLst>
                                            <p:cond delay="770"/>
                                          </p:stCondLst>
                                        </p:cTn>
                                        <p:tgtEl>
                                          <p:spTgt spid="235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23585"/>
                    </p:tgtEl>
                  </p:cond>
                </p:stCondLst>
                <p:endSync evt="end" delay="0">
                  <p:rtn val="all"/>
                </p:endSync>
                <p:childTnLst>
                  <p:par>
                    <p:cTn id="57" fill="hold" nodeType="clickPar">
                      <p:stCondLst>
                        <p:cond delay="0"/>
                        <p:cond evt="onBegin" delay="0">
                          <p:tn val="56"/>
                        </p:cond>
                      </p:stCondLst>
                      <p:childTnLst>
                        <p:par>
                          <p:cTn id="58" fill="hold" nodeType="withGroup">
                            <p:stCondLst>
                              <p:cond delay="0"/>
                            </p:stCondLst>
                            <p:childTnLst>
                              <p:par>
                                <p:cTn id="59" presetID="4" presetClass="entr" presetSubtype="16" fill="hold" grpId="0" nodeType="afterEffect">
                                  <p:stCondLst>
                                    <p:cond delay="0"/>
                                  </p:stCondLst>
                                  <p:childTnLst>
                                    <p:set>
                                      <p:cBhvr>
                                        <p:cTn id="60" dur="1" fill="hold">
                                          <p:stCondLst>
                                            <p:cond delay="0"/>
                                          </p:stCondLst>
                                        </p:cTn>
                                        <p:tgtEl>
                                          <p:spTgt spid="23579"/>
                                        </p:tgtEl>
                                        <p:attrNameLst>
                                          <p:attrName>style.visibility</p:attrName>
                                        </p:attrNameLst>
                                      </p:cBhvr>
                                      <p:to>
                                        <p:strVal val="visible"/>
                                      </p:to>
                                    </p:set>
                                    <p:animEffect transition="in" filter="box(in)">
                                      <p:cBhvr>
                                        <p:cTn id="61" dur="2000"/>
                                        <p:tgtEl>
                                          <p:spTgt spid="23579"/>
                                        </p:tgtEl>
                                      </p:cBhvr>
                                    </p:animEffect>
                                  </p:childTnLst>
                                </p:cTn>
                              </p:par>
                            </p:childTnLst>
                          </p:cTn>
                        </p:par>
                        <p:par>
                          <p:cTn id="62" fill="hold" nodeType="afterGroup">
                            <p:stCondLst>
                              <p:cond delay="2000"/>
                            </p:stCondLst>
                            <p:childTnLst>
                              <p:par>
                                <p:cTn id="63" presetID="4" presetClass="entr" presetSubtype="16" fill="hold" grpId="0" nodeType="afterEffect">
                                  <p:stCondLst>
                                    <p:cond delay="0"/>
                                  </p:stCondLst>
                                  <p:childTnLst>
                                    <p:set>
                                      <p:cBhvr>
                                        <p:cTn id="64" dur="1" fill="hold">
                                          <p:stCondLst>
                                            <p:cond delay="0"/>
                                          </p:stCondLst>
                                        </p:cTn>
                                        <p:tgtEl>
                                          <p:spTgt spid="23580"/>
                                        </p:tgtEl>
                                        <p:attrNameLst>
                                          <p:attrName>style.visibility</p:attrName>
                                        </p:attrNameLst>
                                      </p:cBhvr>
                                      <p:to>
                                        <p:strVal val="visible"/>
                                      </p:to>
                                    </p:set>
                                    <p:animEffect transition="in" filter="box(in)">
                                      <p:cBhvr>
                                        <p:cTn id="65" dur="2000"/>
                                        <p:tgtEl>
                                          <p:spTgt spid="23580"/>
                                        </p:tgtEl>
                                      </p:cBhvr>
                                    </p:animEffect>
                                  </p:childTnLst>
                                </p:cTn>
                              </p:par>
                            </p:childTnLst>
                          </p:cTn>
                        </p:par>
                        <p:par>
                          <p:cTn id="66" fill="hold" nodeType="afterGroup">
                            <p:stCondLst>
                              <p:cond delay="4000"/>
                            </p:stCondLst>
                            <p:childTnLst>
                              <p:par>
                                <p:cTn id="67" presetID="4" presetClass="entr" presetSubtype="16" fill="hold" grpId="0" nodeType="afterEffect">
                                  <p:stCondLst>
                                    <p:cond delay="0"/>
                                  </p:stCondLst>
                                  <p:childTnLst>
                                    <p:set>
                                      <p:cBhvr>
                                        <p:cTn id="68" dur="1" fill="hold">
                                          <p:stCondLst>
                                            <p:cond delay="0"/>
                                          </p:stCondLst>
                                        </p:cTn>
                                        <p:tgtEl>
                                          <p:spTgt spid="23581"/>
                                        </p:tgtEl>
                                        <p:attrNameLst>
                                          <p:attrName>style.visibility</p:attrName>
                                        </p:attrNameLst>
                                      </p:cBhvr>
                                      <p:to>
                                        <p:strVal val="visible"/>
                                      </p:to>
                                    </p:set>
                                    <p:animEffect transition="in" filter="box(in)">
                                      <p:cBhvr>
                                        <p:cTn id="69" dur="2000"/>
                                        <p:tgtEl>
                                          <p:spTgt spid="23581"/>
                                        </p:tgtEl>
                                      </p:cBhvr>
                                    </p:animEffect>
                                  </p:childTnLst>
                                </p:cTn>
                              </p:par>
                            </p:childTnLst>
                          </p:cTn>
                        </p:par>
                        <p:par>
                          <p:cTn id="70" fill="hold" nodeType="afterGroup">
                            <p:stCondLst>
                              <p:cond delay="6000"/>
                            </p:stCondLst>
                            <p:childTnLst>
                              <p:par>
                                <p:cTn id="71" presetID="4" presetClass="entr" presetSubtype="16" fill="hold" grpId="0" nodeType="afterEffect">
                                  <p:stCondLst>
                                    <p:cond delay="0"/>
                                  </p:stCondLst>
                                  <p:childTnLst>
                                    <p:set>
                                      <p:cBhvr>
                                        <p:cTn id="72" dur="1" fill="hold">
                                          <p:stCondLst>
                                            <p:cond delay="0"/>
                                          </p:stCondLst>
                                        </p:cTn>
                                        <p:tgtEl>
                                          <p:spTgt spid="23582"/>
                                        </p:tgtEl>
                                        <p:attrNameLst>
                                          <p:attrName>style.visibility</p:attrName>
                                        </p:attrNameLst>
                                      </p:cBhvr>
                                      <p:to>
                                        <p:strVal val="visible"/>
                                      </p:to>
                                    </p:set>
                                    <p:animEffect transition="in" filter="box(in)">
                                      <p:cBhvr>
                                        <p:cTn id="73" dur="2000"/>
                                        <p:tgtEl>
                                          <p:spTgt spid="23582"/>
                                        </p:tgtEl>
                                      </p:cBhvr>
                                    </p:animEffect>
                                  </p:childTnLst>
                                </p:cTn>
                              </p:par>
                            </p:childTnLst>
                          </p:cTn>
                        </p:par>
                        <p:par>
                          <p:cTn id="74" fill="hold" nodeType="afterGroup">
                            <p:stCondLst>
                              <p:cond delay="8000"/>
                            </p:stCondLst>
                            <p:childTnLst>
                              <p:par>
                                <p:cTn id="75" presetID="4" presetClass="entr" presetSubtype="16" fill="hold" grpId="0" nodeType="afterEffect">
                                  <p:stCondLst>
                                    <p:cond delay="0"/>
                                  </p:stCondLst>
                                  <p:childTnLst>
                                    <p:set>
                                      <p:cBhvr>
                                        <p:cTn id="76" dur="1" fill="hold">
                                          <p:stCondLst>
                                            <p:cond delay="0"/>
                                          </p:stCondLst>
                                        </p:cTn>
                                        <p:tgtEl>
                                          <p:spTgt spid="23583"/>
                                        </p:tgtEl>
                                        <p:attrNameLst>
                                          <p:attrName>style.visibility</p:attrName>
                                        </p:attrNameLst>
                                      </p:cBhvr>
                                      <p:to>
                                        <p:strVal val="visible"/>
                                      </p:to>
                                    </p:set>
                                    <p:animEffect transition="in" filter="box(in)">
                                      <p:cBhvr>
                                        <p:cTn id="77" dur="2000"/>
                                        <p:tgtEl>
                                          <p:spTgt spid="23583"/>
                                        </p:tgtEl>
                                      </p:cBhvr>
                                    </p:animEffect>
                                  </p:childTnLst>
                                </p:cTn>
                              </p:par>
                            </p:childTnLst>
                          </p:cTn>
                        </p:par>
                      </p:childTnLst>
                    </p:cTn>
                  </p:par>
                </p:childTnLst>
              </p:cTn>
              <p:nextCondLst>
                <p:cond evt="onClick" delay="0">
                  <p:tgtEl>
                    <p:spTgt spid="23585"/>
                  </p:tgtEl>
                </p:cond>
              </p:nextCondLst>
            </p:seq>
          </p:childTnLst>
        </p:cTn>
      </p:par>
    </p:tnLst>
    <p:bldLst>
      <p:bldP spid="23556" grpId="0" autoUpdateAnimBg="0"/>
      <p:bldP spid="23557" grpId="0" autoUpdateAnimBg="0"/>
      <p:bldP spid="23558" grpId="0" autoUpdateAnimBg="0"/>
      <p:bldP spid="23559" grpId="0" autoUpdateAnimBg="0"/>
      <p:bldP spid="23560" grpId="0" autoUpdateAnimBg="0"/>
      <p:bldP spid="23561" grpId="0" autoUpdateAnimBg="0"/>
      <p:bldP spid="23562" grpId="0" autoUpdateAnimBg="0"/>
      <p:bldP spid="23579" grpId="0" animBg="1" autoUpdateAnimBg="0"/>
      <p:bldP spid="23580" grpId="0" animBg="1" autoUpdateAnimBg="0"/>
      <p:bldP spid="23581" grpId="0" animBg="1" autoUpdateAnimBg="0"/>
      <p:bldP spid="23582" grpId="0" animBg="1" autoUpdateAnimBg="0"/>
      <p:bldP spid="2358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305800" y="1371600"/>
            <a:ext cx="533400" cy="533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675" name="Rectangle 3"/>
          <p:cNvSpPr>
            <a:spLocks noChangeArrowheads="1"/>
          </p:cNvSpPr>
          <p:nvPr/>
        </p:nvSpPr>
        <p:spPr bwMode="auto">
          <a:xfrm>
            <a:off x="8305800" y="2362200"/>
            <a:ext cx="533400" cy="533400"/>
          </a:xfrm>
          <a:prstGeom prst="rect">
            <a:avLst/>
          </a:prstGeom>
          <a:solidFill>
            <a:schemeClr val="bg1"/>
          </a:solidFill>
          <a:ln w="9525">
            <a:solidFill>
              <a:schemeClr val="tx1"/>
            </a:solidFill>
            <a:miter lim="800000"/>
            <a:headEnd/>
            <a:tailEnd/>
          </a:ln>
        </p:spPr>
        <p:txBody>
          <a:bodyPr wrap="none" anchor="ctr"/>
          <a:lstStyle/>
          <a:p>
            <a:pPr algn="ctr"/>
            <a:endParaRPr lang="en-US" sz="3600">
              <a:latin typeface="Times New Roman" pitchFamily="18" charset="0"/>
            </a:endParaRPr>
          </a:p>
        </p:txBody>
      </p:sp>
      <p:sp>
        <p:nvSpPr>
          <p:cNvPr id="28676" name="Rectangle 4"/>
          <p:cNvSpPr>
            <a:spLocks noChangeArrowheads="1"/>
          </p:cNvSpPr>
          <p:nvPr/>
        </p:nvSpPr>
        <p:spPr bwMode="auto">
          <a:xfrm>
            <a:off x="8305800" y="3276600"/>
            <a:ext cx="533400" cy="533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677" name="Rectangle 5"/>
          <p:cNvSpPr>
            <a:spLocks noChangeArrowheads="1"/>
          </p:cNvSpPr>
          <p:nvPr/>
        </p:nvSpPr>
        <p:spPr bwMode="auto">
          <a:xfrm>
            <a:off x="8270875" y="4094163"/>
            <a:ext cx="533400" cy="533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678" name="Rectangle 6"/>
          <p:cNvSpPr>
            <a:spLocks noChangeArrowheads="1"/>
          </p:cNvSpPr>
          <p:nvPr/>
        </p:nvSpPr>
        <p:spPr bwMode="auto">
          <a:xfrm>
            <a:off x="8305800" y="4876800"/>
            <a:ext cx="533400" cy="533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679" name="Rectangle 7"/>
          <p:cNvSpPr>
            <a:spLocks noChangeArrowheads="1"/>
          </p:cNvSpPr>
          <p:nvPr/>
        </p:nvSpPr>
        <p:spPr bwMode="auto">
          <a:xfrm>
            <a:off x="8305800" y="609600"/>
            <a:ext cx="533400" cy="533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1752" name="Text Box 10"/>
          <p:cNvSpPr txBox="1">
            <a:spLocks noChangeArrowheads="1"/>
          </p:cNvSpPr>
          <p:nvPr/>
        </p:nvSpPr>
        <p:spPr bwMode="auto">
          <a:xfrm>
            <a:off x="381000" y="762000"/>
            <a:ext cx="8229600" cy="641350"/>
          </a:xfrm>
          <a:prstGeom prst="rect">
            <a:avLst/>
          </a:prstGeom>
          <a:noFill/>
          <a:ln w="9525">
            <a:noFill/>
            <a:miter lim="800000"/>
            <a:headEnd/>
            <a:tailEnd/>
          </a:ln>
        </p:spPr>
        <p:txBody>
          <a:bodyPr>
            <a:spAutoFit/>
          </a:bodyPr>
          <a:lstStyle/>
          <a:p>
            <a:pPr>
              <a:spcBef>
                <a:spcPct val="50000"/>
              </a:spcBef>
            </a:pPr>
            <a:endParaRPr lang="en-US" sz="3600">
              <a:latin typeface="Times New Roman" pitchFamily="18" charset="0"/>
            </a:endParaRPr>
          </a:p>
        </p:txBody>
      </p:sp>
      <p:sp>
        <p:nvSpPr>
          <p:cNvPr id="28683" name="Text Box 11"/>
          <p:cNvSpPr txBox="1">
            <a:spLocks noChangeArrowheads="1"/>
          </p:cNvSpPr>
          <p:nvPr/>
        </p:nvSpPr>
        <p:spPr bwMode="auto">
          <a:xfrm>
            <a:off x="207963" y="609600"/>
            <a:ext cx="4376737" cy="641350"/>
          </a:xfrm>
          <a:prstGeom prst="rect">
            <a:avLst/>
          </a:prstGeom>
          <a:noFill/>
          <a:ln w="9525">
            <a:noFill/>
            <a:miter lim="800000"/>
            <a:headEnd/>
            <a:tailEnd/>
          </a:ln>
        </p:spPr>
        <p:txBody>
          <a:bodyPr>
            <a:spAutoFit/>
          </a:bodyPr>
          <a:lstStyle/>
          <a:p>
            <a:pPr>
              <a:spcBef>
                <a:spcPct val="50000"/>
              </a:spcBef>
            </a:pPr>
            <a:r>
              <a:rPr lang="en-US" sz="3600">
                <a:solidFill>
                  <a:srgbClr val="000099"/>
                </a:solidFill>
                <a:latin typeface="Times New Roman" pitchFamily="18" charset="0"/>
              </a:rPr>
              <a:t>a)Chăm chỉ học tập.</a:t>
            </a:r>
          </a:p>
        </p:txBody>
      </p:sp>
      <p:sp>
        <p:nvSpPr>
          <p:cNvPr id="28684" name="Text Box 12"/>
          <p:cNvSpPr txBox="1">
            <a:spLocks noChangeArrowheads="1"/>
          </p:cNvSpPr>
          <p:nvPr/>
        </p:nvSpPr>
        <p:spPr bwMode="auto">
          <a:xfrm>
            <a:off x="207963" y="1219200"/>
            <a:ext cx="7964487" cy="1190625"/>
          </a:xfrm>
          <a:prstGeom prst="rect">
            <a:avLst/>
          </a:prstGeom>
          <a:noFill/>
          <a:ln w="9525">
            <a:noFill/>
            <a:miter lim="800000"/>
            <a:headEnd/>
            <a:tailEnd/>
          </a:ln>
        </p:spPr>
        <p:txBody>
          <a:bodyPr>
            <a:spAutoFit/>
          </a:bodyPr>
          <a:lstStyle/>
          <a:p>
            <a:pPr>
              <a:spcBef>
                <a:spcPct val="50000"/>
              </a:spcBef>
            </a:pPr>
            <a:r>
              <a:rPr lang="en-US" sz="3600">
                <a:solidFill>
                  <a:srgbClr val="008000"/>
                </a:solidFill>
                <a:latin typeface="Times New Roman" pitchFamily="18" charset="0"/>
              </a:rPr>
              <a:t>b)Tích cực tham gia phát biểu ý kiến xây dựng bài.</a:t>
            </a:r>
          </a:p>
        </p:txBody>
      </p:sp>
      <p:sp>
        <p:nvSpPr>
          <p:cNvPr id="28685" name="Text Box 13"/>
          <p:cNvSpPr txBox="1">
            <a:spLocks noChangeArrowheads="1"/>
          </p:cNvSpPr>
          <p:nvPr/>
        </p:nvSpPr>
        <p:spPr bwMode="auto">
          <a:xfrm>
            <a:off x="152400" y="2362200"/>
            <a:ext cx="8382000" cy="641350"/>
          </a:xfrm>
          <a:prstGeom prst="rect">
            <a:avLst/>
          </a:prstGeom>
          <a:noFill/>
          <a:ln w="9525">
            <a:noFill/>
            <a:miter lim="800000"/>
            <a:headEnd/>
            <a:tailEnd/>
          </a:ln>
        </p:spPr>
        <p:txBody>
          <a:bodyPr>
            <a:spAutoFit/>
          </a:bodyPr>
          <a:lstStyle/>
          <a:p>
            <a:pPr>
              <a:spcBef>
                <a:spcPct val="50000"/>
              </a:spcBef>
            </a:pPr>
            <a:r>
              <a:rPr lang="en-US" sz="3600">
                <a:solidFill>
                  <a:srgbClr val="660033"/>
                </a:solidFill>
                <a:latin typeface="Times New Roman" pitchFamily="18" charset="0"/>
              </a:rPr>
              <a:t>c)Nói chuyện, làm việc riêng trong giờ học.</a:t>
            </a:r>
          </a:p>
        </p:txBody>
      </p:sp>
      <p:sp>
        <p:nvSpPr>
          <p:cNvPr id="28686" name="Text Box 14"/>
          <p:cNvSpPr txBox="1">
            <a:spLocks noChangeArrowheads="1"/>
          </p:cNvSpPr>
          <p:nvPr/>
        </p:nvSpPr>
        <p:spPr bwMode="auto">
          <a:xfrm>
            <a:off x="152400" y="2971800"/>
            <a:ext cx="8382000" cy="1190625"/>
          </a:xfrm>
          <a:prstGeom prst="rect">
            <a:avLst/>
          </a:prstGeom>
          <a:noFill/>
          <a:ln w="9525">
            <a:noFill/>
            <a:miter lim="800000"/>
            <a:headEnd/>
            <a:tailEnd/>
          </a:ln>
        </p:spPr>
        <p:txBody>
          <a:bodyPr>
            <a:spAutoFit/>
          </a:bodyPr>
          <a:lstStyle/>
          <a:p>
            <a:pPr>
              <a:spcBef>
                <a:spcPct val="50000"/>
              </a:spcBef>
            </a:pPr>
            <a:r>
              <a:rPr lang="en-US" sz="3600">
                <a:solidFill>
                  <a:srgbClr val="0033CC"/>
                </a:solidFill>
                <a:latin typeface="Times New Roman" pitchFamily="18" charset="0"/>
              </a:rPr>
              <a:t>d)Tích cực tham gia các hoạt động của lớp, của trường.</a:t>
            </a:r>
          </a:p>
        </p:txBody>
      </p:sp>
      <p:sp>
        <p:nvSpPr>
          <p:cNvPr id="28687" name="Text Box 15"/>
          <p:cNvSpPr txBox="1">
            <a:spLocks noChangeArrowheads="1"/>
          </p:cNvSpPr>
          <p:nvPr/>
        </p:nvSpPr>
        <p:spPr bwMode="auto">
          <a:xfrm>
            <a:off x="152400" y="4191000"/>
            <a:ext cx="8382000" cy="641350"/>
          </a:xfrm>
          <a:prstGeom prst="rect">
            <a:avLst/>
          </a:prstGeom>
          <a:noFill/>
          <a:ln w="9525">
            <a:noFill/>
            <a:miter lim="800000"/>
            <a:headEnd/>
            <a:tailEnd/>
          </a:ln>
        </p:spPr>
        <p:txBody>
          <a:bodyPr>
            <a:spAutoFit/>
          </a:bodyPr>
          <a:lstStyle/>
          <a:p>
            <a:pPr>
              <a:spcBef>
                <a:spcPct val="50000"/>
              </a:spcBef>
            </a:pPr>
            <a:r>
              <a:rPr lang="en-US" sz="3600">
                <a:solidFill>
                  <a:srgbClr val="008000"/>
                </a:solidFill>
                <a:latin typeface="Times New Roman" pitchFamily="18" charset="0"/>
              </a:rPr>
              <a:t>đ)Lễ phép với thầy giáo, cô giáo.</a:t>
            </a:r>
          </a:p>
        </p:txBody>
      </p:sp>
      <p:sp>
        <p:nvSpPr>
          <p:cNvPr id="28688" name="Text Box 16"/>
          <p:cNvSpPr txBox="1">
            <a:spLocks noChangeArrowheads="1"/>
          </p:cNvSpPr>
          <p:nvPr/>
        </p:nvSpPr>
        <p:spPr bwMode="auto">
          <a:xfrm>
            <a:off x="171450" y="4648200"/>
            <a:ext cx="8382000" cy="1190625"/>
          </a:xfrm>
          <a:prstGeom prst="rect">
            <a:avLst/>
          </a:prstGeom>
          <a:noFill/>
          <a:ln w="9525">
            <a:noFill/>
            <a:miter lim="800000"/>
            <a:headEnd/>
            <a:tailEnd/>
          </a:ln>
        </p:spPr>
        <p:txBody>
          <a:bodyPr>
            <a:spAutoFit/>
          </a:bodyPr>
          <a:lstStyle/>
          <a:p>
            <a:pPr>
              <a:spcBef>
                <a:spcPct val="50000"/>
              </a:spcBef>
            </a:pPr>
            <a:r>
              <a:rPr lang="en-US" sz="3600">
                <a:solidFill>
                  <a:srgbClr val="660033"/>
                </a:solidFill>
                <a:latin typeface="Times New Roman" pitchFamily="18" charset="0"/>
              </a:rPr>
              <a:t>e)Chúc mừng thầy giáo, cô giáo nhân dịp ngày Nhà giáo Việt Nam.</a:t>
            </a:r>
          </a:p>
        </p:txBody>
      </p:sp>
      <p:sp>
        <p:nvSpPr>
          <p:cNvPr id="28689" name="Text Box 17"/>
          <p:cNvSpPr txBox="1">
            <a:spLocks noChangeArrowheads="1"/>
          </p:cNvSpPr>
          <p:nvPr/>
        </p:nvSpPr>
        <p:spPr bwMode="auto">
          <a:xfrm>
            <a:off x="157163" y="5667375"/>
            <a:ext cx="8382000" cy="1190625"/>
          </a:xfrm>
          <a:prstGeom prst="rect">
            <a:avLst/>
          </a:prstGeom>
          <a:noFill/>
          <a:ln w="9525">
            <a:noFill/>
            <a:miter lim="800000"/>
            <a:headEnd/>
            <a:tailEnd/>
          </a:ln>
        </p:spPr>
        <p:txBody>
          <a:bodyPr>
            <a:spAutoFit/>
          </a:bodyPr>
          <a:lstStyle/>
          <a:p>
            <a:pPr>
              <a:spcBef>
                <a:spcPct val="50000"/>
              </a:spcBef>
            </a:pPr>
            <a:r>
              <a:rPr lang="en-US" sz="3600">
                <a:solidFill>
                  <a:srgbClr val="0033CC"/>
                </a:solidFill>
                <a:latin typeface="Times New Roman" pitchFamily="18" charset="0"/>
              </a:rPr>
              <a:t>g)Chia sẻ với thầy giáo, cô giáo những lúc khó khăn.</a:t>
            </a:r>
          </a:p>
        </p:txBody>
      </p:sp>
      <p:sp>
        <p:nvSpPr>
          <p:cNvPr id="28690" name="Text Box 18"/>
          <p:cNvSpPr txBox="1">
            <a:spLocks noChangeArrowheads="1"/>
          </p:cNvSpPr>
          <p:nvPr/>
        </p:nvSpPr>
        <p:spPr bwMode="auto">
          <a:xfrm>
            <a:off x="8229600" y="533400"/>
            <a:ext cx="6858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Đ</a:t>
            </a:r>
          </a:p>
        </p:txBody>
      </p:sp>
      <p:sp>
        <p:nvSpPr>
          <p:cNvPr id="28691" name="Text Box 19"/>
          <p:cNvSpPr txBox="1">
            <a:spLocks noChangeArrowheads="1"/>
          </p:cNvSpPr>
          <p:nvPr/>
        </p:nvSpPr>
        <p:spPr bwMode="auto">
          <a:xfrm>
            <a:off x="8215313" y="1295400"/>
            <a:ext cx="6858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Đ</a:t>
            </a:r>
          </a:p>
        </p:txBody>
      </p:sp>
      <p:sp>
        <p:nvSpPr>
          <p:cNvPr id="28692" name="Text Box 20"/>
          <p:cNvSpPr txBox="1">
            <a:spLocks noChangeArrowheads="1"/>
          </p:cNvSpPr>
          <p:nvPr/>
        </p:nvSpPr>
        <p:spPr bwMode="auto">
          <a:xfrm>
            <a:off x="8312150" y="3200400"/>
            <a:ext cx="547688"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Đ</a:t>
            </a:r>
          </a:p>
        </p:txBody>
      </p:sp>
      <p:sp>
        <p:nvSpPr>
          <p:cNvPr id="28693" name="Text Box 21"/>
          <p:cNvSpPr txBox="1">
            <a:spLocks noChangeArrowheads="1"/>
          </p:cNvSpPr>
          <p:nvPr/>
        </p:nvSpPr>
        <p:spPr bwMode="auto">
          <a:xfrm>
            <a:off x="8235950" y="4032250"/>
            <a:ext cx="6858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Đ</a:t>
            </a:r>
          </a:p>
        </p:txBody>
      </p:sp>
      <p:sp>
        <p:nvSpPr>
          <p:cNvPr id="28694" name="Text Box 22"/>
          <p:cNvSpPr txBox="1">
            <a:spLocks noChangeArrowheads="1"/>
          </p:cNvSpPr>
          <p:nvPr/>
        </p:nvSpPr>
        <p:spPr bwMode="auto">
          <a:xfrm>
            <a:off x="8221663" y="4800600"/>
            <a:ext cx="6858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Đ</a:t>
            </a:r>
          </a:p>
        </p:txBody>
      </p:sp>
      <p:sp>
        <p:nvSpPr>
          <p:cNvPr id="28695" name="Rectangle 23"/>
          <p:cNvSpPr>
            <a:spLocks noChangeArrowheads="1"/>
          </p:cNvSpPr>
          <p:nvPr/>
        </p:nvSpPr>
        <p:spPr bwMode="auto">
          <a:xfrm>
            <a:off x="8305800" y="5791200"/>
            <a:ext cx="533400" cy="533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696" name="Text Box 24"/>
          <p:cNvSpPr txBox="1">
            <a:spLocks noChangeArrowheads="1"/>
          </p:cNvSpPr>
          <p:nvPr/>
        </p:nvSpPr>
        <p:spPr bwMode="auto">
          <a:xfrm>
            <a:off x="8251825" y="5735638"/>
            <a:ext cx="6858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Đ</a:t>
            </a:r>
          </a:p>
        </p:txBody>
      </p:sp>
      <p:sp>
        <p:nvSpPr>
          <p:cNvPr id="28703" name="Rectangle 31"/>
          <p:cNvSpPr>
            <a:spLocks noChangeArrowheads="1"/>
          </p:cNvSpPr>
          <p:nvPr/>
        </p:nvSpPr>
        <p:spPr bwMode="auto">
          <a:xfrm>
            <a:off x="8305800" y="2366963"/>
            <a:ext cx="533400" cy="533400"/>
          </a:xfrm>
          <a:prstGeom prst="rect">
            <a:avLst/>
          </a:prstGeom>
          <a:solidFill>
            <a:schemeClr val="bg1"/>
          </a:solidFill>
          <a:ln w="9525">
            <a:solidFill>
              <a:schemeClr val="tx1"/>
            </a:solidFill>
            <a:miter lim="800000"/>
            <a:headEnd/>
            <a:tailEnd/>
          </a:ln>
        </p:spPr>
        <p:txBody>
          <a:bodyPr wrap="none" anchor="ctr"/>
          <a:lstStyle/>
          <a:p>
            <a:pPr algn="ctr"/>
            <a:r>
              <a:rPr lang="en-US" sz="3600">
                <a:latin typeface="Times New Roman" pitchFamily="18" charset="0"/>
              </a:rPr>
              <a:t>S</a:t>
            </a:r>
          </a:p>
        </p:txBody>
      </p:sp>
      <p:sp>
        <p:nvSpPr>
          <p:cNvPr id="26" name="Rounded Rectangle 25"/>
          <p:cNvSpPr/>
          <p:nvPr/>
        </p:nvSpPr>
        <p:spPr>
          <a:xfrm>
            <a:off x="3048000" y="0"/>
            <a:ext cx="3048000" cy="609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BÀI TẬP 2</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8690"/>
                                        </p:tgtEl>
                                        <p:attrNameLst>
                                          <p:attrName>style.visibility</p:attrName>
                                        </p:attrNameLst>
                                      </p:cBhvr>
                                      <p:to>
                                        <p:strVal val="visible"/>
                                      </p:to>
                                    </p:set>
                                    <p:anim calcmode="lin" valueType="num">
                                      <p:cBhvr additive="base">
                                        <p:cTn id="11" dur="500" fill="hold"/>
                                        <p:tgtEl>
                                          <p:spTgt spid="28690"/>
                                        </p:tgtEl>
                                        <p:attrNameLst>
                                          <p:attrName>ppt_x</p:attrName>
                                        </p:attrNameLst>
                                      </p:cBhvr>
                                      <p:tavLst>
                                        <p:tav tm="0">
                                          <p:val>
                                            <p:strVal val="0-#ppt_w/2"/>
                                          </p:val>
                                        </p:tav>
                                        <p:tav tm="100000">
                                          <p:val>
                                            <p:strVal val="#ppt_x"/>
                                          </p:val>
                                        </p:tav>
                                      </p:tavLst>
                                    </p:anim>
                                    <p:anim calcmode="lin" valueType="num">
                                      <p:cBhvr additive="base">
                                        <p:cTn id="12" dur="500" fill="hold"/>
                                        <p:tgtEl>
                                          <p:spTgt spid="2869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8679"/>
                                        </p:tgtEl>
                                        <p:attrNameLst>
                                          <p:attrName>style.visibility</p:attrName>
                                        </p:attrNameLst>
                                      </p:cBhvr>
                                      <p:to>
                                        <p:strVal val="visible"/>
                                      </p:to>
                                    </p:set>
                                    <p:animEffect transition="in" filter="box(in)">
                                      <p:cBhvr>
                                        <p:cTn id="16" dur="500"/>
                                        <p:tgtEl>
                                          <p:spTgt spid="2867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8684"/>
                                        </p:tgtEl>
                                        <p:attrNameLst>
                                          <p:attrName>style.visibility</p:attrName>
                                        </p:attrNameLst>
                                      </p:cBhvr>
                                      <p:to>
                                        <p:strVal val="visible"/>
                                      </p:to>
                                    </p:set>
                                    <p:animEffect transition="in" filter="box(in)">
                                      <p:cBhvr>
                                        <p:cTn id="21" dur="500"/>
                                        <p:tgtEl>
                                          <p:spTgt spid="2868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8691"/>
                                        </p:tgtEl>
                                        <p:attrNameLst>
                                          <p:attrName>style.visibility</p:attrName>
                                        </p:attrNameLst>
                                      </p:cBhvr>
                                      <p:to>
                                        <p:strVal val="visible"/>
                                      </p:to>
                                    </p:set>
                                    <p:anim calcmode="lin" valueType="num">
                                      <p:cBhvr additive="base">
                                        <p:cTn id="26" dur="500" fill="hold"/>
                                        <p:tgtEl>
                                          <p:spTgt spid="28691"/>
                                        </p:tgtEl>
                                        <p:attrNameLst>
                                          <p:attrName>ppt_x</p:attrName>
                                        </p:attrNameLst>
                                      </p:cBhvr>
                                      <p:tavLst>
                                        <p:tav tm="0">
                                          <p:val>
                                            <p:strVal val="0-#ppt_w/2"/>
                                          </p:val>
                                        </p:tav>
                                        <p:tav tm="100000">
                                          <p:val>
                                            <p:strVal val="#ppt_x"/>
                                          </p:val>
                                        </p:tav>
                                      </p:tavLst>
                                    </p:anim>
                                    <p:anim calcmode="lin" valueType="num">
                                      <p:cBhvr additive="base">
                                        <p:cTn id="27" dur="500" fill="hold"/>
                                        <p:tgtEl>
                                          <p:spTgt spid="2869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28674"/>
                                        </p:tgtEl>
                                        <p:attrNameLst>
                                          <p:attrName>style.visibility</p:attrName>
                                        </p:attrNameLst>
                                      </p:cBhvr>
                                      <p:to>
                                        <p:strVal val="visible"/>
                                      </p:to>
                                    </p:set>
                                    <p:animEffect transition="in" filter="box(in)">
                                      <p:cBhvr>
                                        <p:cTn id="31" dur="500"/>
                                        <p:tgtEl>
                                          <p:spTgt spid="2867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868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8703"/>
                                        </p:tgtEl>
                                        <p:attrNameLst>
                                          <p:attrName>style.visibility</p:attrName>
                                        </p:attrNameLst>
                                      </p:cBhvr>
                                      <p:to>
                                        <p:strVal val="visible"/>
                                      </p:to>
                                    </p:set>
                                    <p:anim calcmode="lin" valueType="num">
                                      <p:cBhvr additive="base">
                                        <p:cTn id="40" dur="500" fill="hold"/>
                                        <p:tgtEl>
                                          <p:spTgt spid="28703"/>
                                        </p:tgtEl>
                                        <p:attrNameLst>
                                          <p:attrName>ppt_x</p:attrName>
                                        </p:attrNameLst>
                                      </p:cBhvr>
                                      <p:tavLst>
                                        <p:tav tm="0">
                                          <p:val>
                                            <p:strVal val="0-#ppt_w/2"/>
                                          </p:val>
                                        </p:tav>
                                        <p:tav tm="100000">
                                          <p:val>
                                            <p:strVal val="#ppt_x"/>
                                          </p:val>
                                        </p:tav>
                                      </p:tavLst>
                                    </p:anim>
                                    <p:anim calcmode="lin" valueType="num">
                                      <p:cBhvr additive="base">
                                        <p:cTn id="41" dur="500" fill="hold"/>
                                        <p:tgtEl>
                                          <p:spTgt spid="28703"/>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4" presetClass="entr" presetSubtype="32" fill="hold" grpId="0" nodeType="afterEffect">
                                  <p:stCondLst>
                                    <p:cond delay="0"/>
                                  </p:stCondLst>
                                  <p:childTnLst>
                                    <p:set>
                                      <p:cBhvr>
                                        <p:cTn id="44" dur="1" fill="hold">
                                          <p:stCondLst>
                                            <p:cond delay="0"/>
                                          </p:stCondLst>
                                        </p:cTn>
                                        <p:tgtEl>
                                          <p:spTgt spid="28675"/>
                                        </p:tgtEl>
                                        <p:attrNameLst>
                                          <p:attrName>style.visibility</p:attrName>
                                        </p:attrNameLst>
                                      </p:cBhvr>
                                      <p:to>
                                        <p:strVal val="visible"/>
                                      </p:to>
                                    </p:set>
                                    <p:animEffect transition="in" filter="box(out)">
                                      <p:cBhvr>
                                        <p:cTn id="45" dur="500"/>
                                        <p:tgtEl>
                                          <p:spTgt spid="2867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8686"/>
                                        </p:tgtEl>
                                        <p:attrNameLst>
                                          <p:attrName>style.visibility</p:attrName>
                                        </p:attrNameLst>
                                      </p:cBhvr>
                                      <p:to>
                                        <p:strVal val="visible"/>
                                      </p:to>
                                    </p:set>
                                    <p:animEffect transition="in" filter="dissolve">
                                      <p:cBhvr>
                                        <p:cTn id="50" dur="500"/>
                                        <p:tgtEl>
                                          <p:spTgt spid="2868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692"/>
                                        </p:tgtEl>
                                        <p:attrNameLst>
                                          <p:attrName>style.visibility</p:attrName>
                                        </p:attrNameLst>
                                      </p:cBhvr>
                                      <p:to>
                                        <p:strVal val="visible"/>
                                      </p:to>
                                    </p:set>
                                    <p:anim calcmode="lin" valueType="num">
                                      <p:cBhvr additive="base">
                                        <p:cTn id="55" dur="500" fill="hold"/>
                                        <p:tgtEl>
                                          <p:spTgt spid="28692"/>
                                        </p:tgtEl>
                                        <p:attrNameLst>
                                          <p:attrName>ppt_x</p:attrName>
                                        </p:attrNameLst>
                                      </p:cBhvr>
                                      <p:tavLst>
                                        <p:tav tm="0">
                                          <p:val>
                                            <p:strVal val="0-#ppt_w/2"/>
                                          </p:val>
                                        </p:tav>
                                        <p:tav tm="100000">
                                          <p:val>
                                            <p:strVal val="#ppt_x"/>
                                          </p:val>
                                        </p:tav>
                                      </p:tavLst>
                                    </p:anim>
                                    <p:anim calcmode="lin" valueType="num">
                                      <p:cBhvr additive="base">
                                        <p:cTn id="56" dur="500" fill="hold"/>
                                        <p:tgtEl>
                                          <p:spTgt spid="28692"/>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4" presetClass="entr" presetSubtype="32" fill="hold" grpId="0" nodeType="afterEffect">
                                  <p:stCondLst>
                                    <p:cond delay="0"/>
                                  </p:stCondLst>
                                  <p:childTnLst>
                                    <p:set>
                                      <p:cBhvr>
                                        <p:cTn id="59" dur="1" fill="hold">
                                          <p:stCondLst>
                                            <p:cond delay="0"/>
                                          </p:stCondLst>
                                        </p:cTn>
                                        <p:tgtEl>
                                          <p:spTgt spid="28676"/>
                                        </p:tgtEl>
                                        <p:attrNameLst>
                                          <p:attrName>style.visibility</p:attrName>
                                        </p:attrNameLst>
                                      </p:cBhvr>
                                      <p:to>
                                        <p:strVal val="visible"/>
                                      </p:to>
                                    </p:set>
                                    <p:animEffect transition="in" filter="box(out)">
                                      <p:cBhvr>
                                        <p:cTn id="60" dur="500"/>
                                        <p:tgtEl>
                                          <p:spTgt spid="2867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8687"/>
                                        </p:tgtEl>
                                        <p:attrNameLst>
                                          <p:attrName>style.visibility</p:attrName>
                                        </p:attrNameLst>
                                      </p:cBhvr>
                                      <p:to>
                                        <p:strVal val="visible"/>
                                      </p:to>
                                    </p:set>
                                    <p:animEffect transition="in" filter="dissolve">
                                      <p:cBhvr>
                                        <p:cTn id="65" dur="500"/>
                                        <p:tgtEl>
                                          <p:spTgt spid="28687"/>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28693"/>
                                        </p:tgtEl>
                                        <p:attrNameLst>
                                          <p:attrName>style.visibility</p:attrName>
                                        </p:attrNameLst>
                                      </p:cBhvr>
                                      <p:to>
                                        <p:strVal val="visible"/>
                                      </p:to>
                                    </p:set>
                                    <p:anim calcmode="lin" valueType="num">
                                      <p:cBhvr additive="base">
                                        <p:cTn id="70" dur="500" fill="hold"/>
                                        <p:tgtEl>
                                          <p:spTgt spid="28693"/>
                                        </p:tgtEl>
                                        <p:attrNameLst>
                                          <p:attrName>ppt_x</p:attrName>
                                        </p:attrNameLst>
                                      </p:cBhvr>
                                      <p:tavLst>
                                        <p:tav tm="0">
                                          <p:val>
                                            <p:strVal val="0-#ppt_w/2"/>
                                          </p:val>
                                        </p:tav>
                                        <p:tav tm="100000">
                                          <p:val>
                                            <p:strVal val="#ppt_x"/>
                                          </p:val>
                                        </p:tav>
                                      </p:tavLst>
                                    </p:anim>
                                    <p:anim calcmode="lin" valueType="num">
                                      <p:cBhvr additive="base">
                                        <p:cTn id="71" dur="500" fill="hold"/>
                                        <p:tgtEl>
                                          <p:spTgt spid="28693"/>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4" presetClass="entr" presetSubtype="16" fill="hold" grpId="0" nodeType="afterEffect">
                                  <p:stCondLst>
                                    <p:cond delay="0"/>
                                  </p:stCondLst>
                                  <p:childTnLst>
                                    <p:set>
                                      <p:cBhvr>
                                        <p:cTn id="74" dur="1" fill="hold">
                                          <p:stCondLst>
                                            <p:cond delay="0"/>
                                          </p:stCondLst>
                                        </p:cTn>
                                        <p:tgtEl>
                                          <p:spTgt spid="28677"/>
                                        </p:tgtEl>
                                        <p:attrNameLst>
                                          <p:attrName>style.visibility</p:attrName>
                                        </p:attrNameLst>
                                      </p:cBhvr>
                                      <p:to>
                                        <p:strVal val="visible"/>
                                      </p:to>
                                    </p:set>
                                    <p:animEffect transition="in" filter="box(in)">
                                      <p:cBhvr>
                                        <p:cTn id="75" dur="500"/>
                                        <p:tgtEl>
                                          <p:spTgt spid="2867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2868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28694"/>
                                        </p:tgtEl>
                                        <p:attrNameLst>
                                          <p:attrName>style.visibility</p:attrName>
                                        </p:attrNameLst>
                                      </p:cBhvr>
                                      <p:to>
                                        <p:strVal val="visible"/>
                                      </p:to>
                                    </p:set>
                                    <p:anim calcmode="lin" valueType="num">
                                      <p:cBhvr additive="base">
                                        <p:cTn id="84" dur="500" fill="hold"/>
                                        <p:tgtEl>
                                          <p:spTgt spid="28694"/>
                                        </p:tgtEl>
                                        <p:attrNameLst>
                                          <p:attrName>ppt_x</p:attrName>
                                        </p:attrNameLst>
                                      </p:cBhvr>
                                      <p:tavLst>
                                        <p:tav tm="0">
                                          <p:val>
                                            <p:strVal val="0-#ppt_w/2"/>
                                          </p:val>
                                        </p:tav>
                                        <p:tav tm="100000">
                                          <p:val>
                                            <p:strVal val="#ppt_x"/>
                                          </p:val>
                                        </p:tav>
                                      </p:tavLst>
                                    </p:anim>
                                    <p:anim calcmode="lin" valueType="num">
                                      <p:cBhvr additive="base">
                                        <p:cTn id="85" dur="500" fill="hold"/>
                                        <p:tgtEl>
                                          <p:spTgt spid="28694"/>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28678"/>
                                        </p:tgtEl>
                                        <p:attrNameLst>
                                          <p:attrName>style.visibility</p:attrName>
                                        </p:attrNameLst>
                                      </p:cBhvr>
                                      <p:to>
                                        <p:strVal val="visible"/>
                                      </p:to>
                                    </p:set>
                                    <p:animEffect transition="in" filter="box(in)">
                                      <p:cBhvr>
                                        <p:cTn id="89" dur="500"/>
                                        <p:tgtEl>
                                          <p:spTgt spid="28678"/>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grpId="0" nodeType="clickEffect">
                                  <p:stCondLst>
                                    <p:cond delay="0"/>
                                  </p:stCondLst>
                                  <p:childTnLst>
                                    <p:set>
                                      <p:cBhvr>
                                        <p:cTn id="93" dur="1" fill="hold">
                                          <p:stCondLst>
                                            <p:cond delay="0"/>
                                          </p:stCondLst>
                                        </p:cTn>
                                        <p:tgtEl>
                                          <p:spTgt spid="28689"/>
                                        </p:tgtEl>
                                        <p:attrNameLst>
                                          <p:attrName>style.visibility</p:attrName>
                                        </p:attrNameLst>
                                      </p:cBhvr>
                                      <p:to>
                                        <p:strVal val="visible"/>
                                      </p:to>
                                    </p:set>
                                    <p:animEffect transition="in" filter="strips(downLeft)">
                                      <p:cBhvr>
                                        <p:cTn id="94" dur="500"/>
                                        <p:tgtEl>
                                          <p:spTgt spid="28689"/>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8696"/>
                                        </p:tgtEl>
                                        <p:attrNameLst>
                                          <p:attrName>style.visibility</p:attrName>
                                        </p:attrNameLst>
                                      </p:cBhvr>
                                      <p:to>
                                        <p:strVal val="visible"/>
                                      </p:to>
                                    </p:set>
                                    <p:anim calcmode="lin" valueType="num">
                                      <p:cBhvr additive="base">
                                        <p:cTn id="99" dur="500" fill="hold"/>
                                        <p:tgtEl>
                                          <p:spTgt spid="28696"/>
                                        </p:tgtEl>
                                        <p:attrNameLst>
                                          <p:attrName>ppt_x</p:attrName>
                                        </p:attrNameLst>
                                      </p:cBhvr>
                                      <p:tavLst>
                                        <p:tav tm="0">
                                          <p:val>
                                            <p:strVal val="0-#ppt_w/2"/>
                                          </p:val>
                                        </p:tav>
                                        <p:tav tm="100000">
                                          <p:val>
                                            <p:strVal val="#ppt_x"/>
                                          </p:val>
                                        </p:tav>
                                      </p:tavLst>
                                    </p:anim>
                                    <p:anim calcmode="lin" valueType="num">
                                      <p:cBhvr additive="base">
                                        <p:cTn id="100" dur="500" fill="hold"/>
                                        <p:tgtEl>
                                          <p:spTgt spid="28696"/>
                                        </p:tgtEl>
                                        <p:attrNameLst>
                                          <p:attrName>ppt_y</p:attrName>
                                        </p:attrNameLst>
                                      </p:cBhvr>
                                      <p:tavLst>
                                        <p:tav tm="0">
                                          <p:val>
                                            <p:strVal val="#ppt_y"/>
                                          </p:val>
                                        </p:tav>
                                        <p:tav tm="100000">
                                          <p:val>
                                            <p:strVal val="#ppt_y"/>
                                          </p:val>
                                        </p:tav>
                                      </p:tavLst>
                                    </p:anim>
                                  </p:childTnLst>
                                </p:cTn>
                              </p:par>
                            </p:childTnLst>
                          </p:cTn>
                        </p:par>
                        <p:par>
                          <p:cTn id="101" fill="hold">
                            <p:stCondLst>
                              <p:cond delay="500"/>
                            </p:stCondLst>
                            <p:childTnLst>
                              <p:par>
                                <p:cTn id="102" presetID="4" presetClass="entr" presetSubtype="16" fill="hold" grpId="0" nodeType="afterEffect">
                                  <p:stCondLst>
                                    <p:cond delay="0"/>
                                  </p:stCondLst>
                                  <p:childTnLst>
                                    <p:set>
                                      <p:cBhvr>
                                        <p:cTn id="103" dur="1" fill="hold">
                                          <p:stCondLst>
                                            <p:cond delay="0"/>
                                          </p:stCondLst>
                                        </p:cTn>
                                        <p:tgtEl>
                                          <p:spTgt spid="28695"/>
                                        </p:tgtEl>
                                        <p:attrNameLst>
                                          <p:attrName>style.visibility</p:attrName>
                                        </p:attrNameLst>
                                      </p:cBhvr>
                                      <p:to>
                                        <p:strVal val="visible"/>
                                      </p:to>
                                    </p:set>
                                    <p:animEffect transition="in" filter="box(in)">
                                      <p:cBhvr>
                                        <p:cTn id="104" dur="500"/>
                                        <p:tgtEl>
                                          <p:spTgt spid="2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autoUpdateAnimBg="0"/>
      <p:bldP spid="28676" grpId="0" animBg="1"/>
      <p:bldP spid="28677" grpId="0" animBg="1"/>
      <p:bldP spid="28678" grpId="0" animBg="1"/>
      <p:bldP spid="28679" grpId="0" animBg="1"/>
      <p:bldP spid="28683" grpId="0" autoUpdateAnimBg="0"/>
      <p:bldP spid="28684" grpId="0" autoUpdateAnimBg="0"/>
      <p:bldP spid="28685" grpId="0" autoUpdateAnimBg="0"/>
      <p:bldP spid="28686" grpId="0" autoUpdateAnimBg="0"/>
      <p:bldP spid="28687" grpId="0" autoUpdateAnimBg="0"/>
      <p:bldP spid="28688" grpId="0" autoUpdateAnimBg="0"/>
      <p:bldP spid="28689" grpId="0" autoUpdateAnimBg="0"/>
      <p:bldP spid="28690" grpId="0" autoUpdateAnimBg="0"/>
      <p:bldP spid="28691" grpId="0" autoUpdateAnimBg="0"/>
      <p:bldP spid="28692" grpId="0" autoUpdateAnimBg="0"/>
      <p:bldP spid="28693" grpId="0" autoUpdateAnimBg="0"/>
      <p:bldP spid="28694" grpId="0" autoUpdateAnimBg="0"/>
      <p:bldP spid="28695" grpId="0" animBg="1"/>
      <p:bldP spid="28696" grpId="0" autoUpdateAnimBg="0"/>
      <p:bldP spid="2870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01a5"/>
          <p:cNvPicPr>
            <a:picLocks noChangeAspect="1" noChangeArrowheads="1"/>
          </p:cNvPicPr>
          <p:nvPr/>
        </p:nvPicPr>
        <p:blipFill>
          <a:blip r:embed="rId2"/>
          <a:srcRect/>
          <a:stretch>
            <a:fillRect/>
          </a:stretch>
        </p:blipFill>
        <p:spPr bwMode="auto">
          <a:xfrm>
            <a:off x="-533400" y="0"/>
            <a:ext cx="9144000" cy="6856413"/>
          </a:xfrm>
          <a:prstGeom prst="rect">
            <a:avLst/>
          </a:prstGeom>
          <a:noFill/>
          <a:ln w="9525">
            <a:noFill/>
            <a:miter lim="800000"/>
            <a:headEnd/>
            <a:tailEnd/>
          </a:ln>
        </p:spPr>
      </p:pic>
      <p:sp>
        <p:nvSpPr>
          <p:cNvPr id="6" name="Rounded Rectangle 5"/>
          <p:cNvSpPr/>
          <p:nvPr/>
        </p:nvSpPr>
        <p:spPr>
          <a:xfrm>
            <a:off x="609600" y="3276600"/>
            <a:ext cx="8001000" cy="1905000"/>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3200" b="1" i="1">
                <a:solidFill>
                  <a:srgbClr val="000000"/>
                </a:solidFill>
                <a:latin typeface="Times New Roman" pitchFamily="18" charset="0"/>
                <a:cs typeface="Times New Roman" pitchFamily="18" charset="0"/>
              </a:rPr>
              <a:t>Ngoài những việc làm trên, em còn biết làm gì để thể hiện lòng biết ơn thầy giáo, cô  giáo?</a:t>
            </a:r>
          </a:p>
        </p:txBody>
      </p:sp>
      <p:sp>
        <p:nvSpPr>
          <p:cNvPr id="9" name="Cloud Callout 8"/>
          <p:cNvSpPr/>
          <p:nvPr/>
        </p:nvSpPr>
        <p:spPr>
          <a:xfrm>
            <a:off x="4038600" y="1676400"/>
            <a:ext cx="3886200" cy="1219200"/>
          </a:xfrm>
          <a:prstGeom prst="cloudCallou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800" b="1" dirty="0">
                <a:solidFill>
                  <a:srgbClr val="FF0000"/>
                </a:solidFill>
                <a:latin typeface="Times New Roman" panose="02020603050405020304" pitchFamily="18" charset="0"/>
                <a:cs typeface="Times New Roman" panose="02020603050405020304" pitchFamily="18" charset="0"/>
              </a:rPr>
              <a:t>TỰ LIÊN HỆ</a:t>
            </a:r>
          </a:p>
        </p:txBody>
      </p:sp>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1064982z6po9vz212"/>
          <p:cNvPicPr>
            <a:picLocks noChangeAspect="1" noChangeArrowheads="1"/>
          </p:cNvPicPr>
          <p:nvPr/>
        </p:nvPicPr>
        <p:blipFill>
          <a:blip r:embed="rId2"/>
          <a:srcRect/>
          <a:stretch>
            <a:fillRect/>
          </a:stretch>
        </p:blipFill>
        <p:spPr bwMode="auto">
          <a:xfrm rot="-5400000">
            <a:off x="4476750" y="5048250"/>
            <a:ext cx="762000" cy="2857500"/>
          </a:xfrm>
          <a:prstGeom prst="rect">
            <a:avLst/>
          </a:prstGeom>
          <a:noFill/>
          <a:ln w="9525">
            <a:noFill/>
            <a:miter lim="800000"/>
            <a:headEnd/>
            <a:tailEnd/>
          </a:ln>
        </p:spPr>
      </p:pic>
      <p:pic>
        <p:nvPicPr>
          <p:cNvPr id="46083" name="Picture 7" descr="FF1E1E57665942E3A74FF221CEBC4268"/>
          <p:cNvPicPr>
            <a:picLocks noChangeAspect="1" noChangeArrowheads="1"/>
          </p:cNvPicPr>
          <p:nvPr/>
        </p:nvPicPr>
        <p:blipFill>
          <a:blip r:embed="rId3"/>
          <a:srcRect/>
          <a:stretch>
            <a:fillRect/>
          </a:stretch>
        </p:blipFill>
        <p:spPr bwMode="auto">
          <a:xfrm>
            <a:off x="0" y="-836613"/>
            <a:ext cx="685800" cy="2170113"/>
          </a:xfrm>
          <a:prstGeom prst="rect">
            <a:avLst/>
          </a:prstGeom>
          <a:noFill/>
          <a:ln w="9525">
            <a:noFill/>
            <a:miter lim="800000"/>
            <a:headEnd/>
            <a:tailEnd/>
          </a:ln>
        </p:spPr>
      </p:pic>
      <p:pic>
        <p:nvPicPr>
          <p:cNvPr id="46084" name="Picture 8" descr="FF1E1E57665942E3A74FF221CEBC4268"/>
          <p:cNvPicPr>
            <a:picLocks noChangeAspect="1" noChangeArrowheads="1"/>
          </p:cNvPicPr>
          <p:nvPr/>
        </p:nvPicPr>
        <p:blipFill>
          <a:blip r:embed="rId3"/>
          <a:srcRect/>
          <a:stretch>
            <a:fillRect/>
          </a:stretch>
        </p:blipFill>
        <p:spPr bwMode="auto">
          <a:xfrm>
            <a:off x="8458200" y="-836613"/>
            <a:ext cx="685800" cy="2170113"/>
          </a:xfrm>
          <a:prstGeom prst="rect">
            <a:avLst/>
          </a:prstGeom>
          <a:noFill/>
          <a:ln w="9525">
            <a:noFill/>
            <a:miter lim="800000"/>
            <a:headEnd/>
            <a:tailEnd/>
          </a:ln>
        </p:spPr>
      </p:pic>
      <p:pic>
        <p:nvPicPr>
          <p:cNvPr id="46085" name="Picture 9" descr="697124lyvlntaq14"/>
          <p:cNvPicPr>
            <a:picLocks noChangeAspect="1" noChangeArrowheads="1"/>
          </p:cNvPicPr>
          <p:nvPr/>
        </p:nvPicPr>
        <p:blipFill>
          <a:blip r:embed="rId4"/>
          <a:srcRect/>
          <a:stretch>
            <a:fillRect/>
          </a:stretch>
        </p:blipFill>
        <p:spPr bwMode="auto">
          <a:xfrm>
            <a:off x="0" y="4648200"/>
            <a:ext cx="762000" cy="2857500"/>
          </a:xfrm>
          <a:prstGeom prst="rect">
            <a:avLst/>
          </a:prstGeom>
          <a:noFill/>
          <a:ln w="9525">
            <a:noFill/>
            <a:miter lim="800000"/>
            <a:headEnd/>
            <a:tailEnd/>
          </a:ln>
        </p:spPr>
      </p:pic>
      <p:pic>
        <p:nvPicPr>
          <p:cNvPr id="46086" name="Picture 10" descr="697124lyvlntaq14"/>
          <p:cNvPicPr>
            <a:picLocks noChangeAspect="1" noChangeArrowheads="1"/>
          </p:cNvPicPr>
          <p:nvPr/>
        </p:nvPicPr>
        <p:blipFill>
          <a:blip r:embed="rId4"/>
          <a:srcRect/>
          <a:stretch>
            <a:fillRect/>
          </a:stretch>
        </p:blipFill>
        <p:spPr bwMode="auto">
          <a:xfrm>
            <a:off x="8382000" y="4648200"/>
            <a:ext cx="762000" cy="2857500"/>
          </a:xfrm>
          <a:prstGeom prst="rect">
            <a:avLst/>
          </a:prstGeom>
          <a:noFill/>
          <a:ln w="9525">
            <a:noFill/>
            <a:miter lim="800000"/>
            <a:headEnd/>
            <a:tailEnd/>
          </a:ln>
        </p:spPr>
      </p:pic>
      <p:sp>
        <p:nvSpPr>
          <p:cNvPr id="46087" name="Text Box 19"/>
          <p:cNvSpPr txBox="1">
            <a:spLocks noChangeArrowheads="1"/>
          </p:cNvSpPr>
          <p:nvPr/>
        </p:nvSpPr>
        <p:spPr bwMode="auto">
          <a:xfrm>
            <a:off x="2438400" y="296863"/>
            <a:ext cx="4495800" cy="366712"/>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22536" name="TextBox 11"/>
          <p:cNvSpPr txBox="1">
            <a:spLocks noChangeArrowheads="1"/>
          </p:cNvSpPr>
          <p:nvPr/>
        </p:nvSpPr>
        <p:spPr bwMode="auto">
          <a:xfrm>
            <a:off x="533400" y="914400"/>
            <a:ext cx="8153400" cy="1128713"/>
          </a:xfrm>
          <a:prstGeom prst="rect">
            <a:avLst/>
          </a:prstGeom>
          <a:noFill/>
          <a:ln w="9525">
            <a:noFill/>
            <a:miter lim="800000"/>
            <a:headEnd/>
            <a:tailEnd/>
          </a:ln>
        </p:spPr>
        <p:txBody>
          <a:bodyPr>
            <a:spAutoFit/>
          </a:bodyPr>
          <a:lstStyle/>
          <a:p>
            <a:pPr>
              <a:buFont typeface="Arial" charset="0"/>
              <a:buNone/>
            </a:pPr>
            <a:r>
              <a:rPr lang="en-US" altLang="en-US" sz="3600">
                <a:latin typeface="Times New Roman" pitchFamily="18" charset="0"/>
                <a:cs typeface="Times New Roman" pitchFamily="18" charset="0"/>
              </a:rPr>
              <a:t> </a:t>
            </a:r>
            <a:r>
              <a:rPr lang="en-US" altLang="en-US" sz="3200" b="1" i="1">
                <a:latin typeface="Times New Roman" pitchFamily="18" charset="0"/>
                <a:cs typeface="Times New Roman" pitchFamily="18" charset="0"/>
              </a:rPr>
              <a:t>Em hãy cho biết ngày lễ để học sinh bày tỏ lòng biết ơn với thầy giáo, cô giáo là ngày gì?</a:t>
            </a:r>
          </a:p>
        </p:txBody>
      </p:sp>
      <p:sp>
        <p:nvSpPr>
          <p:cNvPr id="22538" name="Action Button: Custom 18">
            <a:hlinkClick r:id="" action="ppaction://noaction" highlightClick="1"/>
          </p:cNvPr>
          <p:cNvSpPr>
            <a:spLocks noChangeArrowheads="1"/>
          </p:cNvSpPr>
          <p:nvPr/>
        </p:nvSpPr>
        <p:spPr bwMode="auto">
          <a:xfrm>
            <a:off x="1066800" y="5562600"/>
            <a:ext cx="1600200" cy="533400"/>
          </a:xfrm>
          <a:prstGeom prst="actionButtonBlank">
            <a:avLst/>
          </a:prstGeom>
          <a:solidFill>
            <a:schemeClr val="accent1"/>
          </a:solidFill>
          <a:ln w="15875">
            <a:solidFill>
              <a:srgbClr val="6B9100"/>
            </a:solidFill>
            <a:miter lim="800000"/>
            <a:headEnd/>
            <a:tailEnd/>
          </a:ln>
        </p:spPr>
        <p:txBody>
          <a:bodyPr anchor="ctr"/>
          <a:lstStyle/>
          <a:p>
            <a:pPr algn="ctr">
              <a:buFont typeface="Arial" charset="0"/>
              <a:buNone/>
            </a:pPr>
            <a:r>
              <a:rPr lang="en-US" altLang="en-US" sz="2400">
                <a:solidFill>
                  <a:srgbClr val="FFFFFF"/>
                </a:solidFill>
                <a:latin typeface="Calibri" pitchFamily="34" charset="0"/>
              </a:rPr>
              <a:t>CÂU HỎI</a:t>
            </a:r>
          </a:p>
        </p:txBody>
      </p:sp>
      <p:sp>
        <p:nvSpPr>
          <p:cNvPr id="22539" name="Action Button: Custom 19">
            <a:hlinkClick r:id="" action="ppaction://noaction" highlightClick="1"/>
          </p:cNvPr>
          <p:cNvSpPr>
            <a:spLocks noChangeArrowheads="1"/>
          </p:cNvSpPr>
          <p:nvPr/>
        </p:nvSpPr>
        <p:spPr bwMode="auto">
          <a:xfrm>
            <a:off x="3429000" y="5486400"/>
            <a:ext cx="1828800" cy="533400"/>
          </a:xfrm>
          <a:prstGeom prst="actionButtonBlank">
            <a:avLst/>
          </a:prstGeom>
          <a:solidFill>
            <a:schemeClr val="accent1"/>
          </a:solidFill>
          <a:ln w="15875">
            <a:solidFill>
              <a:srgbClr val="6B9100"/>
            </a:solidFill>
            <a:miter lim="800000"/>
            <a:headEnd/>
            <a:tailEnd/>
          </a:ln>
        </p:spPr>
        <p:txBody>
          <a:bodyPr anchor="ctr"/>
          <a:lstStyle/>
          <a:p>
            <a:pPr algn="ctr">
              <a:buFont typeface="Arial" charset="0"/>
              <a:buNone/>
            </a:pPr>
            <a:r>
              <a:rPr lang="en-US" altLang="en-US" sz="2400">
                <a:solidFill>
                  <a:srgbClr val="FFFFFF"/>
                </a:solidFill>
                <a:latin typeface="Calibri" pitchFamily="34" charset="0"/>
              </a:rPr>
              <a:t>ĐỒNG HỒ</a:t>
            </a:r>
          </a:p>
        </p:txBody>
      </p:sp>
      <p:sp>
        <p:nvSpPr>
          <p:cNvPr id="22540" name="Action Button: Custom 21">
            <a:hlinkClick r:id="" action="ppaction://noaction" highlightClick="1"/>
          </p:cNvPr>
          <p:cNvSpPr>
            <a:spLocks noChangeArrowheads="1"/>
          </p:cNvSpPr>
          <p:nvPr/>
        </p:nvSpPr>
        <p:spPr bwMode="auto">
          <a:xfrm>
            <a:off x="5791200" y="5486400"/>
            <a:ext cx="1524000" cy="533400"/>
          </a:xfrm>
          <a:prstGeom prst="actionButtonBlank">
            <a:avLst/>
          </a:prstGeom>
          <a:solidFill>
            <a:schemeClr val="accent1"/>
          </a:solidFill>
          <a:ln w="15875">
            <a:solidFill>
              <a:srgbClr val="6B9100"/>
            </a:solidFill>
            <a:miter lim="800000"/>
            <a:headEnd/>
            <a:tailEnd/>
          </a:ln>
        </p:spPr>
        <p:txBody>
          <a:bodyPr anchor="ctr"/>
          <a:lstStyle/>
          <a:p>
            <a:pPr algn="ctr">
              <a:buFont typeface="Arial" charset="0"/>
              <a:buNone/>
            </a:pPr>
            <a:r>
              <a:rPr lang="en-US" altLang="en-US" sz="2400">
                <a:solidFill>
                  <a:srgbClr val="FFFFFF"/>
                </a:solidFill>
                <a:latin typeface="Calibri" pitchFamily="34" charset="0"/>
              </a:rPr>
              <a:t>ĐÁP ÁN</a:t>
            </a:r>
          </a:p>
        </p:txBody>
      </p:sp>
      <p:sp>
        <p:nvSpPr>
          <p:cNvPr id="46092" name="TextBox 23"/>
          <p:cNvSpPr txBox="1">
            <a:spLocks noChangeArrowheads="1"/>
          </p:cNvSpPr>
          <p:nvPr/>
        </p:nvSpPr>
        <p:spPr bwMode="auto">
          <a:xfrm>
            <a:off x="2438400" y="3505200"/>
            <a:ext cx="184150" cy="369888"/>
          </a:xfrm>
          <a:prstGeom prst="rect">
            <a:avLst/>
          </a:prstGeom>
          <a:noFill/>
          <a:ln w="9525">
            <a:noFill/>
            <a:miter lim="800000"/>
            <a:headEnd/>
            <a:tailEnd/>
          </a:ln>
        </p:spPr>
        <p:txBody>
          <a:bodyPr wrap="none">
            <a:spAutoFit/>
          </a:bodyPr>
          <a:lstStyle/>
          <a:p>
            <a:pPr>
              <a:buFont typeface="Arial" charset="0"/>
              <a:buNone/>
            </a:pPr>
            <a:endParaRPr lang="vi-VN" altLang="en-US" sz="2400"/>
          </a:p>
        </p:txBody>
      </p:sp>
      <p:sp>
        <p:nvSpPr>
          <p:cNvPr id="22542" name="Oval 17"/>
          <p:cNvSpPr>
            <a:spLocks noChangeArrowheads="1"/>
          </p:cNvSpPr>
          <p:nvPr/>
        </p:nvSpPr>
        <p:spPr bwMode="auto">
          <a:xfrm>
            <a:off x="6019800" y="3200400"/>
            <a:ext cx="2133600" cy="19812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Calibri" pitchFamily="34" charset="0"/>
              </a:rPr>
              <a:t>1</a:t>
            </a:r>
          </a:p>
        </p:txBody>
      </p:sp>
      <p:sp>
        <p:nvSpPr>
          <p:cNvPr id="22543" name="Oval 20"/>
          <p:cNvSpPr>
            <a:spLocks noChangeArrowheads="1"/>
          </p:cNvSpPr>
          <p:nvPr/>
        </p:nvSpPr>
        <p:spPr bwMode="auto">
          <a:xfrm>
            <a:off x="6019800" y="3200400"/>
            <a:ext cx="2133600" cy="19812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Calibri" pitchFamily="34" charset="0"/>
              </a:rPr>
              <a:t>2</a:t>
            </a:r>
          </a:p>
        </p:txBody>
      </p:sp>
      <p:sp>
        <p:nvSpPr>
          <p:cNvPr id="22544" name="Oval 22"/>
          <p:cNvSpPr>
            <a:spLocks noChangeArrowheads="1"/>
          </p:cNvSpPr>
          <p:nvPr/>
        </p:nvSpPr>
        <p:spPr bwMode="auto">
          <a:xfrm>
            <a:off x="6019800" y="3200400"/>
            <a:ext cx="2133600" cy="19812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Calibri" pitchFamily="34" charset="0"/>
              </a:rPr>
              <a:t>3</a:t>
            </a:r>
          </a:p>
        </p:txBody>
      </p:sp>
      <p:sp>
        <p:nvSpPr>
          <p:cNvPr id="22545" name="Oval 23"/>
          <p:cNvSpPr>
            <a:spLocks noChangeArrowheads="1"/>
          </p:cNvSpPr>
          <p:nvPr/>
        </p:nvSpPr>
        <p:spPr bwMode="auto">
          <a:xfrm>
            <a:off x="6019800" y="3200400"/>
            <a:ext cx="2133600" cy="19812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Calibri" pitchFamily="34" charset="0"/>
              </a:rPr>
              <a:t>4</a:t>
            </a:r>
          </a:p>
        </p:txBody>
      </p:sp>
      <p:sp>
        <p:nvSpPr>
          <p:cNvPr id="22546" name="Oval 25"/>
          <p:cNvSpPr>
            <a:spLocks noChangeArrowheads="1"/>
          </p:cNvSpPr>
          <p:nvPr/>
        </p:nvSpPr>
        <p:spPr bwMode="auto">
          <a:xfrm>
            <a:off x="6019800" y="3200400"/>
            <a:ext cx="2133600" cy="1981200"/>
          </a:xfrm>
          <a:prstGeom prst="ellipse">
            <a:avLst/>
          </a:prstGeom>
          <a:solidFill>
            <a:schemeClr val="accent1"/>
          </a:solidFill>
          <a:ln w="15875">
            <a:solidFill>
              <a:srgbClr val="6B9100"/>
            </a:solidFill>
            <a:round/>
            <a:headEnd/>
            <a:tailEnd/>
          </a:ln>
        </p:spPr>
        <p:txBody>
          <a:bodyPr anchor="ctr"/>
          <a:lstStyle/>
          <a:p>
            <a:pPr algn="ctr">
              <a:buFont typeface="Arial" charset="0"/>
              <a:buNone/>
            </a:pPr>
            <a:r>
              <a:rPr lang="en-US" altLang="en-US" sz="6600">
                <a:solidFill>
                  <a:srgbClr val="FF0000"/>
                </a:solidFill>
                <a:latin typeface="Calibri" pitchFamily="34" charset="0"/>
              </a:rPr>
              <a:t>5</a:t>
            </a:r>
          </a:p>
        </p:txBody>
      </p:sp>
      <p:sp>
        <p:nvSpPr>
          <p:cNvPr id="2" name="TextBox 1"/>
          <p:cNvSpPr txBox="1">
            <a:spLocks noChangeArrowheads="1"/>
          </p:cNvSpPr>
          <p:nvPr/>
        </p:nvSpPr>
        <p:spPr bwMode="auto">
          <a:xfrm>
            <a:off x="685800" y="2819400"/>
            <a:ext cx="7467600" cy="579438"/>
          </a:xfrm>
          <a:prstGeom prst="rect">
            <a:avLst/>
          </a:prstGeom>
          <a:noFill/>
          <a:ln w="9525">
            <a:noFill/>
            <a:miter lim="800000"/>
            <a:headEnd/>
            <a:tailEnd/>
          </a:ln>
        </p:spPr>
        <p:txBody>
          <a:bodyPr>
            <a:spAutoFit/>
          </a:bodyPr>
          <a:lstStyle/>
          <a:p>
            <a:pPr>
              <a:buFont typeface="Arial" charset="0"/>
              <a:buNone/>
            </a:pPr>
            <a:r>
              <a:rPr lang="en-US" altLang="en-US" sz="3200" b="1" i="1" u="sng">
                <a:solidFill>
                  <a:srgbClr val="FF0000"/>
                </a:solidFill>
              </a:rPr>
              <a:t>Trả lời</a:t>
            </a:r>
            <a:r>
              <a:rPr lang="en-US" altLang="en-US" sz="2400" u="sng">
                <a:solidFill>
                  <a:srgbClr val="FF0000"/>
                </a:solidFill>
              </a:rPr>
              <a:t>:</a:t>
            </a:r>
            <a:r>
              <a:rPr lang="en-US" altLang="en-US" sz="2400"/>
              <a:t>  </a:t>
            </a:r>
            <a:r>
              <a:rPr lang="en-US" altLang="en-US" sz="3200" b="1" i="1">
                <a:latin typeface="Times New Roman" pitchFamily="18" charset="0"/>
              </a:rPr>
              <a:t>Ngày nhà giáo Việt Nam 20 - 11</a:t>
            </a:r>
            <a:endParaRPr lang="vi-VN" altLang="en-US" sz="3200" b="1" i="1">
              <a:latin typeface="Times New Roman" pitchFamily="18"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wheel(4)">
                                      <p:cBhvr>
                                        <p:cTn id="7" dur="2000"/>
                                        <p:tgtEl>
                                          <p:spTgt spid="22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wheel(4)">
                                      <p:cBhvr>
                                        <p:cTn id="12" dur="2000"/>
                                        <p:tgtEl>
                                          <p:spTgt spid="22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2540"/>
                                        </p:tgtEl>
                                        <p:attrNameLst>
                                          <p:attrName>style.visibility</p:attrName>
                                        </p:attrNameLst>
                                      </p:cBhvr>
                                      <p:to>
                                        <p:strVal val="visible"/>
                                      </p:to>
                                    </p:set>
                                    <p:animEffect transition="in" filter="wheel(4)">
                                      <p:cBhvr>
                                        <p:cTn id="17"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253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2536"/>
                                        </p:tgtEl>
                                        <p:attrNameLst>
                                          <p:attrName>style.visibility</p:attrName>
                                        </p:attrNameLst>
                                      </p:cBhvr>
                                      <p:to>
                                        <p:strVal val="visible"/>
                                      </p:to>
                                    </p:set>
                                    <p:anim calcmode="lin" valueType="num">
                                      <p:cBhvr>
                                        <p:cTn id="23" dur="1000" fill="hold"/>
                                        <p:tgtEl>
                                          <p:spTgt spid="22536"/>
                                        </p:tgtEl>
                                        <p:attrNameLst>
                                          <p:attrName>ppt_w</p:attrName>
                                        </p:attrNameLst>
                                      </p:cBhvr>
                                      <p:tavLst>
                                        <p:tav tm="0">
                                          <p:val>
                                            <p:strVal val="#ppt_w*0.70"/>
                                          </p:val>
                                        </p:tav>
                                        <p:tav tm="100000">
                                          <p:val>
                                            <p:strVal val="#ppt_w"/>
                                          </p:val>
                                        </p:tav>
                                      </p:tavLst>
                                    </p:anim>
                                    <p:anim calcmode="lin" valueType="num">
                                      <p:cBhvr>
                                        <p:cTn id="24" dur="1000" fill="hold"/>
                                        <p:tgtEl>
                                          <p:spTgt spid="22536"/>
                                        </p:tgtEl>
                                        <p:attrNameLst>
                                          <p:attrName>ppt_h</p:attrName>
                                        </p:attrNameLst>
                                      </p:cBhvr>
                                      <p:tavLst>
                                        <p:tav tm="0">
                                          <p:val>
                                            <p:strVal val="#ppt_h"/>
                                          </p:val>
                                        </p:tav>
                                        <p:tav tm="100000">
                                          <p:val>
                                            <p:strVal val="#ppt_h"/>
                                          </p:val>
                                        </p:tav>
                                      </p:tavLst>
                                    </p:anim>
                                    <p:animEffect transition="in" filter="fade">
                                      <p:cBhvr>
                                        <p:cTn id="25" dur="1000"/>
                                        <p:tgtEl>
                                          <p:spTgt spid="22536"/>
                                        </p:tgtEl>
                                      </p:cBhvr>
                                    </p:animEffect>
                                  </p:childTnLst>
                                </p:cTn>
                              </p:par>
                            </p:childTnLst>
                          </p:cTn>
                        </p:par>
                      </p:childTnLst>
                    </p:cTn>
                  </p:par>
                </p:childTnLst>
              </p:cTn>
              <p:nextCondLst>
                <p:cond evt="onClick" delay="0">
                  <p:tgtEl>
                    <p:spTgt spid="22538"/>
                  </p:tgtEl>
                </p:cond>
              </p:nextCondLst>
            </p:seq>
            <p:seq concurrent="1" nextAc="seek">
              <p:cTn id="26" restart="whenNotActive" fill="hold" evtFilter="cancelBubble" nodeType="interactiveSeq">
                <p:stCondLst>
                  <p:cond evt="onClick" delay="0">
                    <p:tgtEl>
                      <p:spTgt spid="22539"/>
                    </p:tgtEl>
                  </p:cond>
                </p:stCondLst>
                <p:endSync evt="end" delay="0">
                  <p:rtn val="all"/>
                </p:endSync>
                <p:childTnLst>
                  <p:par>
                    <p:cTn id="27" fill="hold" nodeType="clickPar">
                      <p:stCondLst>
                        <p:cond delay="0"/>
                        <p:cond evt="onBegin" delay="0">
                          <p:tn val="26"/>
                        </p:cond>
                      </p:stCondLst>
                      <p:childTnLst>
                        <p:par>
                          <p:cTn id="28" fill="hold" nodeType="withGroup">
                            <p:stCondLst>
                              <p:cond delay="0"/>
                            </p:stCondLst>
                            <p:childTnLst>
                              <p:par>
                                <p:cTn id="29" presetID="4" presetClass="entr" presetSubtype="16" fill="hold" grpId="0" nodeType="afterEffect">
                                  <p:stCondLst>
                                    <p:cond delay="0"/>
                                  </p:stCondLst>
                                  <p:childTnLst>
                                    <p:set>
                                      <p:cBhvr>
                                        <p:cTn id="30" dur="1" fill="hold">
                                          <p:stCondLst>
                                            <p:cond delay="0"/>
                                          </p:stCondLst>
                                        </p:cTn>
                                        <p:tgtEl>
                                          <p:spTgt spid="22542"/>
                                        </p:tgtEl>
                                        <p:attrNameLst>
                                          <p:attrName>style.visibility</p:attrName>
                                        </p:attrNameLst>
                                      </p:cBhvr>
                                      <p:to>
                                        <p:strVal val="visible"/>
                                      </p:to>
                                    </p:set>
                                    <p:animEffect transition="in" filter="box(in)">
                                      <p:cBhvr>
                                        <p:cTn id="31" dur="2000"/>
                                        <p:tgtEl>
                                          <p:spTgt spid="22542"/>
                                        </p:tgtEl>
                                      </p:cBhvr>
                                    </p:animEffect>
                                  </p:childTnLst>
                                </p:cTn>
                              </p:par>
                            </p:childTnLst>
                          </p:cTn>
                        </p:par>
                        <p:par>
                          <p:cTn id="32" fill="hold" nodeType="afterGroup">
                            <p:stCondLst>
                              <p:cond delay="2000"/>
                            </p:stCondLst>
                            <p:childTnLst>
                              <p:par>
                                <p:cTn id="33" presetID="4" presetClass="entr" presetSubtype="16" fill="hold" grpId="0" nodeType="afterEffect">
                                  <p:stCondLst>
                                    <p:cond delay="0"/>
                                  </p:stCondLst>
                                  <p:childTnLst>
                                    <p:set>
                                      <p:cBhvr>
                                        <p:cTn id="34" dur="1" fill="hold">
                                          <p:stCondLst>
                                            <p:cond delay="0"/>
                                          </p:stCondLst>
                                        </p:cTn>
                                        <p:tgtEl>
                                          <p:spTgt spid="22543"/>
                                        </p:tgtEl>
                                        <p:attrNameLst>
                                          <p:attrName>style.visibility</p:attrName>
                                        </p:attrNameLst>
                                      </p:cBhvr>
                                      <p:to>
                                        <p:strVal val="visible"/>
                                      </p:to>
                                    </p:set>
                                    <p:animEffect transition="in" filter="box(in)">
                                      <p:cBhvr>
                                        <p:cTn id="35" dur="2000"/>
                                        <p:tgtEl>
                                          <p:spTgt spid="22543"/>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22544"/>
                                        </p:tgtEl>
                                        <p:attrNameLst>
                                          <p:attrName>style.visibility</p:attrName>
                                        </p:attrNameLst>
                                      </p:cBhvr>
                                      <p:to>
                                        <p:strVal val="visible"/>
                                      </p:to>
                                    </p:set>
                                    <p:animEffect transition="in" filter="box(in)">
                                      <p:cBhvr>
                                        <p:cTn id="39" dur="2000"/>
                                        <p:tgtEl>
                                          <p:spTgt spid="22544"/>
                                        </p:tgtEl>
                                      </p:cBhvr>
                                    </p:animEffect>
                                  </p:childTnLst>
                                </p:cTn>
                              </p:par>
                            </p:childTnLst>
                          </p:cTn>
                        </p:par>
                        <p:par>
                          <p:cTn id="40" fill="hold" nodeType="afterGroup">
                            <p:stCondLst>
                              <p:cond delay="6000"/>
                            </p:stCondLst>
                            <p:childTnLst>
                              <p:par>
                                <p:cTn id="41" presetID="4" presetClass="entr" presetSubtype="16" fill="hold" grpId="0" nodeType="afterEffect">
                                  <p:stCondLst>
                                    <p:cond delay="0"/>
                                  </p:stCondLst>
                                  <p:childTnLst>
                                    <p:set>
                                      <p:cBhvr>
                                        <p:cTn id="42" dur="1" fill="hold">
                                          <p:stCondLst>
                                            <p:cond delay="0"/>
                                          </p:stCondLst>
                                        </p:cTn>
                                        <p:tgtEl>
                                          <p:spTgt spid="22545"/>
                                        </p:tgtEl>
                                        <p:attrNameLst>
                                          <p:attrName>style.visibility</p:attrName>
                                        </p:attrNameLst>
                                      </p:cBhvr>
                                      <p:to>
                                        <p:strVal val="visible"/>
                                      </p:to>
                                    </p:set>
                                    <p:animEffect transition="in" filter="box(in)">
                                      <p:cBhvr>
                                        <p:cTn id="43" dur="2000"/>
                                        <p:tgtEl>
                                          <p:spTgt spid="22545"/>
                                        </p:tgtEl>
                                      </p:cBhvr>
                                    </p:animEffect>
                                  </p:childTnLst>
                                </p:cTn>
                              </p:par>
                            </p:childTnLst>
                          </p:cTn>
                        </p:par>
                        <p:par>
                          <p:cTn id="44" fill="hold" nodeType="afterGroup">
                            <p:stCondLst>
                              <p:cond delay="8000"/>
                            </p:stCondLst>
                            <p:childTnLst>
                              <p:par>
                                <p:cTn id="45" presetID="4" presetClass="entr" presetSubtype="16" fill="hold" grpId="0" nodeType="afterEffect">
                                  <p:stCondLst>
                                    <p:cond delay="0"/>
                                  </p:stCondLst>
                                  <p:childTnLst>
                                    <p:set>
                                      <p:cBhvr>
                                        <p:cTn id="46" dur="1" fill="hold">
                                          <p:stCondLst>
                                            <p:cond delay="0"/>
                                          </p:stCondLst>
                                        </p:cTn>
                                        <p:tgtEl>
                                          <p:spTgt spid="22546"/>
                                        </p:tgtEl>
                                        <p:attrNameLst>
                                          <p:attrName>style.visibility</p:attrName>
                                        </p:attrNameLst>
                                      </p:cBhvr>
                                      <p:to>
                                        <p:strVal val="visible"/>
                                      </p:to>
                                    </p:set>
                                    <p:animEffect transition="in" filter="box(in)">
                                      <p:cBhvr>
                                        <p:cTn id="47" dur="2000"/>
                                        <p:tgtEl>
                                          <p:spTgt spid="22546"/>
                                        </p:tgtEl>
                                      </p:cBhvr>
                                    </p:animEffect>
                                  </p:childTnLst>
                                </p:cTn>
                              </p:par>
                            </p:childTnLst>
                          </p:cTn>
                        </p:par>
                      </p:childTnLst>
                    </p:cTn>
                  </p:par>
                </p:childTnLst>
              </p:cTn>
              <p:nextCondLst>
                <p:cond evt="onClick" delay="0">
                  <p:tgtEl>
                    <p:spTgt spid="22539"/>
                  </p:tgtEl>
                </p:cond>
              </p:nextCondLst>
            </p:seq>
            <p:seq concurrent="1" nextAc="seek">
              <p:cTn id="48" restart="whenNotActive" fill="hold" evtFilter="cancelBubble" nodeType="interactiveSeq">
                <p:stCondLst>
                  <p:cond evt="onClick" delay="0">
                    <p:tgtEl>
                      <p:spTgt spid="22540"/>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circle(in)">
                                      <p:cBhvr>
                                        <p:cTn id="53" dur="2000"/>
                                        <p:tgtEl>
                                          <p:spTgt spid="2"/>
                                        </p:tgtEl>
                                      </p:cBhvr>
                                    </p:animEffect>
                                  </p:childTnLst>
                                </p:cTn>
                              </p:par>
                            </p:childTnLst>
                          </p:cTn>
                        </p:par>
                      </p:childTnLst>
                    </p:cTn>
                  </p:par>
                </p:childTnLst>
              </p:cTn>
              <p:nextCondLst>
                <p:cond evt="onClick" delay="0">
                  <p:tgtEl>
                    <p:spTgt spid="22540"/>
                  </p:tgtEl>
                </p:cond>
              </p:nextCondLst>
            </p:seq>
          </p:childTnLst>
        </p:cTn>
      </p:par>
    </p:tnLst>
    <p:bldLst>
      <p:bldP spid="22536" grpId="0" autoUpdateAnimBg="0"/>
      <p:bldP spid="22538" grpId="0" animBg="1" autoUpdateAnimBg="0"/>
      <p:bldP spid="22540" grpId="0" animBg="1" autoUpdateAnimBg="0"/>
      <p:bldP spid="22542" grpId="0" animBg="1" autoUpdateAnimBg="0"/>
      <p:bldP spid="22543" grpId="0" animBg="1" autoUpdateAnimBg="0"/>
      <p:bldP spid="22544" grpId="0" animBg="1" autoUpdateAnimBg="0"/>
      <p:bldP spid="22545" grpId="0" animBg="1" autoUpdateAnimBg="0"/>
      <p:bldP spid="22546" grpId="0" animBg="1" autoUpdateAnimBg="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inh nen (31)"/>
          <p:cNvPicPr>
            <a:picLocks noChangeAspect="1" noChangeArrowheads="1"/>
          </p:cNvPicPr>
          <p:nvPr/>
        </p:nvPicPr>
        <p:blipFill>
          <a:blip r:embed="rId2"/>
          <a:srcRect/>
          <a:stretch>
            <a:fillRect/>
          </a:stretch>
        </p:blipFill>
        <p:spPr bwMode="auto">
          <a:xfrm>
            <a:off x="0" y="-4763"/>
            <a:ext cx="9144000" cy="6862763"/>
          </a:xfrm>
          <a:prstGeom prst="rect">
            <a:avLst/>
          </a:prstGeom>
          <a:noFill/>
          <a:ln w="9525">
            <a:noFill/>
            <a:miter lim="800000"/>
            <a:headEnd/>
            <a:tailEnd/>
          </a:ln>
        </p:spPr>
      </p:pic>
      <p:sp>
        <p:nvSpPr>
          <p:cNvPr id="4" name="Rounded Rectangle 3"/>
          <p:cNvSpPr/>
          <p:nvPr/>
        </p:nvSpPr>
        <p:spPr>
          <a:xfrm>
            <a:off x="685800" y="2438400"/>
            <a:ext cx="8077200" cy="9144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HOẠT ĐỘNG 1: XỬ LÍ TÌNH HUỐNG</a:t>
            </a:r>
          </a:p>
        </p:txBody>
      </p:sp>
      <p:sp>
        <p:nvSpPr>
          <p:cNvPr id="5" name="Text Box 10"/>
          <p:cNvSpPr txBox="1">
            <a:spLocks noChangeArrowheads="1"/>
          </p:cNvSpPr>
          <p:nvPr/>
        </p:nvSpPr>
        <p:spPr bwMode="auto">
          <a:xfrm>
            <a:off x="0" y="3317875"/>
            <a:ext cx="9144000" cy="35290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3200">
                <a:solidFill>
                  <a:srgbClr val="000000"/>
                </a:solidFill>
                <a:latin typeface="Times New Roman" pitchFamily="18" charset="0"/>
                <a:cs typeface="Times New Roman" pitchFamily="18" charset="0"/>
              </a:rPr>
              <a:t> </a:t>
            </a:r>
            <a:r>
              <a:rPr lang="en-US" sz="3200" b="1" u="sng">
                <a:solidFill>
                  <a:srgbClr val="FF0000"/>
                </a:solidFill>
                <a:latin typeface="Times New Roman" pitchFamily="18" charset="0"/>
                <a:cs typeface="Times New Roman" pitchFamily="18" charset="0"/>
              </a:rPr>
              <a:t>Tình huống:</a:t>
            </a:r>
            <a:r>
              <a:rPr lang="en-US" sz="3200" b="1">
                <a:solidFill>
                  <a:srgbClr val="FF0000"/>
                </a:solidFill>
                <a:latin typeface="Times New Roman" pitchFamily="18" charset="0"/>
                <a:cs typeface="Times New Roman" pitchFamily="18" charset="0"/>
              </a:rPr>
              <a:t> </a:t>
            </a:r>
            <a:r>
              <a:rPr lang="en-US" sz="3200" b="1">
                <a:solidFill>
                  <a:schemeClr val="tx1"/>
                </a:solidFill>
                <a:latin typeface="Times New Roman" pitchFamily="18" charset="0"/>
                <a:cs typeface="Times New Roman" pitchFamily="18" charset="0"/>
              </a:rPr>
              <a:t>Cô Bình là cô giáo dạy chúng em hồi lớp 1. Cô vừa hiền dịu, vừa tận tình chỉ bảo cho chúng em từng li, từng tí. Nghe tin cô bị ốm nặng, chúng em thương cô lắm. Giờ ra chơi, Vân chạy tới chỗ mấy bạn đang nhảy dây ngoài sân báo tin và rủ: “ Các bạn ơi, chiều nay chúng mình cùng đến thăm cô nhé!”</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ext Box 9" descr="Untitled-1"/>
          <p:cNvSpPr txBox="1">
            <a:spLocks noChangeArrowheads="1"/>
          </p:cNvSpPr>
          <p:nvPr/>
        </p:nvSpPr>
        <p:spPr bwMode="auto">
          <a:xfrm>
            <a:off x="0" y="1941513"/>
            <a:ext cx="9144000" cy="4916487"/>
          </a:xfrm>
          <a:prstGeom prst="rect">
            <a:avLst/>
          </a:prstGeom>
          <a:blipFill dpi="0" rotWithShape="1">
            <a:blip r:embed="rId2"/>
            <a:srcRect/>
            <a:stretch>
              <a:fillRect/>
            </a:stretch>
          </a:blipFill>
          <a:ln w="9525">
            <a:solidFill>
              <a:srgbClr val="3333FF"/>
            </a:solidFill>
            <a:miter lim="800000"/>
            <a:headEnd/>
            <a:tailEnd/>
          </a:ln>
        </p:spPr>
        <p:txBody>
          <a:bodyPr>
            <a:spAutoFit/>
          </a:bodyPr>
          <a:lstStyle/>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a:p>
            <a:pPr>
              <a:spcBef>
                <a:spcPct val="50000"/>
              </a:spcBef>
            </a:pPr>
            <a:endParaRPr lang="en-US">
              <a:solidFill>
                <a:srgbClr val="3333FF"/>
              </a:solidFill>
              <a:latin typeface=".VnTime" pitchFamily="34" charset="0"/>
            </a:endParaRPr>
          </a:p>
        </p:txBody>
      </p:sp>
      <p:sp>
        <p:nvSpPr>
          <p:cNvPr id="2" name="Content Placeholder 1"/>
          <p:cNvSpPr>
            <a:spLocks noGrp="1"/>
          </p:cNvSpPr>
          <p:nvPr>
            <p:ph idx="1"/>
          </p:nvPr>
        </p:nvSpPr>
        <p:spPr/>
        <p:txBody>
          <a:bodyPr/>
          <a:lstStyle/>
          <a:p>
            <a:endParaRPr lang="en-US"/>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icture2"/>
          <p:cNvPicPr>
            <a:picLocks noChangeAspect="1" noChangeArrowheads="1"/>
          </p:cNvPicPr>
          <p:nvPr/>
        </p:nvPicPr>
        <p:blipFill>
          <a:blip r:embed="rId3"/>
          <a:srcRect/>
          <a:stretch>
            <a:fillRect/>
          </a:stretch>
        </p:blipFill>
        <p:spPr bwMode="auto">
          <a:xfrm>
            <a:off x="0" y="-1588"/>
            <a:ext cx="9144000" cy="6859588"/>
          </a:xfrm>
          <a:prstGeom prst="rect">
            <a:avLst/>
          </a:prstGeom>
          <a:noFill/>
          <a:ln w="9525">
            <a:noFill/>
            <a:miter lim="800000"/>
            <a:headEnd/>
            <a:tailEnd/>
          </a:ln>
        </p:spPr>
      </p:pic>
      <p:sp>
        <p:nvSpPr>
          <p:cNvPr id="4" name="Cloud Callout 3"/>
          <p:cNvSpPr/>
          <p:nvPr/>
        </p:nvSpPr>
        <p:spPr>
          <a:xfrm>
            <a:off x="1066800" y="1600200"/>
            <a:ext cx="6172200" cy="1527175"/>
          </a:xfrm>
          <a:prstGeom prst="cloudCallout">
            <a:avLst>
              <a:gd name="adj1" fmla="val -24767"/>
              <a:gd name="adj2" fmla="val 78206"/>
            </a:avLst>
          </a:prstGeom>
        </p:spPr>
        <p:style>
          <a:lnRef idx="1">
            <a:schemeClr val="dk1"/>
          </a:lnRef>
          <a:fillRef idx="2">
            <a:schemeClr val="dk1"/>
          </a:fillRef>
          <a:effectRef idx="1">
            <a:schemeClr val="dk1"/>
          </a:effectRef>
          <a:fontRef idx="minor">
            <a:schemeClr val="dk1"/>
          </a:fontRef>
        </p:style>
        <p:txBody>
          <a:bodyPr anchor="ctr"/>
          <a:lstStyle/>
          <a:p>
            <a:pPr algn="ctr"/>
            <a:r>
              <a:rPr lang="en-US" sz="2800" b="1">
                <a:solidFill>
                  <a:srgbClr val="000000"/>
                </a:solidFill>
                <a:latin typeface="Times New Roman" pitchFamily="18" charset="0"/>
                <a:cs typeface="Times New Roman" pitchFamily="18" charset="0"/>
              </a:rPr>
              <a:t>THẢO LUẬN NHÓM ĐÔI</a:t>
            </a:r>
          </a:p>
        </p:txBody>
      </p:sp>
      <p:sp>
        <p:nvSpPr>
          <p:cNvPr id="18436" name="TextBox 4"/>
          <p:cNvSpPr txBox="1">
            <a:spLocks noChangeArrowheads="1"/>
          </p:cNvSpPr>
          <p:nvPr/>
        </p:nvSpPr>
        <p:spPr bwMode="auto">
          <a:xfrm>
            <a:off x="2057400" y="45720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 name="Text Box 6"/>
          <p:cNvSpPr txBox="1">
            <a:spLocks noChangeArrowheads="1"/>
          </p:cNvSpPr>
          <p:nvPr/>
        </p:nvSpPr>
        <p:spPr bwMode="auto">
          <a:xfrm>
            <a:off x="457200" y="3429000"/>
            <a:ext cx="8686800" cy="1128713"/>
          </a:xfrm>
          <a:prstGeom prst="rect">
            <a:avLst/>
          </a:prstGeom>
          <a:noFill/>
          <a:ln w="9525">
            <a:noFill/>
            <a:miter lim="800000"/>
            <a:headEnd/>
            <a:tailEnd/>
          </a:ln>
        </p:spPr>
        <p:txBody>
          <a:bodyPr>
            <a:spAutoFit/>
          </a:bodyPr>
          <a:lstStyle/>
          <a:p>
            <a:pPr>
              <a:spcBef>
                <a:spcPct val="50000"/>
              </a:spcBef>
            </a:pPr>
            <a:r>
              <a:rPr lang="en-US" sz="3600">
                <a:solidFill>
                  <a:srgbClr val="FF0000"/>
                </a:solidFill>
                <a:latin typeface="Times New Roman" pitchFamily="18" charset="0"/>
              </a:rPr>
              <a:t>1. </a:t>
            </a:r>
            <a:r>
              <a:rPr lang="en-US" sz="3200" b="1">
                <a:solidFill>
                  <a:srgbClr val="FF0000"/>
                </a:solidFill>
                <a:latin typeface="Times New Roman" pitchFamily="18" charset="0"/>
              </a:rPr>
              <a:t>Các em hãy đoán xem các bạn nhỏ trong tình huống trên sẽ làm gì khi nghe Vân nói?</a:t>
            </a:r>
          </a:p>
        </p:txBody>
      </p:sp>
      <p:sp>
        <p:nvSpPr>
          <p:cNvPr id="7" name="Text Box 7"/>
          <p:cNvSpPr txBox="1">
            <a:spLocks noChangeArrowheads="1"/>
          </p:cNvSpPr>
          <p:nvPr/>
        </p:nvSpPr>
        <p:spPr bwMode="auto">
          <a:xfrm>
            <a:off x="457200" y="4648200"/>
            <a:ext cx="8686800" cy="1128713"/>
          </a:xfrm>
          <a:prstGeom prst="rect">
            <a:avLst/>
          </a:prstGeom>
          <a:noFill/>
          <a:ln w="9525">
            <a:noFill/>
            <a:miter lim="800000"/>
            <a:headEnd/>
            <a:tailEnd/>
          </a:ln>
        </p:spPr>
        <p:txBody>
          <a:bodyPr>
            <a:spAutoFit/>
          </a:bodyPr>
          <a:lstStyle/>
          <a:p>
            <a:pPr>
              <a:spcBef>
                <a:spcPct val="50000"/>
              </a:spcBef>
            </a:pPr>
            <a:r>
              <a:rPr lang="en-US" sz="3600">
                <a:solidFill>
                  <a:srgbClr val="7030A0"/>
                </a:solidFill>
                <a:latin typeface="Times New Roman" pitchFamily="18" charset="0"/>
              </a:rPr>
              <a:t>2. </a:t>
            </a:r>
            <a:r>
              <a:rPr lang="en-US" sz="3200" b="1">
                <a:solidFill>
                  <a:srgbClr val="7030A0"/>
                </a:solidFill>
                <a:latin typeface="Times New Roman" pitchFamily="18" charset="0"/>
              </a:rPr>
              <a:t>Nếu em  học  cùng lớp đó, em sẽ làm gì? Vì sao?</a:t>
            </a:r>
          </a:p>
        </p:txBody>
      </p:sp>
      <p:sp>
        <p:nvSpPr>
          <p:cNvPr id="8" name="Oval 7"/>
          <p:cNvSpPr/>
          <p:nvPr/>
        </p:nvSpPr>
        <p:spPr>
          <a:xfrm>
            <a:off x="5410200" y="2286000"/>
            <a:ext cx="1981200"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b="1" dirty="0">
                <a:solidFill>
                  <a:srgbClr val="00B050"/>
                </a:solidFill>
                <a:latin typeface="Times New Roman" panose="02020603050405020304" pitchFamily="18" charset="0"/>
                <a:cs typeface="Times New Roman" panose="02020603050405020304" pitchFamily="18" charset="0"/>
              </a:rPr>
              <a:t>3 PHÚT</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smtClean="0"/>
          </a:p>
        </p:txBody>
      </p:sp>
      <p:sp>
        <p:nvSpPr>
          <p:cNvPr id="20482" name="Content Placeholder 2"/>
          <p:cNvSpPr>
            <a:spLocks noGrp="1"/>
          </p:cNvSpPr>
          <p:nvPr>
            <p:ph idx="1"/>
          </p:nvPr>
        </p:nvSpPr>
        <p:spPr/>
        <p:txBody>
          <a:bodyPr/>
          <a:lstStyle/>
          <a:p>
            <a:endParaRPr lang="en-US" smtClean="0"/>
          </a:p>
        </p:txBody>
      </p:sp>
      <p:pic>
        <p:nvPicPr>
          <p:cNvPr id="2048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6"/>
          <p:cNvSpPr txBox="1">
            <a:spLocks noChangeArrowheads="1"/>
          </p:cNvSpPr>
          <p:nvPr/>
        </p:nvSpPr>
        <p:spPr bwMode="auto">
          <a:xfrm>
            <a:off x="152400" y="2133600"/>
            <a:ext cx="9144000" cy="119062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3600" b="1">
                <a:solidFill>
                  <a:srgbClr val="FF0000"/>
                </a:solidFill>
                <a:latin typeface="Times New Roman" pitchFamily="18" charset="0"/>
              </a:rPr>
              <a:t>Vì sao chúng ta phải biết ơn, kính trọng  thầy cô giáo?</a:t>
            </a:r>
          </a:p>
        </p:txBody>
      </p:sp>
      <p:sp>
        <p:nvSpPr>
          <p:cNvPr id="6" name="Text Box 7"/>
          <p:cNvSpPr txBox="1">
            <a:spLocks noChangeArrowheads="1"/>
          </p:cNvSpPr>
          <p:nvPr/>
        </p:nvSpPr>
        <p:spPr bwMode="auto">
          <a:xfrm>
            <a:off x="0" y="4419600"/>
            <a:ext cx="9144000" cy="1190625"/>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en-US" sz="3600" b="1">
                <a:solidFill>
                  <a:srgbClr val="0033CC"/>
                </a:solidFill>
                <a:latin typeface="Times New Roman" pitchFamily="18" charset="0"/>
              </a:rPr>
              <a:t>Để thể hiện lòng biết ơn thầy cô giáo em cần làm gì?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00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3048000" y="2057400"/>
            <a:ext cx="3281668" cy="92333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en-US" sz="54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Ghi</a:t>
            </a:r>
            <a:r>
              <a:rPr lang="en-US" sz="5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54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nhớ</a:t>
            </a:r>
            <a:endParaRPr lang="en-US" sz="5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1508" name="TextBox 4"/>
          <p:cNvSpPr txBox="1">
            <a:spLocks noChangeArrowheads="1"/>
          </p:cNvSpPr>
          <p:nvPr/>
        </p:nvSpPr>
        <p:spPr bwMode="auto">
          <a:xfrm>
            <a:off x="3276600" y="36576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Text Box 6"/>
          <p:cNvSpPr txBox="1">
            <a:spLocks noChangeArrowheads="1"/>
          </p:cNvSpPr>
          <p:nvPr/>
        </p:nvSpPr>
        <p:spPr bwMode="auto">
          <a:xfrm>
            <a:off x="228600" y="2667000"/>
            <a:ext cx="8229600" cy="3387725"/>
          </a:xfrm>
          <a:prstGeom prst="rect">
            <a:avLst/>
          </a:prstGeom>
          <a:noFill/>
          <a:ln w="9525">
            <a:noFill/>
            <a:miter lim="800000"/>
            <a:headEnd/>
            <a:tailEnd/>
          </a:ln>
        </p:spPr>
        <p:txBody>
          <a:bodyPr>
            <a:spAutoFit/>
          </a:bodyPr>
          <a:lstStyle/>
          <a:p>
            <a:pPr>
              <a:spcBef>
                <a:spcPct val="50000"/>
              </a:spcBef>
            </a:pPr>
            <a:r>
              <a:rPr lang="en-US" sz="3600" b="1" i="1">
                <a:solidFill>
                  <a:srgbClr val="C00000"/>
                </a:solidFill>
                <a:latin typeface="Times New Roman" pitchFamily="18" charset="0"/>
              </a:rPr>
              <a:t>    Các thầy giáo, cô giáo đã không quản khó nhọc, tận tình dạy dỗ chúng ta nên người. Vì vậy, chúng ta cần phải kính trọng, biết ơn các thầy giáo, cô giáo; cố gắng học tập, rèn luyện để khỏi phụ lòng thầy, cô.</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nchor="b"/>
          <a:lstStyle/>
          <a:p>
            <a:endParaRPr lang="vi-VN" altLang="en-US" smtClean="0">
              <a:latin typeface="Calibri" pitchFamily="34" charset="0"/>
            </a:endParaRPr>
          </a:p>
        </p:txBody>
      </p:sp>
      <p:pic>
        <p:nvPicPr>
          <p:cNvPr id="43011" name="Content Placeholder 4" descr="images (11).jpg"/>
          <p:cNvPicPr>
            <a:picLocks noGrp="1" noChangeAspect="1"/>
          </p:cNvPicPr>
          <p:nvPr>
            <p:ph idx="4294967295"/>
          </p:nvPr>
        </p:nvPicPr>
        <p:blipFill>
          <a:blip r:embed="rId2"/>
          <a:srcRect/>
          <a:stretch>
            <a:fillRect/>
          </a:stretch>
        </p:blipFill>
        <p:spPr>
          <a:xfrm>
            <a:off x="0" y="0"/>
            <a:ext cx="9144000" cy="7607300"/>
          </a:xfrm>
        </p:spPr>
      </p:pic>
      <p:sp>
        <p:nvSpPr>
          <p:cNvPr id="43012" name="Rectangle 6"/>
          <p:cNvSpPr>
            <a:spLocks noChangeArrowheads="1"/>
          </p:cNvSpPr>
          <p:nvPr/>
        </p:nvSpPr>
        <p:spPr bwMode="auto">
          <a:xfrm>
            <a:off x="533400" y="0"/>
            <a:ext cx="8001000" cy="1554163"/>
          </a:xfrm>
          <a:prstGeom prst="rect">
            <a:avLst/>
          </a:prstGeom>
          <a:noFill/>
          <a:ln w="9525">
            <a:noFill/>
            <a:miter lim="800000"/>
            <a:headEnd/>
            <a:tailEnd/>
          </a:ln>
        </p:spPr>
        <p:txBody>
          <a:bodyPr>
            <a:spAutoFit/>
          </a:bodyPr>
          <a:lstStyle/>
          <a:p>
            <a:pPr>
              <a:spcBef>
                <a:spcPct val="50000"/>
              </a:spcBef>
              <a:buFont typeface="Arial" charset="0"/>
              <a:buNone/>
            </a:pPr>
            <a:r>
              <a:rPr lang="en-US" altLang="en-US" sz="3200" b="1" i="1" u="sng">
                <a:solidFill>
                  <a:srgbClr val="6600CC"/>
                </a:solidFill>
                <a:latin typeface="Times New Roman" pitchFamily="18" charset="0"/>
                <a:cs typeface="Times New Roman" pitchFamily="18" charset="0"/>
              </a:rPr>
              <a:t>Bài tập 1:</a:t>
            </a:r>
            <a:r>
              <a:rPr lang="en-US" altLang="en-US" sz="3200" b="1" i="1">
                <a:solidFill>
                  <a:srgbClr val="6600CC"/>
                </a:solidFill>
                <a:latin typeface="Times New Roman" pitchFamily="18" charset="0"/>
                <a:cs typeface="Times New Roman" pitchFamily="18" charset="0"/>
              </a:rPr>
              <a:t> Việc làm nào trong các tranh dưới đây thể hiện lòng kính trọng, biết ơn thầy giáo, cô giáo ?</a:t>
            </a:r>
            <a:endParaRPr lang="en-US" altLang="en-US" sz="3200">
              <a:latin typeface="Times New Roman" pitchFamily="18" charset="0"/>
              <a:cs typeface="Times New Roman" pitchFamily="18" charset="0"/>
            </a:endParaRPr>
          </a:p>
        </p:txBody>
      </p:sp>
      <p:grpSp>
        <p:nvGrpSpPr>
          <p:cNvPr id="16389" name="Group 5"/>
          <p:cNvGrpSpPr>
            <a:grpSpLocks/>
          </p:cNvGrpSpPr>
          <p:nvPr/>
        </p:nvGrpSpPr>
        <p:grpSpPr bwMode="auto">
          <a:xfrm>
            <a:off x="0" y="1143000"/>
            <a:ext cx="4419600" cy="2801938"/>
            <a:chOff x="0" y="0"/>
            <a:chExt cx="1824" cy="1436"/>
          </a:xfrm>
        </p:grpSpPr>
        <p:sp>
          <p:nvSpPr>
            <p:cNvPr id="43014" name="Rectangle 3" descr="Untitled-2"/>
            <p:cNvSpPr>
              <a:spLocks noChangeArrowheads="1"/>
            </p:cNvSpPr>
            <p:nvPr/>
          </p:nvSpPr>
          <p:spPr bwMode="auto">
            <a:xfrm>
              <a:off x="144" y="0"/>
              <a:ext cx="1680" cy="1248"/>
            </a:xfrm>
            <a:prstGeom prst="rect">
              <a:avLst/>
            </a:prstGeom>
            <a:blipFill dpi="0" rotWithShape="1">
              <a:blip r:embed="rId3"/>
              <a:srcRect/>
              <a:stretch>
                <a:fillRect/>
              </a:stretch>
            </a:blipFill>
            <a:ln w="9525">
              <a:solidFill>
                <a:srgbClr val="D60093"/>
              </a:solidFill>
              <a:miter lim="800000"/>
              <a:headEnd/>
              <a:tailEnd/>
            </a:ln>
          </p:spPr>
          <p:txBody>
            <a:bodyPr wrap="none" anchor="ctr"/>
            <a:lstStyle/>
            <a:p>
              <a:pPr>
                <a:buFont typeface="Arial" charset="0"/>
                <a:buNone/>
              </a:pPr>
              <a:endParaRPr lang="vi-VN" altLang="en-US" sz="2400"/>
            </a:p>
          </p:txBody>
        </p:sp>
        <p:grpSp>
          <p:nvGrpSpPr>
            <p:cNvPr id="43015" name="Group 7"/>
            <p:cNvGrpSpPr>
              <a:grpSpLocks/>
            </p:cNvGrpSpPr>
            <p:nvPr/>
          </p:nvGrpSpPr>
          <p:grpSpPr bwMode="auto">
            <a:xfrm>
              <a:off x="0" y="96"/>
              <a:ext cx="1728" cy="1340"/>
              <a:chOff x="0" y="0"/>
              <a:chExt cx="1728" cy="1340"/>
            </a:xfrm>
          </p:grpSpPr>
          <p:sp>
            <p:nvSpPr>
              <p:cNvPr id="43016" name="Text Box 5"/>
              <p:cNvSpPr txBox="1">
                <a:spLocks noChangeArrowheads="1"/>
              </p:cNvSpPr>
              <p:nvPr/>
            </p:nvSpPr>
            <p:spPr bwMode="auto">
              <a:xfrm>
                <a:off x="0" y="0"/>
                <a:ext cx="1728" cy="188"/>
              </a:xfrm>
              <a:prstGeom prst="rect">
                <a:avLst/>
              </a:prstGeom>
              <a:noFill/>
              <a:ln w="9525">
                <a:noFill/>
                <a:miter lim="800000"/>
                <a:headEnd/>
                <a:tailEnd/>
              </a:ln>
            </p:spPr>
            <p:txBody>
              <a:bodyPr>
                <a:spAutoFit/>
              </a:bodyPr>
              <a:lstStyle/>
              <a:p>
                <a:pPr>
                  <a:spcBef>
                    <a:spcPct val="50000"/>
                  </a:spcBef>
                  <a:buFont typeface="Arial" charset="0"/>
                  <a:buNone/>
                </a:pPr>
                <a:endParaRPr lang="vi-VN" altLang="en-US" sz="2400"/>
              </a:p>
            </p:txBody>
          </p:sp>
          <p:sp>
            <p:nvSpPr>
              <p:cNvPr id="43017" name="Text Box 6"/>
              <p:cNvSpPr txBox="1">
                <a:spLocks noChangeArrowheads="1"/>
              </p:cNvSpPr>
              <p:nvPr/>
            </p:nvSpPr>
            <p:spPr bwMode="auto">
              <a:xfrm>
                <a:off x="384" y="1152"/>
                <a:ext cx="960" cy="188"/>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a:latin typeface="VNI-Times" pitchFamily="2" charset="0"/>
                  </a:rPr>
                  <a:t>     </a:t>
                </a:r>
              </a:p>
            </p:txBody>
          </p:sp>
        </p:grpSp>
      </p:grpSp>
      <p:grpSp>
        <p:nvGrpSpPr>
          <p:cNvPr id="16394" name="Group 10"/>
          <p:cNvGrpSpPr>
            <a:grpSpLocks/>
          </p:cNvGrpSpPr>
          <p:nvPr/>
        </p:nvGrpSpPr>
        <p:grpSpPr bwMode="auto">
          <a:xfrm>
            <a:off x="4724400" y="1143000"/>
            <a:ext cx="4038600" cy="2868613"/>
            <a:chOff x="0" y="0"/>
            <a:chExt cx="1632" cy="1266"/>
          </a:xfrm>
        </p:grpSpPr>
        <p:sp>
          <p:nvSpPr>
            <p:cNvPr id="43019" name="Rectangle 8" descr="Untitled-3"/>
            <p:cNvSpPr>
              <a:spLocks noChangeArrowheads="1"/>
            </p:cNvSpPr>
            <p:nvPr/>
          </p:nvSpPr>
          <p:spPr bwMode="auto">
            <a:xfrm>
              <a:off x="0" y="0"/>
              <a:ext cx="1632" cy="1056"/>
            </a:xfrm>
            <a:prstGeom prst="rect">
              <a:avLst/>
            </a:prstGeom>
            <a:blipFill dpi="0" rotWithShape="1">
              <a:blip r:embed="rId4"/>
              <a:srcRect/>
              <a:stretch>
                <a:fillRect/>
              </a:stretch>
            </a:blipFill>
            <a:ln w="9525">
              <a:solidFill>
                <a:srgbClr val="D60093"/>
              </a:solidFill>
              <a:miter lim="800000"/>
              <a:headEnd/>
              <a:tailEnd/>
            </a:ln>
          </p:spPr>
          <p:txBody>
            <a:bodyPr/>
            <a:lstStyle/>
            <a:p>
              <a:pPr marL="342900" indent="-342900">
                <a:spcBef>
                  <a:spcPct val="20000"/>
                </a:spcBef>
                <a:buFont typeface="Arial" charset="0"/>
                <a:buChar char="•"/>
              </a:pPr>
              <a:endParaRPr lang="vi-VN" altLang="en-US" sz="4000"/>
            </a:p>
          </p:txBody>
        </p:sp>
        <p:sp>
          <p:nvSpPr>
            <p:cNvPr id="43020" name="Text Box 9"/>
            <p:cNvSpPr txBox="1">
              <a:spLocks noChangeArrowheads="1"/>
            </p:cNvSpPr>
            <p:nvPr/>
          </p:nvSpPr>
          <p:spPr bwMode="auto">
            <a:xfrm>
              <a:off x="336" y="1104"/>
              <a:ext cx="1200" cy="162"/>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a:latin typeface="VNI-Times" pitchFamily="2" charset="0"/>
                </a:rPr>
                <a:t>      </a:t>
              </a:r>
            </a:p>
          </p:txBody>
        </p:sp>
      </p:grpSp>
      <p:grpSp>
        <p:nvGrpSpPr>
          <p:cNvPr id="16397" name="Group 13"/>
          <p:cNvGrpSpPr>
            <a:grpSpLocks/>
          </p:cNvGrpSpPr>
          <p:nvPr/>
        </p:nvGrpSpPr>
        <p:grpSpPr bwMode="auto">
          <a:xfrm>
            <a:off x="381000" y="3903663"/>
            <a:ext cx="4016375" cy="2954337"/>
            <a:chOff x="0" y="0"/>
            <a:chExt cx="1680" cy="1480"/>
          </a:xfrm>
        </p:grpSpPr>
        <p:sp>
          <p:nvSpPr>
            <p:cNvPr id="43022" name="Text Box 11"/>
            <p:cNvSpPr txBox="1">
              <a:spLocks noChangeArrowheads="1"/>
            </p:cNvSpPr>
            <p:nvPr/>
          </p:nvSpPr>
          <p:spPr bwMode="auto">
            <a:xfrm>
              <a:off x="384" y="1296"/>
              <a:ext cx="864" cy="184"/>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a:latin typeface="VNI-Times" pitchFamily="2" charset="0"/>
                </a:rPr>
                <a:t> </a:t>
              </a:r>
            </a:p>
          </p:txBody>
        </p:sp>
        <p:sp>
          <p:nvSpPr>
            <p:cNvPr id="43023" name="Rectangle 12" descr="Untitled-5"/>
            <p:cNvSpPr>
              <a:spLocks noChangeArrowheads="1"/>
            </p:cNvSpPr>
            <p:nvPr/>
          </p:nvSpPr>
          <p:spPr bwMode="auto">
            <a:xfrm>
              <a:off x="0" y="0"/>
              <a:ext cx="1680" cy="1248"/>
            </a:xfrm>
            <a:prstGeom prst="rect">
              <a:avLst/>
            </a:prstGeom>
            <a:blipFill dpi="0" rotWithShape="1">
              <a:blip r:embed="rId5"/>
              <a:srcRect/>
              <a:stretch>
                <a:fillRect/>
              </a:stretch>
            </a:blipFill>
            <a:ln w="9525">
              <a:solidFill>
                <a:srgbClr val="D60093"/>
              </a:solidFill>
              <a:miter lim="800000"/>
              <a:headEnd/>
              <a:tailEnd/>
            </a:ln>
          </p:spPr>
          <p:txBody>
            <a:bodyPr wrap="none" anchor="ctr"/>
            <a:lstStyle/>
            <a:p>
              <a:pPr>
                <a:buFont typeface="Arial" charset="0"/>
                <a:buNone/>
              </a:pPr>
              <a:endParaRPr lang="vi-VN" altLang="en-US" sz="2400"/>
            </a:p>
          </p:txBody>
        </p:sp>
      </p:grpSp>
      <p:grpSp>
        <p:nvGrpSpPr>
          <p:cNvPr id="16400" name="Group 16"/>
          <p:cNvGrpSpPr>
            <a:grpSpLocks/>
          </p:cNvGrpSpPr>
          <p:nvPr/>
        </p:nvGrpSpPr>
        <p:grpSpPr bwMode="auto">
          <a:xfrm>
            <a:off x="4648200" y="3886200"/>
            <a:ext cx="4343400" cy="2971800"/>
            <a:chOff x="0" y="0"/>
            <a:chExt cx="1680" cy="1538"/>
          </a:xfrm>
        </p:grpSpPr>
        <p:sp>
          <p:nvSpPr>
            <p:cNvPr id="43025" name="Rectangle 14" descr="Untitled-4"/>
            <p:cNvSpPr>
              <a:spLocks noChangeArrowheads="1"/>
            </p:cNvSpPr>
            <p:nvPr/>
          </p:nvSpPr>
          <p:spPr bwMode="auto">
            <a:xfrm>
              <a:off x="0" y="0"/>
              <a:ext cx="1680" cy="1248"/>
            </a:xfrm>
            <a:prstGeom prst="rect">
              <a:avLst/>
            </a:prstGeom>
            <a:blipFill dpi="0" rotWithShape="1">
              <a:blip r:embed="rId6"/>
              <a:srcRect/>
              <a:stretch>
                <a:fillRect/>
              </a:stretch>
            </a:blipFill>
            <a:ln w="9525">
              <a:solidFill>
                <a:srgbClr val="D60093"/>
              </a:solidFill>
              <a:miter lim="800000"/>
              <a:headEnd/>
              <a:tailEnd/>
            </a:ln>
          </p:spPr>
          <p:txBody>
            <a:bodyPr wrap="none" anchor="ctr"/>
            <a:lstStyle/>
            <a:p>
              <a:pPr>
                <a:buFont typeface="Arial" charset="0"/>
                <a:buNone/>
              </a:pPr>
              <a:endParaRPr lang="vi-VN" altLang="en-US" sz="2400"/>
            </a:p>
          </p:txBody>
        </p:sp>
        <p:sp>
          <p:nvSpPr>
            <p:cNvPr id="43026" name="Text Box 15"/>
            <p:cNvSpPr txBox="1">
              <a:spLocks noChangeArrowheads="1"/>
            </p:cNvSpPr>
            <p:nvPr/>
          </p:nvSpPr>
          <p:spPr bwMode="auto">
            <a:xfrm>
              <a:off x="413" y="1348"/>
              <a:ext cx="960" cy="190"/>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a:latin typeface="VNI-Times" pitchFamily="2" charset="0"/>
                </a:rPr>
                <a:t> </a:t>
              </a:r>
            </a:p>
          </p:txBody>
        </p:sp>
      </p:grpSp>
      <p:sp>
        <p:nvSpPr>
          <p:cNvPr id="16403" name="Rectangle 21"/>
          <p:cNvSpPr>
            <a:spLocks noChangeArrowheads="1"/>
          </p:cNvSpPr>
          <p:nvPr/>
        </p:nvSpPr>
        <p:spPr bwMode="auto">
          <a:xfrm>
            <a:off x="1905000" y="3581400"/>
            <a:ext cx="1004888" cy="369888"/>
          </a:xfrm>
          <a:prstGeom prst="rect">
            <a:avLst/>
          </a:prstGeom>
          <a:noFill/>
          <a:ln w="9525">
            <a:noFill/>
            <a:miter lim="800000"/>
            <a:headEnd/>
            <a:tailEnd/>
          </a:ln>
        </p:spPr>
        <p:txBody>
          <a:bodyPr wrap="none">
            <a:spAutoFit/>
          </a:bodyPr>
          <a:lstStyle/>
          <a:p>
            <a:pPr>
              <a:spcBef>
                <a:spcPct val="50000"/>
              </a:spcBef>
              <a:buFont typeface="Arial" charset="0"/>
              <a:buNone/>
            </a:pPr>
            <a:r>
              <a:rPr lang="en-US" altLang="en-US" sz="2400" b="1">
                <a:solidFill>
                  <a:srgbClr val="6600CC"/>
                </a:solidFill>
              </a:rPr>
              <a:t>Tranh 1</a:t>
            </a:r>
          </a:p>
        </p:txBody>
      </p:sp>
      <p:sp>
        <p:nvSpPr>
          <p:cNvPr id="16404" name="Text Box 23"/>
          <p:cNvSpPr txBox="1">
            <a:spLocks noChangeArrowheads="1"/>
          </p:cNvSpPr>
          <p:nvPr/>
        </p:nvSpPr>
        <p:spPr bwMode="auto">
          <a:xfrm>
            <a:off x="6172200" y="3505200"/>
            <a:ext cx="1219200" cy="366713"/>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b="1">
                <a:solidFill>
                  <a:srgbClr val="6600CC"/>
                </a:solidFill>
              </a:rPr>
              <a:t>Tranh 2</a:t>
            </a:r>
          </a:p>
        </p:txBody>
      </p:sp>
      <p:sp>
        <p:nvSpPr>
          <p:cNvPr id="16405" name="Text Box 23"/>
          <p:cNvSpPr txBox="1">
            <a:spLocks noChangeArrowheads="1"/>
          </p:cNvSpPr>
          <p:nvPr/>
        </p:nvSpPr>
        <p:spPr bwMode="auto">
          <a:xfrm>
            <a:off x="2209800" y="6491288"/>
            <a:ext cx="1219200" cy="366712"/>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b="1">
                <a:solidFill>
                  <a:srgbClr val="6600CC"/>
                </a:solidFill>
              </a:rPr>
              <a:t>Tranh 3</a:t>
            </a:r>
          </a:p>
        </p:txBody>
      </p:sp>
      <p:sp>
        <p:nvSpPr>
          <p:cNvPr id="16406" name="Text Box 23"/>
          <p:cNvSpPr txBox="1">
            <a:spLocks noChangeArrowheads="1"/>
          </p:cNvSpPr>
          <p:nvPr/>
        </p:nvSpPr>
        <p:spPr bwMode="auto">
          <a:xfrm>
            <a:off x="6172200" y="6491288"/>
            <a:ext cx="1219200" cy="366712"/>
          </a:xfrm>
          <a:prstGeom prst="rect">
            <a:avLst/>
          </a:prstGeom>
          <a:noFill/>
          <a:ln w="9525">
            <a:noFill/>
            <a:miter lim="800000"/>
            <a:headEnd/>
            <a:tailEnd/>
          </a:ln>
        </p:spPr>
        <p:txBody>
          <a:bodyPr>
            <a:spAutoFit/>
          </a:bodyPr>
          <a:lstStyle/>
          <a:p>
            <a:pPr>
              <a:spcBef>
                <a:spcPct val="50000"/>
              </a:spcBef>
              <a:buFont typeface="Arial" charset="0"/>
              <a:buNone/>
            </a:pPr>
            <a:r>
              <a:rPr lang="en-US" altLang="en-US" sz="2400" b="1">
                <a:solidFill>
                  <a:srgbClr val="6600CC"/>
                </a:solidFill>
              </a:rPr>
              <a:t>Tranh 4</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394"/>
                                        </p:tgtEl>
                                        <p:attrNameLst>
                                          <p:attrName>style.visibility</p:attrName>
                                        </p:attrNameLst>
                                      </p:cBhvr>
                                      <p:to>
                                        <p:strVal val="visible"/>
                                      </p:to>
                                    </p:set>
                                    <p:anim calcmode="lin" valueType="num">
                                      <p:cBhvr>
                                        <p:cTn id="11" dur="500" fill="hold"/>
                                        <p:tgtEl>
                                          <p:spTgt spid="16394"/>
                                        </p:tgtEl>
                                        <p:attrNameLst>
                                          <p:attrName>ppt_w</p:attrName>
                                        </p:attrNameLst>
                                      </p:cBhvr>
                                      <p:tavLst>
                                        <p:tav tm="0">
                                          <p:val>
                                            <p:fltVal val="0"/>
                                          </p:val>
                                        </p:tav>
                                        <p:tav tm="100000">
                                          <p:val>
                                            <p:strVal val="#ppt_w"/>
                                          </p:val>
                                        </p:tav>
                                      </p:tavLst>
                                    </p:anim>
                                    <p:anim calcmode="lin" valueType="num">
                                      <p:cBhvr>
                                        <p:cTn id="12" dur="500" fill="hold"/>
                                        <p:tgtEl>
                                          <p:spTgt spid="1639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397"/>
                                        </p:tgtEl>
                                        <p:attrNameLst>
                                          <p:attrName>style.visibility</p:attrName>
                                        </p:attrNameLst>
                                      </p:cBhvr>
                                      <p:to>
                                        <p:strVal val="visible"/>
                                      </p:to>
                                    </p:set>
                                    <p:anim calcmode="lin" valueType="num">
                                      <p:cBhvr>
                                        <p:cTn id="15" dur="500" fill="hold"/>
                                        <p:tgtEl>
                                          <p:spTgt spid="16397"/>
                                        </p:tgtEl>
                                        <p:attrNameLst>
                                          <p:attrName>ppt_w</p:attrName>
                                        </p:attrNameLst>
                                      </p:cBhvr>
                                      <p:tavLst>
                                        <p:tav tm="0">
                                          <p:val>
                                            <p:fltVal val="0"/>
                                          </p:val>
                                        </p:tav>
                                        <p:tav tm="100000">
                                          <p:val>
                                            <p:strVal val="#ppt_w"/>
                                          </p:val>
                                        </p:tav>
                                      </p:tavLst>
                                    </p:anim>
                                    <p:anim calcmode="lin" valueType="num">
                                      <p:cBhvr>
                                        <p:cTn id="16" dur="500" fill="hold"/>
                                        <p:tgtEl>
                                          <p:spTgt spid="1639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400"/>
                                        </p:tgtEl>
                                        <p:attrNameLst>
                                          <p:attrName>style.visibility</p:attrName>
                                        </p:attrNameLst>
                                      </p:cBhvr>
                                      <p:to>
                                        <p:strVal val="visible"/>
                                      </p:to>
                                    </p:set>
                                    <p:anim calcmode="lin" valueType="num">
                                      <p:cBhvr>
                                        <p:cTn id="19" dur="500" fill="hold"/>
                                        <p:tgtEl>
                                          <p:spTgt spid="16400"/>
                                        </p:tgtEl>
                                        <p:attrNameLst>
                                          <p:attrName>ppt_w</p:attrName>
                                        </p:attrNameLst>
                                      </p:cBhvr>
                                      <p:tavLst>
                                        <p:tav tm="0">
                                          <p:val>
                                            <p:fltVal val="0"/>
                                          </p:val>
                                        </p:tav>
                                        <p:tav tm="100000">
                                          <p:val>
                                            <p:strVal val="#ppt_w"/>
                                          </p:val>
                                        </p:tav>
                                      </p:tavLst>
                                    </p:anim>
                                    <p:anim calcmode="lin" valueType="num">
                                      <p:cBhvr>
                                        <p:cTn id="20" dur="500" fill="hold"/>
                                        <p:tgtEl>
                                          <p:spTgt spid="16400"/>
                                        </p:tgtEl>
                                        <p:attrNameLst>
                                          <p:attrName>ppt_h</p:attrName>
                                        </p:attrNameLst>
                                      </p:cBhvr>
                                      <p:tavLst>
                                        <p:tav tm="0">
                                          <p:val>
                                            <p:fltVal val="0"/>
                                          </p:val>
                                        </p:tav>
                                        <p:tav tm="100000">
                                          <p:val>
                                            <p:strVal val="#ppt_h"/>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16403"/>
                                        </p:tgtEl>
                                        <p:attrNameLst>
                                          <p:attrName>style.visibility</p:attrName>
                                        </p:attrNameLst>
                                      </p:cBhvr>
                                      <p:to>
                                        <p:strVal val="visible"/>
                                      </p:to>
                                    </p:set>
                                    <p:animEffect transition="in" filter="randombar(horizontal)">
                                      <p:cBhvr>
                                        <p:cTn id="23" dur="500"/>
                                        <p:tgtEl>
                                          <p:spTgt spid="1640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404"/>
                                        </p:tgtEl>
                                        <p:attrNameLst>
                                          <p:attrName>style.visibility</p:attrName>
                                        </p:attrNameLst>
                                      </p:cBhvr>
                                      <p:to>
                                        <p:strVal val="visible"/>
                                      </p:to>
                                    </p:set>
                                    <p:animEffect transition="in" filter="randombar(horizontal)">
                                      <p:cBhvr>
                                        <p:cTn id="26" dur="500"/>
                                        <p:tgtEl>
                                          <p:spTgt spid="1640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405"/>
                                        </p:tgtEl>
                                        <p:attrNameLst>
                                          <p:attrName>style.visibility</p:attrName>
                                        </p:attrNameLst>
                                      </p:cBhvr>
                                      <p:to>
                                        <p:strVal val="visible"/>
                                      </p:to>
                                    </p:set>
                                    <p:animEffect transition="in" filter="randombar(horizontal)">
                                      <p:cBhvr>
                                        <p:cTn id="29" dur="500"/>
                                        <p:tgtEl>
                                          <p:spTgt spid="1640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406"/>
                                        </p:tgtEl>
                                        <p:attrNameLst>
                                          <p:attrName>style.visibility</p:attrName>
                                        </p:attrNameLst>
                                      </p:cBhvr>
                                      <p:to>
                                        <p:strVal val="visible"/>
                                      </p:to>
                                    </p:set>
                                    <p:animEffect transition="in" filter="randombar(horizontal)">
                                      <p:cBhvr>
                                        <p:cTn id="32" dur="5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4" grpId="0" autoUpdateAnimBg="0"/>
      <p:bldP spid="16405" grpId="0" autoUpdateAnimBg="0"/>
      <p:bldP spid="164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4" descr="HinhDD4-2"/>
          <p:cNvPicPr>
            <a:picLocks noGrp="1" noChangeAspect="1" noChangeArrowheads="1"/>
          </p:cNvPicPr>
          <p:nvPr>
            <p:ph idx="1"/>
          </p:nvPr>
        </p:nvPicPr>
        <p:blipFill>
          <a:blip r:embed="rId2"/>
          <a:srcRect/>
          <a:stretch>
            <a:fillRect/>
          </a:stretch>
        </p:blipFill>
        <p:spPr>
          <a:xfrm>
            <a:off x="0" y="1524000"/>
            <a:ext cx="9372600" cy="5334000"/>
          </a:xfrm>
        </p:spPr>
      </p:pic>
      <p:sp>
        <p:nvSpPr>
          <p:cNvPr id="23556" name="TextBox 8"/>
          <p:cNvSpPr txBox="1">
            <a:spLocks noChangeArrowheads="1"/>
          </p:cNvSpPr>
          <p:nvPr/>
        </p:nvSpPr>
        <p:spPr bwMode="auto">
          <a:xfrm>
            <a:off x="0" y="1600200"/>
            <a:ext cx="1595438" cy="579438"/>
          </a:xfrm>
          <a:prstGeom prst="rect">
            <a:avLst/>
          </a:prstGeom>
          <a:noFill/>
          <a:ln w="9525">
            <a:noFill/>
            <a:miter lim="800000"/>
            <a:headEnd/>
            <a:tailEnd/>
          </a:ln>
        </p:spPr>
        <p:txBody>
          <a:bodyPr wrap="none">
            <a:spAutoFit/>
          </a:bodyPr>
          <a:lstStyle/>
          <a:p>
            <a:r>
              <a:rPr lang="en-US" sz="3200" b="1" u="sng">
                <a:latin typeface="Times New Roman" pitchFamily="18" charset="0"/>
                <a:cs typeface="Times New Roman" pitchFamily="18" charset="0"/>
              </a:rPr>
              <a:t>Tranh 1</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5" descr="HinhDD4-3"/>
          <p:cNvPicPr>
            <a:picLocks noGrp="1" noChangeAspect="1" noChangeArrowheads="1"/>
          </p:cNvPicPr>
          <p:nvPr>
            <p:ph idx="1"/>
          </p:nvPr>
        </p:nvPicPr>
        <p:blipFill>
          <a:blip r:embed="rId2"/>
          <a:srcRect/>
          <a:stretch>
            <a:fillRect/>
          </a:stretch>
        </p:blipFill>
        <p:spPr>
          <a:xfrm>
            <a:off x="0" y="1752600"/>
            <a:ext cx="9144000" cy="5105400"/>
          </a:xfrm>
        </p:spPr>
      </p:pic>
      <p:sp>
        <p:nvSpPr>
          <p:cNvPr id="24580" name="TextBox 5"/>
          <p:cNvSpPr txBox="1">
            <a:spLocks noChangeArrowheads="1"/>
          </p:cNvSpPr>
          <p:nvPr/>
        </p:nvSpPr>
        <p:spPr bwMode="auto">
          <a:xfrm>
            <a:off x="0" y="1752600"/>
            <a:ext cx="1595438" cy="579438"/>
          </a:xfrm>
          <a:prstGeom prst="rect">
            <a:avLst/>
          </a:prstGeom>
          <a:noFill/>
          <a:ln w="9525">
            <a:noFill/>
            <a:miter lim="800000"/>
            <a:headEnd/>
            <a:tailEnd/>
          </a:ln>
        </p:spPr>
        <p:txBody>
          <a:bodyPr wrap="none">
            <a:spAutoFit/>
          </a:bodyPr>
          <a:lstStyle/>
          <a:p>
            <a:r>
              <a:rPr lang="en-US" sz="3200" b="1" u="sng">
                <a:latin typeface="Times New Roman" pitchFamily="18" charset="0"/>
                <a:cs typeface="Times New Roman" pitchFamily="18" charset="0"/>
              </a:rPr>
              <a:t>Tranh 2</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709</Words>
  <Application>Microsoft Office PowerPoint</Application>
  <PresentationFormat>On-screen Show (4:3)</PresentationFormat>
  <Paragraphs>97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TNH</dc:creator>
  <cp:lastModifiedBy>Admin</cp:lastModifiedBy>
  <cp:revision>33</cp:revision>
  <dcterms:created xsi:type="dcterms:W3CDTF">2013-10-02T11:03:00Z</dcterms:created>
  <dcterms:modified xsi:type="dcterms:W3CDTF">2018-12-11T03:51:28Z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