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51" r:id="rId2"/>
    <p:sldId id="353" r:id="rId3"/>
    <p:sldId id="355" r:id="rId4"/>
    <p:sldId id="356" r:id="rId5"/>
    <p:sldId id="339" r:id="rId6"/>
    <p:sldId id="340" r:id="rId7"/>
    <p:sldId id="343" r:id="rId8"/>
    <p:sldId id="344" r:id="rId9"/>
    <p:sldId id="341" r:id="rId10"/>
    <p:sldId id="358" r:id="rId11"/>
    <p:sldId id="295" r:id="rId12"/>
    <p:sldId id="262" r:id="rId13"/>
    <p:sldId id="359" r:id="rId14"/>
    <p:sldId id="312" r:id="rId15"/>
    <p:sldId id="362" r:id="rId16"/>
    <p:sldId id="360" r:id="rId17"/>
    <p:sldId id="363" r:id="rId18"/>
    <p:sldId id="370" r:id="rId19"/>
    <p:sldId id="365" r:id="rId20"/>
    <p:sldId id="372" r:id="rId21"/>
    <p:sldId id="371" r:id="rId22"/>
    <p:sldId id="366" r:id="rId23"/>
    <p:sldId id="367" r:id="rId24"/>
    <p:sldId id="369"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2B2B2"/>
    <a:srgbClr val="ECF96F"/>
    <a:srgbClr val="990099"/>
    <a:srgbClr val="FF0000"/>
    <a:srgbClr val="FF00FF"/>
    <a:srgbClr val="006600"/>
    <a:srgbClr val="99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2" autoAdjust="0"/>
    <p:restoredTop sz="90557" autoAdjust="0"/>
  </p:normalViewPr>
  <p:slideViewPr>
    <p:cSldViewPr>
      <p:cViewPr>
        <p:scale>
          <a:sx n="70" d="100"/>
          <a:sy n="70" d="100"/>
        </p:scale>
        <p:origin x="-474"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026D4EC-E2E2-4256-AF32-9DC3497C1DC8}" type="slidenum">
              <a:rPr lang="en-US"/>
              <a:pPr>
                <a:defRPr/>
              </a:pPr>
              <a:t>‹#›</a:t>
            </a:fld>
            <a:endParaRPr lang="en-US"/>
          </a:p>
        </p:txBody>
      </p:sp>
    </p:spTree>
    <p:extLst>
      <p:ext uri="{BB962C8B-B14F-4D97-AF65-F5344CB8AC3E}">
        <p14:creationId xmlns:p14="http://schemas.microsoft.com/office/powerpoint/2010/main" val="2129135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503E3C-0FAF-4450-9731-AC6C93E512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66A03C-A789-4D03-895A-E11DBBCD2B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CCAB7E-2FE9-4B06-AA23-EE3BBE1B9C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9E6DDFE-D0EA-4DF7-A203-6F1C01B928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975E1E-AAAA-42FD-AE08-E3E1672DCE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0F7B5B-4C20-44B4-82CE-59DD5F500B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F85155-1907-45F5-861C-DFF21EA2AA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87A88A-0AF4-4F50-8F02-D8D5387E41E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105862-9DEB-4DED-9283-DA4CCD9794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378DAA-A8DD-42F2-B71A-54356EAAD3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7F11BD-0EB8-4522-96B2-79438DCE4C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AF2257-50B5-4A82-AC75-327CC01A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573F77E-7312-4B92-8292-8E1B14F6A7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D:\KHOI%203\HA%203a2\TNXH%20t23\Anh\add%20vao%20bai.wmv"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ChangeArrowheads="1"/>
          </p:cNvSpPr>
          <p:nvPr/>
        </p:nvSpPr>
        <p:spPr bwMode="auto">
          <a:xfrm>
            <a:off x="1066800" y="1844675"/>
            <a:ext cx="3287713" cy="90488"/>
          </a:xfrm>
          <a:prstGeom prst="rect">
            <a:avLst/>
          </a:prstGeom>
          <a:noFill/>
          <a:ln w="9525">
            <a:noFill/>
            <a:miter lim="800000"/>
            <a:headEnd/>
            <a:tailEnd/>
          </a:ln>
        </p:spPr>
        <p:txBody>
          <a:bodyPr wrap="none">
            <a:spAutoFit/>
          </a:bodyPr>
          <a:lstStyle/>
          <a:p>
            <a:endParaRPr lang="vi-VN" sz="2800">
              <a:solidFill>
                <a:srgbClr val="000000"/>
              </a:solidFill>
            </a:endParaRPr>
          </a:p>
        </p:txBody>
      </p:sp>
      <p:pic>
        <p:nvPicPr>
          <p:cNvPr id="6" name="Picture 4" descr="3d butterfly"/>
          <p:cNvPicPr>
            <a:picLocks noChangeAspect="1" noChangeArrowheads="1" noCrop="1"/>
          </p:cNvPicPr>
          <p:nvPr/>
        </p:nvPicPr>
        <p:blipFill>
          <a:blip r:embed="rId3"/>
          <a:srcRect/>
          <a:stretch>
            <a:fillRect/>
          </a:stretch>
        </p:blipFill>
        <p:spPr bwMode="auto">
          <a:xfrm>
            <a:off x="7740650" y="836613"/>
            <a:ext cx="946150" cy="568325"/>
          </a:xfrm>
          <a:prstGeom prst="rect">
            <a:avLst/>
          </a:prstGeom>
          <a:noFill/>
          <a:ln w="9525">
            <a:noFill/>
            <a:miter lim="800000"/>
            <a:headEnd/>
            <a:tailEnd/>
          </a:ln>
        </p:spPr>
      </p:pic>
      <p:pic>
        <p:nvPicPr>
          <p:cNvPr id="7" name="Picture 5" descr="3d butterfly"/>
          <p:cNvPicPr>
            <a:picLocks noChangeAspect="1" noChangeArrowheads="1" noCrop="1"/>
          </p:cNvPicPr>
          <p:nvPr/>
        </p:nvPicPr>
        <p:blipFill>
          <a:blip r:embed="rId3"/>
          <a:srcRect/>
          <a:stretch>
            <a:fillRect/>
          </a:stretch>
        </p:blipFill>
        <p:spPr bwMode="auto">
          <a:xfrm rot="-121248">
            <a:off x="8197850" y="3213100"/>
            <a:ext cx="946150" cy="568325"/>
          </a:xfrm>
          <a:prstGeom prst="rect">
            <a:avLst/>
          </a:prstGeom>
          <a:noFill/>
          <a:ln w="9525">
            <a:noFill/>
            <a:miter lim="800000"/>
            <a:headEnd/>
            <a:tailEnd/>
          </a:ln>
        </p:spPr>
      </p:pic>
      <p:pic>
        <p:nvPicPr>
          <p:cNvPr id="8" name="Picture 6" descr="3d butterfly"/>
          <p:cNvPicPr>
            <a:picLocks noChangeAspect="1" noChangeArrowheads="1" noCrop="1"/>
          </p:cNvPicPr>
          <p:nvPr/>
        </p:nvPicPr>
        <p:blipFill>
          <a:blip r:embed="rId3"/>
          <a:srcRect/>
          <a:stretch>
            <a:fillRect/>
          </a:stretch>
        </p:blipFill>
        <p:spPr bwMode="auto">
          <a:xfrm rot="-3701955">
            <a:off x="184944" y="3134519"/>
            <a:ext cx="973138" cy="552450"/>
          </a:xfrm>
          <a:prstGeom prst="rect">
            <a:avLst/>
          </a:prstGeom>
          <a:noFill/>
          <a:ln w="9525">
            <a:noFill/>
            <a:miter lim="800000"/>
            <a:headEnd/>
            <a:tailEnd/>
          </a:ln>
        </p:spPr>
      </p:pic>
      <p:pic>
        <p:nvPicPr>
          <p:cNvPr id="9" name="Picture 7" descr="3d butterfly"/>
          <p:cNvPicPr>
            <a:picLocks noChangeAspect="1" noChangeArrowheads="1" noCrop="1"/>
          </p:cNvPicPr>
          <p:nvPr/>
        </p:nvPicPr>
        <p:blipFill>
          <a:blip r:embed="rId3"/>
          <a:srcRect/>
          <a:stretch>
            <a:fillRect/>
          </a:stretch>
        </p:blipFill>
        <p:spPr bwMode="auto">
          <a:xfrm rot="2854065">
            <a:off x="5083175" y="5799138"/>
            <a:ext cx="971550" cy="552450"/>
          </a:xfrm>
          <a:prstGeom prst="rect">
            <a:avLst/>
          </a:prstGeom>
          <a:noFill/>
          <a:ln w="9525">
            <a:noFill/>
            <a:miter lim="800000"/>
            <a:headEnd/>
            <a:tailEnd/>
          </a:ln>
        </p:spPr>
      </p:pic>
      <p:grpSp>
        <p:nvGrpSpPr>
          <p:cNvPr id="2056" name="Group 8"/>
          <p:cNvGrpSpPr>
            <a:grpSpLocks/>
          </p:cNvGrpSpPr>
          <p:nvPr/>
        </p:nvGrpSpPr>
        <p:grpSpPr bwMode="auto">
          <a:xfrm>
            <a:off x="3124200" y="5029200"/>
            <a:ext cx="1752600" cy="1295400"/>
            <a:chOff x="1968" y="1152"/>
            <a:chExt cx="1829" cy="2688"/>
          </a:xfrm>
        </p:grpSpPr>
        <p:pic>
          <p:nvPicPr>
            <p:cNvPr id="2119" name="Picture 9" descr="hoahong"/>
            <p:cNvPicPr>
              <a:picLocks noChangeAspect="1" noChangeArrowheads="1" noCrop="1"/>
            </p:cNvPicPr>
            <p:nvPr/>
          </p:nvPicPr>
          <p:blipFill>
            <a:blip r:embed="rId4"/>
            <a:srcRect/>
            <a:stretch>
              <a:fillRect/>
            </a:stretch>
          </p:blipFill>
          <p:spPr bwMode="auto">
            <a:xfrm>
              <a:off x="2112" y="1152"/>
              <a:ext cx="1301" cy="2688"/>
            </a:xfrm>
            <a:prstGeom prst="rect">
              <a:avLst/>
            </a:prstGeom>
            <a:noFill/>
            <a:ln w="9525">
              <a:noFill/>
              <a:miter lim="800000"/>
              <a:headEnd/>
              <a:tailEnd/>
            </a:ln>
          </p:spPr>
        </p:pic>
        <p:grpSp>
          <p:nvGrpSpPr>
            <p:cNvPr id="2120" name="Group 10"/>
            <p:cNvGrpSpPr>
              <a:grpSpLocks/>
            </p:cNvGrpSpPr>
            <p:nvPr/>
          </p:nvGrpSpPr>
          <p:grpSpPr bwMode="auto">
            <a:xfrm>
              <a:off x="1968" y="1296"/>
              <a:ext cx="1829" cy="2256"/>
              <a:chOff x="1968" y="1296"/>
              <a:chExt cx="1829" cy="2256"/>
            </a:xfrm>
          </p:grpSpPr>
          <p:pic>
            <p:nvPicPr>
              <p:cNvPr id="2121" name="Picture 11" descr="hoahong"/>
              <p:cNvPicPr>
                <a:picLocks noChangeAspect="1" noChangeArrowheads="1" noCrop="1"/>
              </p:cNvPicPr>
              <p:nvPr/>
            </p:nvPicPr>
            <p:blipFill>
              <a:blip r:embed="rId4"/>
              <a:srcRect/>
              <a:stretch>
                <a:fillRect/>
              </a:stretch>
            </p:blipFill>
            <p:spPr bwMode="auto">
              <a:xfrm rot="-1466575">
                <a:off x="2112" y="1776"/>
                <a:ext cx="800" cy="1152"/>
              </a:xfrm>
              <a:prstGeom prst="rect">
                <a:avLst/>
              </a:prstGeom>
              <a:noFill/>
              <a:ln w="9525">
                <a:noFill/>
                <a:miter lim="800000"/>
                <a:headEnd/>
                <a:tailEnd/>
              </a:ln>
            </p:spPr>
          </p:pic>
          <p:pic>
            <p:nvPicPr>
              <p:cNvPr id="2122" name="Picture 12" descr="hoahong"/>
              <p:cNvPicPr>
                <a:picLocks noChangeAspect="1" noChangeArrowheads="1" noCrop="1"/>
              </p:cNvPicPr>
              <p:nvPr/>
            </p:nvPicPr>
            <p:blipFill>
              <a:blip r:embed="rId4"/>
              <a:srcRect/>
              <a:stretch>
                <a:fillRect/>
              </a:stretch>
            </p:blipFill>
            <p:spPr bwMode="auto">
              <a:xfrm rot="724743">
                <a:off x="2304" y="1296"/>
                <a:ext cx="1301" cy="1872"/>
              </a:xfrm>
              <a:prstGeom prst="rect">
                <a:avLst/>
              </a:prstGeom>
              <a:noFill/>
              <a:ln w="9525">
                <a:noFill/>
                <a:miter lim="800000"/>
                <a:headEnd/>
                <a:tailEnd/>
              </a:ln>
            </p:spPr>
          </p:pic>
          <p:pic>
            <p:nvPicPr>
              <p:cNvPr id="2123" name="Picture 13" descr="hoahong"/>
              <p:cNvPicPr>
                <a:picLocks noChangeAspect="1" noChangeArrowheads="1" noCrop="1"/>
              </p:cNvPicPr>
              <p:nvPr/>
            </p:nvPicPr>
            <p:blipFill>
              <a:blip r:embed="rId4"/>
              <a:srcRect/>
              <a:stretch>
                <a:fillRect/>
              </a:stretch>
            </p:blipFill>
            <p:spPr bwMode="auto">
              <a:xfrm rot="-1466575">
                <a:off x="1968" y="2304"/>
                <a:ext cx="800" cy="1152"/>
              </a:xfrm>
              <a:prstGeom prst="rect">
                <a:avLst/>
              </a:prstGeom>
              <a:noFill/>
              <a:ln w="9525">
                <a:noFill/>
                <a:miter lim="800000"/>
                <a:headEnd/>
                <a:tailEnd/>
              </a:ln>
            </p:spPr>
          </p:pic>
          <p:pic>
            <p:nvPicPr>
              <p:cNvPr id="2124" name="Picture 14" descr="hoahong"/>
              <p:cNvPicPr>
                <a:picLocks noChangeAspect="1" noChangeArrowheads="1" noCrop="1"/>
              </p:cNvPicPr>
              <p:nvPr/>
            </p:nvPicPr>
            <p:blipFill>
              <a:blip r:embed="rId4"/>
              <a:srcRect/>
              <a:stretch>
                <a:fillRect/>
              </a:stretch>
            </p:blipFill>
            <p:spPr bwMode="auto">
              <a:xfrm rot="1078134">
                <a:off x="2496" y="1680"/>
                <a:ext cx="1301" cy="1872"/>
              </a:xfrm>
              <a:prstGeom prst="rect">
                <a:avLst/>
              </a:prstGeom>
              <a:noFill/>
              <a:ln w="9525">
                <a:noFill/>
                <a:miter lim="800000"/>
                <a:headEnd/>
                <a:tailEnd/>
              </a:ln>
            </p:spPr>
          </p:pic>
        </p:grpSp>
      </p:grpSp>
      <p:grpSp>
        <p:nvGrpSpPr>
          <p:cNvPr id="2057" name="Group 15"/>
          <p:cNvGrpSpPr>
            <a:grpSpLocks/>
          </p:cNvGrpSpPr>
          <p:nvPr/>
        </p:nvGrpSpPr>
        <p:grpSpPr bwMode="auto">
          <a:xfrm>
            <a:off x="4495800" y="5410200"/>
            <a:ext cx="1752600" cy="1295400"/>
            <a:chOff x="1968" y="1152"/>
            <a:chExt cx="1829" cy="2688"/>
          </a:xfrm>
        </p:grpSpPr>
        <p:pic>
          <p:nvPicPr>
            <p:cNvPr id="2113" name="Picture 16" descr="hoahong"/>
            <p:cNvPicPr>
              <a:picLocks noChangeAspect="1" noChangeArrowheads="1" noCrop="1"/>
            </p:cNvPicPr>
            <p:nvPr/>
          </p:nvPicPr>
          <p:blipFill>
            <a:blip r:embed="rId4"/>
            <a:srcRect/>
            <a:stretch>
              <a:fillRect/>
            </a:stretch>
          </p:blipFill>
          <p:spPr bwMode="auto">
            <a:xfrm>
              <a:off x="2112" y="1152"/>
              <a:ext cx="1301" cy="2688"/>
            </a:xfrm>
            <a:prstGeom prst="rect">
              <a:avLst/>
            </a:prstGeom>
            <a:noFill/>
            <a:ln w="9525">
              <a:noFill/>
              <a:miter lim="800000"/>
              <a:headEnd/>
              <a:tailEnd/>
            </a:ln>
          </p:spPr>
        </p:pic>
        <p:grpSp>
          <p:nvGrpSpPr>
            <p:cNvPr id="2114" name="Group 17"/>
            <p:cNvGrpSpPr>
              <a:grpSpLocks/>
            </p:cNvGrpSpPr>
            <p:nvPr/>
          </p:nvGrpSpPr>
          <p:grpSpPr bwMode="auto">
            <a:xfrm>
              <a:off x="1968" y="1296"/>
              <a:ext cx="1829" cy="2256"/>
              <a:chOff x="1968" y="1296"/>
              <a:chExt cx="1829" cy="2256"/>
            </a:xfrm>
          </p:grpSpPr>
          <p:pic>
            <p:nvPicPr>
              <p:cNvPr id="2115" name="Picture 18" descr="hoahong"/>
              <p:cNvPicPr>
                <a:picLocks noChangeAspect="1" noChangeArrowheads="1" noCrop="1"/>
              </p:cNvPicPr>
              <p:nvPr/>
            </p:nvPicPr>
            <p:blipFill>
              <a:blip r:embed="rId4"/>
              <a:srcRect/>
              <a:stretch>
                <a:fillRect/>
              </a:stretch>
            </p:blipFill>
            <p:spPr bwMode="auto">
              <a:xfrm rot="-1466575">
                <a:off x="2112" y="1776"/>
                <a:ext cx="800" cy="1152"/>
              </a:xfrm>
              <a:prstGeom prst="rect">
                <a:avLst/>
              </a:prstGeom>
              <a:noFill/>
              <a:ln w="9525">
                <a:noFill/>
                <a:miter lim="800000"/>
                <a:headEnd/>
                <a:tailEnd/>
              </a:ln>
            </p:spPr>
          </p:pic>
          <p:pic>
            <p:nvPicPr>
              <p:cNvPr id="2116" name="Picture 19" descr="hoahong"/>
              <p:cNvPicPr>
                <a:picLocks noChangeAspect="1" noChangeArrowheads="1" noCrop="1"/>
              </p:cNvPicPr>
              <p:nvPr/>
            </p:nvPicPr>
            <p:blipFill>
              <a:blip r:embed="rId4"/>
              <a:srcRect/>
              <a:stretch>
                <a:fillRect/>
              </a:stretch>
            </p:blipFill>
            <p:spPr bwMode="auto">
              <a:xfrm rot="724743">
                <a:off x="2304" y="1296"/>
                <a:ext cx="1301" cy="1872"/>
              </a:xfrm>
              <a:prstGeom prst="rect">
                <a:avLst/>
              </a:prstGeom>
              <a:noFill/>
              <a:ln w="9525">
                <a:noFill/>
                <a:miter lim="800000"/>
                <a:headEnd/>
                <a:tailEnd/>
              </a:ln>
            </p:spPr>
          </p:pic>
          <p:pic>
            <p:nvPicPr>
              <p:cNvPr id="2117" name="Picture 20" descr="hoahong"/>
              <p:cNvPicPr>
                <a:picLocks noChangeAspect="1" noChangeArrowheads="1" noCrop="1"/>
              </p:cNvPicPr>
              <p:nvPr/>
            </p:nvPicPr>
            <p:blipFill>
              <a:blip r:embed="rId4"/>
              <a:srcRect/>
              <a:stretch>
                <a:fillRect/>
              </a:stretch>
            </p:blipFill>
            <p:spPr bwMode="auto">
              <a:xfrm rot="-1466575">
                <a:off x="1968" y="2304"/>
                <a:ext cx="800" cy="1152"/>
              </a:xfrm>
              <a:prstGeom prst="rect">
                <a:avLst/>
              </a:prstGeom>
              <a:noFill/>
              <a:ln w="9525">
                <a:noFill/>
                <a:miter lim="800000"/>
                <a:headEnd/>
                <a:tailEnd/>
              </a:ln>
            </p:spPr>
          </p:pic>
          <p:pic>
            <p:nvPicPr>
              <p:cNvPr id="2118" name="Picture 21" descr="hoahong"/>
              <p:cNvPicPr>
                <a:picLocks noChangeAspect="1" noChangeArrowheads="1" noCrop="1"/>
              </p:cNvPicPr>
              <p:nvPr/>
            </p:nvPicPr>
            <p:blipFill>
              <a:blip r:embed="rId4"/>
              <a:srcRect/>
              <a:stretch>
                <a:fillRect/>
              </a:stretch>
            </p:blipFill>
            <p:spPr bwMode="auto">
              <a:xfrm rot="1078134">
                <a:off x="2496" y="1680"/>
                <a:ext cx="1301" cy="1872"/>
              </a:xfrm>
              <a:prstGeom prst="rect">
                <a:avLst/>
              </a:prstGeom>
              <a:noFill/>
              <a:ln w="9525">
                <a:noFill/>
                <a:miter lim="800000"/>
                <a:headEnd/>
                <a:tailEnd/>
              </a:ln>
            </p:spPr>
          </p:pic>
        </p:grpSp>
      </p:grpSp>
      <p:grpSp>
        <p:nvGrpSpPr>
          <p:cNvPr id="2058" name="Group 22"/>
          <p:cNvGrpSpPr>
            <a:grpSpLocks/>
          </p:cNvGrpSpPr>
          <p:nvPr/>
        </p:nvGrpSpPr>
        <p:grpSpPr bwMode="auto">
          <a:xfrm>
            <a:off x="3657600" y="5562600"/>
            <a:ext cx="1752600" cy="1295400"/>
            <a:chOff x="1968" y="1152"/>
            <a:chExt cx="1829" cy="2688"/>
          </a:xfrm>
        </p:grpSpPr>
        <p:pic>
          <p:nvPicPr>
            <p:cNvPr id="2107" name="Picture 23" descr="hoahong"/>
            <p:cNvPicPr>
              <a:picLocks noChangeAspect="1" noChangeArrowheads="1" noCrop="1"/>
            </p:cNvPicPr>
            <p:nvPr/>
          </p:nvPicPr>
          <p:blipFill>
            <a:blip r:embed="rId4"/>
            <a:srcRect/>
            <a:stretch>
              <a:fillRect/>
            </a:stretch>
          </p:blipFill>
          <p:spPr bwMode="auto">
            <a:xfrm>
              <a:off x="2112" y="1152"/>
              <a:ext cx="1301" cy="2688"/>
            </a:xfrm>
            <a:prstGeom prst="rect">
              <a:avLst/>
            </a:prstGeom>
            <a:noFill/>
            <a:ln w="9525">
              <a:noFill/>
              <a:miter lim="800000"/>
              <a:headEnd/>
              <a:tailEnd/>
            </a:ln>
          </p:spPr>
        </p:pic>
        <p:grpSp>
          <p:nvGrpSpPr>
            <p:cNvPr id="2108" name="Group 24"/>
            <p:cNvGrpSpPr>
              <a:grpSpLocks/>
            </p:cNvGrpSpPr>
            <p:nvPr/>
          </p:nvGrpSpPr>
          <p:grpSpPr bwMode="auto">
            <a:xfrm>
              <a:off x="1968" y="1296"/>
              <a:ext cx="1829" cy="2256"/>
              <a:chOff x="1968" y="1296"/>
              <a:chExt cx="1829" cy="2256"/>
            </a:xfrm>
          </p:grpSpPr>
          <p:pic>
            <p:nvPicPr>
              <p:cNvPr id="2109" name="Picture 25" descr="hoahong"/>
              <p:cNvPicPr>
                <a:picLocks noChangeAspect="1" noChangeArrowheads="1" noCrop="1"/>
              </p:cNvPicPr>
              <p:nvPr/>
            </p:nvPicPr>
            <p:blipFill>
              <a:blip r:embed="rId4"/>
              <a:srcRect/>
              <a:stretch>
                <a:fillRect/>
              </a:stretch>
            </p:blipFill>
            <p:spPr bwMode="auto">
              <a:xfrm rot="-1466575">
                <a:off x="2112" y="1776"/>
                <a:ext cx="800" cy="1152"/>
              </a:xfrm>
              <a:prstGeom prst="rect">
                <a:avLst/>
              </a:prstGeom>
              <a:noFill/>
              <a:ln w="9525">
                <a:noFill/>
                <a:miter lim="800000"/>
                <a:headEnd/>
                <a:tailEnd/>
              </a:ln>
            </p:spPr>
          </p:pic>
          <p:pic>
            <p:nvPicPr>
              <p:cNvPr id="2110" name="Picture 26" descr="hoahong"/>
              <p:cNvPicPr>
                <a:picLocks noChangeAspect="1" noChangeArrowheads="1" noCrop="1"/>
              </p:cNvPicPr>
              <p:nvPr/>
            </p:nvPicPr>
            <p:blipFill>
              <a:blip r:embed="rId4"/>
              <a:srcRect/>
              <a:stretch>
                <a:fillRect/>
              </a:stretch>
            </p:blipFill>
            <p:spPr bwMode="auto">
              <a:xfrm rot="724743">
                <a:off x="2304" y="1296"/>
                <a:ext cx="1301" cy="1872"/>
              </a:xfrm>
              <a:prstGeom prst="rect">
                <a:avLst/>
              </a:prstGeom>
              <a:noFill/>
              <a:ln w="9525">
                <a:noFill/>
                <a:miter lim="800000"/>
                <a:headEnd/>
                <a:tailEnd/>
              </a:ln>
            </p:spPr>
          </p:pic>
          <p:pic>
            <p:nvPicPr>
              <p:cNvPr id="2111" name="Picture 27" descr="hoahong"/>
              <p:cNvPicPr>
                <a:picLocks noChangeAspect="1" noChangeArrowheads="1" noCrop="1"/>
              </p:cNvPicPr>
              <p:nvPr/>
            </p:nvPicPr>
            <p:blipFill>
              <a:blip r:embed="rId4"/>
              <a:srcRect/>
              <a:stretch>
                <a:fillRect/>
              </a:stretch>
            </p:blipFill>
            <p:spPr bwMode="auto">
              <a:xfrm rot="-1466575">
                <a:off x="1968" y="2304"/>
                <a:ext cx="800" cy="1152"/>
              </a:xfrm>
              <a:prstGeom prst="rect">
                <a:avLst/>
              </a:prstGeom>
              <a:noFill/>
              <a:ln w="9525">
                <a:noFill/>
                <a:miter lim="800000"/>
                <a:headEnd/>
                <a:tailEnd/>
              </a:ln>
            </p:spPr>
          </p:pic>
          <p:pic>
            <p:nvPicPr>
              <p:cNvPr id="2112" name="Picture 28" descr="hoahong"/>
              <p:cNvPicPr>
                <a:picLocks noChangeAspect="1" noChangeArrowheads="1" noCrop="1"/>
              </p:cNvPicPr>
              <p:nvPr/>
            </p:nvPicPr>
            <p:blipFill>
              <a:blip r:embed="rId4"/>
              <a:srcRect/>
              <a:stretch>
                <a:fillRect/>
              </a:stretch>
            </p:blipFill>
            <p:spPr bwMode="auto">
              <a:xfrm rot="1078134">
                <a:off x="2496" y="1680"/>
                <a:ext cx="1301" cy="1872"/>
              </a:xfrm>
              <a:prstGeom prst="rect">
                <a:avLst/>
              </a:prstGeom>
              <a:noFill/>
              <a:ln w="9525">
                <a:noFill/>
                <a:miter lim="800000"/>
                <a:headEnd/>
                <a:tailEnd/>
              </a:ln>
            </p:spPr>
          </p:pic>
        </p:grpSp>
      </p:grpSp>
      <p:grpSp>
        <p:nvGrpSpPr>
          <p:cNvPr id="12" name="Group 29"/>
          <p:cNvGrpSpPr>
            <a:grpSpLocks/>
          </p:cNvGrpSpPr>
          <p:nvPr/>
        </p:nvGrpSpPr>
        <p:grpSpPr bwMode="auto">
          <a:xfrm>
            <a:off x="82810" y="88480"/>
            <a:ext cx="9061190" cy="2121526"/>
            <a:chOff x="852" y="448"/>
            <a:chExt cx="3120" cy="836"/>
          </a:xfrm>
          <a:solidFill>
            <a:schemeClr val="bg1"/>
          </a:solidFill>
        </p:grpSpPr>
        <p:sp>
          <p:nvSpPr>
            <p:cNvPr id="32" name="Oval 30"/>
            <p:cNvSpPr>
              <a:spLocks noChangeArrowheads="1"/>
            </p:cNvSpPr>
            <p:nvPr/>
          </p:nvSpPr>
          <p:spPr bwMode="auto">
            <a:xfrm>
              <a:off x="852" y="448"/>
              <a:ext cx="3120" cy="836"/>
            </a:xfrm>
            <a:prstGeom prst="ellipse">
              <a:avLst/>
            </a:prstGeom>
            <a:grpFill/>
            <a:ln w="9525">
              <a:solidFill>
                <a:schemeClr val="tx1"/>
              </a:solidFill>
              <a:round/>
              <a:headEnd/>
              <a:tailEnd/>
            </a:ln>
          </p:spPr>
          <p:txBody>
            <a:bodyPr wrap="none" anchor="ctr"/>
            <a:lstStyle/>
            <a:p>
              <a:pPr>
                <a:defRPr/>
              </a:pPr>
              <a:endParaRPr lang="en-US" sz="2800">
                <a:solidFill>
                  <a:srgbClr val="000000"/>
                </a:solidFill>
                <a:latin typeface="Times New Roman" pitchFamily="18" charset="0"/>
                <a:cs typeface="Times New Roman" pitchFamily="18" charset="0"/>
              </a:endParaRPr>
            </a:p>
          </p:txBody>
        </p:sp>
        <p:sp>
          <p:nvSpPr>
            <p:cNvPr id="33" name="Rectangle 31"/>
            <p:cNvSpPr>
              <a:spLocks noChangeArrowheads="1"/>
            </p:cNvSpPr>
            <p:nvPr/>
          </p:nvSpPr>
          <p:spPr bwMode="auto">
            <a:xfrm>
              <a:off x="1216" y="667"/>
              <a:ext cx="2257" cy="447"/>
            </a:xfrm>
            <a:prstGeom prst="rect">
              <a:avLst/>
            </a:prstGeom>
            <a:grpFill/>
            <a:ln w="9525">
              <a:noFill/>
              <a:miter lim="800000"/>
              <a:headEnd/>
              <a:tailEnd/>
            </a:ln>
          </p:spPr>
          <p:txBody>
            <a:bodyPr anchor="ctr"/>
            <a:lstStyle/>
            <a:p>
              <a:pPr algn="ctr">
                <a:defRPr/>
              </a:pPr>
              <a:r>
                <a:rPr lang="en-US" sz="4800" b="1" i="1" dirty="0">
                  <a:solidFill>
                    <a:srgbClr val="CC0000"/>
                  </a:solidFill>
                  <a:latin typeface="Times New Roman" pitchFamily="18" charset="0"/>
                  <a:cs typeface="Times New Roman" pitchFamily="18" charset="0"/>
                </a:rPr>
                <a:t> </a:t>
              </a:r>
              <a:r>
                <a:rPr lang="en-US" sz="4800" b="1" i="1" dirty="0" err="1">
                  <a:solidFill>
                    <a:srgbClr val="CC0000"/>
                  </a:solidFill>
                  <a:latin typeface="Times New Roman" pitchFamily="18" charset="0"/>
                  <a:cs typeface="Times New Roman" pitchFamily="18" charset="0"/>
                </a:rPr>
                <a:t>Chào</a:t>
              </a:r>
              <a:r>
                <a:rPr lang="en-US" sz="4800" b="1" i="1" dirty="0">
                  <a:solidFill>
                    <a:srgbClr val="CC0000"/>
                  </a:solidFill>
                  <a:latin typeface="Times New Roman" pitchFamily="18" charset="0"/>
                  <a:cs typeface="Times New Roman" pitchFamily="18" charset="0"/>
                </a:rPr>
                <a:t> </a:t>
              </a:r>
              <a:r>
                <a:rPr lang="en-US" sz="4800" b="1" i="1" dirty="0" err="1">
                  <a:solidFill>
                    <a:srgbClr val="CC0000"/>
                  </a:solidFill>
                  <a:latin typeface="Times New Roman" pitchFamily="18" charset="0"/>
                  <a:cs typeface="Times New Roman" pitchFamily="18" charset="0"/>
                </a:rPr>
                <a:t>mừng</a:t>
              </a:r>
              <a:r>
                <a:rPr lang="en-US" sz="4800" b="1" i="1" dirty="0">
                  <a:solidFill>
                    <a:srgbClr val="CC0000"/>
                  </a:solidFill>
                  <a:latin typeface="Times New Roman" pitchFamily="18" charset="0"/>
                  <a:cs typeface="Times New Roman" pitchFamily="18" charset="0"/>
                </a:rPr>
                <a:t> </a:t>
              </a:r>
              <a:r>
                <a:rPr lang="en-US" sz="4800" b="1" i="1" dirty="0" err="1">
                  <a:solidFill>
                    <a:srgbClr val="CC0000"/>
                  </a:solidFill>
                  <a:latin typeface="Times New Roman" pitchFamily="18" charset="0"/>
                  <a:cs typeface="Times New Roman" pitchFamily="18" charset="0"/>
                </a:rPr>
                <a:t>quý</a:t>
              </a:r>
              <a:r>
                <a:rPr lang="en-US" sz="4800" b="1" i="1" dirty="0">
                  <a:solidFill>
                    <a:srgbClr val="CC0000"/>
                  </a:solidFill>
                  <a:latin typeface="Times New Roman" pitchFamily="18" charset="0"/>
                  <a:cs typeface="Times New Roman" pitchFamily="18" charset="0"/>
                </a:rPr>
                <a:t> </a:t>
              </a:r>
              <a:r>
                <a:rPr lang="en-US" sz="4800" b="1" i="1" dirty="0" err="1">
                  <a:solidFill>
                    <a:srgbClr val="CC0000"/>
                  </a:solidFill>
                  <a:latin typeface="Times New Roman" pitchFamily="18" charset="0"/>
                  <a:cs typeface="Times New Roman" pitchFamily="18" charset="0"/>
                </a:rPr>
                <a:t>thầy</a:t>
              </a:r>
              <a:r>
                <a:rPr lang="en-US" sz="4800" b="1" i="1" dirty="0">
                  <a:solidFill>
                    <a:srgbClr val="CC0000"/>
                  </a:solidFill>
                  <a:latin typeface="Times New Roman" pitchFamily="18" charset="0"/>
                  <a:cs typeface="Times New Roman" pitchFamily="18" charset="0"/>
                </a:rPr>
                <a:t> </a:t>
              </a:r>
              <a:r>
                <a:rPr lang="en-US" sz="4800" b="1" i="1" dirty="0" err="1">
                  <a:solidFill>
                    <a:srgbClr val="CC0000"/>
                  </a:solidFill>
                  <a:latin typeface="Times New Roman" pitchFamily="18" charset="0"/>
                  <a:cs typeface="Times New Roman" pitchFamily="18" charset="0"/>
                </a:rPr>
                <a:t>cô</a:t>
              </a:r>
              <a:r>
                <a:rPr lang="en-US" sz="4800" b="1" i="1" dirty="0">
                  <a:solidFill>
                    <a:srgbClr val="CC0000"/>
                  </a:solidFill>
                  <a:latin typeface="Times New Roman" pitchFamily="18" charset="0"/>
                  <a:cs typeface="Times New Roman" pitchFamily="18" charset="0"/>
                </a:rPr>
                <a:t> </a:t>
              </a:r>
              <a:r>
                <a:rPr lang="en-US" sz="4800" b="1" i="1" dirty="0" err="1">
                  <a:solidFill>
                    <a:srgbClr val="CC0000"/>
                  </a:solidFill>
                  <a:latin typeface="Times New Roman" pitchFamily="18" charset="0"/>
                  <a:cs typeface="Times New Roman" pitchFamily="18" charset="0"/>
                </a:rPr>
                <a:t>về</a:t>
              </a:r>
              <a:r>
                <a:rPr lang="en-US" sz="4800" b="1" i="1" dirty="0">
                  <a:solidFill>
                    <a:srgbClr val="CC0000"/>
                  </a:solidFill>
                  <a:latin typeface="Times New Roman" pitchFamily="18" charset="0"/>
                  <a:cs typeface="Times New Roman" pitchFamily="18" charset="0"/>
                </a:rPr>
                <a:t> </a:t>
              </a:r>
              <a:r>
                <a:rPr lang="en-US" sz="4800" b="1" i="1" dirty="0" err="1">
                  <a:solidFill>
                    <a:srgbClr val="CC0000"/>
                  </a:solidFill>
                  <a:latin typeface="Times New Roman" pitchFamily="18" charset="0"/>
                  <a:cs typeface="Times New Roman" pitchFamily="18" charset="0"/>
                </a:rPr>
                <a:t>dự</a:t>
              </a:r>
              <a:r>
                <a:rPr lang="en-US" sz="4800" b="1" i="1" dirty="0">
                  <a:solidFill>
                    <a:srgbClr val="CC0000"/>
                  </a:solidFill>
                  <a:latin typeface="Times New Roman" pitchFamily="18" charset="0"/>
                  <a:cs typeface="Times New Roman" pitchFamily="18" charset="0"/>
                </a:rPr>
                <a:t> </a:t>
              </a:r>
              <a:r>
                <a:rPr lang="en-US" sz="4800" b="1" i="1" dirty="0" err="1">
                  <a:solidFill>
                    <a:srgbClr val="CC0000"/>
                  </a:solidFill>
                  <a:latin typeface="Times New Roman" pitchFamily="18" charset="0"/>
                  <a:cs typeface="Times New Roman" pitchFamily="18" charset="0"/>
                </a:rPr>
                <a:t>giờ</a:t>
              </a:r>
              <a:r>
                <a:rPr lang="en-US" sz="4800" b="1" i="1" dirty="0">
                  <a:solidFill>
                    <a:srgbClr val="CC0000"/>
                  </a:solidFill>
                  <a:latin typeface="Times New Roman" pitchFamily="18" charset="0"/>
                  <a:cs typeface="Times New Roman" pitchFamily="18" charset="0"/>
                </a:rPr>
                <a:t>!</a:t>
              </a:r>
            </a:p>
          </p:txBody>
        </p:sp>
      </p:grpSp>
      <p:grpSp>
        <p:nvGrpSpPr>
          <p:cNvPr id="2060" name="Group 33"/>
          <p:cNvGrpSpPr>
            <a:grpSpLocks/>
          </p:cNvGrpSpPr>
          <p:nvPr/>
        </p:nvGrpSpPr>
        <p:grpSpPr bwMode="auto">
          <a:xfrm>
            <a:off x="1905000" y="5257800"/>
            <a:ext cx="1752600" cy="1295400"/>
            <a:chOff x="1968" y="1152"/>
            <a:chExt cx="1829" cy="2688"/>
          </a:xfrm>
        </p:grpSpPr>
        <p:pic>
          <p:nvPicPr>
            <p:cNvPr id="2101" name="Picture 34" descr="hoahong"/>
            <p:cNvPicPr>
              <a:picLocks noChangeAspect="1" noChangeArrowheads="1" noCrop="1"/>
            </p:cNvPicPr>
            <p:nvPr/>
          </p:nvPicPr>
          <p:blipFill>
            <a:blip r:embed="rId4"/>
            <a:srcRect/>
            <a:stretch>
              <a:fillRect/>
            </a:stretch>
          </p:blipFill>
          <p:spPr bwMode="auto">
            <a:xfrm>
              <a:off x="2112" y="1152"/>
              <a:ext cx="1301" cy="2688"/>
            </a:xfrm>
            <a:prstGeom prst="rect">
              <a:avLst/>
            </a:prstGeom>
            <a:noFill/>
            <a:ln w="9525">
              <a:noFill/>
              <a:miter lim="800000"/>
              <a:headEnd/>
              <a:tailEnd/>
            </a:ln>
          </p:spPr>
        </p:pic>
        <p:grpSp>
          <p:nvGrpSpPr>
            <p:cNvPr id="2102" name="Group 35"/>
            <p:cNvGrpSpPr>
              <a:grpSpLocks/>
            </p:cNvGrpSpPr>
            <p:nvPr/>
          </p:nvGrpSpPr>
          <p:grpSpPr bwMode="auto">
            <a:xfrm>
              <a:off x="1968" y="1296"/>
              <a:ext cx="1829" cy="2256"/>
              <a:chOff x="1968" y="1296"/>
              <a:chExt cx="1829" cy="2256"/>
            </a:xfrm>
          </p:grpSpPr>
          <p:pic>
            <p:nvPicPr>
              <p:cNvPr id="2103" name="Picture 36" descr="hoahong"/>
              <p:cNvPicPr>
                <a:picLocks noChangeAspect="1" noChangeArrowheads="1" noCrop="1"/>
              </p:cNvPicPr>
              <p:nvPr/>
            </p:nvPicPr>
            <p:blipFill>
              <a:blip r:embed="rId4"/>
              <a:srcRect/>
              <a:stretch>
                <a:fillRect/>
              </a:stretch>
            </p:blipFill>
            <p:spPr bwMode="auto">
              <a:xfrm rot="-1466575">
                <a:off x="2112" y="1776"/>
                <a:ext cx="800" cy="1152"/>
              </a:xfrm>
              <a:prstGeom prst="rect">
                <a:avLst/>
              </a:prstGeom>
              <a:noFill/>
              <a:ln w="9525">
                <a:noFill/>
                <a:miter lim="800000"/>
                <a:headEnd/>
                <a:tailEnd/>
              </a:ln>
            </p:spPr>
          </p:pic>
          <p:pic>
            <p:nvPicPr>
              <p:cNvPr id="2104" name="Picture 37" descr="hoahong"/>
              <p:cNvPicPr>
                <a:picLocks noChangeAspect="1" noChangeArrowheads="1" noCrop="1"/>
              </p:cNvPicPr>
              <p:nvPr/>
            </p:nvPicPr>
            <p:blipFill>
              <a:blip r:embed="rId4"/>
              <a:srcRect/>
              <a:stretch>
                <a:fillRect/>
              </a:stretch>
            </p:blipFill>
            <p:spPr bwMode="auto">
              <a:xfrm rot="724743">
                <a:off x="2304" y="1296"/>
                <a:ext cx="1301" cy="1872"/>
              </a:xfrm>
              <a:prstGeom prst="rect">
                <a:avLst/>
              </a:prstGeom>
              <a:noFill/>
              <a:ln w="9525">
                <a:noFill/>
                <a:miter lim="800000"/>
                <a:headEnd/>
                <a:tailEnd/>
              </a:ln>
            </p:spPr>
          </p:pic>
          <p:pic>
            <p:nvPicPr>
              <p:cNvPr id="2105" name="Picture 38" descr="hoahong"/>
              <p:cNvPicPr>
                <a:picLocks noChangeAspect="1" noChangeArrowheads="1" noCrop="1"/>
              </p:cNvPicPr>
              <p:nvPr/>
            </p:nvPicPr>
            <p:blipFill>
              <a:blip r:embed="rId4"/>
              <a:srcRect/>
              <a:stretch>
                <a:fillRect/>
              </a:stretch>
            </p:blipFill>
            <p:spPr bwMode="auto">
              <a:xfrm rot="-1466575">
                <a:off x="1968" y="2304"/>
                <a:ext cx="800" cy="1152"/>
              </a:xfrm>
              <a:prstGeom prst="rect">
                <a:avLst/>
              </a:prstGeom>
              <a:noFill/>
              <a:ln w="9525">
                <a:noFill/>
                <a:miter lim="800000"/>
                <a:headEnd/>
                <a:tailEnd/>
              </a:ln>
            </p:spPr>
          </p:pic>
          <p:pic>
            <p:nvPicPr>
              <p:cNvPr id="2106" name="Picture 39" descr="hoahong"/>
              <p:cNvPicPr>
                <a:picLocks noChangeAspect="1" noChangeArrowheads="1" noCrop="1"/>
              </p:cNvPicPr>
              <p:nvPr/>
            </p:nvPicPr>
            <p:blipFill>
              <a:blip r:embed="rId4"/>
              <a:srcRect/>
              <a:stretch>
                <a:fillRect/>
              </a:stretch>
            </p:blipFill>
            <p:spPr bwMode="auto">
              <a:xfrm rot="1078134">
                <a:off x="2496" y="1680"/>
                <a:ext cx="1301" cy="1872"/>
              </a:xfrm>
              <a:prstGeom prst="rect">
                <a:avLst/>
              </a:prstGeom>
              <a:noFill/>
              <a:ln w="9525">
                <a:noFill/>
                <a:miter lim="800000"/>
                <a:headEnd/>
                <a:tailEnd/>
              </a:ln>
            </p:spPr>
          </p:pic>
        </p:grpSp>
      </p:grpSp>
      <p:grpSp>
        <p:nvGrpSpPr>
          <p:cNvPr id="2061" name="Group 40"/>
          <p:cNvGrpSpPr>
            <a:grpSpLocks/>
          </p:cNvGrpSpPr>
          <p:nvPr/>
        </p:nvGrpSpPr>
        <p:grpSpPr bwMode="auto">
          <a:xfrm>
            <a:off x="5334000" y="5410200"/>
            <a:ext cx="1752600" cy="1295400"/>
            <a:chOff x="1968" y="1152"/>
            <a:chExt cx="1829" cy="2688"/>
          </a:xfrm>
        </p:grpSpPr>
        <p:pic>
          <p:nvPicPr>
            <p:cNvPr id="2095" name="Picture 41" descr="hoahong"/>
            <p:cNvPicPr>
              <a:picLocks noChangeAspect="1" noChangeArrowheads="1" noCrop="1"/>
            </p:cNvPicPr>
            <p:nvPr/>
          </p:nvPicPr>
          <p:blipFill>
            <a:blip r:embed="rId4"/>
            <a:srcRect/>
            <a:stretch>
              <a:fillRect/>
            </a:stretch>
          </p:blipFill>
          <p:spPr bwMode="auto">
            <a:xfrm>
              <a:off x="2112" y="1152"/>
              <a:ext cx="1301" cy="2688"/>
            </a:xfrm>
            <a:prstGeom prst="rect">
              <a:avLst/>
            </a:prstGeom>
            <a:noFill/>
            <a:ln w="9525">
              <a:noFill/>
              <a:miter lim="800000"/>
              <a:headEnd/>
              <a:tailEnd/>
            </a:ln>
          </p:spPr>
        </p:pic>
        <p:grpSp>
          <p:nvGrpSpPr>
            <p:cNvPr id="2096" name="Group 42"/>
            <p:cNvGrpSpPr>
              <a:grpSpLocks/>
            </p:cNvGrpSpPr>
            <p:nvPr/>
          </p:nvGrpSpPr>
          <p:grpSpPr bwMode="auto">
            <a:xfrm>
              <a:off x="1968" y="1296"/>
              <a:ext cx="1829" cy="2256"/>
              <a:chOff x="1968" y="1296"/>
              <a:chExt cx="1829" cy="2256"/>
            </a:xfrm>
          </p:grpSpPr>
          <p:pic>
            <p:nvPicPr>
              <p:cNvPr id="2097" name="Picture 43" descr="hoahong"/>
              <p:cNvPicPr>
                <a:picLocks noChangeAspect="1" noChangeArrowheads="1" noCrop="1"/>
              </p:cNvPicPr>
              <p:nvPr/>
            </p:nvPicPr>
            <p:blipFill>
              <a:blip r:embed="rId4"/>
              <a:srcRect/>
              <a:stretch>
                <a:fillRect/>
              </a:stretch>
            </p:blipFill>
            <p:spPr bwMode="auto">
              <a:xfrm rot="-1466575">
                <a:off x="2112" y="1776"/>
                <a:ext cx="800" cy="1152"/>
              </a:xfrm>
              <a:prstGeom prst="rect">
                <a:avLst/>
              </a:prstGeom>
              <a:noFill/>
              <a:ln w="9525">
                <a:noFill/>
                <a:miter lim="800000"/>
                <a:headEnd/>
                <a:tailEnd/>
              </a:ln>
            </p:spPr>
          </p:pic>
          <p:pic>
            <p:nvPicPr>
              <p:cNvPr id="2098" name="Picture 44" descr="hoahong"/>
              <p:cNvPicPr>
                <a:picLocks noChangeAspect="1" noChangeArrowheads="1" noCrop="1"/>
              </p:cNvPicPr>
              <p:nvPr/>
            </p:nvPicPr>
            <p:blipFill>
              <a:blip r:embed="rId4"/>
              <a:srcRect/>
              <a:stretch>
                <a:fillRect/>
              </a:stretch>
            </p:blipFill>
            <p:spPr bwMode="auto">
              <a:xfrm rot="724743">
                <a:off x="2304" y="1296"/>
                <a:ext cx="1301" cy="1872"/>
              </a:xfrm>
              <a:prstGeom prst="rect">
                <a:avLst/>
              </a:prstGeom>
              <a:noFill/>
              <a:ln w="9525">
                <a:noFill/>
                <a:miter lim="800000"/>
                <a:headEnd/>
                <a:tailEnd/>
              </a:ln>
            </p:spPr>
          </p:pic>
          <p:pic>
            <p:nvPicPr>
              <p:cNvPr id="2099" name="Picture 45" descr="hoahong"/>
              <p:cNvPicPr>
                <a:picLocks noChangeAspect="1" noChangeArrowheads="1" noCrop="1"/>
              </p:cNvPicPr>
              <p:nvPr/>
            </p:nvPicPr>
            <p:blipFill>
              <a:blip r:embed="rId4"/>
              <a:srcRect/>
              <a:stretch>
                <a:fillRect/>
              </a:stretch>
            </p:blipFill>
            <p:spPr bwMode="auto">
              <a:xfrm rot="-1466575">
                <a:off x="1968" y="2304"/>
                <a:ext cx="800" cy="1152"/>
              </a:xfrm>
              <a:prstGeom prst="rect">
                <a:avLst/>
              </a:prstGeom>
              <a:noFill/>
              <a:ln w="9525">
                <a:noFill/>
                <a:miter lim="800000"/>
                <a:headEnd/>
                <a:tailEnd/>
              </a:ln>
            </p:spPr>
          </p:pic>
          <p:pic>
            <p:nvPicPr>
              <p:cNvPr id="2100" name="Picture 46" descr="hoahong"/>
              <p:cNvPicPr>
                <a:picLocks noChangeAspect="1" noChangeArrowheads="1" noCrop="1"/>
              </p:cNvPicPr>
              <p:nvPr/>
            </p:nvPicPr>
            <p:blipFill>
              <a:blip r:embed="rId4"/>
              <a:srcRect/>
              <a:stretch>
                <a:fillRect/>
              </a:stretch>
            </p:blipFill>
            <p:spPr bwMode="auto">
              <a:xfrm rot="1078134">
                <a:off x="2496" y="1680"/>
                <a:ext cx="1301" cy="1872"/>
              </a:xfrm>
              <a:prstGeom prst="rect">
                <a:avLst/>
              </a:prstGeom>
              <a:noFill/>
              <a:ln w="9525">
                <a:noFill/>
                <a:miter lim="800000"/>
                <a:headEnd/>
                <a:tailEnd/>
              </a:ln>
            </p:spPr>
          </p:pic>
        </p:grpSp>
      </p:grpSp>
      <p:grpSp>
        <p:nvGrpSpPr>
          <p:cNvPr id="2062" name="Group 47"/>
          <p:cNvGrpSpPr>
            <a:grpSpLocks/>
          </p:cNvGrpSpPr>
          <p:nvPr/>
        </p:nvGrpSpPr>
        <p:grpSpPr bwMode="auto">
          <a:xfrm>
            <a:off x="6172200" y="5562600"/>
            <a:ext cx="1752600" cy="1295400"/>
            <a:chOff x="1968" y="1152"/>
            <a:chExt cx="1829" cy="2688"/>
          </a:xfrm>
        </p:grpSpPr>
        <p:pic>
          <p:nvPicPr>
            <p:cNvPr id="2089" name="Picture 48" descr="hoahong"/>
            <p:cNvPicPr>
              <a:picLocks noChangeAspect="1" noChangeArrowheads="1" noCrop="1"/>
            </p:cNvPicPr>
            <p:nvPr/>
          </p:nvPicPr>
          <p:blipFill>
            <a:blip r:embed="rId4"/>
            <a:srcRect/>
            <a:stretch>
              <a:fillRect/>
            </a:stretch>
          </p:blipFill>
          <p:spPr bwMode="auto">
            <a:xfrm>
              <a:off x="2112" y="1152"/>
              <a:ext cx="1301" cy="2688"/>
            </a:xfrm>
            <a:prstGeom prst="rect">
              <a:avLst/>
            </a:prstGeom>
            <a:noFill/>
            <a:ln w="9525">
              <a:noFill/>
              <a:miter lim="800000"/>
              <a:headEnd/>
              <a:tailEnd/>
            </a:ln>
          </p:spPr>
        </p:pic>
        <p:grpSp>
          <p:nvGrpSpPr>
            <p:cNvPr id="2090" name="Group 49"/>
            <p:cNvGrpSpPr>
              <a:grpSpLocks/>
            </p:cNvGrpSpPr>
            <p:nvPr/>
          </p:nvGrpSpPr>
          <p:grpSpPr bwMode="auto">
            <a:xfrm>
              <a:off x="1968" y="1296"/>
              <a:ext cx="1829" cy="2256"/>
              <a:chOff x="1968" y="1296"/>
              <a:chExt cx="1829" cy="2256"/>
            </a:xfrm>
          </p:grpSpPr>
          <p:pic>
            <p:nvPicPr>
              <p:cNvPr id="2091" name="Picture 50" descr="hoahong"/>
              <p:cNvPicPr>
                <a:picLocks noChangeAspect="1" noChangeArrowheads="1" noCrop="1"/>
              </p:cNvPicPr>
              <p:nvPr/>
            </p:nvPicPr>
            <p:blipFill>
              <a:blip r:embed="rId4"/>
              <a:srcRect/>
              <a:stretch>
                <a:fillRect/>
              </a:stretch>
            </p:blipFill>
            <p:spPr bwMode="auto">
              <a:xfrm rot="-1466575">
                <a:off x="2112" y="1776"/>
                <a:ext cx="800" cy="1152"/>
              </a:xfrm>
              <a:prstGeom prst="rect">
                <a:avLst/>
              </a:prstGeom>
              <a:noFill/>
              <a:ln w="9525">
                <a:noFill/>
                <a:miter lim="800000"/>
                <a:headEnd/>
                <a:tailEnd/>
              </a:ln>
            </p:spPr>
          </p:pic>
          <p:pic>
            <p:nvPicPr>
              <p:cNvPr id="2092" name="Picture 51" descr="hoahong"/>
              <p:cNvPicPr>
                <a:picLocks noChangeAspect="1" noChangeArrowheads="1" noCrop="1"/>
              </p:cNvPicPr>
              <p:nvPr/>
            </p:nvPicPr>
            <p:blipFill>
              <a:blip r:embed="rId4"/>
              <a:srcRect/>
              <a:stretch>
                <a:fillRect/>
              </a:stretch>
            </p:blipFill>
            <p:spPr bwMode="auto">
              <a:xfrm rot="724743">
                <a:off x="2304" y="1296"/>
                <a:ext cx="1301" cy="1872"/>
              </a:xfrm>
              <a:prstGeom prst="rect">
                <a:avLst/>
              </a:prstGeom>
              <a:noFill/>
              <a:ln w="9525">
                <a:noFill/>
                <a:miter lim="800000"/>
                <a:headEnd/>
                <a:tailEnd/>
              </a:ln>
            </p:spPr>
          </p:pic>
          <p:pic>
            <p:nvPicPr>
              <p:cNvPr id="2093" name="Picture 52" descr="hoahong"/>
              <p:cNvPicPr>
                <a:picLocks noChangeAspect="1" noChangeArrowheads="1" noCrop="1"/>
              </p:cNvPicPr>
              <p:nvPr/>
            </p:nvPicPr>
            <p:blipFill>
              <a:blip r:embed="rId4"/>
              <a:srcRect/>
              <a:stretch>
                <a:fillRect/>
              </a:stretch>
            </p:blipFill>
            <p:spPr bwMode="auto">
              <a:xfrm rot="-1466575">
                <a:off x="1968" y="2304"/>
                <a:ext cx="800" cy="1152"/>
              </a:xfrm>
              <a:prstGeom prst="rect">
                <a:avLst/>
              </a:prstGeom>
              <a:noFill/>
              <a:ln w="9525">
                <a:noFill/>
                <a:miter lim="800000"/>
                <a:headEnd/>
                <a:tailEnd/>
              </a:ln>
            </p:spPr>
          </p:pic>
          <p:pic>
            <p:nvPicPr>
              <p:cNvPr id="2094" name="Picture 53" descr="hoahong"/>
              <p:cNvPicPr>
                <a:picLocks noChangeAspect="1" noChangeArrowheads="1" noCrop="1"/>
              </p:cNvPicPr>
              <p:nvPr/>
            </p:nvPicPr>
            <p:blipFill>
              <a:blip r:embed="rId4"/>
              <a:srcRect/>
              <a:stretch>
                <a:fillRect/>
              </a:stretch>
            </p:blipFill>
            <p:spPr bwMode="auto">
              <a:xfrm rot="1078134">
                <a:off x="2496" y="1680"/>
                <a:ext cx="1301" cy="1872"/>
              </a:xfrm>
              <a:prstGeom prst="rect">
                <a:avLst/>
              </a:prstGeom>
              <a:noFill/>
              <a:ln w="9525">
                <a:noFill/>
                <a:miter lim="800000"/>
                <a:headEnd/>
                <a:tailEnd/>
              </a:ln>
            </p:spPr>
          </p:pic>
        </p:grpSp>
      </p:grpSp>
      <p:grpSp>
        <p:nvGrpSpPr>
          <p:cNvPr id="2063" name="Group 54"/>
          <p:cNvGrpSpPr>
            <a:grpSpLocks/>
          </p:cNvGrpSpPr>
          <p:nvPr/>
        </p:nvGrpSpPr>
        <p:grpSpPr bwMode="auto">
          <a:xfrm>
            <a:off x="1066800" y="5562600"/>
            <a:ext cx="1752600" cy="1295400"/>
            <a:chOff x="1968" y="1152"/>
            <a:chExt cx="1829" cy="2688"/>
          </a:xfrm>
        </p:grpSpPr>
        <p:pic>
          <p:nvPicPr>
            <p:cNvPr id="2083" name="Picture 55" descr="hoahong"/>
            <p:cNvPicPr>
              <a:picLocks noChangeAspect="1" noChangeArrowheads="1" noCrop="1"/>
            </p:cNvPicPr>
            <p:nvPr/>
          </p:nvPicPr>
          <p:blipFill>
            <a:blip r:embed="rId4"/>
            <a:srcRect/>
            <a:stretch>
              <a:fillRect/>
            </a:stretch>
          </p:blipFill>
          <p:spPr bwMode="auto">
            <a:xfrm>
              <a:off x="2112" y="1152"/>
              <a:ext cx="1301" cy="2688"/>
            </a:xfrm>
            <a:prstGeom prst="rect">
              <a:avLst/>
            </a:prstGeom>
            <a:noFill/>
            <a:ln w="9525">
              <a:noFill/>
              <a:miter lim="800000"/>
              <a:headEnd/>
              <a:tailEnd/>
            </a:ln>
          </p:spPr>
        </p:pic>
        <p:grpSp>
          <p:nvGrpSpPr>
            <p:cNvPr id="2084" name="Group 56"/>
            <p:cNvGrpSpPr>
              <a:grpSpLocks/>
            </p:cNvGrpSpPr>
            <p:nvPr/>
          </p:nvGrpSpPr>
          <p:grpSpPr bwMode="auto">
            <a:xfrm>
              <a:off x="1968" y="1296"/>
              <a:ext cx="1829" cy="2256"/>
              <a:chOff x="1968" y="1296"/>
              <a:chExt cx="1829" cy="2256"/>
            </a:xfrm>
          </p:grpSpPr>
          <p:pic>
            <p:nvPicPr>
              <p:cNvPr id="2085" name="Picture 57" descr="hoahong"/>
              <p:cNvPicPr>
                <a:picLocks noChangeAspect="1" noChangeArrowheads="1" noCrop="1"/>
              </p:cNvPicPr>
              <p:nvPr/>
            </p:nvPicPr>
            <p:blipFill>
              <a:blip r:embed="rId4"/>
              <a:srcRect/>
              <a:stretch>
                <a:fillRect/>
              </a:stretch>
            </p:blipFill>
            <p:spPr bwMode="auto">
              <a:xfrm rot="-1466575">
                <a:off x="2112" y="1776"/>
                <a:ext cx="800" cy="1152"/>
              </a:xfrm>
              <a:prstGeom prst="rect">
                <a:avLst/>
              </a:prstGeom>
              <a:noFill/>
              <a:ln w="9525">
                <a:noFill/>
                <a:miter lim="800000"/>
                <a:headEnd/>
                <a:tailEnd/>
              </a:ln>
            </p:spPr>
          </p:pic>
          <p:pic>
            <p:nvPicPr>
              <p:cNvPr id="2086" name="Picture 58" descr="hoahong"/>
              <p:cNvPicPr>
                <a:picLocks noChangeAspect="1" noChangeArrowheads="1" noCrop="1"/>
              </p:cNvPicPr>
              <p:nvPr/>
            </p:nvPicPr>
            <p:blipFill>
              <a:blip r:embed="rId4"/>
              <a:srcRect/>
              <a:stretch>
                <a:fillRect/>
              </a:stretch>
            </p:blipFill>
            <p:spPr bwMode="auto">
              <a:xfrm rot="724743">
                <a:off x="2304" y="1296"/>
                <a:ext cx="1301" cy="1872"/>
              </a:xfrm>
              <a:prstGeom prst="rect">
                <a:avLst/>
              </a:prstGeom>
              <a:noFill/>
              <a:ln w="9525">
                <a:noFill/>
                <a:miter lim="800000"/>
                <a:headEnd/>
                <a:tailEnd/>
              </a:ln>
            </p:spPr>
          </p:pic>
          <p:pic>
            <p:nvPicPr>
              <p:cNvPr id="2087" name="Picture 59" descr="hoahong"/>
              <p:cNvPicPr>
                <a:picLocks noChangeAspect="1" noChangeArrowheads="1" noCrop="1"/>
              </p:cNvPicPr>
              <p:nvPr/>
            </p:nvPicPr>
            <p:blipFill>
              <a:blip r:embed="rId4"/>
              <a:srcRect/>
              <a:stretch>
                <a:fillRect/>
              </a:stretch>
            </p:blipFill>
            <p:spPr bwMode="auto">
              <a:xfrm rot="-1466575">
                <a:off x="1968" y="2304"/>
                <a:ext cx="800" cy="1152"/>
              </a:xfrm>
              <a:prstGeom prst="rect">
                <a:avLst/>
              </a:prstGeom>
              <a:noFill/>
              <a:ln w="9525">
                <a:noFill/>
                <a:miter lim="800000"/>
                <a:headEnd/>
                <a:tailEnd/>
              </a:ln>
            </p:spPr>
          </p:pic>
          <p:pic>
            <p:nvPicPr>
              <p:cNvPr id="2088" name="Picture 60" descr="hoahong"/>
              <p:cNvPicPr>
                <a:picLocks noChangeAspect="1" noChangeArrowheads="1" noCrop="1"/>
              </p:cNvPicPr>
              <p:nvPr/>
            </p:nvPicPr>
            <p:blipFill>
              <a:blip r:embed="rId4"/>
              <a:srcRect/>
              <a:stretch>
                <a:fillRect/>
              </a:stretch>
            </p:blipFill>
            <p:spPr bwMode="auto">
              <a:xfrm rot="1078134">
                <a:off x="2496" y="1680"/>
                <a:ext cx="1301" cy="1872"/>
              </a:xfrm>
              <a:prstGeom prst="rect">
                <a:avLst/>
              </a:prstGeom>
              <a:noFill/>
              <a:ln w="9525">
                <a:noFill/>
                <a:miter lim="800000"/>
                <a:headEnd/>
                <a:tailEnd/>
              </a:ln>
            </p:spPr>
          </p:pic>
        </p:grpSp>
      </p:grpSp>
      <p:grpSp>
        <p:nvGrpSpPr>
          <p:cNvPr id="2064" name="Group 61"/>
          <p:cNvGrpSpPr>
            <a:grpSpLocks/>
          </p:cNvGrpSpPr>
          <p:nvPr/>
        </p:nvGrpSpPr>
        <p:grpSpPr bwMode="auto">
          <a:xfrm>
            <a:off x="7391400" y="5562600"/>
            <a:ext cx="1752600" cy="1295400"/>
            <a:chOff x="1968" y="1152"/>
            <a:chExt cx="1829" cy="2688"/>
          </a:xfrm>
        </p:grpSpPr>
        <p:pic>
          <p:nvPicPr>
            <p:cNvPr id="2077" name="Picture 62" descr="hoahong"/>
            <p:cNvPicPr>
              <a:picLocks noChangeAspect="1" noChangeArrowheads="1" noCrop="1"/>
            </p:cNvPicPr>
            <p:nvPr/>
          </p:nvPicPr>
          <p:blipFill>
            <a:blip r:embed="rId4"/>
            <a:srcRect/>
            <a:stretch>
              <a:fillRect/>
            </a:stretch>
          </p:blipFill>
          <p:spPr bwMode="auto">
            <a:xfrm>
              <a:off x="2112" y="1152"/>
              <a:ext cx="1301" cy="2688"/>
            </a:xfrm>
            <a:prstGeom prst="rect">
              <a:avLst/>
            </a:prstGeom>
            <a:noFill/>
            <a:ln w="9525">
              <a:noFill/>
              <a:miter lim="800000"/>
              <a:headEnd/>
              <a:tailEnd/>
            </a:ln>
          </p:spPr>
        </p:pic>
        <p:grpSp>
          <p:nvGrpSpPr>
            <p:cNvPr id="2078" name="Group 63"/>
            <p:cNvGrpSpPr>
              <a:grpSpLocks/>
            </p:cNvGrpSpPr>
            <p:nvPr/>
          </p:nvGrpSpPr>
          <p:grpSpPr bwMode="auto">
            <a:xfrm>
              <a:off x="1968" y="1296"/>
              <a:ext cx="1829" cy="2256"/>
              <a:chOff x="1968" y="1296"/>
              <a:chExt cx="1829" cy="2256"/>
            </a:xfrm>
          </p:grpSpPr>
          <p:pic>
            <p:nvPicPr>
              <p:cNvPr id="2079" name="Picture 64" descr="hoahong"/>
              <p:cNvPicPr>
                <a:picLocks noChangeAspect="1" noChangeArrowheads="1" noCrop="1"/>
              </p:cNvPicPr>
              <p:nvPr/>
            </p:nvPicPr>
            <p:blipFill>
              <a:blip r:embed="rId4"/>
              <a:srcRect/>
              <a:stretch>
                <a:fillRect/>
              </a:stretch>
            </p:blipFill>
            <p:spPr bwMode="auto">
              <a:xfrm rot="-1466575">
                <a:off x="2112" y="1776"/>
                <a:ext cx="800" cy="1152"/>
              </a:xfrm>
              <a:prstGeom prst="rect">
                <a:avLst/>
              </a:prstGeom>
              <a:noFill/>
              <a:ln w="9525">
                <a:noFill/>
                <a:miter lim="800000"/>
                <a:headEnd/>
                <a:tailEnd/>
              </a:ln>
            </p:spPr>
          </p:pic>
          <p:pic>
            <p:nvPicPr>
              <p:cNvPr id="2080" name="Picture 65" descr="hoahong"/>
              <p:cNvPicPr>
                <a:picLocks noChangeAspect="1" noChangeArrowheads="1" noCrop="1"/>
              </p:cNvPicPr>
              <p:nvPr/>
            </p:nvPicPr>
            <p:blipFill>
              <a:blip r:embed="rId4"/>
              <a:srcRect/>
              <a:stretch>
                <a:fillRect/>
              </a:stretch>
            </p:blipFill>
            <p:spPr bwMode="auto">
              <a:xfrm rot="724743">
                <a:off x="2304" y="1296"/>
                <a:ext cx="1301" cy="1872"/>
              </a:xfrm>
              <a:prstGeom prst="rect">
                <a:avLst/>
              </a:prstGeom>
              <a:noFill/>
              <a:ln w="9525">
                <a:noFill/>
                <a:miter lim="800000"/>
                <a:headEnd/>
                <a:tailEnd/>
              </a:ln>
            </p:spPr>
          </p:pic>
          <p:pic>
            <p:nvPicPr>
              <p:cNvPr id="2081" name="Picture 66" descr="hoahong"/>
              <p:cNvPicPr>
                <a:picLocks noChangeAspect="1" noChangeArrowheads="1" noCrop="1"/>
              </p:cNvPicPr>
              <p:nvPr/>
            </p:nvPicPr>
            <p:blipFill>
              <a:blip r:embed="rId4"/>
              <a:srcRect/>
              <a:stretch>
                <a:fillRect/>
              </a:stretch>
            </p:blipFill>
            <p:spPr bwMode="auto">
              <a:xfrm rot="-1466575">
                <a:off x="1968" y="2304"/>
                <a:ext cx="800" cy="1152"/>
              </a:xfrm>
              <a:prstGeom prst="rect">
                <a:avLst/>
              </a:prstGeom>
              <a:noFill/>
              <a:ln w="9525">
                <a:noFill/>
                <a:miter lim="800000"/>
                <a:headEnd/>
                <a:tailEnd/>
              </a:ln>
            </p:spPr>
          </p:pic>
          <p:pic>
            <p:nvPicPr>
              <p:cNvPr id="2082" name="Picture 67" descr="hoahong"/>
              <p:cNvPicPr>
                <a:picLocks noChangeAspect="1" noChangeArrowheads="1" noCrop="1"/>
              </p:cNvPicPr>
              <p:nvPr/>
            </p:nvPicPr>
            <p:blipFill>
              <a:blip r:embed="rId4"/>
              <a:srcRect/>
              <a:stretch>
                <a:fillRect/>
              </a:stretch>
            </p:blipFill>
            <p:spPr bwMode="auto">
              <a:xfrm rot="1078134">
                <a:off x="2496" y="1680"/>
                <a:ext cx="1301" cy="1872"/>
              </a:xfrm>
              <a:prstGeom prst="rect">
                <a:avLst/>
              </a:prstGeom>
              <a:noFill/>
              <a:ln w="9525">
                <a:noFill/>
                <a:miter lim="800000"/>
                <a:headEnd/>
                <a:tailEnd/>
              </a:ln>
            </p:spPr>
          </p:pic>
        </p:grpSp>
      </p:grpSp>
      <p:grpSp>
        <p:nvGrpSpPr>
          <p:cNvPr id="2065" name="Group 68"/>
          <p:cNvGrpSpPr>
            <a:grpSpLocks/>
          </p:cNvGrpSpPr>
          <p:nvPr/>
        </p:nvGrpSpPr>
        <p:grpSpPr bwMode="auto">
          <a:xfrm>
            <a:off x="-228600" y="5715000"/>
            <a:ext cx="1752600" cy="1295400"/>
            <a:chOff x="1968" y="1152"/>
            <a:chExt cx="1829" cy="2688"/>
          </a:xfrm>
        </p:grpSpPr>
        <p:pic>
          <p:nvPicPr>
            <p:cNvPr id="2071" name="Picture 69" descr="hoahong"/>
            <p:cNvPicPr>
              <a:picLocks noChangeAspect="1" noChangeArrowheads="1" noCrop="1"/>
            </p:cNvPicPr>
            <p:nvPr/>
          </p:nvPicPr>
          <p:blipFill>
            <a:blip r:embed="rId4"/>
            <a:srcRect/>
            <a:stretch>
              <a:fillRect/>
            </a:stretch>
          </p:blipFill>
          <p:spPr bwMode="auto">
            <a:xfrm>
              <a:off x="2112" y="1152"/>
              <a:ext cx="1301" cy="2688"/>
            </a:xfrm>
            <a:prstGeom prst="rect">
              <a:avLst/>
            </a:prstGeom>
            <a:noFill/>
            <a:ln w="9525">
              <a:noFill/>
              <a:miter lim="800000"/>
              <a:headEnd/>
              <a:tailEnd/>
            </a:ln>
          </p:spPr>
        </p:pic>
        <p:grpSp>
          <p:nvGrpSpPr>
            <p:cNvPr id="2072" name="Group 70"/>
            <p:cNvGrpSpPr>
              <a:grpSpLocks/>
            </p:cNvGrpSpPr>
            <p:nvPr/>
          </p:nvGrpSpPr>
          <p:grpSpPr bwMode="auto">
            <a:xfrm>
              <a:off x="1968" y="1296"/>
              <a:ext cx="1829" cy="2256"/>
              <a:chOff x="1968" y="1296"/>
              <a:chExt cx="1829" cy="2256"/>
            </a:xfrm>
          </p:grpSpPr>
          <p:pic>
            <p:nvPicPr>
              <p:cNvPr id="2073" name="Picture 71" descr="hoahong"/>
              <p:cNvPicPr>
                <a:picLocks noChangeAspect="1" noChangeArrowheads="1" noCrop="1"/>
              </p:cNvPicPr>
              <p:nvPr/>
            </p:nvPicPr>
            <p:blipFill>
              <a:blip r:embed="rId4"/>
              <a:srcRect/>
              <a:stretch>
                <a:fillRect/>
              </a:stretch>
            </p:blipFill>
            <p:spPr bwMode="auto">
              <a:xfrm rot="-1466575">
                <a:off x="2112" y="1776"/>
                <a:ext cx="800" cy="1152"/>
              </a:xfrm>
              <a:prstGeom prst="rect">
                <a:avLst/>
              </a:prstGeom>
              <a:noFill/>
              <a:ln w="9525">
                <a:noFill/>
                <a:miter lim="800000"/>
                <a:headEnd/>
                <a:tailEnd/>
              </a:ln>
            </p:spPr>
          </p:pic>
          <p:pic>
            <p:nvPicPr>
              <p:cNvPr id="2074" name="Picture 72" descr="hoahong"/>
              <p:cNvPicPr>
                <a:picLocks noChangeAspect="1" noChangeArrowheads="1" noCrop="1"/>
              </p:cNvPicPr>
              <p:nvPr/>
            </p:nvPicPr>
            <p:blipFill>
              <a:blip r:embed="rId4"/>
              <a:srcRect/>
              <a:stretch>
                <a:fillRect/>
              </a:stretch>
            </p:blipFill>
            <p:spPr bwMode="auto">
              <a:xfrm rot="724743">
                <a:off x="2304" y="1296"/>
                <a:ext cx="1301" cy="1872"/>
              </a:xfrm>
              <a:prstGeom prst="rect">
                <a:avLst/>
              </a:prstGeom>
              <a:noFill/>
              <a:ln w="9525">
                <a:noFill/>
                <a:miter lim="800000"/>
                <a:headEnd/>
                <a:tailEnd/>
              </a:ln>
            </p:spPr>
          </p:pic>
          <p:pic>
            <p:nvPicPr>
              <p:cNvPr id="2075" name="Picture 73" descr="hoahong"/>
              <p:cNvPicPr>
                <a:picLocks noChangeAspect="1" noChangeArrowheads="1" noCrop="1"/>
              </p:cNvPicPr>
              <p:nvPr/>
            </p:nvPicPr>
            <p:blipFill>
              <a:blip r:embed="rId4"/>
              <a:srcRect/>
              <a:stretch>
                <a:fillRect/>
              </a:stretch>
            </p:blipFill>
            <p:spPr bwMode="auto">
              <a:xfrm rot="-1466575">
                <a:off x="1968" y="2304"/>
                <a:ext cx="800" cy="1152"/>
              </a:xfrm>
              <a:prstGeom prst="rect">
                <a:avLst/>
              </a:prstGeom>
              <a:noFill/>
              <a:ln w="9525">
                <a:noFill/>
                <a:miter lim="800000"/>
                <a:headEnd/>
                <a:tailEnd/>
              </a:ln>
            </p:spPr>
          </p:pic>
          <p:pic>
            <p:nvPicPr>
              <p:cNvPr id="2076" name="Picture 74" descr="hoahong"/>
              <p:cNvPicPr>
                <a:picLocks noChangeAspect="1" noChangeArrowheads="1" noCrop="1"/>
              </p:cNvPicPr>
              <p:nvPr/>
            </p:nvPicPr>
            <p:blipFill>
              <a:blip r:embed="rId4"/>
              <a:srcRect/>
              <a:stretch>
                <a:fillRect/>
              </a:stretch>
            </p:blipFill>
            <p:spPr bwMode="auto">
              <a:xfrm rot="1078134">
                <a:off x="2496" y="1680"/>
                <a:ext cx="1301" cy="1872"/>
              </a:xfrm>
              <a:prstGeom prst="rect">
                <a:avLst/>
              </a:prstGeom>
              <a:noFill/>
              <a:ln w="9525">
                <a:noFill/>
                <a:miter lim="800000"/>
                <a:headEnd/>
                <a:tailEnd/>
              </a:ln>
            </p:spPr>
          </p:pic>
        </p:grpSp>
      </p:grpSp>
      <p:pic>
        <p:nvPicPr>
          <p:cNvPr id="2066" name="Picture 73" descr="butterfly20"/>
          <p:cNvPicPr>
            <a:picLocks noChangeAspect="1" noChangeArrowheads="1" noCrop="1"/>
          </p:cNvPicPr>
          <p:nvPr/>
        </p:nvPicPr>
        <p:blipFill>
          <a:blip r:embed="rId5"/>
          <a:srcRect/>
          <a:stretch>
            <a:fillRect/>
          </a:stretch>
        </p:blipFill>
        <p:spPr bwMode="auto">
          <a:xfrm>
            <a:off x="2552700" y="4381500"/>
            <a:ext cx="685800" cy="2171700"/>
          </a:xfrm>
          <a:prstGeom prst="rect">
            <a:avLst/>
          </a:prstGeom>
          <a:noFill/>
          <a:ln w="9525">
            <a:noFill/>
            <a:miter lim="800000"/>
            <a:headEnd/>
            <a:tailEnd/>
          </a:ln>
        </p:spPr>
      </p:pic>
      <p:pic>
        <p:nvPicPr>
          <p:cNvPr id="2067" name="Picture 73" descr="butterfly20"/>
          <p:cNvPicPr>
            <a:picLocks noChangeAspect="1" noChangeArrowheads="1" noCrop="1"/>
          </p:cNvPicPr>
          <p:nvPr/>
        </p:nvPicPr>
        <p:blipFill>
          <a:blip r:embed="rId5"/>
          <a:srcRect/>
          <a:stretch>
            <a:fillRect/>
          </a:stretch>
        </p:blipFill>
        <p:spPr bwMode="auto">
          <a:xfrm>
            <a:off x="6438900" y="4621213"/>
            <a:ext cx="685800" cy="2171700"/>
          </a:xfrm>
          <a:prstGeom prst="rect">
            <a:avLst/>
          </a:prstGeom>
          <a:noFill/>
          <a:ln w="9525">
            <a:noFill/>
            <a:miter lim="800000"/>
            <a:headEnd/>
            <a:tailEnd/>
          </a:ln>
        </p:spPr>
      </p:pic>
      <p:pic>
        <p:nvPicPr>
          <p:cNvPr id="2068" name="Picture 73" descr="butterfly20"/>
          <p:cNvPicPr>
            <a:picLocks noChangeAspect="1" noChangeArrowheads="1" noCrop="1"/>
          </p:cNvPicPr>
          <p:nvPr/>
        </p:nvPicPr>
        <p:blipFill>
          <a:blip r:embed="rId5"/>
          <a:srcRect/>
          <a:stretch>
            <a:fillRect/>
          </a:stretch>
        </p:blipFill>
        <p:spPr bwMode="auto">
          <a:xfrm>
            <a:off x="1524000" y="4914900"/>
            <a:ext cx="685800" cy="2171700"/>
          </a:xfrm>
          <a:prstGeom prst="rect">
            <a:avLst/>
          </a:prstGeom>
          <a:noFill/>
          <a:ln w="9525">
            <a:noFill/>
            <a:miter lim="800000"/>
            <a:headEnd/>
            <a:tailEnd/>
          </a:ln>
        </p:spPr>
      </p:pic>
      <p:pic>
        <p:nvPicPr>
          <p:cNvPr id="2069" name="Picture 73" descr="butterfly20"/>
          <p:cNvPicPr>
            <a:picLocks noChangeAspect="1" noChangeArrowheads="1" noCrop="1"/>
          </p:cNvPicPr>
          <p:nvPr/>
        </p:nvPicPr>
        <p:blipFill>
          <a:blip r:embed="rId5"/>
          <a:srcRect/>
          <a:stretch>
            <a:fillRect/>
          </a:stretch>
        </p:blipFill>
        <p:spPr bwMode="auto">
          <a:xfrm>
            <a:off x="3962400" y="4076700"/>
            <a:ext cx="685800" cy="2171700"/>
          </a:xfrm>
          <a:prstGeom prst="rect">
            <a:avLst/>
          </a:prstGeom>
          <a:noFill/>
          <a:ln w="9525">
            <a:noFill/>
            <a:miter lim="800000"/>
            <a:headEnd/>
            <a:tailEnd/>
          </a:ln>
        </p:spPr>
      </p:pic>
      <p:pic>
        <p:nvPicPr>
          <p:cNvPr id="2070" name="Picture 73" descr="butterfly20"/>
          <p:cNvPicPr>
            <a:picLocks noChangeAspect="1" noChangeArrowheads="1" noCrop="1"/>
          </p:cNvPicPr>
          <p:nvPr/>
        </p:nvPicPr>
        <p:blipFill>
          <a:blip r:embed="rId5"/>
          <a:srcRect/>
          <a:stretch>
            <a:fillRect/>
          </a:stretch>
        </p:blipFill>
        <p:spPr bwMode="auto">
          <a:xfrm>
            <a:off x="5334000" y="4381500"/>
            <a:ext cx="685800" cy="2171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5191 0.00231 C 0.05399 0.00092 0.05607 -0.00093 0.05833 -0.00208 C 0.06041 -0.00301 0.06267 -0.00301 0.06458 -0.00416 C 0.06875 -0.00694 0.07257 -0.01665 0.07569 -0.02104 C 0.07778 -0.03145 0.07934 -0.03977 0.08055 -0.05064 C 0.07969 -0.05966 0.07743 -0.09942 0.071 -0.10983 C 0.06996 -0.11145 0.06788 -0.11122 0.06632 -0.11191 C 0.05781 -0.12278 0.04149 -0.13249 0.02969 -0.13526 C 0.02135 -0.14636 0.02916 -0.13827 0.01701 -0.14359 C 0.01094 -0.14636 0.00538 -0.1526 -0.00035 -0.1563 C -0.00139 -0.15838 -0.00226 -0.1607 -0.00365 -0.16255 C -0.00504 -0.1644 -0.00764 -0.16463 -0.00834 -0.16694 C -0.0099 -0.17226 -0.00903 -0.17827 -0.0099 -0.18382 C -0.01059 -0.18821 -0.01216 -0.19237 -0.0132 -0.19653 C -0.01476 -0.23307 -0.01545 -0.26705 -0.00677 -0.3022 C -0.00486 -0.30983 0.00173 -0.31353 0.0059 -0.31908 C 0.02066 -0.33873 0.04791 -0.357 0.06788 -0.36555 C 0.07604 -0.37411 0.08767 -0.37966 0.09791 -0.38243 C 0.10955 -0.39029 0.12066 -0.3926 0.13298 -0.39723 C 0.15764 -0.40671 0.18194 -0.41642 0.20746 -0.42058 C 0.21979 -0.4259 0.22916 -0.42729 0.24236 -0.4289 C 0.25521 -0.43353 0.26875 -0.43399 0.28212 -0.43538 C 0.34357 -0.43399 0.4033 -0.43122 0.46458 -0.4333 C 0.49236 -0.43723 0.51944 -0.44509 0.54722 -0.45018 C 0.62448 -0.44902 0.67916 -0.44763 0.74878 -0.44162 C 0.76076 -0.43769 0.77291 -0.43677 0.78524 -0.43538 C 0.79496 -0.43214 0.80399 -0.4289 0.81389 -0.42682 C 0.81545 -0.42613 0.81701 -0.42567 0.81857 -0.42474 C 0.82031 -0.42359 0.8217 -0.42151 0.82344 -0.42058 C 0.82691 -0.4185 0.8309 -0.41804 0.83455 -0.41642 C 0.83993 -0.41087 0.84392 -0.40648 0.85034 -0.4037 C 0.85642 -0.39515 0.86493 -0.39468 0.86944 -0.38243 C 0.87378 -0.37087 0.88073 -0.35885 0.88368 -0.34659 C 0.88594 -0.33757 0.88611 -0.3281 0.88854 -0.31908 C 0.89323 -0.27445 0.88923 -0.22289 0.86458 -0.19006 C 0.8625 -0.18151 0.85989 -0.17804 0.85347 -0.17526 C 0.85034 -0.16255 0.83125 -0.15769 0.82187 -0.15214 C 0.8085 -0.14405 0.79496 -0.14289 0.78055 -0.13942 C 0.76302 -0.13526 0.74757 -0.12694 0.72969 -0.12463 C 0.71493 -0.11677 0.71302 -0.11815 0.69323 -0.11607 C 0.68107 -0.11492 0.65677 -0.11191 0.65677 -0.11191 C 0.59791 -0.11307 0.54062 -0.11515 0.48212 -0.11815 C 0.45104 -0.1237 0.41979 -0.12324 0.38854 -0.12671 C 0.37083 -0.13341 0.35295 -0.13549 0.33455 -0.13734 C 0.32118 -0.14312 0.30694 -0.14428 0.29323 -0.14775 C 0.27916 -0.15122 0.26562 -0.15584 0.25173 -0.15838 C 0.23784 -0.16763 0.2184 -0.16902 0.20278 -0.17318 C 0.19323 -0.17573 0.18541 -0.18174 0.17569 -0.18382 C 0.16423 -0.1889 0.16944 -0.18705 0.15989 -0.19006 C 0.14479 -0.20047 0.1283 -0.20694 0.11389 -0.21966 C 0.11284 -0.22243 0.11215 -0.22567 0.11076 -0.22821 C 0.10989 -0.22983 0.10816 -0.23052 0.10746 -0.23237 C 0.10538 -0.23769 0.10486 -0.24393 0.10278 -0.24925 C 0.10121 -0.25757 0.10087 -0.26243 0.09635 -0.26844 C 0.09687 -0.277 0.09583 -0.29249 0.09965 -0.3022 C 0.10399 -0.31376 0.11649 -0.3274 0.12656 -0.32763 C 0.16996 -0.32902 0.21337 -0.32902 0.25659 -0.32971 C 0.31562 -0.33665 0.37378 -0.3459 0.43298 -0.34867 C 0.46458 -0.35376 0.48246 -0.35191 0.52014 -0.35075 C 0.5335 -0.34497 0.51875 -0.35075 0.54878 -0.34659 C 0.56267 -0.34474 0.57604 -0.33966 0.5901 -0.33804 C 0.60295 -0.33388 0.61493 -0.33156 0.62812 -0.32971 C 0.62969 -0.32902 0.63142 -0.32879 0.63298 -0.32763 C 0.6342 -0.32648 0.63472 -0.32393 0.63611 -0.32324 C 0.63958 -0.32162 0.64357 -0.32185 0.64722 -0.32116 C 0.65347 -0.317 0.65989 -0.31399 0.66632 -0.31052 C 0.66944 -0.3089 0.67569 -0.30636 0.67569 -0.30636 C 0.67812 -0.29757 0.68333 -0.29318 0.6868 -0.28532 C 0.6901 -0.27792 0.69201 -0.26983 0.69479 -0.26197 C 0.69583 -0.2333 0.70208 -0.18659 0.69323 -0.15838 C 0.68368 -0.1281 0.66736 -0.10451 0.64722 -0.08648 C 0.64271 -0.08255 0.63732 -0.08047 0.63298 -0.07607 C 0.62118 -0.06428 0.63212 -0.06937 0.62014 -0.06544 C 0.60798 -0.05526 0.59323 -0.0511 0.57899 -0.04856 C 0.56111 -0.03815 0.57187 -0.04278 0.54566 -0.03792 C 0.54184 -0.03723 0.53455 -0.03584 0.53455 -0.03584 C 0.51597 -0.02636 0.49705 -0.02752 0.47743 -0.0252 C 0.46632 -0.02174 0.45503 -0.02266 0.44409 -0.01896 C 0.43715 -0.01272 0.4283 -0.01087 0.42014 -0.00833 C 0.4085 0.0074 0.4151 0.00347 0.40121 0.00647 C 0.39965 0.00855 0.39826 0.0111 0.39635 0.01271 C 0.39357 0.01526 0.38923 0.01387 0.3868 0.01711 C 0.38611 0.01803 0.38906 0.01711 0.3901 0.01711 " pathEditMode="relative" ptsTypes="ffffffffffffffffffffffffffffffffffffffffffffffffffffffffffffffffffffffffffffffffffA">
                                      <p:cBhvr>
                                        <p:cTn id="6" dur="5000" fill="hold"/>
                                        <p:tgtEl>
                                          <p:spTgt spid="8"/>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0.09201 0.00948 C -0.09913 -0.00509 -0.09461 -0.00162 -0.10312 -0.00532 C -0.11493 -0.02104 -0.11666 -0.02058 -0.13003 -0.03052 C -0.13784 -0.0363 -0.14548 -0.04601 -0.15382 -0.04971 C -0.16041 -0.05827 -0.16371 -0.0585 -0.17135 -0.06451 C -0.17691 -0.0689 -0.18298 -0.07584 -0.18888 -0.07931 C -0.19218 -0.08139 -0.19635 -0.08162 -0.19982 -0.08347 C -0.20416 -0.08578 -0.20833 -0.08925 -0.2125 -0.09203 C -0.21736 -0.09526 -0.22343 -0.09619 -0.22847 -0.09827 C -0.23593 -0.10497 -0.2434 -0.10451 -0.25225 -0.10682 C -0.2592 -0.10867 -0.26614 -0.11052 -0.27291 -0.11307 C -0.27725 -0.11469 -0.28107 -0.11838 -0.28559 -0.11931 C -0.29184 -0.12047 -0.29826 -0.12093 -0.30468 -0.12162 C -0.32152 -0.12902 -0.33923 -0.12856 -0.35694 -0.12995 C -0.42673 -0.12856 -0.4967 -0.12833 -0.56649 -0.12578 C -0.57395 -0.12555 -0.58125 -0.12301 -0.58871 -0.12162 C -0.59618 -0.12023 -0.61093 -0.11723 -0.61093 -0.117 C -0.62569 -0.1089 -0.64149 -0.10428 -0.65694 -0.09827 C -0.67013 -0.09318 -0.68194 -0.08416 -0.69513 -0.07931 C -0.70659 -0.06752 -0.696 -0.07653 -0.71423 -0.06867 C -0.73941 -0.05781 -0.70225 -0.07052 -0.72691 -0.06243 C -0.73055 -0.05989 -0.73454 -0.0585 -0.73802 -0.05596 C -0.75156 -0.04578 -0.73784 -0.05249 -0.74913 -0.04763 C -0.76198 -0.03538 -0.7559 -0.03838 -0.76649 -0.03492 C -0.77708 -0.02081 -0.75885 -0.04393 -0.7776 -0.02636 C -0.7901 -0.01457 -0.77204 -0.02405 -0.78559 -0.01804 C -0.78819 -0.01457 -0.79097 -0.01087 -0.79357 -0.0074 C -0.80156 0.00323 -0.79965 -0.00532 -0.80468 0.00323 C -0.81857 0.02705 -0.80642 0.01017 -0.81892 0.02636 C -0.82343 0.03838 -0.82743 0.05017 -0.83159 0.06242 C -0.8335 0.06821 -0.83802 0.0793 -0.83802 0.07953 C -0.84375 0.11052 -0.84826 0.15399 -0.83472 0.18081 C -0.83211 0.19838 -0.82326 0.22335 -0.80937 0.22936 C -0.80382 0.24092 -0.79548 0.24601 -0.78715 0.25225 C -0.78385 0.25526 -0.78125 0.26011 -0.7776 0.26104 C -0.77465 0.26173 -0.76649 0.26381 -0.76336 0.2652 C -0.75 0.27214 -0.73802 0.27907 -0.72361 0.28208 C -0.71319 0.28786 -0.7085 0.28878 -0.6967 0.29063 C -0.67777 0.29942 -0.65607 0.30497 -0.63645 0.30982 C -0.61562 0.32069 -0.58732 0.32092 -0.56493 0.32462 C -0.55277 0.32647 -0.52847 0.32878 -0.52847 0.32901 C -0.51007 0.33664 -0.50034 0.33387 -0.47604 0.33503 C -0.45816 0.33688 -0.44132 0.34104 -0.42361 0.34566 C -0.41545 0.35098 -0.40902 0.35237 -0.39982 0.35422 C -0.38906 0.35884 -0.37795 0.36578 -0.36805 0.37318 C -0.36076 0.37849 -0.35555 0.38659 -0.34757 0.39005 C -0.346 0.39214 -0.34461 0.39445 -0.34288 0.3963 C -0.34079 0.39815 -0.3368 0.39768 -0.33645 0.40069 C -0.33368 0.42266 -0.33906 0.44971 -0.35538 0.4578 C -0.3625 0.48601 -0.38454 0.48971 -0.40312 0.49572 C -0.41007 0.50173 -0.41788 0.50358 -0.42534 0.50844 C -0.42882 0.51306 -0.43368 0.51584 -0.43645 0.52115 C -0.43767 0.52347 -0.43715 0.52693 -0.43802 0.52948 C -0.43906 0.53248 -0.44479 0.54242 -0.44583 0.54427 C -0.44687 0.54844 -0.44809 0.55283 -0.44913 0.55699 C -0.44965 0.55907 -0.45069 0.56323 -0.45069 0.56323 C -0.45121 0.56901 -0.45156 0.57479 -0.45225 0.58034 C -0.4526 0.58242 -0.45382 0.58659 -0.45382 0.58682 " pathEditMode="relative" rAng="0" ptsTypes="fffffffffffffffffffffffffffffffffffffffffffffffffffffffffA">
                                      <p:cBhvr>
                                        <p:cTn id="8" dur="3000" fill="hold"/>
                                        <p:tgtEl>
                                          <p:spTgt spid="6"/>
                                        </p:tgtEl>
                                        <p:attrNameLst>
                                          <p:attrName>ppt_x</p:attrName>
                                          <p:attrName>ppt_y</p:attrName>
                                        </p:attrNameLst>
                                      </p:cBhvr>
                                      <p:rCtr x="-37813" y="21873"/>
                                    </p:animMotion>
                                  </p:childTnLst>
                                </p:cTn>
                              </p:par>
                              <p:par>
                                <p:cTn id="9" presetID="0" presetClass="path" presetSubtype="0" repeatCount="indefinite" accel="50000" decel="50000" fill="hold" nodeType="withEffect">
                                  <p:stCondLst>
                                    <p:cond delay="0"/>
                                  </p:stCondLst>
                                  <p:childTnLst>
                                    <p:animMotion origin="layout" path="M -0.00156 0.00069 C -0.00886 0.00393 -0.01615 0.00532 -0.02379 0.00694 C -0.11146 0.04653 -0.33854 0.01968 -0.34271 0.01968 C -0.37118 0.02292 -0.39722 0.01643 -0.42535 0.01343 C -0.43577 0.0088 -0.44618 0.00718 -0.45712 0.00486 C -0.45972 0.0044 -0.46233 0.00347 -0.46493 0.00278 C -0.46927 0.00139 -0.47778 -0.00139 -0.47778 -0.00116 C -0.48177 -0.00417 -0.48646 -0.00486 -0.49045 -0.00787 C -0.50712 -0.02037 -0.48472 -0.00972 -0.5 -0.0162 C -0.50156 -0.01759 -0.50295 -0.01968 -0.50469 -0.0206 C -0.50677 -0.02176 -0.5092 -0.02107 -0.51111 -0.02269 C -0.51354 -0.02477 -0.51528 -0.02824 -0.51736 -0.03102 C -0.51997 -0.04167 -0.52535 -0.05023 -0.52847 -0.06065 C -0.529 -0.06482 -0.529 -0.06921 -0.53004 -0.07338 C -0.53073 -0.07593 -0.53299 -0.07732 -0.53334 -0.07986 C -0.53455 -0.08796 -0.53438 -0.09653 -0.5349 -0.10509 C -0.53386 -0.1206 -0.53351 -0.13634 -0.5316 -0.15162 C -0.53143 -0.1537 -0.52917 -0.15417 -0.52847 -0.15602 C -0.52761 -0.15787 -0.52813 -0.16088 -0.52691 -0.16227 C -0.52396 -0.16528 -0.50695 -0.16991 -0.50469 -0.17083 C -0.47413 -0.16968 -0.44236 -0.17245 -0.41424 -0.15394 C -0.40747 -0.14213 -0.4059 -0.13495 -0.40313 -0.11991 C -0.40452 -0.09213 -0.40261 -0.05185 -0.42222 -0.0331 C -0.42552 -0.02986 -0.42969 -0.02917 -0.43334 -0.02685 C -0.45799 -0.02824 -0.47795 -0.03102 -0.50156 -0.03542 C -0.51181 -0.04097 -0.52275 -0.0463 -0.53334 -0.05023 C -0.54549 -0.05995 -0.5474 -0.06852 -0.5507 -0.08588 C -0.54948 -0.12292 -0.55035 -0.1419 -0.53646 -0.17083 C -0.53368 -0.18565 -0.52222 -0.20417 -0.51268 -0.21296 C -0.50955 -0.22523 -0.51354 -0.21366 -0.50469 -0.22546 C -0.49584 -0.23727 -0.50452 -0.23218 -0.49514 -0.23611 C -0.48594 -0.24444 -0.47847 -0.24329 -0.46667 -0.24468 C -0.44775 -0.25093 -0.43108 -0.24792 -0.41111 -0.24676 C -0.40347 -0.23657 -0.39722 -0.22569 -0.39202 -0.21296 C -0.38195 -0.18843 -0.39618 -0.21528 -0.38403 -0.19375 C -0.38351 -0.19097 -0.38334 -0.18796 -0.38247 -0.18542 C -0.38056 -0.17986 -0.37604 -0.16875 -0.37604 -0.16852 C -0.37431 -0.15532 -0.37292 -0.14329 -0.36979 -0.13056 C -0.37413 -0.10694 -0.3809 -0.11134 -0.3967 -0.10949 C -0.40677 -0.11088 -0.41702 -0.11134 -0.42691 -0.11366 C -0.42882 -0.11412 -0.43143 -0.11528 -0.4316 -0.11782 C -0.43368 -0.15579 -0.43525 -0.1713 -0.41736 -0.19167 C -0.41059 -0.19954 -0.40556 -0.20671 -0.3967 -0.21065 C -0.3908 -0.21875 -0.38854 -0.21759 -0.3809 -0.2213 C -0.36788 -0.22778 -0.38143 -0.22315 -0.36667 -0.23403 C -0.36181 -0.23773 -0.3559 -0.23796 -0.3507 -0.24028 C -0.33837 -0.25185 -0.31389 -0.26019 -0.29827 -0.26366 C -0.28715 -0.26319 -0.25365 -0.26296 -0.23646 -0.25949 C -0.21667 -0.25556 -0.19722 -0.24907 -0.17778 -0.24259 C -0.17031 -0.23264 -0.17969 -0.24352 -0.16823 -0.23611 C -0.16684 -0.23519 -0.16615 -0.2331 -0.16493 -0.23194 C -0.16198 -0.22894 -0.15556 -0.22338 -0.15556 -0.22315 C -0.14827 -0.2088 -0.15278 -0.21227 -0.14445 -0.20857 C -0.13906 -0.20185 -0.13351 -0.19583 -0.12691 -0.19167 C -0.12431 -0.18819 -0.12014 -0.18588 -0.11893 -0.18125 C -0.1184 -0.17917 -0.11858 -0.17662 -0.11736 -0.175 C -0.11615 -0.17338 -0.11424 -0.17361 -0.11268 -0.17292 C -0.10764 -0.16644 -0.10938 -0.16366 -0.10313 -0.1581 C -0.10209 -0.15602 -0.09913 -0.15394 -0.1 -0.15162 C -0.1007 -0.14954 -0.10313 -0.15324 -0.10469 -0.15394 C -0.10781 -0.15532 -0.11111 -0.15671 -0.11424 -0.1581 C -0.11806 -0.16181 -0.12153 -0.16713 -0.12691 -0.16644 C -0.13021 -0.16597 -0.13646 -0.16227 -0.13646 -0.16204 C -0.13802 -0.16088 -0.13941 -0.15903 -0.14115 -0.1581 C -0.14323 -0.15694 -0.14584 -0.15787 -0.14757 -0.15602 C -0.1632 -0.13773 -0.14636 -0.14653 -0.15868 -0.1412 C -0.16042 -0.13125 -0.16025 -0.12778 -0.16667 -0.12199 C -0.17726 -0.10046 -0.18733 -0.09329 -0.20313 -0.07986 C -0.20608 -0.06736 -0.21077 -0.0713 -0.22049 -0.0713 " pathEditMode="relative" rAng="0" ptsTypes="ffffffffffffffffffffffffffffffffffffffffffffffffffffffffffffffffffffA">
                                      <p:cBhvr>
                                        <p:cTn id="10" dur="5000" fill="hold"/>
                                        <p:tgtEl>
                                          <p:spTgt spid="9"/>
                                        </p:tgtEl>
                                        <p:attrNameLst>
                                          <p:attrName>ppt_x</p:attrName>
                                          <p:attrName>ppt_y</p:attrName>
                                        </p:attrNameLst>
                                      </p:cBhvr>
                                      <p:rCtr x="-27465" y="-10926"/>
                                    </p:animMotion>
                                  </p:childTnLst>
                                </p:cTn>
                              </p:par>
                              <p:par>
                                <p:cTn id="11" presetID="0" presetClass="path" presetSubtype="0" repeatCount="indefinite" accel="50000" decel="50000" fill="hold" nodeType="withEffect">
                                  <p:stCondLst>
                                    <p:cond delay="0"/>
                                  </p:stCondLst>
                                  <p:childTnLst>
                                    <p:animMotion origin="layout" path="M -0.06579 0.00856 C -0.06475 0.0333 -0.06579 0.06104 -0.05937 0.08463 C -0.05798 0.08948 -0.05781 0.0948 -0.05625 0.09943 C -0.05434 0.10521 -0.04982 0.1163 -0.04982 0.1163 C -0.04826 0.12463 -0.046 0.13388 -0.04357 0.14174 C -0.04166 0.14752 -0.03715 0.15862 -0.03715 0.15862 C -0.03767 0.17688 -0.03732 0.19538 -0.03871 0.21365 C -0.03923 0.21966 -0.04409 0.22359 -0.0467 0.22844 C -0.05416 0.24232 -0.0651 0.24648 -0.07691 0.25156 C -0.0875 0.25087 -0.09809 0.2518 -0.1085 0.24948 C -0.11996 0.24694 -0.13038 0.23839 -0.14184 0.23677 C -0.1467 0.23607 -0.15138 0.23538 -0.15625 0.23469 C -0.16441 0.2259 -0.17395 0.22058 -0.18159 0.21156 C -0.18489 0.20763 -0.19114 0.19885 -0.19114 0.19885 C -0.19236 0.18544 -0.1967 0.16555 -0.18628 0.15654 C -0.18194 0.15284 -0.17708 0.1496 -0.17204 0.14798 C -0.16111 0.14474 -0.13871 0.14174 -0.13871 0.14174 C -0.12118 0.14243 -0.10382 0.14266 -0.08628 0.14382 C -0.07638 0.14451 -0.06718 0.15654 -0.05781 0.1607 C -0.05243 0.1718 -0.0401 0.17873 -0.03246 0.19029 C -0.02448 0.20255 -0.02204 0.21758 -0.01961 0.23261 C -0.02013 0.24602 -0.01961 0.25966 -0.02135 0.27284 C -0.02187 0.277 -0.02465 0.27977 -0.02604 0.28347 C -0.03055 0.29573 -0.03611 0.31052 -0.0467 0.31515 C -0.05555 0.32393 -0.0618 0.32209 -0.07204 0.32555 C -0.09739 0.32393 -0.12187 0.32185 -0.1467 0.31515 C -0.15555 0.31261 -0.16475 0.31122 -0.17361 0.30867 C -0.17795 0.30752 -0.18628 0.30451 -0.18628 0.30451 C -0.196 0.29156 -0.20711 0.29133 -0.21805 0.28116 C -0.22534 0.27446 -0.23177 0.26544 -0.23871 0.25804 C -0.24166 0.2548 -0.24548 0.25318 -0.24826 0.24948 C -0.27847 0.20925 -0.25503 0.23885 -0.26892 0.21156 C -0.27274 0.20417 -0.2776 0.19769 -0.28159 0.19029 C -0.28524 0.17087 -0.28906 0.14359 -0.27048 0.13758 C -0.25937 0.12995 -0.24635 0.12902 -0.23402 0.12694 C -0.20382 0.12763 -0.17378 0.12787 -0.14357 0.12902 C -0.125 0.12972 -0.10659 0.13735 -0.08802 0.13966 C -0.07257 0.14474 -0.07951 0.14266 -0.06736 0.1459 C -0.05208 0.1563 -0.04027 0.1637 -0.02916 0.18197 C -0.02656 0.19561 -0.02083 0.2081 -0.01493 0.21989 C -0.01302 0.23029 -0.0118 0.24093 -0.01024 0.25156 C -0.01163 0.27284 -0.00989 0.29827 -0.02604 0.30867 C -0.03125 0.32278 -0.03993 0.33226 -0.05138 0.33619 C -0.06267 0.34752 -0.07621 0.35376 -0.08958 0.35954 C -0.11944 0.35815 -0.14062 0.35538 -0.16892 0.35307 C -0.18836 0.34659 -0.20625 0.33434 -0.22604 0.32995 C -0.23246 0.32648 -0.24062 0.3237 -0.2467 0.31931 C -0.26059 0.30914 -0.24548 0.31584 -0.25937 0.31076 C -0.26614 0.30474 -0.27517 0.30104 -0.28316 0.29827 C -0.28958 0.2918 -0.29513 0.29018 -0.30225 0.28555 C -0.30468 0.28232 -0.30798 0.28047 -0.31024 0.277 C -0.31805 0.26474 -0.30833 0.27122 -0.31805 0.26636 C -0.32309 0.25688 -0.32534 0.26104 -0.33073 0.25388 C -0.33993 0.24162 -0.33055 0.24763 -0.34357 0.23677 C -0.35329 0.22867 -0.34323 0.24185 -0.35295 0.23052 C -0.36736 0.21365 -0.38229 0.19792 -0.39583 0.17989 C -0.40208 0.17156 -0.40312 0.17434 -0.41024 0.16717 C -0.4177 0.15977 -0.41805 0.15006 -0.42291 0.14174 C -0.425 0.13827 -0.42812 0.13596 -0.43073 0.13318 C -0.43368 0.12555 -0.43524 0.11723 -0.43871 0.11006 C -0.44045 0.10613 -0.44323 0.10313 -0.44513 0.09943 C -0.44635 0.09688 -0.4467 0.09341 -0.44826 0.0911 C -0.45 0.08833 -0.45295 0.08717 -0.45468 0.08463 C -0.45816 0.07954 -0.46024 0.07261 -0.46406 0.06775 C -0.46562 0.06567 -0.46736 0.06359 -0.46892 0.06151 C -0.47291 0.04486 -0.4835 0.02451 -0.48958 0.00856 C -0.49809 -0.0141 -0.50555 -0.03722 -0.51493 -0.05919 C -0.51614 -0.06196 -0.51649 -0.0652 -0.51805 -0.06751 C -0.52222 -0.07398 -0.52882 -0.07583 -0.53402 -0.08023 C -0.54913 -0.07884 -0.55694 -0.07699 -0.57048 -0.07398 C -0.57743 -0.06936 -0.58055 -0.06381 -0.58802 -0.06127 C -0.59305 -0.05063 -0.60156 -0.04231 -0.61024 -0.03791 C -0.61527 -0.02797 -0.62482 -0.02543 -0.63246 -0.01896 C -0.63663 -0.01109 -0.64132 -0.0037 -0.64513 0.0044 C -0.64843 0.01133 -0.64948 0.0185 -0.65295 0.02544 C -0.65191 0.03261 -0.65138 0.03977 -0.64982 0.04671 C -0.64618 0.06243 -0.62638 0.06359 -0.61649 0.06775 C -0.61406 0.06729 -0.60277 0.06567 -0.59913 0.06359 C -0.58402 0.0548 -0.60555 0.06289 -0.58802 0.05711 C -0.5875 0.05503 -0.5875 0.05249 -0.58628 0.05087 C -0.58507 0.04925 -0.58211 0.05087 -0.58159 0.04879 C -0.58107 0.04694 -0.58472 0.0444 -0.58472 0.0444 " pathEditMode="relative" ptsTypes="fffffffffffffffffffffffffffffffffffffffffffffffffffffffffffffffffffffffffffffffffA">
                                      <p:cBhvr>
                                        <p:cTn id="12" dur="2000" fill="hold"/>
                                        <p:tgtEl>
                                          <p:spTgt spid="7"/>
                                        </p:tgtEl>
                                        <p:attrNameLst>
                                          <p:attrName>ppt_x</p:attrName>
                                          <p:attrName>ppt_y</p:attrName>
                                        </p:attrNameLst>
                                      </p:cBhvr>
                                    </p:animMotion>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0-#ppt_w/2"/>
                                          </p:val>
                                        </p:tav>
                                        <p:tav tm="100000">
                                          <p:val>
                                            <p:strVal val="#ppt_x"/>
                                          </p:val>
                                        </p:tav>
                                      </p:tavLst>
                                    </p:anim>
                                    <p:anim calcmode="lin" valueType="num">
                                      <p:cBhvr additive="base">
                                        <p:cTn id="16"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a:xfrm>
            <a:off x="0" y="914400"/>
            <a:ext cx="9144000" cy="5638800"/>
          </a:xfrm>
          <a:solidFill>
            <a:schemeClr val="bg1"/>
          </a:solidFill>
        </p:spPr>
        <p:txBody>
          <a:bodyPr/>
          <a:lstStyle/>
          <a:p>
            <a:pPr algn="l">
              <a:buFontTx/>
              <a:buChar char="-"/>
            </a:pP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Có</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một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số</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vật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chất</a:t>
            </a:r>
            <a:r>
              <a:rPr lang="en-US" sz="3200" dirty="0" smtClean="0">
                <a:solidFill>
                  <a:srgbClr val="0000FF"/>
                </a:solidFill>
                <a:latin typeface="Times New Roman" pitchFamily="18" charset="0"/>
              </a:rPr>
              <a:t> </a:t>
            </a:r>
            <a:r>
              <a:rPr lang="en-US" sz="3200" dirty="0" err="1" smtClean="0">
                <a:solidFill>
                  <a:srgbClr val="FF3300"/>
                </a:solidFill>
                <a:latin typeface="Times New Roman" pitchFamily="18" charset="0"/>
              </a:rPr>
              <a:t>dễ</a:t>
            </a:r>
            <a:r>
              <a:rPr lang="en-US" sz="3200" dirty="0" smtClean="0">
                <a:solidFill>
                  <a:srgbClr val="FF3300"/>
                </a:solidFill>
                <a:latin typeface="Times New Roman" pitchFamily="18" charset="0"/>
              </a:rPr>
              <a:t> </a:t>
            </a:r>
            <a:r>
              <a:rPr lang="en-US" sz="3200" dirty="0" err="1" smtClean="0">
                <a:solidFill>
                  <a:srgbClr val="FF3300"/>
                </a:solidFill>
                <a:latin typeface="Times New Roman" pitchFamily="18" charset="0"/>
              </a:rPr>
              <a:t>gây</a:t>
            </a:r>
            <a:r>
              <a:rPr lang="en-US" sz="3200" dirty="0" smtClean="0">
                <a:solidFill>
                  <a:srgbClr val="FF3300"/>
                </a:solidFill>
                <a:latin typeface="Times New Roman" pitchFamily="18" charset="0"/>
              </a:rPr>
              <a:t> </a:t>
            </a:r>
            <a:r>
              <a:rPr lang="en-US" sz="3200" dirty="0" err="1" smtClean="0">
                <a:solidFill>
                  <a:srgbClr val="FF3300"/>
                </a:solidFill>
                <a:latin typeface="Times New Roman" pitchFamily="18" charset="0"/>
              </a:rPr>
              <a:t>cháy</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như</a:t>
            </a:r>
            <a:r>
              <a:rPr lang="en-US" sz="3200" dirty="0" smtClean="0">
                <a:solidFill>
                  <a:srgbClr val="0000FF"/>
                </a:solidFill>
                <a:latin typeface="Times New Roman" pitchFamily="18" charset="0"/>
              </a:rPr>
              <a:t>: </a:t>
            </a:r>
            <a:r>
              <a:rPr lang="en-US" sz="3200" i="1" dirty="0" err="1" smtClean="0">
                <a:solidFill>
                  <a:srgbClr val="FF3300"/>
                </a:solidFill>
                <a:latin typeface="Times New Roman" pitchFamily="18" charset="0"/>
              </a:rPr>
              <a:t>Xăng</a:t>
            </a:r>
            <a:r>
              <a:rPr lang="en-US" sz="3200" i="1" dirty="0" smtClean="0">
                <a:solidFill>
                  <a:srgbClr val="FF3300"/>
                </a:solidFill>
                <a:latin typeface="Times New Roman" pitchFamily="18" charset="0"/>
              </a:rPr>
              <a:t> </a:t>
            </a:r>
            <a:r>
              <a:rPr lang="en-US" sz="3200" i="1" dirty="0" err="1" smtClean="0">
                <a:solidFill>
                  <a:srgbClr val="FF3300"/>
                </a:solidFill>
                <a:latin typeface="Times New Roman" pitchFamily="18" charset="0"/>
              </a:rPr>
              <a:t>dầu</a:t>
            </a:r>
            <a:r>
              <a:rPr lang="en-US" sz="3200" i="1" dirty="0" smtClean="0">
                <a:solidFill>
                  <a:srgbClr val="FF3300"/>
                </a:solidFill>
                <a:latin typeface="Times New Roman" pitchFamily="18" charset="0"/>
              </a:rPr>
              <a:t>, </a:t>
            </a:r>
            <a:r>
              <a:rPr lang="en-US" sz="3200" i="1" dirty="0" err="1" smtClean="0">
                <a:solidFill>
                  <a:srgbClr val="FF3300"/>
                </a:solidFill>
                <a:latin typeface="Times New Roman" pitchFamily="18" charset="0"/>
              </a:rPr>
              <a:t>củi</a:t>
            </a:r>
            <a:r>
              <a:rPr lang="en-US" sz="3200" i="1" dirty="0" smtClean="0">
                <a:solidFill>
                  <a:srgbClr val="FF3300"/>
                </a:solidFill>
                <a:latin typeface="Times New Roman" pitchFamily="18" charset="0"/>
              </a:rPr>
              <a:t> </a:t>
            </a:r>
            <a:r>
              <a:rPr lang="en-US" sz="3200" i="1" dirty="0" err="1" smtClean="0">
                <a:solidFill>
                  <a:srgbClr val="FF3300"/>
                </a:solidFill>
                <a:latin typeface="Times New Roman" pitchFamily="18" charset="0"/>
              </a:rPr>
              <a:t>khô</a:t>
            </a:r>
            <a:r>
              <a:rPr lang="en-US" sz="3200" i="1" dirty="0" smtClean="0">
                <a:solidFill>
                  <a:srgbClr val="FF3300"/>
                </a:solidFill>
                <a:latin typeface="Times New Roman" pitchFamily="18" charset="0"/>
              </a:rPr>
              <a:t>, </a:t>
            </a:r>
            <a:r>
              <a:rPr lang="en-US" sz="3200" i="1" dirty="0" err="1" smtClean="0">
                <a:solidFill>
                  <a:srgbClr val="FF3300"/>
                </a:solidFill>
                <a:latin typeface="Times New Roman" pitchFamily="18" charset="0"/>
              </a:rPr>
              <a:t>tàn</a:t>
            </a:r>
            <a:r>
              <a:rPr lang="en-US" sz="3200" i="1" dirty="0" smtClean="0">
                <a:solidFill>
                  <a:srgbClr val="FF3300"/>
                </a:solidFill>
                <a:latin typeface="Times New Roman" pitchFamily="18" charset="0"/>
              </a:rPr>
              <a:t> </a:t>
            </a:r>
            <a:r>
              <a:rPr lang="en-US" sz="3200" i="1" dirty="0" err="1" smtClean="0">
                <a:solidFill>
                  <a:srgbClr val="FF3300"/>
                </a:solidFill>
                <a:latin typeface="Times New Roman" pitchFamily="18" charset="0"/>
              </a:rPr>
              <a:t>lửa</a:t>
            </a:r>
            <a:r>
              <a:rPr lang="en-US" sz="3200" i="1" dirty="0" smtClean="0">
                <a:solidFill>
                  <a:srgbClr val="FF3300"/>
                </a:solidFill>
                <a:latin typeface="Times New Roman" pitchFamily="18" charset="0"/>
              </a:rPr>
              <a:t>, </a:t>
            </a:r>
            <a:r>
              <a:rPr lang="en-US" sz="3200" i="1" dirty="0" err="1" smtClean="0">
                <a:solidFill>
                  <a:srgbClr val="FF3300"/>
                </a:solidFill>
                <a:latin typeface="Times New Roman" pitchFamily="18" charset="0"/>
              </a:rPr>
              <a:t>que</a:t>
            </a:r>
            <a:r>
              <a:rPr lang="en-US" sz="3200" i="1" dirty="0" smtClean="0">
                <a:solidFill>
                  <a:srgbClr val="FF3300"/>
                </a:solidFill>
                <a:latin typeface="Times New Roman" pitchFamily="18" charset="0"/>
              </a:rPr>
              <a:t> </a:t>
            </a:r>
            <a:r>
              <a:rPr lang="en-US" sz="3200" i="1" dirty="0" err="1" smtClean="0">
                <a:solidFill>
                  <a:srgbClr val="FF3300"/>
                </a:solidFill>
                <a:latin typeface="Times New Roman" pitchFamily="18" charset="0"/>
              </a:rPr>
              <a:t>diêm</a:t>
            </a:r>
            <a:r>
              <a:rPr lang="en-US" sz="3200" i="1" dirty="0" smtClean="0">
                <a:solidFill>
                  <a:srgbClr val="FF3300"/>
                </a:solidFill>
                <a:latin typeface="Times New Roman" pitchFamily="18" charset="0"/>
              </a:rPr>
              <a: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Vì</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vậy</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không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được</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để</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những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chất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này</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gần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lửa</a:t>
            </a:r>
            <a:r>
              <a:rPr lang="en-US" sz="3200" dirty="0" smtClean="0">
                <a:solidFill>
                  <a:srgbClr val="0000FF"/>
                </a:solidFill>
                <a:latin typeface="Times New Roman" pitchFamily="18" charset="0"/>
              </a:rPr>
              <a:t>.</a:t>
            </a:r>
            <a:br>
              <a:rPr lang="en-US" sz="3200" dirty="0" smtClean="0">
                <a:solidFill>
                  <a:srgbClr val="0000FF"/>
                </a:solidFill>
                <a:latin typeface="Times New Roman" pitchFamily="18" charset="0"/>
              </a:rPr>
            </a:br>
            <a:r>
              <a:rPr lang="en-US" sz="4000" dirty="0" smtClean="0"/>
              <a:t> </a:t>
            </a:r>
            <a:br>
              <a:rPr lang="en-US" sz="4000" dirty="0" smtClean="0"/>
            </a:br>
            <a:r>
              <a:rPr lang="en-US" sz="3600" dirty="0" smtClean="0">
                <a:solidFill>
                  <a:srgbClr val="0000FF"/>
                </a:solidFill>
                <a:latin typeface="Times New Roman" pitchFamily="18" charset="0"/>
              </a:rPr>
              <a:t/>
            </a:r>
            <a:br>
              <a:rPr lang="en-US" sz="3600" dirty="0" smtClean="0">
                <a:solidFill>
                  <a:srgbClr val="0000FF"/>
                </a:solidFill>
                <a:latin typeface="Times New Roman" pitchFamily="18" charset="0"/>
              </a:rPr>
            </a:br>
            <a:r>
              <a:rPr lang="en-US" sz="3600" dirty="0" smtClean="0">
                <a:solidFill>
                  <a:srgbClr val="0000FF"/>
                </a:solidFill>
                <a:latin typeface="Times New Roman" pitchFamily="18" charset="0"/>
              </a:rPr>
              <a:t/>
            </a:r>
            <a:br>
              <a:rPr lang="en-US" sz="3600" dirty="0" smtClean="0">
                <a:solidFill>
                  <a:srgbClr val="0000FF"/>
                </a:solidFill>
                <a:latin typeface="Times New Roman" pitchFamily="18" charset="0"/>
              </a:rPr>
            </a:br>
            <a:endParaRPr lang="en-US" sz="3600" dirty="0" smtClean="0">
              <a:solidFill>
                <a:srgbClr val="0000FF"/>
              </a:solidFill>
              <a:latin typeface="Times New Roman" pitchFamily="18" charset="0"/>
            </a:endParaRPr>
          </a:p>
        </p:txBody>
      </p:sp>
      <p:sp>
        <p:nvSpPr>
          <p:cNvPr id="182277" name="Text Box 5"/>
          <p:cNvSpPr txBox="1">
            <a:spLocks noChangeArrowheads="1"/>
          </p:cNvSpPr>
          <p:nvPr/>
        </p:nvSpPr>
        <p:spPr bwMode="auto">
          <a:xfrm>
            <a:off x="685800" y="1143000"/>
            <a:ext cx="2362200" cy="579438"/>
          </a:xfrm>
          <a:prstGeom prst="rect">
            <a:avLst/>
          </a:prstGeom>
          <a:solidFill>
            <a:schemeClr val="bg1"/>
          </a:solidFill>
          <a:ln w="9525" algn="ctr">
            <a:noFill/>
            <a:miter lim="800000"/>
            <a:headEnd/>
            <a:tailEnd/>
          </a:ln>
        </p:spPr>
        <p:txBody>
          <a:bodyPr>
            <a:spAutoFit/>
          </a:bodyPr>
          <a:lstStyle/>
          <a:p>
            <a:pPr>
              <a:spcBef>
                <a:spcPct val="50000"/>
              </a:spcBef>
            </a:pPr>
            <a:r>
              <a:rPr lang="en-US" sz="3200" u="sng">
                <a:latin typeface="Times New Roman" pitchFamily="18" charset="0"/>
              </a:rPr>
              <a:t>Kết luận:</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2277"/>
                                        </p:tgtEl>
                                        <p:attrNameLst>
                                          <p:attrName>style.visibility</p:attrName>
                                        </p:attrNameLst>
                                      </p:cBhvr>
                                      <p:to>
                                        <p:strVal val="visible"/>
                                      </p:to>
                                    </p:set>
                                    <p:anim calcmode="lin" valueType="num">
                                      <p:cBhvr additive="base">
                                        <p:cTn id="7" dur="500" fill="hold"/>
                                        <p:tgtEl>
                                          <p:spTgt spid="182277"/>
                                        </p:tgtEl>
                                        <p:attrNameLst>
                                          <p:attrName>ppt_x</p:attrName>
                                        </p:attrNameLst>
                                      </p:cBhvr>
                                      <p:tavLst>
                                        <p:tav tm="0">
                                          <p:val>
                                            <p:strVal val="0-#ppt_w/2"/>
                                          </p:val>
                                        </p:tav>
                                        <p:tav tm="100000">
                                          <p:val>
                                            <p:strVal val="#ppt_x"/>
                                          </p:val>
                                        </p:tav>
                                      </p:tavLst>
                                    </p:anim>
                                    <p:anim calcmode="lin" valueType="num">
                                      <p:cBhvr additive="base">
                                        <p:cTn id="8" dur="500" fill="hold"/>
                                        <p:tgtEl>
                                          <p:spTgt spid="1822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82276"/>
                                        </p:tgtEl>
                                        <p:attrNameLst>
                                          <p:attrName>style.visibility</p:attrName>
                                        </p:attrNameLst>
                                      </p:cBhvr>
                                      <p:to>
                                        <p:strVal val="visible"/>
                                      </p:to>
                                    </p:set>
                                    <p:animEffect transition="in" filter="box(in)">
                                      <p:cBhvr>
                                        <p:cTn id="13" dur="1000"/>
                                        <p:tgtEl>
                                          <p:spTgt spid="18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ctrTitle"/>
          </p:nvPr>
        </p:nvSpPr>
        <p:spPr>
          <a:xfrm>
            <a:off x="609600" y="0"/>
            <a:ext cx="7772400" cy="555625"/>
          </a:xfrm>
          <a:solidFill>
            <a:schemeClr val="bg1"/>
          </a:solidFill>
          <a:ln>
            <a:solidFill>
              <a:srgbClr val="ECF96F"/>
            </a:solidFill>
          </a:ln>
        </p:spPr>
        <p:txBody>
          <a:bodyPr/>
          <a:lstStyle/>
          <a:p>
            <a:pPr eaLnBrk="1" hangingPunct="1"/>
            <a:r>
              <a:rPr lang="en-US" sz="4000" b="1" i="1" smtClean="0">
                <a:solidFill>
                  <a:srgbClr val="FF0000"/>
                </a:solidFill>
                <a:latin typeface=".VnTime" pitchFamily="34" charset="0"/>
              </a:rPr>
              <a:t>Quan s¸t- Th¶o luËn</a:t>
            </a:r>
          </a:p>
        </p:txBody>
      </p:sp>
      <p:sp>
        <p:nvSpPr>
          <p:cNvPr id="59396" name="Rectangle 4"/>
          <p:cNvSpPr>
            <a:spLocks noGrp="1" noChangeArrowheads="1"/>
          </p:cNvSpPr>
          <p:nvPr>
            <p:ph type="subTitle" idx="1"/>
          </p:nvPr>
        </p:nvSpPr>
        <p:spPr>
          <a:xfrm>
            <a:off x="88900" y="4572000"/>
            <a:ext cx="8839200" cy="2286000"/>
          </a:xfrm>
          <a:solidFill>
            <a:schemeClr val="accent5"/>
          </a:solidFill>
          <a:ln>
            <a:solidFill>
              <a:srgbClr val="ECF96F"/>
            </a:solidFill>
          </a:ln>
        </p:spPr>
        <p:txBody>
          <a:bodyPr/>
          <a:lstStyle/>
          <a:p>
            <a:pPr eaLnBrk="1" hangingPunct="1">
              <a:lnSpc>
                <a:spcPct val="80000"/>
              </a:lnSpc>
              <a:defRPr/>
            </a:pPr>
            <a:r>
              <a:rPr lang="en-US" sz="900" dirty="0" smtClean="0">
                <a:solidFill>
                  <a:schemeClr val="tx2"/>
                </a:solidFill>
                <a:latin typeface=".VnTime" pitchFamily="34" charset="0"/>
              </a:rPr>
              <a:t> </a:t>
            </a:r>
          </a:p>
          <a:p>
            <a:pPr algn="l" eaLnBrk="1" hangingPunct="1">
              <a:lnSpc>
                <a:spcPct val="80000"/>
              </a:lnSpc>
              <a:defRPr/>
            </a:pPr>
            <a:endParaRPr lang="en-US" sz="900" dirty="0" smtClean="0">
              <a:solidFill>
                <a:schemeClr val="tx2"/>
              </a:solidFill>
              <a:latin typeface=".VnTime" pitchFamily="34" charset="0"/>
            </a:endParaRPr>
          </a:p>
          <a:p>
            <a:pPr algn="l" eaLnBrk="1" hangingPunct="1">
              <a:lnSpc>
                <a:spcPct val="80000"/>
              </a:lnSpc>
              <a:defRPr/>
            </a:pPr>
            <a:r>
              <a:rPr lang="en-US" sz="4000" dirty="0" smtClean="0">
                <a:solidFill>
                  <a:schemeClr val="tx2"/>
                </a:solidFill>
                <a:latin typeface=".VnTime" pitchFamily="34" charset="0"/>
              </a:rPr>
              <a:t>    - </a:t>
            </a:r>
            <a:r>
              <a:rPr lang="en-US" sz="4000" dirty="0" err="1" smtClean="0">
                <a:solidFill>
                  <a:srgbClr val="0000FF"/>
                </a:solidFill>
                <a:latin typeface=".VnTime" pitchFamily="34" charset="0"/>
              </a:rPr>
              <a:t>ChØ</a:t>
            </a:r>
            <a:r>
              <a:rPr lang="en-US" sz="4000" dirty="0" smtClean="0">
                <a:solidFill>
                  <a:srgbClr val="0000FF"/>
                </a:solidFill>
                <a:latin typeface=".VnTime" pitchFamily="34" charset="0"/>
              </a:rPr>
              <a:t>  </a:t>
            </a:r>
            <a:r>
              <a:rPr lang="en-US" sz="4000" dirty="0" err="1" smtClean="0">
                <a:solidFill>
                  <a:srgbClr val="0000FF"/>
                </a:solidFill>
                <a:latin typeface=".VnTime" pitchFamily="34" charset="0"/>
              </a:rPr>
              <a:t>nh÷ng</a:t>
            </a:r>
            <a:r>
              <a:rPr lang="en-US" sz="4000" dirty="0" smtClean="0">
                <a:solidFill>
                  <a:srgbClr val="0000FF"/>
                </a:solidFill>
                <a:latin typeface=".VnTime" pitchFamily="34" charset="0"/>
              </a:rPr>
              <a:t> g× </a:t>
            </a:r>
            <a:r>
              <a:rPr lang="en-US" sz="4000" dirty="0" err="1" smtClean="0">
                <a:solidFill>
                  <a:srgbClr val="0000FF"/>
                </a:solidFill>
                <a:latin typeface=".VnTime" pitchFamily="34" charset="0"/>
              </a:rPr>
              <a:t>dÔ</a:t>
            </a:r>
            <a:r>
              <a:rPr lang="en-US" sz="4000" dirty="0" smtClean="0">
                <a:solidFill>
                  <a:srgbClr val="0000FF"/>
                </a:solidFill>
                <a:latin typeface=".VnTime" pitchFamily="34" charset="0"/>
              </a:rPr>
              <a:t> </a:t>
            </a:r>
            <a:r>
              <a:rPr lang="en-US" sz="4000" dirty="0" err="1" smtClean="0">
                <a:solidFill>
                  <a:srgbClr val="0000FF"/>
                </a:solidFill>
                <a:latin typeface=".VnTime" pitchFamily="34" charset="0"/>
              </a:rPr>
              <a:t>ch¸y</a:t>
            </a:r>
            <a:r>
              <a:rPr lang="en-US" sz="4000" dirty="0" smtClean="0">
                <a:solidFill>
                  <a:srgbClr val="0000FF"/>
                </a:solidFill>
                <a:latin typeface=".VnTime" pitchFamily="34" charset="0"/>
              </a:rPr>
              <a:t> </a:t>
            </a:r>
            <a:r>
              <a:rPr lang="en-US" sz="4000" dirty="0" err="1" smtClean="0">
                <a:solidFill>
                  <a:srgbClr val="0000FF"/>
                </a:solidFill>
                <a:latin typeface=".VnTime" pitchFamily="34" charset="0"/>
              </a:rPr>
              <a:t>trong</a:t>
            </a:r>
            <a:r>
              <a:rPr lang="en-US" sz="4000" dirty="0" smtClean="0">
                <a:solidFill>
                  <a:srgbClr val="0000FF"/>
                </a:solidFill>
                <a:latin typeface=".VnTime" pitchFamily="34" charset="0"/>
              </a:rPr>
              <a:t> </a:t>
            </a:r>
            <a:r>
              <a:rPr lang="en-US" sz="4000" dirty="0" err="1" smtClean="0">
                <a:solidFill>
                  <a:srgbClr val="0000FF"/>
                </a:solidFill>
                <a:latin typeface=".VnTime" pitchFamily="34" charset="0"/>
              </a:rPr>
              <a:t>h×nh</a:t>
            </a:r>
            <a:r>
              <a:rPr lang="en-US" sz="4000" dirty="0" smtClean="0">
                <a:solidFill>
                  <a:srgbClr val="0000FF"/>
                </a:solidFill>
                <a:latin typeface=".VnTime" pitchFamily="34" charset="0"/>
              </a:rPr>
              <a:t> 1.</a:t>
            </a:r>
          </a:p>
          <a:p>
            <a:pPr algn="l" eaLnBrk="1" hangingPunct="1">
              <a:lnSpc>
                <a:spcPct val="80000"/>
              </a:lnSpc>
              <a:defRPr/>
            </a:pPr>
            <a:r>
              <a:rPr lang="en-US" sz="4000" dirty="0" smtClean="0">
                <a:solidFill>
                  <a:srgbClr val="0000FF"/>
                </a:solidFill>
                <a:latin typeface=".VnTime" pitchFamily="34" charset="0"/>
              </a:rPr>
              <a:t>    - Theo b¹n, </a:t>
            </a:r>
            <a:r>
              <a:rPr lang="en-US" sz="4000" dirty="0" err="1" smtClean="0">
                <a:solidFill>
                  <a:srgbClr val="0000FF"/>
                </a:solidFill>
                <a:latin typeface=".VnTime" pitchFamily="34" charset="0"/>
              </a:rPr>
              <a:t>bÕp</a:t>
            </a:r>
            <a:r>
              <a:rPr lang="en-US" sz="4000" dirty="0" smtClean="0">
                <a:solidFill>
                  <a:srgbClr val="0000FF"/>
                </a:solidFill>
                <a:latin typeface=".VnTime" pitchFamily="34" charset="0"/>
              </a:rPr>
              <a:t> ë </a:t>
            </a:r>
            <a:r>
              <a:rPr lang="en-US" sz="4000" dirty="0" err="1" smtClean="0">
                <a:solidFill>
                  <a:srgbClr val="0000FF"/>
                </a:solidFill>
                <a:latin typeface=".VnTime" pitchFamily="34" charset="0"/>
              </a:rPr>
              <a:t>h×nh</a:t>
            </a:r>
            <a:r>
              <a:rPr lang="en-US" sz="4000" dirty="0" smtClean="0">
                <a:solidFill>
                  <a:srgbClr val="0000FF"/>
                </a:solidFill>
                <a:latin typeface=".VnTime" pitchFamily="34" charset="0"/>
              </a:rPr>
              <a:t> 1 hay </a:t>
            </a:r>
            <a:r>
              <a:rPr lang="en-US" sz="4000" dirty="0" err="1" smtClean="0">
                <a:solidFill>
                  <a:srgbClr val="0000FF"/>
                </a:solidFill>
                <a:latin typeface=".VnTime" pitchFamily="34" charset="0"/>
              </a:rPr>
              <a:t>h×nh</a:t>
            </a:r>
            <a:r>
              <a:rPr lang="en-US" sz="4000" dirty="0" smtClean="0">
                <a:solidFill>
                  <a:srgbClr val="0000FF"/>
                </a:solidFill>
                <a:latin typeface=".VnTime" pitchFamily="34" charset="0"/>
              </a:rPr>
              <a:t> 2 an </a:t>
            </a:r>
            <a:r>
              <a:rPr lang="en-US" sz="4000" dirty="0" err="1" smtClean="0">
                <a:solidFill>
                  <a:srgbClr val="0000FF"/>
                </a:solidFill>
                <a:latin typeface=".VnTime" pitchFamily="34" charset="0"/>
              </a:rPr>
              <a:t>toµn</a:t>
            </a:r>
            <a:r>
              <a:rPr lang="en-US" sz="4000" dirty="0" smtClean="0">
                <a:solidFill>
                  <a:srgbClr val="0000FF"/>
                </a:solidFill>
                <a:latin typeface=".VnTime" pitchFamily="34" charset="0"/>
              </a:rPr>
              <a:t> </a:t>
            </a:r>
            <a:r>
              <a:rPr lang="en-US" sz="4000" dirty="0" err="1" smtClean="0">
                <a:solidFill>
                  <a:srgbClr val="0000FF"/>
                </a:solidFill>
                <a:latin typeface=".VnTime" pitchFamily="34" charset="0"/>
              </a:rPr>
              <a:t>h¬n</a:t>
            </a:r>
            <a:r>
              <a:rPr lang="en-US" sz="4000" dirty="0" smtClean="0">
                <a:solidFill>
                  <a:srgbClr val="0000FF"/>
                </a:solidFill>
                <a:latin typeface=".VnTime" pitchFamily="34" charset="0"/>
              </a:rPr>
              <a:t> </a:t>
            </a:r>
            <a:r>
              <a:rPr lang="en-US" sz="4000" dirty="0" err="1" smtClean="0">
                <a:solidFill>
                  <a:srgbClr val="0000FF"/>
                </a:solidFill>
                <a:latin typeface=".VnTime" pitchFamily="34" charset="0"/>
              </a:rPr>
              <a:t>trong</a:t>
            </a:r>
            <a:r>
              <a:rPr lang="en-US" sz="4000" dirty="0" smtClean="0">
                <a:solidFill>
                  <a:srgbClr val="0000FF"/>
                </a:solidFill>
                <a:latin typeface=".VnTime" pitchFamily="34" charset="0"/>
              </a:rPr>
              <a:t> </a:t>
            </a:r>
            <a:r>
              <a:rPr lang="en-US" sz="4000" dirty="0" err="1" smtClean="0">
                <a:solidFill>
                  <a:srgbClr val="0000FF"/>
                </a:solidFill>
                <a:latin typeface=".VnTime" pitchFamily="34" charset="0"/>
              </a:rPr>
              <a:t>viÖc</a:t>
            </a:r>
            <a:r>
              <a:rPr lang="en-US" sz="4000" dirty="0" smtClean="0">
                <a:solidFill>
                  <a:srgbClr val="0000FF"/>
                </a:solidFill>
                <a:latin typeface=".VnTime" pitchFamily="34" charset="0"/>
              </a:rPr>
              <a:t> </a:t>
            </a:r>
            <a:r>
              <a:rPr lang="en-US" sz="4000" dirty="0" err="1" smtClean="0">
                <a:solidFill>
                  <a:srgbClr val="0000FF"/>
                </a:solidFill>
                <a:latin typeface=".VnTime" pitchFamily="34" charset="0"/>
              </a:rPr>
              <a:t>phßng</a:t>
            </a:r>
            <a:r>
              <a:rPr lang="en-US" sz="4000" dirty="0" smtClean="0">
                <a:solidFill>
                  <a:srgbClr val="0000FF"/>
                </a:solidFill>
                <a:latin typeface=".VnTime" pitchFamily="34" charset="0"/>
              </a:rPr>
              <a:t> </a:t>
            </a:r>
            <a:r>
              <a:rPr lang="en-US" sz="4000" dirty="0" err="1" smtClean="0">
                <a:solidFill>
                  <a:srgbClr val="0000FF"/>
                </a:solidFill>
                <a:latin typeface=".VnTime" pitchFamily="34" charset="0"/>
              </a:rPr>
              <a:t>ch¸y</a:t>
            </a:r>
            <a:r>
              <a:rPr lang="en-US" sz="4000" dirty="0" smtClean="0">
                <a:solidFill>
                  <a:srgbClr val="0000FF"/>
                </a:solidFill>
                <a:latin typeface=".VnTime" pitchFamily="34" charset="0"/>
              </a:rPr>
              <a:t>? T¹i </a:t>
            </a:r>
            <a:r>
              <a:rPr lang="en-US" sz="4000" dirty="0" err="1" smtClean="0">
                <a:solidFill>
                  <a:srgbClr val="0000FF"/>
                </a:solidFill>
                <a:latin typeface=".VnTime" pitchFamily="34" charset="0"/>
              </a:rPr>
              <a:t>sao</a:t>
            </a:r>
            <a:r>
              <a:rPr lang="en-US" sz="4000" dirty="0" smtClean="0">
                <a:solidFill>
                  <a:srgbClr val="0000FF"/>
                </a:solidFill>
                <a:latin typeface=".VnTime" pitchFamily="34" charset="0"/>
              </a:rPr>
              <a:t>?</a:t>
            </a:r>
          </a:p>
        </p:txBody>
      </p:sp>
      <p:pic>
        <p:nvPicPr>
          <p:cNvPr id="59397" name="Picture 5" descr="Untitled-1 copy"/>
          <p:cNvPicPr>
            <a:picLocks noChangeAspect="1" noChangeArrowheads="1"/>
          </p:cNvPicPr>
          <p:nvPr/>
        </p:nvPicPr>
        <p:blipFill>
          <a:blip r:embed="rId2"/>
          <a:srcRect/>
          <a:stretch>
            <a:fillRect/>
          </a:stretch>
        </p:blipFill>
        <p:spPr bwMode="auto">
          <a:xfrm>
            <a:off x="0" y="685800"/>
            <a:ext cx="4724400" cy="3352800"/>
          </a:xfrm>
          <a:prstGeom prst="rect">
            <a:avLst/>
          </a:prstGeom>
          <a:solidFill>
            <a:schemeClr val="accent1"/>
          </a:solidFill>
          <a:ln w="9525">
            <a:solidFill>
              <a:srgbClr val="FF0000"/>
            </a:solidFill>
            <a:miter lim="800000"/>
            <a:headEnd/>
            <a:tailEnd/>
          </a:ln>
        </p:spPr>
      </p:pic>
      <p:pic>
        <p:nvPicPr>
          <p:cNvPr id="59398" name="Picture 6" descr="Untitled-2 copy"/>
          <p:cNvPicPr>
            <a:picLocks noChangeAspect="1" noChangeArrowheads="1"/>
          </p:cNvPicPr>
          <p:nvPr/>
        </p:nvPicPr>
        <p:blipFill>
          <a:blip r:embed="rId3"/>
          <a:srcRect/>
          <a:stretch>
            <a:fillRect/>
          </a:stretch>
        </p:blipFill>
        <p:spPr bwMode="auto">
          <a:xfrm>
            <a:off x="4800600" y="685800"/>
            <a:ext cx="4343400" cy="3352800"/>
          </a:xfrm>
          <a:prstGeom prst="rect">
            <a:avLst/>
          </a:prstGeom>
          <a:noFill/>
          <a:ln w="9525">
            <a:solidFill>
              <a:srgbClr val="FF0000"/>
            </a:solidFill>
            <a:miter lim="800000"/>
            <a:headEnd/>
            <a:tailEnd/>
          </a:ln>
        </p:spPr>
      </p:pic>
      <p:sp>
        <p:nvSpPr>
          <p:cNvPr id="59399" name="Rectangle 7"/>
          <p:cNvSpPr>
            <a:spLocks noChangeArrowheads="1"/>
          </p:cNvSpPr>
          <p:nvPr/>
        </p:nvSpPr>
        <p:spPr bwMode="auto">
          <a:xfrm>
            <a:off x="2057400" y="3995738"/>
            <a:ext cx="1222375" cy="519112"/>
          </a:xfrm>
          <a:prstGeom prst="rect">
            <a:avLst/>
          </a:prstGeom>
          <a:noFill/>
          <a:ln w="9525">
            <a:noFill/>
            <a:miter lim="800000"/>
            <a:headEnd/>
            <a:tailEnd/>
          </a:ln>
        </p:spPr>
        <p:txBody>
          <a:bodyPr wrap="none">
            <a:spAutoFit/>
          </a:bodyPr>
          <a:lstStyle/>
          <a:p>
            <a:pPr>
              <a:spcBef>
                <a:spcPct val="50000"/>
              </a:spcBef>
            </a:pPr>
            <a:r>
              <a:rPr lang="en-US" sz="2800" b="1">
                <a:solidFill>
                  <a:schemeClr val="tx2"/>
                </a:solidFill>
                <a:latin typeface=".VnTime" pitchFamily="34" charset="0"/>
              </a:rPr>
              <a:t>H×nh 1</a:t>
            </a:r>
          </a:p>
        </p:txBody>
      </p:sp>
      <p:sp>
        <p:nvSpPr>
          <p:cNvPr id="59400" name="Rectangle 8"/>
          <p:cNvSpPr>
            <a:spLocks noChangeArrowheads="1"/>
          </p:cNvSpPr>
          <p:nvPr/>
        </p:nvSpPr>
        <p:spPr bwMode="auto">
          <a:xfrm>
            <a:off x="6477000" y="3995738"/>
            <a:ext cx="1222375" cy="519112"/>
          </a:xfrm>
          <a:prstGeom prst="rect">
            <a:avLst/>
          </a:prstGeom>
          <a:noFill/>
          <a:ln w="9525">
            <a:noFill/>
            <a:miter lim="800000"/>
            <a:headEnd/>
            <a:tailEnd/>
          </a:ln>
        </p:spPr>
        <p:txBody>
          <a:bodyPr wrap="none">
            <a:spAutoFit/>
          </a:bodyPr>
          <a:lstStyle/>
          <a:p>
            <a:pPr>
              <a:spcBef>
                <a:spcPct val="50000"/>
              </a:spcBef>
            </a:pPr>
            <a:r>
              <a:rPr lang="en-US" sz="2800" b="1">
                <a:solidFill>
                  <a:schemeClr val="tx2"/>
                </a:solidFill>
                <a:latin typeface=".VnTime" pitchFamily="34" charset="0"/>
              </a:rPr>
              <a:t>H×nh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1000" fill="hold"/>
                                        <p:tgtEl>
                                          <p:spTgt spid="59395"/>
                                        </p:tgtEl>
                                        <p:attrNameLst>
                                          <p:attrName>ppt_x</p:attrName>
                                        </p:attrNameLst>
                                      </p:cBhvr>
                                      <p:tavLst>
                                        <p:tav tm="0">
                                          <p:val>
                                            <p:strVal val="#ppt_x"/>
                                          </p:val>
                                        </p:tav>
                                        <p:tav tm="100000">
                                          <p:val>
                                            <p:strVal val="#ppt_x"/>
                                          </p:val>
                                        </p:tav>
                                      </p:tavLst>
                                    </p:anim>
                                    <p:anim calcmode="lin" valueType="num">
                                      <p:cBhvr additive="base">
                                        <p:cTn id="8" dur="1000" fill="hold"/>
                                        <p:tgtEl>
                                          <p:spTgt spid="593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7"/>
                                        </p:tgtEl>
                                        <p:attrNameLst>
                                          <p:attrName>style.visibility</p:attrName>
                                        </p:attrNameLst>
                                      </p:cBhvr>
                                      <p:to>
                                        <p:strVal val="visible"/>
                                      </p:to>
                                    </p:set>
                                    <p:anim calcmode="lin" valueType="num">
                                      <p:cBhvr additive="base">
                                        <p:cTn id="13" dur="500" fill="hold"/>
                                        <p:tgtEl>
                                          <p:spTgt spid="59397"/>
                                        </p:tgtEl>
                                        <p:attrNameLst>
                                          <p:attrName>ppt_x</p:attrName>
                                        </p:attrNameLst>
                                      </p:cBhvr>
                                      <p:tavLst>
                                        <p:tav tm="0">
                                          <p:val>
                                            <p:strVal val="#ppt_x"/>
                                          </p:val>
                                        </p:tav>
                                        <p:tav tm="100000">
                                          <p:val>
                                            <p:strVal val="#ppt_x"/>
                                          </p:val>
                                        </p:tav>
                                      </p:tavLst>
                                    </p:anim>
                                    <p:anim calcmode="lin" valueType="num">
                                      <p:cBhvr additive="base">
                                        <p:cTn id="14" dur="500" fill="hold"/>
                                        <p:tgtEl>
                                          <p:spTgt spid="5939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9398"/>
                                        </p:tgtEl>
                                        <p:attrNameLst>
                                          <p:attrName>style.visibility</p:attrName>
                                        </p:attrNameLst>
                                      </p:cBhvr>
                                      <p:to>
                                        <p:strVal val="visible"/>
                                      </p:to>
                                    </p:set>
                                    <p:anim calcmode="lin" valueType="num">
                                      <p:cBhvr additive="base">
                                        <p:cTn id="17" dur="500" fill="hold"/>
                                        <p:tgtEl>
                                          <p:spTgt spid="59398"/>
                                        </p:tgtEl>
                                        <p:attrNameLst>
                                          <p:attrName>ppt_x</p:attrName>
                                        </p:attrNameLst>
                                      </p:cBhvr>
                                      <p:tavLst>
                                        <p:tav tm="0">
                                          <p:val>
                                            <p:strVal val="#ppt_x"/>
                                          </p:val>
                                        </p:tav>
                                        <p:tav tm="100000">
                                          <p:val>
                                            <p:strVal val="#ppt_x"/>
                                          </p:val>
                                        </p:tav>
                                      </p:tavLst>
                                    </p:anim>
                                    <p:anim calcmode="lin" valueType="num">
                                      <p:cBhvr additive="base">
                                        <p:cTn id="18" dur="500" fill="hold"/>
                                        <p:tgtEl>
                                          <p:spTgt spid="5939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9399"/>
                                        </p:tgtEl>
                                        <p:attrNameLst>
                                          <p:attrName>style.visibility</p:attrName>
                                        </p:attrNameLst>
                                      </p:cBhvr>
                                      <p:to>
                                        <p:strVal val="visible"/>
                                      </p:to>
                                    </p:set>
                                    <p:anim calcmode="lin" valueType="num">
                                      <p:cBhvr additive="base">
                                        <p:cTn id="21" dur="500" fill="hold"/>
                                        <p:tgtEl>
                                          <p:spTgt spid="59399"/>
                                        </p:tgtEl>
                                        <p:attrNameLst>
                                          <p:attrName>ppt_x</p:attrName>
                                        </p:attrNameLst>
                                      </p:cBhvr>
                                      <p:tavLst>
                                        <p:tav tm="0">
                                          <p:val>
                                            <p:strVal val="#ppt_x"/>
                                          </p:val>
                                        </p:tav>
                                        <p:tav tm="100000">
                                          <p:val>
                                            <p:strVal val="#ppt_x"/>
                                          </p:val>
                                        </p:tav>
                                      </p:tavLst>
                                    </p:anim>
                                    <p:anim calcmode="lin" valueType="num">
                                      <p:cBhvr additive="base">
                                        <p:cTn id="22" dur="500" fill="hold"/>
                                        <p:tgtEl>
                                          <p:spTgt spid="5939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9400"/>
                                        </p:tgtEl>
                                        <p:attrNameLst>
                                          <p:attrName>style.visibility</p:attrName>
                                        </p:attrNameLst>
                                      </p:cBhvr>
                                      <p:to>
                                        <p:strVal val="visible"/>
                                      </p:to>
                                    </p:set>
                                    <p:anim calcmode="lin" valueType="num">
                                      <p:cBhvr additive="base">
                                        <p:cTn id="25" dur="500" fill="hold"/>
                                        <p:tgtEl>
                                          <p:spTgt spid="59400"/>
                                        </p:tgtEl>
                                        <p:attrNameLst>
                                          <p:attrName>ppt_x</p:attrName>
                                        </p:attrNameLst>
                                      </p:cBhvr>
                                      <p:tavLst>
                                        <p:tav tm="0">
                                          <p:val>
                                            <p:strVal val="#ppt_x"/>
                                          </p:val>
                                        </p:tav>
                                        <p:tav tm="100000">
                                          <p:val>
                                            <p:strVal val="#ppt_x"/>
                                          </p:val>
                                        </p:tav>
                                      </p:tavLst>
                                    </p:anim>
                                    <p:anim calcmode="lin" valueType="num">
                                      <p:cBhvr additive="base">
                                        <p:cTn id="26" dur="500" fill="hold"/>
                                        <p:tgtEl>
                                          <p:spTgt spid="5940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9396">
                                            <p:bg/>
                                          </p:spTgt>
                                        </p:tgtEl>
                                        <p:attrNameLst>
                                          <p:attrName>style.visibility</p:attrName>
                                        </p:attrNameLst>
                                      </p:cBhvr>
                                      <p:to>
                                        <p:strVal val="visible"/>
                                      </p:to>
                                    </p:set>
                                    <p:anim calcmode="lin" valueType="num">
                                      <p:cBhvr additive="base">
                                        <p:cTn id="29" dur="500" fill="hold"/>
                                        <p:tgtEl>
                                          <p:spTgt spid="59396">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59396">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9396">
                                            <p:txEl>
                                              <p:pRg st="0" end="0"/>
                                            </p:txEl>
                                          </p:spTgt>
                                        </p:tgtEl>
                                        <p:attrNameLst>
                                          <p:attrName>style.visibility</p:attrName>
                                        </p:attrNameLst>
                                      </p:cBhvr>
                                      <p:to>
                                        <p:strVal val="visible"/>
                                      </p:to>
                                    </p:set>
                                    <p:anim calcmode="lin" valueType="num">
                                      <p:cBhvr additive="base">
                                        <p:cTn id="33" dur="500" fill="hold"/>
                                        <p:tgtEl>
                                          <p:spTgt spid="5939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939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9396">
                                            <p:txEl>
                                              <p:pRg st="2" end="2"/>
                                            </p:txEl>
                                          </p:spTgt>
                                        </p:tgtEl>
                                        <p:attrNameLst>
                                          <p:attrName>style.visibility</p:attrName>
                                        </p:attrNameLst>
                                      </p:cBhvr>
                                      <p:to>
                                        <p:strVal val="visible"/>
                                      </p:to>
                                    </p:set>
                                    <p:anim calcmode="lin" valueType="num">
                                      <p:cBhvr additive="base">
                                        <p:cTn id="37" dur="500" fill="hold"/>
                                        <p:tgtEl>
                                          <p:spTgt spid="5939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6">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9396">
                                            <p:txEl>
                                              <p:pRg st="3" end="3"/>
                                            </p:txEl>
                                          </p:spTgt>
                                        </p:tgtEl>
                                        <p:attrNameLst>
                                          <p:attrName>style.visibility</p:attrName>
                                        </p:attrNameLst>
                                      </p:cBhvr>
                                      <p:to>
                                        <p:strVal val="visible"/>
                                      </p:to>
                                    </p:set>
                                    <p:anim calcmode="lin" valueType="num">
                                      <p:cBhvr additive="base">
                                        <p:cTn id="41" dur="500" fill="hold"/>
                                        <p:tgtEl>
                                          <p:spTgt spid="5939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93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6" grpId="0" build="p" animBg="1"/>
      <p:bldP spid="59399" grpId="0"/>
      <p:bldP spid="594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Untitled-1 copy"/>
          <p:cNvPicPr>
            <a:picLocks noChangeAspect="1" noChangeArrowheads="1"/>
          </p:cNvPicPr>
          <p:nvPr/>
        </p:nvPicPr>
        <p:blipFill>
          <a:blip r:embed="rId2"/>
          <a:srcRect/>
          <a:stretch>
            <a:fillRect/>
          </a:stretch>
        </p:blipFill>
        <p:spPr bwMode="auto">
          <a:xfrm>
            <a:off x="0" y="0"/>
            <a:ext cx="9144000" cy="5715000"/>
          </a:xfrm>
          <a:prstGeom prst="rect">
            <a:avLst/>
          </a:prstGeom>
          <a:noFill/>
          <a:ln w="9525">
            <a:noFill/>
            <a:miter lim="800000"/>
            <a:headEnd/>
            <a:tailEnd/>
          </a:ln>
        </p:spPr>
      </p:pic>
      <p:sp>
        <p:nvSpPr>
          <p:cNvPr id="10247" name="Text Box 7"/>
          <p:cNvSpPr txBox="1">
            <a:spLocks noChangeArrowheads="1"/>
          </p:cNvSpPr>
          <p:nvPr/>
        </p:nvSpPr>
        <p:spPr bwMode="auto">
          <a:xfrm>
            <a:off x="3581400" y="5943600"/>
            <a:ext cx="1371600" cy="579438"/>
          </a:xfrm>
          <a:prstGeom prst="rect">
            <a:avLst/>
          </a:prstGeom>
          <a:noFill/>
          <a:ln w="9525">
            <a:noFill/>
            <a:miter lim="800000"/>
            <a:headEnd/>
            <a:tailEnd/>
          </a:ln>
        </p:spPr>
        <p:txBody>
          <a:bodyPr>
            <a:spAutoFit/>
          </a:bodyPr>
          <a:lstStyle/>
          <a:p>
            <a:pPr>
              <a:spcBef>
                <a:spcPct val="50000"/>
              </a:spcBef>
            </a:pPr>
            <a:r>
              <a:rPr lang="en-US" sz="3200" b="1" i="1">
                <a:latin typeface=".VnTime" pitchFamily="34" charset="0"/>
              </a:rPr>
              <a:t>H×nh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247"/>
                                        </p:tgtEl>
                                        <p:attrNameLst>
                                          <p:attrName>style.visibility</p:attrName>
                                        </p:attrNameLst>
                                      </p:cBhvr>
                                      <p:to>
                                        <p:strVal val="visible"/>
                                      </p:to>
                                    </p:set>
                                    <p:anim calcmode="lin" valueType="num">
                                      <p:cBhvr additive="base">
                                        <p:cTn id="10" dur="500" fill="hold"/>
                                        <p:tgtEl>
                                          <p:spTgt spid="10247"/>
                                        </p:tgtEl>
                                        <p:attrNameLst>
                                          <p:attrName>ppt_x</p:attrName>
                                        </p:attrNameLst>
                                      </p:cBhvr>
                                      <p:tavLst>
                                        <p:tav tm="0">
                                          <p:val>
                                            <p:strVal val="#ppt_x"/>
                                          </p:val>
                                        </p:tav>
                                        <p:tav tm="100000">
                                          <p:val>
                                            <p:strVal val="#ppt_x"/>
                                          </p:val>
                                        </p:tav>
                                      </p:tavLst>
                                    </p:anim>
                                    <p:anim calcmode="lin" valueType="num">
                                      <p:cBhvr additive="base">
                                        <p:cTn id="11"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Untitled-2 copy"/>
          <p:cNvPicPr>
            <a:picLocks noChangeAspect="1" noChangeArrowheads="1"/>
          </p:cNvPicPr>
          <p:nvPr/>
        </p:nvPicPr>
        <p:blipFill>
          <a:blip r:embed="rId2"/>
          <a:srcRect/>
          <a:stretch>
            <a:fillRect/>
          </a:stretch>
        </p:blipFill>
        <p:spPr bwMode="auto">
          <a:xfrm>
            <a:off x="0" y="0"/>
            <a:ext cx="9144000" cy="5881688"/>
          </a:xfrm>
          <a:prstGeom prst="rect">
            <a:avLst/>
          </a:prstGeom>
          <a:noFill/>
          <a:ln w="9525">
            <a:solidFill>
              <a:srgbClr val="FF0000"/>
            </a:solidFill>
            <a:miter lim="800000"/>
            <a:headEnd/>
            <a:tailEnd/>
          </a:ln>
        </p:spPr>
      </p:pic>
      <p:sp>
        <p:nvSpPr>
          <p:cNvPr id="3" name="Text Box 7"/>
          <p:cNvSpPr txBox="1">
            <a:spLocks noChangeArrowheads="1"/>
          </p:cNvSpPr>
          <p:nvPr/>
        </p:nvSpPr>
        <p:spPr bwMode="auto">
          <a:xfrm>
            <a:off x="3581400" y="5943600"/>
            <a:ext cx="1371600" cy="579438"/>
          </a:xfrm>
          <a:prstGeom prst="rect">
            <a:avLst/>
          </a:prstGeom>
          <a:noFill/>
          <a:ln w="9525">
            <a:noFill/>
            <a:miter lim="800000"/>
            <a:headEnd/>
            <a:tailEnd/>
          </a:ln>
        </p:spPr>
        <p:txBody>
          <a:bodyPr>
            <a:spAutoFit/>
          </a:bodyPr>
          <a:lstStyle/>
          <a:p>
            <a:pPr>
              <a:spcBef>
                <a:spcPct val="50000"/>
              </a:spcBef>
            </a:pPr>
            <a:r>
              <a:rPr lang="en-US" sz="3200" b="1" i="1">
                <a:latin typeface=".VnTime" pitchFamily="34" charset="0"/>
              </a:rPr>
              <a:t>H×nh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Untitled-2 copy"/>
          <p:cNvPicPr>
            <a:picLocks noChangeAspect="1" noChangeArrowheads="1"/>
          </p:cNvPicPr>
          <p:nvPr/>
        </p:nvPicPr>
        <p:blipFill>
          <a:blip r:embed="rId2"/>
          <a:srcRect/>
          <a:stretch>
            <a:fillRect/>
          </a:stretch>
        </p:blipFill>
        <p:spPr bwMode="auto">
          <a:xfrm>
            <a:off x="4876800" y="0"/>
            <a:ext cx="4267200" cy="4191000"/>
          </a:xfrm>
          <a:prstGeom prst="rect">
            <a:avLst/>
          </a:prstGeom>
          <a:noFill/>
          <a:ln w="9525">
            <a:solidFill>
              <a:srgbClr val="FF0000"/>
            </a:solidFill>
            <a:miter lim="800000"/>
            <a:headEnd/>
            <a:tailEnd/>
          </a:ln>
        </p:spPr>
      </p:pic>
      <p:pic>
        <p:nvPicPr>
          <p:cNvPr id="79875" name="Picture 3" descr="Untitled-1 copy"/>
          <p:cNvPicPr>
            <a:picLocks noChangeAspect="1" noChangeArrowheads="1"/>
          </p:cNvPicPr>
          <p:nvPr/>
        </p:nvPicPr>
        <p:blipFill>
          <a:blip r:embed="rId3"/>
          <a:srcRect/>
          <a:stretch>
            <a:fillRect/>
          </a:stretch>
        </p:blipFill>
        <p:spPr bwMode="auto">
          <a:xfrm>
            <a:off x="0" y="0"/>
            <a:ext cx="4724400" cy="4191000"/>
          </a:xfrm>
          <a:prstGeom prst="rect">
            <a:avLst/>
          </a:prstGeom>
          <a:solidFill>
            <a:schemeClr val="accent1"/>
          </a:solidFill>
          <a:ln w="9525">
            <a:solidFill>
              <a:srgbClr val="FF0000"/>
            </a:solidFill>
            <a:miter lim="800000"/>
            <a:headEnd/>
            <a:tailEnd/>
          </a:ln>
        </p:spPr>
      </p:pic>
      <p:sp>
        <p:nvSpPr>
          <p:cNvPr id="79877" name="Text Box 5"/>
          <p:cNvSpPr txBox="1">
            <a:spLocks noChangeArrowheads="1"/>
          </p:cNvSpPr>
          <p:nvPr/>
        </p:nvSpPr>
        <p:spPr bwMode="auto">
          <a:xfrm>
            <a:off x="6400800" y="4384675"/>
            <a:ext cx="1066800" cy="396875"/>
          </a:xfrm>
          <a:prstGeom prst="rect">
            <a:avLst/>
          </a:prstGeom>
          <a:noFill/>
          <a:ln w="9525">
            <a:noFill/>
            <a:miter lim="800000"/>
            <a:headEnd/>
            <a:tailEnd/>
          </a:ln>
        </p:spPr>
        <p:txBody>
          <a:bodyPr>
            <a:spAutoFit/>
          </a:bodyPr>
          <a:lstStyle/>
          <a:p>
            <a:pPr>
              <a:spcBef>
                <a:spcPct val="50000"/>
              </a:spcBef>
            </a:pPr>
            <a:r>
              <a:rPr lang="en-US" sz="2000" b="1">
                <a:solidFill>
                  <a:srgbClr val="006600"/>
                </a:solidFill>
                <a:latin typeface=".VnBlack" pitchFamily="34" charset="0"/>
              </a:rPr>
              <a:t>H×nh 2</a:t>
            </a:r>
          </a:p>
        </p:txBody>
      </p:sp>
      <p:sp>
        <p:nvSpPr>
          <p:cNvPr id="79878" name="Text Box 6"/>
          <p:cNvSpPr txBox="1">
            <a:spLocks noChangeArrowheads="1"/>
          </p:cNvSpPr>
          <p:nvPr/>
        </p:nvSpPr>
        <p:spPr bwMode="auto">
          <a:xfrm>
            <a:off x="1295400" y="4343400"/>
            <a:ext cx="1066800" cy="396875"/>
          </a:xfrm>
          <a:prstGeom prst="rect">
            <a:avLst/>
          </a:prstGeom>
          <a:noFill/>
          <a:ln w="9525">
            <a:noFill/>
            <a:miter lim="800000"/>
            <a:headEnd/>
            <a:tailEnd/>
          </a:ln>
        </p:spPr>
        <p:txBody>
          <a:bodyPr>
            <a:spAutoFit/>
          </a:bodyPr>
          <a:lstStyle/>
          <a:p>
            <a:pPr>
              <a:spcBef>
                <a:spcPct val="50000"/>
              </a:spcBef>
            </a:pPr>
            <a:r>
              <a:rPr lang="en-US" sz="2000" b="1">
                <a:solidFill>
                  <a:srgbClr val="006600"/>
                </a:solidFill>
                <a:latin typeface=".VnBlack" pitchFamily="34" charset="0"/>
              </a:rPr>
              <a:t>H×nh 1</a:t>
            </a:r>
          </a:p>
        </p:txBody>
      </p:sp>
      <p:sp>
        <p:nvSpPr>
          <p:cNvPr id="79882" name="Rectangle 10"/>
          <p:cNvSpPr>
            <a:spLocks noGrp="1" noChangeArrowheads="1"/>
          </p:cNvSpPr>
          <p:nvPr>
            <p:ph type="body" sz="half" idx="3"/>
          </p:nvPr>
        </p:nvSpPr>
        <p:spPr>
          <a:xfrm>
            <a:off x="0" y="4724400"/>
            <a:ext cx="8686800" cy="2133600"/>
          </a:xfrm>
          <a:noFill/>
        </p:spPr>
        <p:txBody>
          <a:bodyPr/>
          <a:lstStyle/>
          <a:p>
            <a:pPr eaLnBrk="1" hangingPunct="1">
              <a:lnSpc>
                <a:spcPct val="80000"/>
              </a:lnSpc>
            </a:pPr>
            <a:endParaRPr lang="en-US" sz="700" smtClean="0">
              <a:latin typeface=".VnTime" pitchFamily="34" charset="0"/>
            </a:endParaRPr>
          </a:p>
          <a:p>
            <a:pPr eaLnBrk="1" hangingPunct="1">
              <a:lnSpc>
                <a:spcPct val="80000"/>
              </a:lnSpc>
            </a:pPr>
            <a:endParaRPr lang="en-US" sz="700" smtClean="0">
              <a:latin typeface=".VnTime" pitchFamily="34" charset="0"/>
            </a:endParaRPr>
          </a:p>
          <a:p>
            <a:pPr eaLnBrk="1" hangingPunct="1">
              <a:lnSpc>
                <a:spcPct val="80000"/>
              </a:lnSpc>
            </a:pPr>
            <a:r>
              <a:rPr lang="en-US" b="1" i="1" smtClean="0">
                <a:solidFill>
                  <a:srgbClr val="0000FF"/>
                </a:solidFill>
                <a:latin typeface=".VnTime" pitchFamily="34" charset="0"/>
              </a:rPr>
              <a:t>BÕp ë h×nh 2 an toµn h¬n trong viÖc phßng ch¸y v× mäi ®å dïng ®­îc xÕp ®Æt gän gµng , ng¨n n¾p; c¸c chÊt dÔ ch¸y nh­ cñi kh«, can dÇu ho¶… ®­îc ®Ó xa bÕp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9875"/>
                                        </p:tgtEl>
                                        <p:attrNameLst>
                                          <p:attrName>style.visibility</p:attrName>
                                        </p:attrNameLst>
                                      </p:cBhvr>
                                      <p:to>
                                        <p:strVal val="visible"/>
                                      </p:to>
                                    </p:set>
                                    <p:anim calcmode="lin" valueType="num">
                                      <p:cBhvr additive="base">
                                        <p:cTn id="7" dur="500" fill="hold"/>
                                        <p:tgtEl>
                                          <p:spTgt spid="79875"/>
                                        </p:tgtEl>
                                        <p:attrNameLst>
                                          <p:attrName>ppt_x</p:attrName>
                                        </p:attrNameLst>
                                      </p:cBhvr>
                                      <p:tavLst>
                                        <p:tav tm="0">
                                          <p:val>
                                            <p:strVal val="#ppt_x"/>
                                          </p:val>
                                        </p:tav>
                                        <p:tav tm="100000">
                                          <p:val>
                                            <p:strVal val="#ppt_x"/>
                                          </p:val>
                                        </p:tav>
                                      </p:tavLst>
                                    </p:anim>
                                    <p:anim calcmode="lin" valueType="num">
                                      <p:cBhvr additive="base">
                                        <p:cTn id="8" dur="500" fill="hold"/>
                                        <p:tgtEl>
                                          <p:spTgt spid="7987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9874"/>
                                        </p:tgtEl>
                                        <p:attrNameLst>
                                          <p:attrName>style.visibility</p:attrName>
                                        </p:attrNameLst>
                                      </p:cBhvr>
                                      <p:to>
                                        <p:strVal val="visible"/>
                                      </p:to>
                                    </p:set>
                                    <p:anim calcmode="lin" valueType="num">
                                      <p:cBhvr additive="base">
                                        <p:cTn id="11" dur="500" fill="hold"/>
                                        <p:tgtEl>
                                          <p:spTgt spid="79874"/>
                                        </p:tgtEl>
                                        <p:attrNameLst>
                                          <p:attrName>ppt_x</p:attrName>
                                        </p:attrNameLst>
                                      </p:cBhvr>
                                      <p:tavLst>
                                        <p:tav tm="0">
                                          <p:val>
                                            <p:strVal val="#ppt_x"/>
                                          </p:val>
                                        </p:tav>
                                        <p:tav tm="100000">
                                          <p:val>
                                            <p:strVal val="#ppt_x"/>
                                          </p:val>
                                        </p:tav>
                                      </p:tavLst>
                                    </p:anim>
                                    <p:anim calcmode="lin" valueType="num">
                                      <p:cBhvr additive="base">
                                        <p:cTn id="12" dur="500" fill="hold"/>
                                        <p:tgtEl>
                                          <p:spTgt spid="79874"/>
                                        </p:tgtEl>
                                        <p:attrNameLst>
                                          <p:attrName>ppt_y</p:attrName>
                                        </p:attrNameLst>
                                      </p:cBhvr>
                                      <p:tavLst>
                                        <p:tav tm="0">
                                          <p:val>
                                            <p:strVal val="1+#ppt_h/2"/>
                                          </p:val>
                                        </p:tav>
                                        <p:tav tm="100000">
                                          <p:val>
                                            <p:strVal val="#ppt_y"/>
                                          </p:val>
                                        </p:tav>
                                      </p:tavLst>
                                    </p:anim>
                                  </p:childTnLst>
                                </p:cTn>
                              </p:par>
                              <p:par>
                                <p:cTn id="13" presetID="8" presetClass="entr" presetSubtype="16" fill="hold" grpId="0" nodeType="withEffect">
                                  <p:stCondLst>
                                    <p:cond delay="0"/>
                                  </p:stCondLst>
                                  <p:childTnLst>
                                    <p:set>
                                      <p:cBhvr>
                                        <p:cTn id="14" dur="1" fill="hold">
                                          <p:stCondLst>
                                            <p:cond delay="0"/>
                                          </p:stCondLst>
                                        </p:cTn>
                                        <p:tgtEl>
                                          <p:spTgt spid="79878"/>
                                        </p:tgtEl>
                                        <p:attrNameLst>
                                          <p:attrName>style.visibility</p:attrName>
                                        </p:attrNameLst>
                                      </p:cBhvr>
                                      <p:to>
                                        <p:strVal val="visible"/>
                                      </p:to>
                                    </p:set>
                                    <p:animEffect transition="in" filter="diamond(in)">
                                      <p:cBhvr>
                                        <p:cTn id="15" dur="2000"/>
                                        <p:tgtEl>
                                          <p:spTgt spid="7987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79877"/>
                                        </p:tgtEl>
                                        <p:attrNameLst>
                                          <p:attrName>style.visibility</p:attrName>
                                        </p:attrNameLst>
                                      </p:cBhvr>
                                      <p:to>
                                        <p:strVal val="visible"/>
                                      </p:to>
                                    </p:set>
                                    <p:animEffect transition="in" filter="diamond(in)">
                                      <p:cBhvr>
                                        <p:cTn id="18" dur="2000"/>
                                        <p:tgtEl>
                                          <p:spTgt spid="7987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79882">
                                            <p:txEl>
                                              <p:pRg st="2" end="2"/>
                                            </p:txEl>
                                          </p:spTgt>
                                        </p:tgtEl>
                                        <p:attrNameLst>
                                          <p:attrName>style.visibility</p:attrName>
                                        </p:attrNameLst>
                                      </p:cBhvr>
                                      <p:to>
                                        <p:strVal val="visible"/>
                                      </p:to>
                                    </p:set>
                                    <p:animEffect transition="in" filter="diamond(in)">
                                      <p:cBhvr>
                                        <p:cTn id="23" dur="2000"/>
                                        <p:tgtEl>
                                          <p:spTgt spid="798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P spid="798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Case\Desktop\resize_images1775006_123.jpg"/>
          <p:cNvPicPr>
            <a:picLocks noChangeAspect="1" noChangeArrowheads="1"/>
          </p:cNvPicPr>
          <p:nvPr/>
        </p:nvPicPr>
        <p:blipFill>
          <a:blip r:embed="rId2"/>
          <a:srcRect/>
          <a:stretch>
            <a:fillRect/>
          </a:stretch>
        </p:blipFill>
        <p:spPr bwMode="auto">
          <a:xfrm>
            <a:off x="685800" y="304800"/>
            <a:ext cx="7823200" cy="586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heckerboard(across)">
                                      <p:cBhvr>
                                        <p:cTn id="7"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3"/>
          <p:cNvSpPr>
            <a:spLocks noGrp="1"/>
          </p:cNvSpPr>
          <p:nvPr>
            <p:ph sz="quarter" idx="2"/>
          </p:nvPr>
        </p:nvSpPr>
        <p:spPr/>
        <p:txBody>
          <a:bodyPr/>
          <a:lstStyle/>
          <a:p>
            <a:endParaRPr lang="vi-VN" smtClean="0"/>
          </a:p>
        </p:txBody>
      </p:sp>
      <p:pic>
        <p:nvPicPr>
          <p:cNvPr id="18435" name="Picture 2" descr="C:\Users\Case\Desktop\resize_images1775014_8.jpg"/>
          <p:cNvPicPr>
            <a:picLocks noChangeAspect="1" noChangeArrowheads="1"/>
          </p:cNvPicPr>
          <p:nvPr/>
        </p:nvPicPr>
        <p:blipFill>
          <a:blip r:embed="rId2"/>
          <a:srcRect/>
          <a:stretch>
            <a:fillRect/>
          </a:stretch>
        </p:blipFill>
        <p:spPr bwMode="auto">
          <a:xfrm>
            <a:off x="304800" y="457200"/>
            <a:ext cx="8520113" cy="5697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amond(in)">
                                      <p:cBhvr>
                                        <p:cTn id="7" dur="1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ase\Desktop\resize_images1775013_6.jpg"/>
          <p:cNvPicPr>
            <a:picLocks noChangeAspect="1" noChangeArrowheads="1"/>
          </p:cNvPicPr>
          <p:nvPr/>
        </p:nvPicPr>
        <p:blipFill>
          <a:blip r:embed="rId2"/>
          <a:srcRect/>
          <a:stretch>
            <a:fillRect/>
          </a:stretch>
        </p:blipFill>
        <p:spPr bwMode="auto">
          <a:xfrm>
            <a:off x="152400" y="990600"/>
            <a:ext cx="8894763" cy="475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edge">
                                      <p:cBhvr>
                                        <p:cTn id="7"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8"/>
          <p:cNvSpPr txBox="1">
            <a:spLocks noChangeArrowheads="1"/>
          </p:cNvSpPr>
          <p:nvPr/>
        </p:nvSpPr>
        <p:spPr bwMode="auto">
          <a:xfrm>
            <a:off x="304800" y="2362200"/>
            <a:ext cx="8610600" cy="1581972"/>
          </a:xfrm>
          <a:prstGeom prst="rect">
            <a:avLst/>
          </a:prstGeom>
          <a:solidFill>
            <a:schemeClr val="accent1">
              <a:alpha val="60000"/>
            </a:schemeClr>
          </a:solidFill>
          <a:ln w="9525">
            <a:solidFill>
              <a:srgbClr val="DDDDDD"/>
            </a:solidFill>
            <a:miter lim="800000"/>
            <a:headEnd/>
            <a:tailEnd/>
          </a:ln>
          <a:effectLst/>
          <a:scene3d>
            <a:camera prst="orthographicFront">
              <a:rot lat="0" lon="0" rev="0"/>
            </a:camera>
            <a:lightRig rig="glow" dir="t">
              <a:rot lat="0" lon="0" rev="14100000"/>
            </a:lightRig>
          </a:scene3d>
          <a:sp3d prstMaterial="softEdge">
            <a:bevelT w="127000" prst="artDeco"/>
          </a:sp3d>
        </p:spPr>
        <p:txBody>
          <a:bodyPr>
            <a:spAutoFit/>
          </a:bodyPr>
          <a:lstStyle/>
          <a:p>
            <a:pPr algn="ctr">
              <a:lnSpc>
                <a:spcPct val="110000"/>
              </a:lnSpc>
              <a:defRPr/>
            </a:pPr>
            <a:r>
              <a:rPr lang="en-US" sz="4400" b="1" dirty="0" err="1">
                <a:solidFill>
                  <a:srgbClr val="0000CC"/>
                </a:solidFill>
                <a:latin typeface="Times New Roman" pitchFamily="18" charset="0"/>
                <a:cs typeface="Times New Roman" pitchFamily="18" charset="0"/>
              </a:rPr>
              <a:t>Hoạt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động</a:t>
            </a:r>
            <a:r>
              <a:rPr lang="en-US" sz="4400" b="1" dirty="0">
                <a:solidFill>
                  <a:srgbClr val="0000CC"/>
                </a:solidFill>
                <a:latin typeface="Times New Roman" pitchFamily="18" charset="0"/>
                <a:cs typeface="Times New Roman" pitchFamily="18" charset="0"/>
              </a:rPr>
              <a:t> 2: </a:t>
            </a:r>
          </a:p>
          <a:p>
            <a:pPr algn="ctr">
              <a:lnSpc>
                <a:spcPct val="110000"/>
              </a:lnSpc>
              <a:defRPr/>
            </a:pPr>
            <a:r>
              <a:rPr lang="en-US" sz="4400" b="1" dirty="0" err="1" smtClean="0">
                <a:solidFill>
                  <a:srgbClr val="0000CC"/>
                </a:solidFill>
                <a:latin typeface="Times New Roman" pitchFamily="18" charset="0"/>
                <a:cs typeface="Times New Roman" pitchFamily="18" charset="0"/>
              </a:rPr>
              <a:t>Cách</a:t>
            </a:r>
            <a:r>
              <a:rPr lang="en-US" sz="4400" b="1" dirty="0" smtClean="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phòng</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cháy</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khi</a:t>
            </a:r>
            <a:r>
              <a:rPr lang="en-US" sz="4400" b="1" dirty="0">
                <a:solidFill>
                  <a:srgbClr val="0000CC"/>
                </a:solidFill>
                <a:latin typeface="Times New Roman" pitchFamily="18" charset="0"/>
                <a:cs typeface="Times New Roman" pitchFamily="18" charset="0"/>
              </a:rPr>
              <a:t> ở </a:t>
            </a:r>
            <a:r>
              <a:rPr lang="en-US" sz="4400" b="1" dirty="0" err="1">
                <a:solidFill>
                  <a:srgbClr val="0000CC"/>
                </a:solidFill>
                <a:latin typeface="Times New Roman" pitchFamily="18" charset="0"/>
                <a:cs typeface="Times New Roman" pitchFamily="18" charset="0"/>
              </a:rPr>
              <a:t>nhà</a:t>
            </a:r>
            <a:endParaRPr lang="en-US" sz="44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2057400" y="2209800"/>
            <a:ext cx="6858000" cy="1938992"/>
          </a:xfrm>
          <a:prstGeom prst="rect">
            <a:avLst/>
          </a:prstGeom>
          <a:noFill/>
          <a:ln w="9525">
            <a:noFill/>
            <a:miter lim="800000"/>
            <a:headEnd/>
            <a:tailEnd/>
          </a:ln>
        </p:spPr>
        <p:txBody>
          <a:bodyPr>
            <a:spAutoFit/>
          </a:bodyPr>
          <a:lstStyle/>
          <a:p>
            <a:r>
              <a:rPr lang="nl-NL" sz="4000" dirty="0"/>
              <a:t> </a:t>
            </a:r>
            <a:r>
              <a:rPr lang="nl-NL" sz="4000" dirty="0" smtClean="0"/>
              <a:t>  Cái </a:t>
            </a:r>
            <a:r>
              <a:rPr lang="nl-NL" sz="4000" dirty="0"/>
              <a:t>gì có thể dễ cháy ở nhà em? Nơi cất giữ chúng ở đâu? Đã an toàn chưa?</a:t>
            </a:r>
            <a:endParaRPr lang="en-US" sz="4000" dirty="0"/>
          </a:p>
        </p:txBody>
      </p:sp>
      <p:grpSp>
        <p:nvGrpSpPr>
          <p:cNvPr id="2" name="Group 4"/>
          <p:cNvGrpSpPr>
            <a:grpSpLocks/>
          </p:cNvGrpSpPr>
          <p:nvPr/>
        </p:nvGrpSpPr>
        <p:grpSpPr bwMode="auto">
          <a:xfrm>
            <a:off x="63500" y="661988"/>
            <a:ext cx="4554538" cy="1076325"/>
            <a:chOff x="63500" y="661988"/>
            <a:chExt cx="4554538" cy="1076325"/>
          </a:xfrm>
        </p:grpSpPr>
        <p:sp>
          <p:nvSpPr>
            <p:cNvPr id="19460" name="TextBox 7"/>
            <p:cNvSpPr txBox="1">
              <a:spLocks noChangeArrowheads="1"/>
            </p:cNvSpPr>
            <p:nvPr/>
          </p:nvSpPr>
          <p:spPr bwMode="auto">
            <a:xfrm rot="-679355">
              <a:off x="579438" y="731838"/>
              <a:ext cx="4038600" cy="708025"/>
            </a:xfrm>
            <a:prstGeom prst="rect">
              <a:avLst/>
            </a:prstGeom>
            <a:noFill/>
            <a:ln w="9525">
              <a:noFill/>
              <a:miter lim="800000"/>
              <a:headEnd/>
              <a:tailEnd/>
            </a:ln>
          </p:spPr>
          <p:txBody>
            <a:bodyPr>
              <a:spAutoFit/>
            </a:bodyPr>
            <a:lstStyle/>
            <a:p>
              <a:r>
                <a:rPr lang="en-US" sz="4000">
                  <a:solidFill>
                    <a:srgbClr val="6600CC"/>
                  </a:solidFill>
                  <a:latin typeface="Times New Roman" pitchFamily="18" charset="0"/>
                  <a:cs typeface="Times New Roman" pitchFamily="18" charset="0"/>
                </a:rPr>
                <a:t>Thảo luận nhóm</a:t>
              </a:r>
              <a:endParaRPr lang="vi-VN" sz="4000">
                <a:solidFill>
                  <a:srgbClr val="6600CC"/>
                </a:solidFill>
                <a:latin typeface="Times New Roman" pitchFamily="18" charset="0"/>
                <a:cs typeface="Times New Roman" pitchFamily="18" charset="0"/>
              </a:endParaRPr>
            </a:p>
          </p:txBody>
        </p:sp>
        <p:sp>
          <p:nvSpPr>
            <p:cNvPr id="9" name="Oval Callout 8"/>
            <p:cNvSpPr/>
            <p:nvPr/>
          </p:nvSpPr>
          <p:spPr>
            <a:xfrm rot="20845342">
              <a:off x="63500" y="661988"/>
              <a:ext cx="4452938" cy="1076325"/>
            </a:xfrm>
            <a:prstGeom prst="wedgeEllipseCallout">
              <a:avLst>
                <a:gd name="adj1" fmla="val 24966"/>
                <a:gd name="adj2" fmla="val 110294"/>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ox(in)">
                                      <p:cBhvr>
                                        <p:cTn id="12"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14400" y="2057400"/>
            <a:ext cx="7620000" cy="1323975"/>
          </a:xfrm>
          <a:prstGeom prst="rect">
            <a:avLst/>
          </a:prstGeom>
          <a:noFill/>
          <a:ln w="9525">
            <a:noFill/>
            <a:miter lim="800000"/>
            <a:headEnd/>
            <a:tailEnd/>
          </a:ln>
        </p:spPr>
        <p:txBody>
          <a:bodyPr>
            <a:spAutoFit/>
          </a:bodyPr>
          <a:lstStyle/>
          <a:p>
            <a:r>
              <a:rPr lang="en-US" sz="4000">
                <a:solidFill>
                  <a:srgbClr val="0000CC"/>
                </a:solidFill>
                <a:latin typeface="Times New Roman" pitchFamily="18" charset="0"/>
                <a:cs typeface="Times New Roman" pitchFamily="18" charset="0"/>
              </a:rPr>
              <a:t>Giới thiệu những người thuộc họ nội hoặc họ ngoại của mình</a:t>
            </a:r>
          </a:p>
        </p:txBody>
      </p:sp>
      <p:sp>
        <p:nvSpPr>
          <p:cNvPr id="3075" name="TextBox 5"/>
          <p:cNvSpPr txBox="1">
            <a:spLocks noChangeArrowheads="1"/>
          </p:cNvSpPr>
          <p:nvPr/>
        </p:nvSpPr>
        <p:spPr bwMode="auto">
          <a:xfrm>
            <a:off x="4953000" y="2971800"/>
            <a:ext cx="3581400" cy="646113"/>
          </a:xfrm>
          <a:prstGeom prst="rect">
            <a:avLst/>
          </a:prstGeom>
          <a:noFill/>
          <a:ln w="9525">
            <a:noFill/>
            <a:miter lim="800000"/>
            <a:headEnd/>
            <a:tailEnd/>
          </a:ln>
        </p:spPr>
        <p:txBody>
          <a:bodyPr>
            <a:spAutoFit/>
          </a:bodyPr>
          <a:lstStyle/>
          <a:p>
            <a:r>
              <a:rPr lang="en-US" sz="3600">
                <a:latin typeface="Times New Roman" pitchFamily="18" charset="0"/>
                <a:cs typeface="Times New Roman" pitchFamily="18" charset="0"/>
              </a:rPr>
              <a:t>    </a:t>
            </a:r>
          </a:p>
        </p:txBody>
      </p:sp>
      <p:sp>
        <p:nvSpPr>
          <p:cNvPr id="10" name="Rectangle 9"/>
          <p:cNvSpPr/>
          <p:nvPr/>
        </p:nvSpPr>
        <p:spPr>
          <a:xfrm>
            <a:off x="1143000" y="838200"/>
            <a:ext cx="5181600" cy="609600"/>
          </a:xfrm>
          <a:prstGeom prst="rect">
            <a:avLst/>
          </a:prstGeom>
          <a:solidFill>
            <a:srgbClr val="006666">
              <a:alpha val="50196"/>
            </a:srgbClr>
          </a:solidFill>
          <a:ln>
            <a:solidFill>
              <a:srgbClr val="DDDDDD"/>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smtClean="0">
                <a:latin typeface="Times New Roman" pitchFamily="18" charset="0"/>
                <a:cs typeface="Times New Roman" pitchFamily="18" charset="0"/>
              </a:rPr>
              <a:t>ÔN </a:t>
            </a:r>
            <a:r>
              <a:rPr lang="en-US" sz="3200" b="1" i="1" smtClean="0">
                <a:latin typeface="Times New Roman" pitchFamily="18" charset="0"/>
                <a:cs typeface="Times New Roman" pitchFamily="18" charset="0"/>
              </a:rPr>
              <a:t>BÀI </a:t>
            </a:r>
            <a:r>
              <a:rPr lang="en-US" sz="3200" b="1" i="1" dirty="0">
                <a:latin typeface="Times New Roman" pitchFamily="18" charset="0"/>
                <a:cs typeface="Times New Roman" pitchFamily="18" charset="0"/>
              </a:rPr>
              <a:t>CŨ</a:t>
            </a:r>
            <a:endParaRPr lang="vi-VN" sz="32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90600" y="457200"/>
            <a:ext cx="71628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TH1: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diêm</a:t>
            </a:r>
            <a:r>
              <a:rPr lang="en-US" sz="2400" dirty="0" smtClean="0">
                <a:latin typeface="Times New Roman" pitchFamily="18" charset="0"/>
                <a:cs typeface="Times New Roman" pitchFamily="18" charset="0"/>
              </a:rPr>
              <a:t> hay </a:t>
            </a:r>
            <a:r>
              <a:rPr lang="en-US" sz="2400" dirty="0" err="1" smtClean="0">
                <a:latin typeface="Times New Roman" pitchFamily="18" charset="0"/>
                <a:cs typeface="Times New Roman" pitchFamily="18" charset="0"/>
              </a:rPr>
              <a:t>bật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vứt</a:t>
            </a:r>
            <a:r>
              <a:rPr lang="en-US" sz="2400" dirty="0" smtClean="0">
                <a:latin typeface="Times New Roman" pitchFamily="18" charset="0"/>
                <a:cs typeface="Times New Roman" pitchFamily="18" charset="0"/>
              </a:rPr>
              <a:t> lung </a:t>
            </a:r>
            <a:r>
              <a:rPr lang="en-US" sz="2400" dirty="0" err="1" smtClean="0">
                <a:latin typeface="Times New Roman" pitchFamily="18" charset="0"/>
                <a:cs typeface="Times New Roman" pitchFamily="18" charset="0"/>
              </a:rPr>
              <a:t>tung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mình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TextBox 10"/>
          <p:cNvSpPr txBox="1"/>
          <p:nvPr/>
        </p:nvSpPr>
        <p:spPr>
          <a:xfrm>
            <a:off x="990600" y="1447800"/>
            <a:ext cx="71628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TH2: Theo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hỏa</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đâu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đình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2" name="TextBox 11"/>
          <p:cNvSpPr txBox="1"/>
          <p:nvPr/>
        </p:nvSpPr>
        <p:spPr>
          <a:xfrm>
            <a:off x="990600" y="3200400"/>
            <a:ext cx="71628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TH3: </a:t>
            </a:r>
            <a:r>
              <a:rPr lang="en-US" sz="2400" dirty="0" err="1" smtClean="0">
                <a:latin typeface="Times New Roman" pitchFamily="18" charset="0"/>
                <a:cs typeface="Times New Roman" pitchFamily="18" charset="0"/>
              </a:rPr>
              <a:t>Bếp</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gọn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nắp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dọn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dẹp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sắp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chỗ</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bếp</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3" name="TextBox 12"/>
          <p:cNvSpPr txBox="1"/>
          <p:nvPr/>
        </p:nvSpPr>
        <p:spPr>
          <a:xfrm>
            <a:off x="983340" y="4953000"/>
            <a:ext cx="71628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TH4: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a:t>
            </a: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cháy</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Horizontal)">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down)">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1066800" y="2362200"/>
            <a:ext cx="7391400" cy="3170238"/>
          </a:xfrm>
          <a:prstGeom prst="rect">
            <a:avLst/>
          </a:prstGeom>
          <a:noFill/>
          <a:ln w="9525">
            <a:noFill/>
            <a:miter lim="800000"/>
            <a:headEnd/>
            <a:tailEnd/>
          </a:ln>
        </p:spPr>
        <p:txBody>
          <a:bodyPr>
            <a:spAutoFit/>
          </a:bodyPr>
          <a:lstStyle/>
          <a:p>
            <a:pPr algn="just"/>
            <a:r>
              <a:rPr lang="en-US" sz="4000"/>
              <a:t>Cách tốt nhất để phòng cháy khi đun nấu là không để những thứ dễ cháy ở gần bếp. Khi đun nấu phải trông coi cẩn thận và nhớ tắt bếp khi sử dụng xong</a:t>
            </a:r>
            <a:endParaRPr lang="vi-VN" sz="4000"/>
          </a:p>
        </p:txBody>
      </p:sp>
      <p:sp>
        <p:nvSpPr>
          <p:cNvPr id="23555" name="TextBox 5"/>
          <p:cNvSpPr txBox="1">
            <a:spLocks noChangeArrowheads="1"/>
          </p:cNvSpPr>
          <p:nvPr/>
        </p:nvSpPr>
        <p:spPr bwMode="auto">
          <a:xfrm>
            <a:off x="2895600" y="1066800"/>
            <a:ext cx="4876800" cy="769938"/>
          </a:xfrm>
          <a:prstGeom prst="rect">
            <a:avLst/>
          </a:prstGeom>
          <a:noFill/>
          <a:ln w="9525">
            <a:noFill/>
            <a:miter lim="800000"/>
            <a:headEnd/>
            <a:tailEnd/>
          </a:ln>
        </p:spPr>
        <p:txBody>
          <a:bodyPr>
            <a:spAutoFit/>
          </a:bodyPr>
          <a:lstStyle/>
          <a:p>
            <a:r>
              <a:rPr lang="vi-VN" sz="4400" b="1">
                <a:solidFill>
                  <a:srgbClr val="0000FF"/>
                </a:solidFill>
              </a:rPr>
              <a:t>KẾT LUẬN</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ox(in)">
                                      <p:cBhvr>
                                        <p:cTn id="7" dur="10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edge">
                                      <p:cBhvr>
                                        <p:cTn id="12"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8"/>
          <p:cNvSpPr txBox="1">
            <a:spLocks noChangeArrowheads="1"/>
          </p:cNvSpPr>
          <p:nvPr/>
        </p:nvSpPr>
        <p:spPr bwMode="auto">
          <a:xfrm>
            <a:off x="304800" y="2362200"/>
            <a:ext cx="8610600" cy="1581972"/>
          </a:xfrm>
          <a:prstGeom prst="rect">
            <a:avLst/>
          </a:prstGeom>
          <a:solidFill>
            <a:schemeClr val="accent1">
              <a:alpha val="60000"/>
            </a:schemeClr>
          </a:solidFill>
          <a:ln w="9525">
            <a:solidFill>
              <a:srgbClr val="DDDDDD"/>
            </a:solidFill>
            <a:miter lim="800000"/>
            <a:headEnd/>
            <a:tailEnd/>
          </a:ln>
          <a:effectLst/>
          <a:scene3d>
            <a:camera prst="orthographicFront">
              <a:rot lat="0" lon="0" rev="0"/>
            </a:camera>
            <a:lightRig rig="glow" dir="t">
              <a:rot lat="0" lon="0" rev="14100000"/>
            </a:lightRig>
          </a:scene3d>
          <a:sp3d prstMaterial="softEdge">
            <a:bevelT w="127000" prst="artDeco"/>
          </a:sp3d>
        </p:spPr>
        <p:txBody>
          <a:bodyPr>
            <a:spAutoFit/>
          </a:bodyPr>
          <a:lstStyle/>
          <a:p>
            <a:pPr algn="ctr">
              <a:lnSpc>
                <a:spcPct val="110000"/>
              </a:lnSpc>
              <a:defRPr/>
            </a:pPr>
            <a:r>
              <a:rPr lang="en-US" sz="4400" b="1" dirty="0" err="1">
                <a:solidFill>
                  <a:srgbClr val="0000CC"/>
                </a:solidFill>
                <a:latin typeface="Times New Roman" pitchFamily="18" charset="0"/>
                <a:cs typeface="Times New Roman" pitchFamily="18" charset="0"/>
              </a:rPr>
              <a:t>Hoạt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động</a:t>
            </a:r>
            <a:r>
              <a:rPr lang="en-US" sz="4400" b="1" dirty="0">
                <a:solidFill>
                  <a:srgbClr val="0000CC"/>
                </a:solidFill>
                <a:latin typeface="Times New Roman" pitchFamily="18" charset="0"/>
                <a:cs typeface="Times New Roman" pitchFamily="18" charset="0"/>
              </a:rPr>
              <a:t> 3: </a:t>
            </a:r>
          </a:p>
          <a:p>
            <a:pPr algn="ctr">
              <a:lnSpc>
                <a:spcPct val="110000"/>
              </a:lnSpc>
              <a:defRPr/>
            </a:pPr>
            <a:r>
              <a:rPr lang="en-US" sz="4400" b="1" dirty="0" err="1">
                <a:solidFill>
                  <a:srgbClr val="0000CC"/>
                </a:solidFill>
                <a:latin typeface="Times New Roman" pitchFamily="18" charset="0"/>
                <a:cs typeface="Times New Roman" pitchFamily="18" charset="0"/>
              </a:rPr>
              <a:t>Trò</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chơi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Gọi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cứu</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hỏa</a:t>
            </a:r>
            <a:endParaRPr lang="en-US" sz="44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0" y="1882775"/>
            <a:ext cx="9144000" cy="2308225"/>
          </a:xfrm>
          <a:prstGeom prst="rect">
            <a:avLst/>
          </a:prstGeom>
          <a:noFill/>
          <a:ln w="9525">
            <a:noFill/>
            <a:miter lim="800000"/>
            <a:headEnd/>
            <a:tailEnd/>
          </a:ln>
        </p:spPr>
        <p:txBody>
          <a:bodyPr>
            <a:spAutoFit/>
          </a:bodyPr>
          <a:lstStyle/>
          <a:p>
            <a:pPr algn="just">
              <a:spcBef>
                <a:spcPct val="50000"/>
              </a:spcBef>
              <a:buFont typeface="Wingdings" pitchFamily="2" charset="2"/>
              <a:buChar char="F"/>
            </a:pPr>
            <a:r>
              <a:rPr lang="en-US" sz="3600">
                <a:sym typeface="Wingdings" pitchFamily="2" charset="2"/>
              </a:rPr>
              <a:t>Dù sinh sống ở vùng miền nào, khi phát hiện ra cháy, cách xử lí tốt nhất là em nên nhờ người lướn giúp đỡ để dập cháy, tránh gây cháy lướn, làm thiệt hại xung quanh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830050"/>
            <a:ext cx="8229600" cy="212365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 HỌC ĐẾN ĐÂY LÀ KẾT THÚC. CẢM ƠN QUÝ THẦY CÔ VÀ CÁC EM HỌC SINH!</a:t>
            </a:r>
          </a:p>
        </p:txBody>
      </p:sp>
      <p:sp>
        <p:nvSpPr>
          <p:cNvPr id="24579" name="Rectangle 3"/>
          <p:cNvSpPr>
            <a:spLocks noChangeArrowheads="1"/>
          </p:cNvSpPr>
          <p:nvPr/>
        </p:nvSpPr>
        <p:spPr bwMode="auto">
          <a:xfrm>
            <a:off x="1066800" y="1844675"/>
            <a:ext cx="3287713" cy="90488"/>
          </a:xfrm>
          <a:prstGeom prst="rect">
            <a:avLst/>
          </a:prstGeom>
          <a:noFill/>
          <a:ln w="9525">
            <a:noFill/>
            <a:miter lim="800000"/>
            <a:headEnd/>
            <a:tailEnd/>
          </a:ln>
        </p:spPr>
        <p:txBody>
          <a:bodyPr wrap="none">
            <a:spAutoFit/>
          </a:bodyPr>
          <a:lstStyle/>
          <a:p>
            <a:endParaRPr lang="vi-VN" sz="2800">
              <a:solidFill>
                <a:srgbClr val="000000"/>
              </a:solidFill>
            </a:endParaRPr>
          </a:p>
        </p:txBody>
      </p:sp>
      <p:pic>
        <p:nvPicPr>
          <p:cNvPr id="24580" name="Picture 4" descr="3d butterfly"/>
          <p:cNvPicPr>
            <a:picLocks noChangeAspect="1" noChangeArrowheads="1" noCrop="1"/>
          </p:cNvPicPr>
          <p:nvPr/>
        </p:nvPicPr>
        <p:blipFill>
          <a:blip r:embed="rId2"/>
          <a:srcRect/>
          <a:stretch>
            <a:fillRect/>
          </a:stretch>
        </p:blipFill>
        <p:spPr bwMode="auto">
          <a:xfrm>
            <a:off x="7740650" y="836613"/>
            <a:ext cx="946150" cy="568325"/>
          </a:xfrm>
          <a:prstGeom prst="rect">
            <a:avLst/>
          </a:prstGeom>
          <a:noFill/>
          <a:ln w="9525">
            <a:noFill/>
            <a:miter lim="800000"/>
            <a:headEnd/>
            <a:tailEnd/>
          </a:ln>
        </p:spPr>
      </p:pic>
      <p:pic>
        <p:nvPicPr>
          <p:cNvPr id="24581" name="Picture 5" descr="3d butterfly"/>
          <p:cNvPicPr>
            <a:picLocks noChangeAspect="1" noChangeArrowheads="1" noCrop="1"/>
          </p:cNvPicPr>
          <p:nvPr/>
        </p:nvPicPr>
        <p:blipFill>
          <a:blip r:embed="rId2"/>
          <a:srcRect/>
          <a:stretch>
            <a:fillRect/>
          </a:stretch>
        </p:blipFill>
        <p:spPr bwMode="auto">
          <a:xfrm rot="-121248">
            <a:off x="8197850" y="3213100"/>
            <a:ext cx="946150" cy="568325"/>
          </a:xfrm>
          <a:prstGeom prst="rect">
            <a:avLst/>
          </a:prstGeom>
          <a:noFill/>
          <a:ln w="9525">
            <a:noFill/>
            <a:miter lim="800000"/>
            <a:headEnd/>
            <a:tailEnd/>
          </a:ln>
        </p:spPr>
      </p:pic>
      <p:pic>
        <p:nvPicPr>
          <p:cNvPr id="24582" name="Picture 6" descr="3d butterfly"/>
          <p:cNvPicPr>
            <a:picLocks noChangeAspect="1" noChangeArrowheads="1" noCrop="1"/>
          </p:cNvPicPr>
          <p:nvPr/>
        </p:nvPicPr>
        <p:blipFill>
          <a:blip r:embed="rId2"/>
          <a:srcRect/>
          <a:stretch>
            <a:fillRect/>
          </a:stretch>
        </p:blipFill>
        <p:spPr bwMode="auto">
          <a:xfrm rot="-3701955">
            <a:off x="184944" y="3134519"/>
            <a:ext cx="973138" cy="552450"/>
          </a:xfrm>
          <a:prstGeom prst="rect">
            <a:avLst/>
          </a:prstGeom>
          <a:noFill/>
          <a:ln w="9525">
            <a:noFill/>
            <a:miter lim="800000"/>
            <a:headEnd/>
            <a:tailEnd/>
          </a:ln>
        </p:spPr>
      </p:pic>
      <p:pic>
        <p:nvPicPr>
          <p:cNvPr id="24583" name="Picture 7" descr="3d butterfly"/>
          <p:cNvPicPr>
            <a:picLocks noChangeAspect="1" noChangeArrowheads="1" noCrop="1"/>
          </p:cNvPicPr>
          <p:nvPr/>
        </p:nvPicPr>
        <p:blipFill>
          <a:blip r:embed="rId2"/>
          <a:srcRect/>
          <a:stretch>
            <a:fillRect/>
          </a:stretch>
        </p:blipFill>
        <p:spPr bwMode="auto">
          <a:xfrm rot="2854065">
            <a:off x="5083175" y="5799138"/>
            <a:ext cx="971550" cy="552450"/>
          </a:xfrm>
          <a:prstGeom prst="rect">
            <a:avLst/>
          </a:prstGeom>
          <a:noFill/>
          <a:ln w="9525">
            <a:noFill/>
            <a:miter lim="800000"/>
            <a:headEnd/>
            <a:tailEnd/>
          </a:ln>
        </p:spPr>
      </p:pic>
      <p:grpSp>
        <p:nvGrpSpPr>
          <p:cNvPr id="24584" name="Group 8"/>
          <p:cNvGrpSpPr>
            <a:grpSpLocks/>
          </p:cNvGrpSpPr>
          <p:nvPr/>
        </p:nvGrpSpPr>
        <p:grpSpPr bwMode="auto">
          <a:xfrm>
            <a:off x="3124200" y="5029200"/>
            <a:ext cx="1752600" cy="1295400"/>
            <a:chOff x="1968" y="1152"/>
            <a:chExt cx="1829" cy="2688"/>
          </a:xfrm>
        </p:grpSpPr>
        <p:pic>
          <p:nvPicPr>
            <p:cNvPr id="24641" name="Picture 9" descr="hoahong"/>
            <p:cNvPicPr>
              <a:picLocks noChangeAspect="1" noChangeArrowheads="1" noCrop="1"/>
            </p:cNvPicPr>
            <p:nvPr/>
          </p:nvPicPr>
          <p:blipFill>
            <a:blip r:embed="rId3"/>
            <a:srcRect/>
            <a:stretch>
              <a:fillRect/>
            </a:stretch>
          </p:blipFill>
          <p:spPr bwMode="auto">
            <a:xfrm>
              <a:off x="2112" y="1152"/>
              <a:ext cx="1301" cy="2688"/>
            </a:xfrm>
            <a:prstGeom prst="rect">
              <a:avLst/>
            </a:prstGeom>
            <a:noFill/>
            <a:ln w="9525">
              <a:noFill/>
              <a:miter lim="800000"/>
              <a:headEnd/>
              <a:tailEnd/>
            </a:ln>
          </p:spPr>
        </p:pic>
        <p:grpSp>
          <p:nvGrpSpPr>
            <p:cNvPr id="24642" name="Group 10"/>
            <p:cNvGrpSpPr>
              <a:grpSpLocks/>
            </p:cNvGrpSpPr>
            <p:nvPr/>
          </p:nvGrpSpPr>
          <p:grpSpPr bwMode="auto">
            <a:xfrm>
              <a:off x="1968" y="1296"/>
              <a:ext cx="1829" cy="2256"/>
              <a:chOff x="1968" y="1296"/>
              <a:chExt cx="1829" cy="2256"/>
            </a:xfrm>
          </p:grpSpPr>
          <p:pic>
            <p:nvPicPr>
              <p:cNvPr id="24643" name="Picture 11" descr="hoahong"/>
              <p:cNvPicPr>
                <a:picLocks noChangeAspect="1" noChangeArrowheads="1" noCrop="1"/>
              </p:cNvPicPr>
              <p:nvPr/>
            </p:nvPicPr>
            <p:blipFill>
              <a:blip r:embed="rId3"/>
              <a:srcRect/>
              <a:stretch>
                <a:fillRect/>
              </a:stretch>
            </p:blipFill>
            <p:spPr bwMode="auto">
              <a:xfrm rot="-1466575">
                <a:off x="2112" y="1776"/>
                <a:ext cx="800" cy="1152"/>
              </a:xfrm>
              <a:prstGeom prst="rect">
                <a:avLst/>
              </a:prstGeom>
              <a:noFill/>
              <a:ln w="9525">
                <a:noFill/>
                <a:miter lim="800000"/>
                <a:headEnd/>
                <a:tailEnd/>
              </a:ln>
            </p:spPr>
          </p:pic>
          <p:pic>
            <p:nvPicPr>
              <p:cNvPr id="24644" name="Picture 12" descr="hoahong"/>
              <p:cNvPicPr>
                <a:picLocks noChangeAspect="1" noChangeArrowheads="1" noCrop="1"/>
              </p:cNvPicPr>
              <p:nvPr/>
            </p:nvPicPr>
            <p:blipFill>
              <a:blip r:embed="rId3"/>
              <a:srcRect/>
              <a:stretch>
                <a:fillRect/>
              </a:stretch>
            </p:blipFill>
            <p:spPr bwMode="auto">
              <a:xfrm rot="724743">
                <a:off x="2304" y="1296"/>
                <a:ext cx="1301" cy="1872"/>
              </a:xfrm>
              <a:prstGeom prst="rect">
                <a:avLst/>
              </a:prstGeom>
              <a:noFill/>
              <a:ln w="9525">
                <a:noFill/>
                <a:miter lim="800000"/>
                <a:headEnd/>
                <a:tailEnd/>
              </a:ln>
            </p:spPr>
          </p:pic>
          <p:pic>
            <p:nvPicPr>
              <p:cNvPr id="24645" name="Picture 13" descr="hoahong"/>
              <p:cNvPicPr>
                <a:picLocks noChangeAspect="1" noChangeArrowheads="1" noCrop="1"/>
              </p:cNvPicPr>
              <p:nvPr/>
            </p:nvPicPr>
            <p:blipFill>
              <a:blip r:embed="rId3"/>
              <a:srcRect/>
              <a:stretch>
                <a:fillRect/>
              </a:stretch>
            </p:blipFill>
            <p:spPr bwMode="auto">
              <a:xfrm rot="-1466575">
                <a:off x="1968" y="2304"/>
                <a:ext cx="800" cy="1152"/>
              </a:xfrm>
              <a:prstGeom prst="rect">
                <a:avLst/>
              </a:prstGeom>
              <a:noFill/>
              <a:ln w="9525">
                <a:noFill/>
                <a:miter lim="800000"/>
                <a:headEnd/>
                <a:tailEnd/>
              </a:ln>
            </p:spPr>
          </p:pic>
          <p:pic>
            <p:nvPicPr>
              <p:cNvPr id="24646" name="Picture 14" descr="hoahong"/>
              <p:cNvPicPr>
                <a:picLocks noChangeAspect="1" noChangeArrowheads="1" noCrop="1"/>
              </p:cNvPicPr>
              <p:nvPr/>
            </p:nvPicPr>
            <p:blipFill>
              <a:blip r:embed="rId3"/>
              <a:srcRect/>
              <a:stretch>
                <a:fillRect/>
              </a:stretch>
            </p:blipFill>
            <p:spPr bwMode="auto">
              <a:xfrm rot="1078134">
                <a:off x="2496" y="1680"/>
                <a:ext cx="1301" cy="1872"/>
              </a:xfrm>
              <a:prstGeom prst="rect">
                <a:avLst/>
              </a:prstGeom>
              <a:noFill/>
              <a:ln w="9525">
                <a:noFill/>
                <a:miter lim="800000"/>
                <a:headEnd/>
                <a:tailEnd/>
              </a:ln>
            </p:spPr>
          </p:pic>
        </p:grpSp>
      </p:grpSp>
      <p:grpSp>
        <p:nvGrpSpPr>
          <p:cNvPr id="24585" name="Group 15"/>
          <p:cNvGrpSpPr>
            <a:grpSpLocks/>
          </p:cNvGrpSpPr>
          <p:nvPr/>
        </p:nvGrpSpPr>
        <p:grpSpPr bwMode="auto">
          <a:xfrm>
            <a:off x="4495800" y="5410200"/>
            <a:ext cx="1752600" cy="1295400"/>
            <a:chOff x="1968" y="1152"/>
            <a:chExt cx="1829" cy="2688"/>
          </a:xfrm>
        </p:grpSpPr>
        <p:pic>
          <p:nvPicPr>
            <p:cNvPr id="24635" name="Picture 16" descr="hoahong"/>
            <p:cNvPicPr>
              <a:picLocks noChangeAspect="1" noChangeArrowheads="1" noCrop="1"/>
            </p:cNvPicPr>
            <p:nvPr/>
          </p:nvPicPr>
          <p:blipFill>
            <a:blip r:embed="rId3"/>
            <a:srcRect/>
            <a:stretch>
              <a:fillRect/>
            </a:stretch>
          </p:blipFill>
          <p:spPr bwMode="auto">
            <a:xfrm>
              <a:off x="2112" y="1152"/>
              <a:ext cx="1301" cy="2688"/>
            </a:xfrm>
            <a:prstGeom prst="rect">
              <a:avLst/>
            </a:prstGeom>
            <a:noFill/>
            <a:ln w="9525">
              <a:noFill/>
              <a:miter lim="800000"/>
              <a:headEnd/>
              <a:tailEnd/>
            </a:ln>
          </p:spPr>
        </p:pic>
        <p:grpSp>
          <p:nvGrpSpPr>
            <p:cNvPr id="24636" name="Group 17"/>
            <p:cNvGrpSpPr>
              <a:grpSpLocks/>
            </p:cNvGrpSpPr>
            <p:nvPr/>
          </p:nvGrpSpPr>
          <p:grpSpPr bwMode="auto">
            <a:xfrm>
              <a:off x="1968" y="1296"/>
              <a:ext cx="1829" cy="2256"/>
              <a:chOff x="1968" y="1296"/>
              <a:chExt cx="1829" cy="2256"/>
            </a:xfrm>
          </p:grpSpPr>
          <p:pic>
            <p:nvPicPr>
              <p:cNvPr id="24637" name="Picture 18" descr="hoahong"/>
              <p:cNvPicPr>
                <a:picLocks noChangeAspect="1" noChangeArrowheads="1" noCrop="1"/>
              </p:cNvPicPr>
              <p:nvPr/>
            </p:nvPicPr>
            <p:blipFill>
              <a:blip r:embed="rId3"/>
              <a:srcRect/>
              <a:stretch>
                <a:fillRect/>
              </a:stretch>
            </p:blipFill>
            <p:spPr bwMode="auto">
              <a:xfrm rot="-1466575">
                <a:off x="2112" y="1776"/>
                <a:ext cx="800" cy="1152"/>
              </a:xfrm>
              <a:prstGeom prst="rect">
                <a:avLst/>
              </a:prstGeom>
              <a:noFill/>
              <a:ln w="9525">
                <a:noFill/>
                <a:miter lim="800000"/>
                <a:headEnd/>
                <a:tailEnd/>
              </a:ln>
            </p:spPr>
          </p:pic>
          <p:pic>
            <p:nvPicPr>
              <p:cNvPr id="24638" name="Picture 19" descr="hoahong"/>
              <p:cNvPicPr>
                <a:picLocks noChangeAspect="1" noChangeArrowheads="1" noCrop="1"/>
              </p:cNvPicPr>
              <p:nvPr/>
            </p:nvPicPr>
            <p:blipFill>
              <a:blip r:embed="rId3"/>
              <a:srcRect/>
              <a:stretch>
                <a:fillRect/>
              </a:stretch>
            </p:blipFill>
            <p:spPr bwMode="auto">
              <a:xfrm rot="724743">
                <a:off x="2304" y="1296"/>
                <a:ext cx="1301" cy="1872"/>
              </a:xfrm>
              <a:prstGeom prst="rect">
                <a:avLst/>
              </a:prstGeom>
              <a:noFill/>
              <a:ln w="9525">
                <a:noFill/>
                <a:miter lim="800000"/>
                <a:headEnd/>
                <a:tailEnd/>
              </a:ln>
            </p:spPr>
          </p:pic>
          <p:pic>
            <p:nvPicPr>
              <p:cNvPr id="24639" name="Picture 20" descr="hoahong"/>
              <p:cNvPicPr>
                <a:picLocks noChangeAspect="1" noChangeArrowheads="1" noCrop="1"/>
              </p:cNvPicPr>
              <p:nvPr/>
            </p:nvPicPr>
            <p:blipFill>
              <a:blip r:embed="rId3"/>
              <a:srcRect/>
              <a:stretch>
                <a:fillRect/>
              </a:stretch>
            </p:blipFill>
            <p:spPr bwMode="auto">
              <a:xfrm rot="-1466575">
                <a:off x="1968" y="2304"/>
                <a:ext cx="800" cy="1152"/>
              </a:xfrm>
              <a:prstGeom prst="rect">
                <a:avLst/>
              </a:prstGeom>
              <a:noFill/>
              <a:ln w="9525">
                <a:noFill/>
                <a:miter lim="800000"/>
                <a:headEnd/>
                <a:tailEnd/>
              </a:ln>
            </p:spPr>
          </p:pic>
          <p:pic>
            <p:nvPicPr>
              <p:cNvPr id="24640" name="Picture 21" descr="hoahong"/>
              <p:cNvPicPr>
                <a:picLocks noChangeAspect="1" noChangeArrowheads="1" noCrop="1"/>
              </p:cNvPicPr>
              <p:nvPr/>
            </p:nvPicPr>
            <p:blipFill>
              <a:blip r:embed="rId3"/>
              <a:srcRect/>
              <a:stretch>
                <a:fillRect/>
              </a:stretch>
            </p:blipFill>
            <p:spPr bwMode="auto">
              <a:xfrm rot="1078134">
                <a:off x="2496" y="1680"/>
                <a:ext cx="1301" cy="1872"/>
              </a:xfrm>
              <a:prstGeom prst="rect">
                <a:avLst/>
              </a:prstGeom>
              <a:noFill/>
              <a:ln w="9525">
                <a:noFill/>
                <a:miter lim="800000"/>
                <a:headEnd/>
                <a:tailEnd/>
              </a:ln>
            </p:spPr>
          </p:pic>
        </p:grpSp>
      </p:grpSp>
      <p:grpSp>
        <p:nvGrpSpPr>
          <p:cNvPr id="24586" name="Group 22"/>
          <p:cNvGrpSpPr>
            <a:grpSpLocks/>
          </p:cNvGrpSpPr>
          <p:nvPr/>
        </p:nvGrpSpPr>
        <p:grpSpPr bwMode="auto">
          <a:xfrm>
            <a:off x="3657600" y="5562600"/>
            <a:ext cx="1752600" cy="1295400"/>
            <a:chOff x="1968" y="1152"/>
            <a:chExt cx="1829" cy="2688"/>
          </a:xfrm>
        </p:grpSpPr>
        <p:pic>
          <p:nvPicPr>
            <p:cNvPr id="24629" name="Picture 23" descr="hoahong"/>
            <p:cNvPicPr>
              <a:picLocks noChangeAspect="1" noChangeArrowheads="1" noCrop="1"/>
            </p:cNvPicPr>
            <p:nvPr/>
          </p:nvPicPr>
          <p:blipFill>
            <a:blip r:embed="rId3"/>
            <a:srcRect/>
            <a:stretch>
              <a:fillRect/>
            </a:stretch>
          </p:blipFill>
          <p:spPr bwMode="auto">
            <a:xfrm>
              <a:off x="2112" y="1152"/>
              <a:ext cx="1301" cy="2688"/>
            </a:xfrm>
            <a:prstGeom prst="rect">
              <a:avLst/>
            </a:prstGeom>
            <a:noFill/>
            <a:ln w="9525">
              <a:noFill/>
              <a:miter lim="800000"/>
              <a:headEnd/>
              <a:tailEnd/>
            </a:ln>
          </p:spPr>
        </p:pic>
        <p:grpSp>
          <p:nvGrpSpPr>
            <p:cNvPr id="24630" name="Group 24"/>
            <p:cNvGrpSpPr>
              <a:grpSpLocks/>
            </p:cNvGrpSpPr>
            <p:nvPr/>
          </p:nvGrpSpPr>
          <p:grpSpPr bwMode="auto">
            <a:xfrm>
              <a:off x="1968" y="1296"/>
              <a:ext cx="1829" cy="2256"/>
              <a:chOff x="1968" y="1296"/>
              <a:chExt cx="1829" cy="2256"/>
            </a:xfrm>
          </p:grpSpPr>
          <p:pic>
            <p:nvPicPr>
              <p:cNvPr id="24631" name="Picture 25" descr="hoahong"/>
              <p:cNvPicPr>
                <a:picLocks noChangeAspect="1" noChangeArrowheads="1" noCrop="1"/>
              </p:cNvPicPr>
              <p:nvPr/>
            </p:nvPicPr>
            <p:blipFill>
              <a:blip r:embed="rId3"/>
              <a:srcRect/>
              <a:stretch>
                <a:fillRect/>
              </a:stretch>
            </p:blipFill>
            <p:spPr bwMode="auto">
              <a:xfrm rot="-1466575">
                <a:off x="2112" y="1776"/>
                <a:ext cx="800" cy="1152"/>
              </a:xfrm>
              <a:prstGeom prst="rect">
                <a:avLst/>
              </a:prstGeom>
              <a:noFill/>
              <a:ln w="9525">
                <a:noFill/>
                <a:miter lim="800000"/>
                <a:headEnd/>
                <a:tailEnd/>
              </a:ln>
            </p:spPr>
          </p:pic>
          <p:pic>
            <p:nvPicPr>
              <p:cNvPr id="24632" name="Picture 26" descr="hoahong"/>
              <p:cNvPicPr>
                <a:picLocks noChangeAspect="1" noChangeArrowheads="1" noCrop="1"/>
              </p:cNvPicPr>
              <p:nvPr/>
            </p:nvPicPr>
            <p:blipFill>
              <a:blip r:embed="rId3"/>
              <a:srcRect/>
              <a:stretch>
                <a:fillRect/>
              </a:stretch>
            </p:blipFill>
            <p:spPr bwMode="auto">
              <a:xfrm rot="724743">
                <a:off x="2304" y="1296"/>
                <a:ext cx="1301" cy="1872"/>
              </a:xfrm>
              <a:prstGeom prst="rect">
                <a:avLst/>
              </a:prstGeom>
              <a:noFill/>
              <a:ln w="9525">
                <a:noFill/>
                <a:miter lim="800000"/>
                <a:headEnd/>
                <a:tailEnd/>
              </a:ln>
            </p:spPr>
          </p:pic>
          <p:pic>
            <p:nvPicPr>
              <p:cNvPr id="24633" name="Picture 27" descr="hoahong"/>
              <p:cNvPicPr>
                <a:picLocks noChangeAspect="1" noChangeArrowheads="1" noCrop="1"/>
              </p:cNvPicPr>
              <p:nvPr/>
            </p:nvPicPr>
            <p:blipFill>
              <a:blip r:embed="rId3"/>
              <a:srcRect/>
              <a:stretch>
                <a:fillRect/>
              </a:stretch>
            </p:blipFill>
            <p:spPr bwMode="auto">
              <a:xfrm rot="-1466575">
                <a:off x="1968" y="2304"/>
                <a:ext cx="800" cy="1152"/>
              </a:xfrm>
              <a:prstGeom prst="rect">
                <a:avLst/>
              </a:prstGeom>
              <a:noFill/>
              <a:ln w="9525">
                <a:noFill/>
                <a:miter lim="800000"/>
                <a:headEnd/>
                <a:tailEnd/>
              </a:ln>
            </p:spPr>
          </p:pic>
          <p:pic>
            <p:nvPicPr>
              <p:cNvPr id="24634" name="Picture 28" descr="hoahong"/>
              <p:cNvPicPr>
                <a:picLocks noChangeAspect="1" noChangeArrowheads="1" noCrop="1"/>
              </p:cNvPicPr>
              <p:nvPr/>
            </p:nvPicPr>
            <p:blipFill>
              <a:blip r:embed="rId3"/>
              <a:srcRect/>
              <a:stretch>
                <a:fillRect/>
              </a:stretch>
            </p:blipFill>
            <p:spPr bwMode="auto">
              <a:xfrm rot="1078134">
                <a:off x="2496" y="1680"/>
                <a:ext cx="1301" cy="1872"/>
              </a:xfrm>
              <a:prstGeom prst="rect">
                <a:avLst/>
              </a:prstGeom>
              <a:noFill/>
              <a:ln w="9525">
                <a:noFill/>
                <a:miter lim="800000"/>
                <a:headEnd/>
                <a:tailEnd/>
              </a:ln>
            </p:spPr>
          </p:pic>
        </p:grpSp>
      </p:grpSp>
      <p:grpSp>
        <p:nvGrpSpPr>
          <p:cNvPr id="24587" name="Group 33"/>
          <p:cNvGrpSpPr>
            <a:grpSpLocks/>
          </p:cNvGrpSpPr>
          <p:nvPr/>
        </p:nvGrpSpPr>
        <p:grpSpPr bwMode="auto">
          <a:xfrm>
            <a:off x="1905000" y="5257800"/>
            <a:ext cx="1752600" cy="1295400"/>
            <a:chOff x="1968" y="1152"/>
            <a:chExt cx="1829" cy="2688"/>
          </a:xfrm>
        </p:grpSpPr>
        <p:pic>
          <p:nvPicPr>
            <p:cNvPr id="24623" name="Picture 34" descr="hoahong"/>
            <p:cNvPicPr>
              <a:picLocks noChangeAspect="1" noChangeArrowheads="1" noCrop="1"/>
            </p:cNvPicPr>
            <p:nvPr/>
          </p:nvPicPr>
          <p:blipFill>
            <a:blip r:embed="rId3"/>
            <a:srcRect/>
            <a:stretch>
              <a:fillRect/>
            </a:stretch>
          </p:blipFill>
          <p:spPr bwMode="auto">
            <a:xfrm>
              <a:off x="2112" y="1152"/>
              <a:ext cx="1301" cy="2688"/>
            </a:xfrm>
            <a:prstGeom prst="rect">
              <a:avLst/>
            </a:prstGeom>
            <a:noFill/>
            <a:ln w="9525">
              <a:noFill/>
              <a:miter lim="800000"/>
              <a:headEnd/>
              <a:tailEnd/>
            </a:ln>
          </p:spPr>
        </p:pic>
        <p:grpSp>
          <p:nvGrpSpPr>
            <p:cNvPr id="24624" name="Group 35"/>
            <p:cNvGrpSpPr>
              <a:grpSpLocks/>
            </p:cNvGrpSpPr>
            <p:nvPr/>
          </p:nvGrpSpPr>
          <p:grpSpPr bwMode="auto">
            <a:xfrm>
              <a:off x="1968" y="1296"/>
              <a:ext cx="1829" cy="2256"/>
              <a:chOff x="1968" y="1296"/>
              <a:chExt cx="1829" cy="2256"/>
            </a:xfrm>
          </p:grpSpPr>
          <p:pic>
            <p:nvPicPr>
              <p:cNvPr id="24625" name="Picture 36" descr="hoahong"/>
              <p:cNvPicPr>
                <a:picLocks noChangeAspect="1" noChangeArrowheads="1" noCrop="1"/>
              </p:cNvPicPr>
              <p:nvPr/>
            </p:nvPicPr>
            <p:blipFill>
              <a:blip r:embed="rId3"/>
              <a:srcRect/>
              <a:stretch>
                <a:fillRect/>
              </a:stretch>
            </p:blipFill>
            <p:spPr bwMode="auto">
              <a:xfrm rot="-1466575">
                <a:off x="2112" y="1776"/>
                <a:ext cx="800" cy="1152"/>
              </a:xfrm>
              <a:prstGeom prst="rect">
                <a:avLst/>
              </a:prstGeom>
              <a:noFill/>
              <a:ln w="9525">
                <a:noFill/>
                <a:miter lim="800000"/>
                <a:headEnd/>
                <a:tailEnd/>
              </a:ln>
            </p:spPr>
          </p:pic>
          <p:pic>
            <p:nvPicPr>
              <p:cNvPr id="24626" name="Picture 37" descr="hoahong"/>
              <p:cNvPicPr>
                <a:picLocks noChangeAspect="1" noChangeArrowheads="1" noCrop="1"/>
              </p:cNvPicPr>
              <p:nvPr/>
            </p:nvPicPr>
            <p:blipFill>
              <a:blip r:embed="rId3"/>
              <a:srcRect/>
              <a:stretch>
                <a:fillRect/>
              </a:stretch>
            </p:blipFill>
            <p:spPr bwMode="auto">
              <a:xfrm rot="724743">
                <a:off x="2304" y="1296"/>
                <a:ext cx="1301" cy="1872"/>
              </a:xfrm>
              <a:prstGeom prst="rect">
                <a:avLst/>
              </a:prstGeom>
              <a:noFill/>
              <a:ln w="9525">
                <a:noFill/>
                <a:miter lim="800000"/>
                <a:headEnd/>
                <a:tailEnd/>
              </a:ln>
            </p:spPr>
          </p:pic>
          <p:pic>
            <p:nvPicPr>
              <p:cNvPr id="24627" name="Picture 38" descr="hoahong"/>
              <p:cNvPicPr>
                <a:picLocks noChangeAspect="1" noChangeArrowheads="1" noCrop="1"/>
              </p:cNvPicPr>
              <p:nvPr/>
            </p:nvPicPr>
            <p:blipFill>
              <a:blip r:embed="rId3"/>
              <a:srcRect/>
              <a:stretch>
                <a:fillRect/>
              </a:stretch>
            </p:blipFill>
            <p:spPr bwMode="auto">
              <a:xfrm rot="-1466575">
                <a:off x="1968" y="2304"/>
                <a:ext cx="800" cy="1152"/>
              </a:xfrm>
              <a:prstGeom prst="rect">
                <a:avLst/>
              </a:prstGeom>
              <a:noFill/>
              <a:ln w="9525">
                <a:noFill/>
                <a:miter lim="800000"/>
                <a:headEnd/>
                <a:tailEnd/>
              </a:ln>
            </p:spPr>
          </p:pic>
          <p:pic>
            <p:nvPicPr>
              <p:cNvPr id="24628" name="Picture 39" descr="hoahong"/>
              <p:cNvPicPr>
                <a:picLocks noChangeAspect="1" noChangeArrowheads="1" noCrop="1"/>
              </p:cNvPicPr>
              <p:nvPr/>
            </p:nvPicPr>
            <p:blipFill>
              <a:blip r:embed="rId3"/>
              <a:srcRect/>
              <a:stretch>
                <a:fillRect/>
              </a:stretch>
            </p:blipFill>
            <p:spPr bwMode="auto">
              <a:xfrm rot="1078134">
                <a:off x="2496" y="1680"/>
                <a:ext cx="1301" cy="1872"/>
              </a:xfrm>
              <a:prstGeom prst="rect">
                <a:avLst/>
              </a:prstGeom>
              <a:noFill/>
              <a:ln w="9525">
                <a:noFill/>
                <a:miter lim="800000"/>
                <a:headEnd/>
                <a:tailEnd/>
              </a:ln>
            </p:spPr>
          </p:pic>
        </p:grpSp>
      </p:grpSp>
      <p:grpSp>
        <p:nvGrpSpPr>
          <p:cNvPr id="24588" name="Group 40"/>
          <p:cNvGrpSpPr>
            <a:grpSpLocks/>
          </p:cNvGrpSpPr>
          <p:nvPr/>
        </p:nvGrpSpPr>
        <p:grpSpPr bwMode="auto">
          <a:xfrm>
            <a:off x="5334000" y="5410200"/>
            <a:ext cx="1752600" cy="1295400"/>
            <a:chOff x="1968" y="1152"/>
            <a:chExt cx="1829" cy="2688"/>
          </a:xfrm>
        </p:grpSpPr>
        <p:pic>
          <p:nvPicPr>
            <p:cNvPr id="24617" name="Picture 41" descr="hoahong"/>
            <p:cNvPicPr>
              <a:picLocks noChangeAspect="1" noChangeArrowheads="1" noCrop="1"/>
            </p:cNvPicPr>
            <p:nvPr/>
          </p:nvPicPr>
          <p:blipFill>
            <a:blip r:embed="rId3"/>
            <a:srcRect/>
            <a:stretch>
              <a:fillRect/>
            </a:stretch>
          </p:blipFill>
          <p:spPr bwMode="auto">
            <a:xfrm>
              <a:off x="2112" y="1152"/>
              <a:ext cx="1301" cy="2688"/>
            </a:xfrm>
            <a:prstGeom prst="rect">
              <a:avLst/>
            </a:prstGeom>
            <a:noFill/>
            <a:ln w="9525">
              <a:noFill/>
              <a:miter lim="800000"/>
              <a:headEnd/>
              <a:tailEnd/>
            </a:ln>
          </p:spPr>
        </p:pic>
        <p:grpSp>
          <p:nvGrpSpPr>
            <p:cNvPr id="24618" name="Group 42"/>
            <p:cNvGrpSpPr>
              <a:grpSpLocks/>
            </p:cNvGrpSpPr>
            <p:nvPr/>
          </p:nvGrpSpPr>
          <p:grpSpPr bwMode="auto">
            <a:xfrm>
              <a:off x="1968" y="1296"/>
              <a:ext cx="1829" cy="2256"/>
              <a:chOff x="1968" y="1296"/>
              <a:chExt cx="1829" cy="2256"/>
            </a:xfrm>
          </p:grpSpPr>
          <p:pic>
            <p:nvPicPr>
              <p:cNvPr id="24619" name="Picture 43" descr="hoahong"/>
              <p:cNvPicPr>
                <a:picLocks noChangeAspect="1" noChangeArrowheads="1" noCrop="1"/>
              </p:cNvPicPr>
              <p:nvPr/>
            </p:nvPicPr>
            <p:blipFill>
              <a:blip r:embed="rId3"/>
              <a:srcRect/>
              <a:stretch>
                <a:fillRect/>
              </a:stretch>
            </p:blipFill>
            <p:spPr bwMode="auto">
              <a:xfrm rot="-1466575">
                <a:off x="2112" y="1776"/>
                <a:ext cx="800" cy="1152"/>
              </a:xfrm>
              <a:prstGeom prst="rect">
                <a:avLst/>
              </a:prstGeom>
              <a:noFill/>
              <a:ln w="9525">
                <a:noFill/>
                <a:miter lim="800000"/>
                <a:headEnd/>
                <a:tailEnd/>
              </a:ln>
            </p:spPr>
          </p:pic>
          <p:pic>
            <p:nvPicPr>
              <p:cNvPr id="24620" name="Picture 44" descr="hoahong"/>
              <p:cNvPicPr>
                <a:picLocks noChangeAspect="1" noChangeArrowheads="1" noCrop="1"/>
              </p:cNvPicPr>
              <p:nvPr/>
            </p:nvPicPr>
            <p:blipFill>
              <a:blip r:embed="rId3"/>
              <a:srcRect/>
              <a:stretch>
                <a:fillRect/>
              </a:stretch>
            </p:blipFill>
            <p:spPr bwMode="auto">
              <a:xfrm rot="724743">
                <a:off x="2304" y="1296"/>
                <a:ext cx="1301" cy="1872"/>
              </a:xfrm>
              <a:prstGeom prst="rect">
                <a:avLst/>
              </a:prstGeom>
              <a:noFill/>
              <a:ln w="9525">
                <a:noFill/>
                <a:miter lim="800000"/>
                <a:headEnd/>
                <a:tailEnd/>
              </a:ln>
            </p:spPr>
          </p:pic>
          <p:pic>
            <p:nvPicPr>
              <p:cNvPr id="24621" name="Picture 45" descr="hoahong"/>
              <p:cNvPicPr>
                <a:picLocks noChangeAspect="1" noChangeArrowheads="1" noCrop="1"/>
              </p:cNvPicPr>
              <p:nvPr/>
            </p:nvPicPr>
            <p:blipFill>
              <a:blip r:embed="rId3"/>
              <a:srcRect/>
              <a:stretch>
                <a:fillRect/>
              </a:stretch>
            </p:blipFill>
            <p:spPr bwMode="auto">
              <a:xfrm rot="-1466575">
                <a:off x="1968" y="2304"/>
                <a:ext cx="800" cy="1152"/>
              </a:xfrm>
              <a:prstGeom prst="rect">
                <a:avLst/>
              </a:prstGeom>
              <a:noFill/>
              <a:ln w="9525">
                <a:noFill/>
                <a:miter lim="800000"/>
                <a:headEnd/>
                <a:tailEnd/>
              </a:ln>
            </p:spPr>
          </p:pic>
          <p:pic>
            <p:nvPicPr>
              <p:cNvPr id="24622" name="Picture 46" descr="hoahong"/>
              <p:cNvPicPr>
                <a:picLocks noChangeAspect="1" noChangeArrowheads="1" noCrop="1"/>
              </p:cNvPicPr>
              <p:nvPr/>
            </p:nvPicPr>
            <p:blipFill>
              <a:blip r:embed="rId3"/>
              <a:srcRect/>
              <a:stretch>
                <a:fillRect/>
              </a:stretch>
            </p:blipFill>
            <p:spPr bwMode="auto">
              <a:xfrm rot="1078134">
                <a:off x="2496" y="1680"/>
                <a:ext cx="1301" cy="1872"/>
              </a:xfrm>
              <a:prstGeom prst="rect">
                <a:avLst/>
              </a:prstGeom>
              <a:noFill/>
              <a:ln w="9525">
                <a:noFill/>
                <a:miter lim="800000"/>
                <a:headEnd/>
                <a:tailEnd/>
              </a:ln>
            </p:spPr>
          </p:pic>
        </p:grpSp>
      </p:grpSp>
      <p:grpSp>
        <p:nvGrpSpPr>
          <p:cNvPr id="24589" name="Group 47"/>
          <p:cNvGrpSpPr>
            <a:grpSpLocks/>
          </p:cNvGrpSpPr>
          <p:nvPr/>
        </p:nvGrpSpPr>
        <p:grpSpPr bwMode="auto">
          <a:xfrm>
            <a:off x="6172200" y="5562600"/>
            <a:ext cx="1752600" cy="1295400"/>
            <a:chOff x="1968" y="1152"/>
            <a:chExt cx="1829" cy="2688"/>
          </a:xfrm>
        </p:grpSpPr>
        <p:pic>
          <p:nvPicPr>
            <p:cNvPr id="24611" name="Picture 48" descr="hoahong"/>
            <p:cNvPicPr>
              <a:picLocks noChangeAspect="1" noChangeArrowheads="1" noCrop="1"/>
            </p:cNvPicPr>
            <p:nvPr/>
          </p:nvPicPr>
          <p:blipFill>
            <a:blip r:embed="rId3"/>
            <a:srcRect/>
            <a:stretch>
              <a:fillRect/>
            </a:stretch>
          </p:blipFill>
          <p:spPr bwMode="auto">
            <a:xfrm>
              <a:off x="2112" y="1152"/>
              <a:ext cx="1301" cy="2688"/>
            </a:xfrm>
            <a:prstGeom prst="rect">
              <a:avLst/>
            </a:prstGeom>
            <a:noFill/>
            <a:ln w="9525">
              <a:noFill/>
              <a:miter lim="800000"/>
              <a:headEnd/>
              <a:tailEnd/>
            </a:ln>
          </p:spPr>
        </p:pic>
        <p:grpSp>
          <p:nvGrpSpPr>
            <p:cNvPr id="24612" name="Group 49"/>
            <p:cNvGrpSpPr>
              <a:grpSpLocks/>
            </p:cNvGrpSpPr>
            <p:nvPr/>
          </p:nvGrpSpPr>
          <p:grpSpPr bwMode="auto">
            <a:xfrm>
              <a:off x="1968" y="1296"/>
              <a:ext cx="1829" cy="2256"/>
              <a:chOff x="1968" y="1296"/>
              <a:chExt cx="1829" cy="2256"/>
            </a:xfrm>
          </p:grpSpPr>
          <p:pic>
            <p:nvPicPr>
              <p:cNvPr id="24613" name="Picture 50" descr="hoahong"/>
              <p:cNvPicPr>
                <a:picLocks noChangeAspect="1" noChangeArrowheads="1" noCrop="1"/>
              </p:cNvPicPr>
              <p:nvPr/>
            </p:nvPicPr>
            <p:blipFill>
              <a:blip r:embed="rId3"/>
              <a:srcRect/>
              <a:stretch>
                <a:fillRect/>
              </a:stretch>
            </p:blipFill>
            <p:spPr bwMode="auto">
              <a:xfrm rot="-1466575">
                <a:off x="2112" y="1776"/>
                <a:ext cx="800" cy="1152"/>
              </a:xfrm>
              <a:prstGeom prst="rect">
                <a:avLst/>
              </a:prstGeom>
              <a:noFill/>
              <a:ln w="9525">
                <a:noFill/>
                <a:miter lim="800000"/>
                <a:headEnd/>
                <a:tailEnd/>
              </a:ln>
            </p:spPr>
          </p:pic>
          <p:pic>
            <p:nvPicPr>
              <p:cNvPr id="24614" name="Picture 51" descr="hoahong"/>
              <p:cNvPicPr>
                <a:picLocks noChangeAspect="1" noChangeArrowheads="1" noCrop="1"/>
              </p:cNvPicPr>
              <p:nvPr/>
            </p:nvPicPr>
            <p:blipFill>
              <a:blip r:embed="rId3"/>
              <a:srcRect/>
              <a:stretch>
                <a:fillRect/>
              </a:stretch>
            </p:blipFill>
            <p:spPr bwMode="auto">
              <a:xfrm rot="724743">
                <a:off x="2304" y="1296"/>
                <a:ext cx="1301" cy="1872"/>
              </a:xfrm>
              <a:prstGeom prst="rect">
                <a:avLst/>
              </a:prstGeom>
              <a:noFill/>
              <a:ln w="9525">
                <a:noFill/>
                <a:miter lim="800000"/>
                <a:headEnd/>
                <a:tailEnd/>
              </a:ln>
            </p:spPr>
          </p:pic>
          <p:pic>
            <p:nvPicPr>
              <p:cNvPr id="24615" name="Picture 52" descr="hoahong"/>
              <p:cNvPicPr>
                <a:picLocks noChangeAspect="1" noChangeArrowheads="1" noCrop="1"/>
              </p:cNvPicPr>
              <p:nvPr/>
            </p:nvPicPr>
            <p:blipFill>
              <a:blip r:embed="rId3"/>
              <a:srcRect/>
              <a:stretch>
                <a:fillRect/>
              </a:stretch>
            </p:blipFill>
            <p:spPr bwMode="auto">
              <a:xfrm rot="-1466575">
                <a:off x="1968" y="2304"/>
                <a:ext cx="800" cy="1152"/>
              </a:xfrm>
              <a:prstGeom prst="rect">
                <a:avLst/>
              </a:prstGeom>
              <a:noFill/>
              <a:ln w="9525">
                <a:noFill/>
                <a:miter lim="800000"/>
                <a:headEnd/>
                <a:tailEnd/>
              </a:ln>
            </p:spPr>
          </p:pic>
          <p:pic>
            <p:nvPicPr>
              <p:cNvPr id="24616" name="Picture 53" descr="hoahong"/>
              <p:cNvPicPr>
                <a:picLocks noChangeAspect="1" noChangeArrowheads="1" noCrop="1"/>
              </p:cNvPicPr>
              <p:nvPr/>
            </p:nvPicPr>
            <p:blipFill>
              <a:blip r:embed="rId3"/>
              <a:srcRect/>
              <a:stretch>
                <a:fillRect/>
              </a:stretch>
            </p:blipFill>
            <p:spPr bwMode="auto">
              <a:xfrm rot="1078134">
                <a:off x="2496" y="1680"/>
                <a:ext cx="1301" cy="1872"/>
              </a:xfrm>
              <a:prstGeom prst="rect">
                <a:avLst/>
              </a:prstGeom>
              <a:noFill/>
              <a:ln w="9525">
                <a:noFill/>
                <a:miter lim="800000"/>
                <a:headEnd/>
                <a:tailEnd/>
              </a:ln>
            </p:spPr>
          </p:pic>
        </p:grpSp>
      </p:grpSp>
      <p:grpSp>
        <p:nvGrpSpPr>
          <p:cNvPr id="24590" name="Group 54"/>
          <p:cNvGrpSpPr>
            <a:grpSpLocks/>
          </p:cNvGrpSpPr>
          <p:nvPr/>
        </p:nvGrpSpPr>
        <p:grpSpPr bwMode="auto">
          <a:xfrm>
            <a:off x="1066800" y="5562600"/>
            <a:ext cx="1752600" cy="1295400"/>
            <a:chOff x="1968" y="1152"/>
            <a:chExt cx="1829" cy="2688"/>
          </a:xfrm>
        </p:grpSpPr>
        <p:pic>
          <p:nvPicPr>
            <p:cNvPr id="24605" name="Picture 55" descr="hoahong"/>
            <p:cNvPicPr>
              <a:picLocks noChangeAspect="1" noChangeArrowheads="1" noCrop="1"/>
            </p:cNvPicPr>
            <p:nvPr/>
          </p:nvPicPr>
          <p:blipFill>
            <a:blip r:embed="rId3"/>
            <a:srcRect/>
            <a:stretch>
              <a:fillRect/>
            </a:stretch>
          </p:blipFill>
          <p:spPr bwMode="auto">
            <a:xfrm>
              <a:off x="2112" y="1152"/>
              <a:ext cx="1301" cy="2688"/>
            </a:xfrm>
            <a:prstGeom prst="rect">
              <a:avLst/>
            </a:prstGeom>
            <a:noFill/>
            <a:ln w="9525">
              <a:noFill/>
              <a:miter lim="800000"/>
              <a:headEnd/>
              <a:tailEnd/>
            </a:ln>
          </p:spPr>
        </p:pic>
        <p:grpSp>
          <p:nvGrpSpPr>
            <p:cNvPr id="24606" name="Group 56"/>
            <p:cNvGrpSpPr>
              <a:grpSpLocks/>
            </p:cNvGrpSpPr>
            <p:nvPr/>
          </p:nvGrpSpPr>
          <p:grpSpPr bwMode="auto">
            <a:xfrm>
              <a:off x="1968" y="1296"/>
              <a:ext cx="1829" cy="2256"/>
              <a:chOff x="1968" y="1296"/>
              <a:chExt cx="1829" cy="2256"/>
            </a:xfrm>
          </p:grpSpPr>
          <p:pic>
            <p:nvPicPr>
              <p:cNvPr id="24607" name="Picture 57" descr="hoahong"/>
              <p:cNvPicPr>
                <a:picLocks noChangeAspect="1" noChangeArrowheads="1" noCrop="1"/>
              </p:cNvPicPr>
              <p:nvPr/>
            </p:nvPicPr>
            <p:blipFill>
              <a:blip r:embed="rId3"/>
              <a:srcRect/>
              <a:stretch>
                <a:fillRect/>
              </a:stretch>
            </p:blipFill>
            <p:spPr bwMode="auto">
              <a:xfrm rot="-1466575">
                <a:off x="2112" y="1776"/>
                <a:ext cx="800" cy="1152"/>
              </a:xfrm>
              <a:prstGeom prst="rect">
                <a:avLst/>
              </a:prstGeom>
              <a:noFill/>
              <a:ln w="9525">
                <a:noFill/>
                <a:miter lim="800000"/>
                <a:headEnd/>
                <a:tailEnd/>
              </a:ln>
            </p:spPr>
          </p:pic>
          <p:pic>
            <p:nvPicPr>
              <p:cNvPr id="24608" name="Picture 58" descr="hoahong"/>
              <p:cNvPicPr>
                <a:picLocks noChangeAspect="1" noChangeArrowheads="1" noCrop="1"/>
              </p:cNvPicPr>
              <p:nvPr/>
            </p:nvPicPr>
            <p:blipFill>
              <a:blip r:embed="rId3"/>
              <a:srcRect/>
              <a:stretch>
                <a:fillRect/>
              </a:stretch>
            </p:blipFill>
            <p:spPr bwMode="auto">
              <a:xfrm rot="724743">
                <a:off x="2304" y="1296"/>
                <a:ext cx="1301" cy="1872"/>
              </a:xfrm>
              <a:prstGeom prst="rect">
                <a:avLst/>
              </a:prstGeom>
              <a:noFill/>
              <a:ln w="9525">
                <a:noFill/>
                <a:miter lim="800000"/>
                <a:headEnd/>
                <a:tailEnd/>
              </a:ln>
            </p:spPr>
          </p:pic>
          <p:pic>
            <p:nvPicPr>
              <p:cNvPr id="24609" name="Picture 59" descr="hoahong"/>
              <p:cNvPicPr>
                <a:picLocks noChangeAspect="1" noChangeArrowheads="1" noCrop="1"/>
              </p:cNvPicPr>
              <p:nvPr/>
            </p:nvPicPr>
            <p:blipFill>
              <a:blip r:embed="rId3"/>
              <a:srcRect/>
              <a:stretch>
                <a:fillRect/>
              </a:stretch>
            </p:blipFill>
            <p:spPr bwMode="auto">
              <a:xfrm rot="-1466575">
                <a:off x="1968" y="2304"/>
                <a:ext cx="800" cy="1152"/>
              </a:xfrm>
              <a:prstGeom prst="rect">
                <a:avLst/>
              </a:prstGeom>
              <a:noFill/>
              <a:ln w="9525">
                <a:noFill/>
                <a:miter lim="800000"/>
                <a:headEnd/>
                <a:tailEnd/>
              </a:ln>
            </p:spPr>
          </p:pic>
          <p:pic>
            <p:nvPicPr>
              <p:cNvPr id="24610" name="Picture 60" descr="hoahong"/>
              <p:cNvPicPr>
                <a:picLocks noChangeAspect="1" noChangeArrowheads="1" noCrop="1"/>
              </p:cNvPicPr>
              <p:nvPr/>
            </p:nvPicPr>
            <p:blipFill>
              <a:blip r:embed="rId3"/>
              <a:srcRect/>
              <a:stretch>
                <a:fillRect/>
              </a:stretch>
            </p:blipFill>
            <p:spPr bwMode="auto">
              <a:xfrm rot="1078134">
                <a:off x="2496" y="1680"/>
                <a:ext cx="1301" cy="1872"/>
              </a:xfrm>
              <a:prstGeom prst="rect">
                <a:avLst/>
              </a:prstGeom>
              <a:noFill/>
              <a:ln w="9525">
                <a:noFill/>
                <a:miter lim="800000"/>
                <a:headEnd/>
                <a:tailEnd/>
              </a:ln>
            </p:spPr>
          </p:pic>
        </p:grpSp>
      </p:grpSp>
      <p:grpSp>
        <p:nvGrpSpPr>
          <p:cNvPr id="24591" name="Group 61"/>
          <p:cNvGrpSpPr>
            <a:grpSpLocks/>
          </p:cNvGrpSpPr>
          <p:nvPr/>
        </p:nvGrpSpPr>
        <p:grpSpPr bwMode="auto">
          <a:xfrm>
            <a:off x="7391400" y="5562600"/>
            <a:ext cx="1752600" cy="1295400"/>
            <a:chOff x="1968" y="1152"/>
            <a:chExt cx="1829" cy="2688"/>
          </a:xfrm>
        </p:grpSpPr>
        <p:pic>
          <p:nvPicPr>
            <p:cNvPr id="24599" name="Picture 62" descr="hoahong"/>
            <p:cNvPicPr>
              <a:picLocks noChangeAspect="1" noChangeArrowheads="1" noCrop="1"/>
            </p:cNvPicPr>
            <p:nvPr/>
          </p:nvPicPr>
          <p:blipFill>
            <a:blip r:embed="rId3"/>
            <a:srcRect/>
            <a:stretch>
              <a:fillRect/>
            </a:stretch>
          </p:blipFill>
          <p:spPr bwMode="auto">
            <a:xfrm>
              <a:off x="2112" y="1152"/>
              <a:ext cx="1301" cy="2688"/>
            </a:xfrm>
            <a:prstGeom prst="rect">
              <a:avLst/>
            </a:prstGeom>
            <a:noFill/>
            <a:ln w="9525">
              <a:noFill/>
              <a:miter lim="800000"/>
              <a:headEnd/>
              <a:tailEnd/>
            </a:ln>
          </p:spPr>
        </p:pic>
        <p:grpSp>
          <p:nvGrpSpPr>
            <p:cNvPr id="24600" name="Group 63"/>
            <p:cNvGrpSpPr>
              <a:grpSpLocks/>
            </p:cNvGrpSpPr>
            <p:nvPr/>
          </p:nvGrpSpPr>
          <p:grpSpPr bwMode="auto">
            <a:xfrm>
              <a:off x="1968" y="1296"/>
              <a:ext cx="1829" cy="2256"/>
              <a:chOff x="1968" y="1296"/>
              <a:chExt cx="1829" cy="2256"/>
            </a:xfrm>
          </p:grpSpPr>
          <p:pic>
            <p:nvPicPr>
              <p:cNvPr id="24601" name="Picture 64" descr="hoahong"/>
              <p:cNvPicPr>
                <a:picLocks noChangeAspect="1" noChangeArrowheads="1" noCrop="1"/>
              </p:cNvPicPr>
              <p:nvPr/>
            </p:nvPicPr>
            <p:blipFill>
              <a:blip r:embed="rId3"/>
              <a:srcRect/>
              <a:stretch>
                <a:fillRect/>
              </a:stretch>
            </p:blipFill>
            <p:spPr bwMode="auto">
              <a:xfrm rot="-1466575">
                <a:off x="2112" y="1776"/>
                <a:ext cx="800" cy="1152"/>
              </a:xfrm>
              <a:prstGeom prst="rect">
                <a:avLst/>
              </a:prstGeom>
              <a:noFill/>
              <a:ln w="9525">
                <a:noFill/>
                <a:miter lim="800000"/>
                <a:headEnd/>
                <a:tailEnd/>
              </a:ln>
            </p:spPr>
          </p:pic>
          <p:pic>
            <p:nvPicPr>
              <p:cNvPr id="24602" name="Picture 65" descr="hoahong"/>
              <p:cNvPicPr>
                <a:picLocks noChangeAspect="1" noChangeArrowheads="1" noCrop="1"/>
              </p:cNvPicPr>
              <p:nvPr/>
            </p:nvPicPr>
            <p:blipFill>
              <a:blip r:embed="rId3"/>
              <a:srcRect/>
              <a:stretch>
                <a:fillRect/>
              </a:stretch>
            </p:blipFill>
            <p:spPr bwMode="auto">
              <a:xfrm rot="724743">
                <a:off x="2304" y="1296"/>
                <a:ext cx="1301" cy="1872"/>
              </a:xfrm>
              <a:prstGeom prst="rect">
                <a:avLst/>
              </a:prstGeom>
              <a:noFill/>
              <a:ln w="9525">
                <a:noFill/>
                <a:miter lim="800000"/>
                <a:headEnd/>
                <a:tailEnd/>
              </a:ln>
            </p:spPr>
          </p:pic>
          <p:pic>
            <p:nvPicPr>
              <p:cNvPr id="24603" name="Picture 66" descr="hoahong"/>
              <p:cNvPicPr>
                <a:picLocks noChangeAspect="1" noChangeArrowheads="1" noCrop="1"/>
              </p:cNvPicPr>
              <p:nvPr/>
            </p:nvPicPr>
            <p:blipFill>
              <a:blip r:embed="rId3"/>
              <a:srcRect/>
              <a:stretch>
                <a:fillRect/>
              </a:stretch>
            </p:blipFill>
            <p:spPr bwMode="auto">
              <a:xfrm rot="-1466575">
                <a:off x="1968" y="2304"/>
                <a:ext cx="800" cy="1152"/>
              </a:xfrm>
              <a:prstGeom prst="rect">
                <a:avLst/>
              </a:prstGeom>
              <a:noFill/>
              <a:ln w="9525">
                <a:noFill/>
                <a:miter lim="800000"/>
                <a:headEnd/>
                <a:tailEnd/>
              </a:ln>
            </p:spPr>
          </p:pic>
          <p:pic>
            <p:nvPicPr>
              <p:cNvPr id="24604" name="Picture 67" descr="hoahong"/>
              <p:cNvPicPr>
                <a:picLocks noChangeAspect="1" noChangeArrowheads="1" noCrop="1"/>
              </p:cNvPicPr>
              <p:nvPr/>
            </p:nvPicPr>
            <p:blipFill>
              <a:blip r:embed="rId3"/>
              <a:srcRect/>
              <a:stretch>
                <a:fillRect/>
              </a:stretch>
            </p:blipFill>
            <p:spPr bwMode="auto">
              <a:xfrm rot="1078134">
                <a:off x="2496" y="1680"/>
                <a:ext cx="1301" cy="1872"/>
              </a:xfrm>
              <a:prstGeom prst="rect">
                <a:avLst/>
              </a:prstGeom>
              <a:noFill/>
              <a:ln w="9525">
                <a:noFill/>
                <a:miter lim="800000"/>
                <a:headEnd/>
                <a:tailEnd/>
              </a:ln>
            </p:spPr>
          </p:pic>
        </p:grpSp>
      </p:grpSp>
      <p:grpSp>
        <p:nvGrpSpPr>
          <p:cNvPr id="24592" name="Group 68"/>
          <p:cNvGrpSpPr>
            <a:grpSpLocks/>
          </p:cNvGrpSpPr>
          <p:nvPr/>
        </p:nvGrpSpPr>
        <p:grpSpPr bwMode="auto">
          <a:xfrm>
            <a:off x="0" y="5562600"/>
            <a:ext cx="1752600" cy="1295400"/>
            <a:chOff x="1968" y="1152"/>
            <a:chExt cx="1829" cy="2688"/>
          </a:xfrm>
        </p:grpSpPr>
        <p:pic>
          <p:nvPicPr>
            <p:cNvPr id="24593" name="Picture 69" descr="hoahong"/>
            <p:cNvPicPr>
              <a:picLocks noChangeAspect="1" noChangeArrowheads="1" noCrop="1"/>
            </p:cNvPicPr>
            <p:nvPr/>
          </p:nvPicPr>
          <p:blipFill>
            <a:blip r:embed="rId3"/>
            <a:srcRect/>
            <a:stretch>
              <a:fillRect/>
            </a:stretch>
          </p:blipFill>
          <p:spPr bwMode="auto">
            <a:xfrm>
              <a:off x="2112" y="1152"/>
              <a:ext cx="1301" cy="2688"/>
            </a:xfrm>
            <a:prstGeom prst="rect">
              <a:avLst/>
            </a:prstGeom>
            <a:noFill/>
            <a:ln w="9525">
              <a:noFill/>
              <a:miter lim="800000"/>
              <a:headEnd/>
              <a:tailEnd/>
            </a:ln>
          </p:spPr>
        </p:pic>
        <p:grpSp>
          <p:nvGrpSpPr>
            <p:cNvPr id="24594" name="Group 70"/>
            <p:cNvGrpSpPr>
              <a:grpSpLocks/>
            </p:cNvGrpSpPr>
            <p:nvPr/>
          </p:nvGrpSpPr>
          <p:grpSpPr bwMode="auto">
            <a:xfrm>
              <a:off x="1968" y="1296"/>
              <a:ext cx="1829" cy="2256"/>
              <a:chOff x="1968" y="1296"/>
              <a:chExt cx="1829" cy="2256"/>
            </a:xfrm>
          </p:grpSpPr>
          <p:pic>
            <p:nvPicPr>
              <p:cNvPr id="24595" name="Picture 71" descr="hoahong"/>
              <p:cNvPicPr>
                <a:picLocks noChangeAspect="1" noChangeArrowheads="1" noCrop="1"/>
              </p:cNvPicPr>
              <p:nvPr/>
            </p:nvPicPr>
            <p:blipFill>
              <a:blip r:embed="rId3"/>
              <a:srcRect/>
              <a:stretch>
                <a:fillRect/>
              </a:stretch>
            </p:blipFill>
            <p:spPr bwMode="auto">
              <a:xfrm rot="-1466575">
                <a:off x="2112" y="1776"/>
                <a:ext cx="800" cy="1152"/>
              </a:xfrm>
              <a:prstGeom prst="rect">
                <a:avLst/>
              </a:prstGeom>
              <a:noFill/>
              <a:ln w="9525">
                <a:noFill/>
                <a:miter lim="800000"/>
                <a:headEnd/>
                <a:tailEnd/>
              </a:ln>
            </p:spPr>
          </p:pic>
          <p:pic>
            <p:nvPicPr>
              <p:cNvPr id="24596" name="Picture 72" descr="hoahong"/>
              <p:cNvPicPr>
                <a:picLocks noChangeAspect="1" noChangeArrowheads="1" noCrop="1"/>
              </p:cNvPicPr>
              <p:nvPr/>
            </p:nvPicPr>
            <p:blipFill>
              <a:blip r:embed="rId3"/>
              <a:srcRect/>
              <a:stretch>
                <a:fillRect/>
              </a:stretch>
            </p:blipFill>
            <p:spPr bwMode="auto">
              <a:xfrm rot="724743">
                <a:off x="2304" y="1296"/>
                <a:ext cx="1301" cy="1872"/>
              </a:xfrm>
              <a:prstGeom prst="rect">
                <a:avLst/>
              </a:prstGeom>
              <a:noFill/>
              <a:ln w="9525">
                <a:noFill/>
                <a:miter lim="800000"/>
                <a:headEnd/>
                <a:tailEnd/>
              </a:ln>
            </p:spPr>
          </p:pic>
          <p:pic>
            <p:nvPicPr>
              <p:cNvPr id="24597" name="Picture 73" descr="hoahong"/>
              <p:cNvPicPr>
                <a:picLocks noChangeAspect="1" noChangeArrowheads="1" noCrop="1"/>
              </p:cNvPicPr>
              <p:nvPr/>
            </p:nvPicPr>
            <p:blipFill>
              <a:blip r:embed="rId3"/>
              <a:srcRect/>
              <a:stretch>
                <a:fillRect/>
              </a:stretch>
            </p:blipFill>
            <p:spPr bwMode="auto">
              <a:xfrm rot="-1466575">
                <a:off x="1968" y="2304"/>
                <a:ext cx="800" cy="1152"/>
              </a:xfrm>
              <a:prstGeom prst="rect">
                <a:avLst/>
              </a:prstGeom>
              <a:noFill/>
              <a:ln w="9525">
                <a:noFill/>
                <a:miter lim="800000"/>
                <a:headEnd/>
                <a:tailEnd/>
              </a:ln>
            </p:spPr>
          </p:pic>
          <p:pic>
            <p:nvPicPr>
              <p:cNvPr id="24598" name="Picture 74" descr="hoahong"/>
              <p:cNvPicPr>
                <a:picLocks noChangeAspect="1" noChangeArrowheads="1" noCrop="1"/>
              </p:cNvPicPr>
              <p:nvPr/>
            </p:nvPicPr>
            <p:blipFill>
              <a:blip r:embed="rId3"/>
              <a:srcRect/>
              <a:stretch>
                <a:fillRect/>
              </a:stretch>
            </p:blipFill>
            <p:spPr bwMode="auto">
              <a:xfrm rot="1078134">
                <a:off x="2496" y="1680"/>
                <a:ext cx="1301" cy="1872"/>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J023"/>
          <p:cNvPicPr>
            <a:picLocks noChangeAspect="1" noChangeArrowheads="1"/>
          </p:cNvPicPr>
          <p:nvPr/>
        </p:nvPicPr>
        <p:blipFill>
          <a:blip r:embed="rId2"/>
          <a:srcRect l="10834" t="5556" r="5833" b="3333"/>
          <a:stretch>
            <a:fillRect/>
          </a:stretch>
        </p:blipFill>
        <p:spPr bwMode="auto">
          <a:xfrm>
            <a:off x="-38100" y="11113"/>
            <a:ext cx="9144000" cy="7010400"/>
          </a:xfrm>
          <a:prstGeom prst="rect">
            <a:avLst/>
          </a:prstGeom>
          <a:noFill/>
          <a:ln w="9525">
            <a:noFill/>
            <a:miter lim="800000"/>
            <a:headEnd/>
            <a:tailEnd/>
          </a:ln>
        </p:spPr>
      </p:pic>
      <p:pic>
        <p:nvPicPr>
          <p:cNvPr id="5" name="Picture 2" descr="EJ023"/>
          <p:cNvPicPr>
            <a:picLocks noChangeAspect="1" noChangeArrowheads="1"/>
          </p:cNvPicPr>
          <p:nvPr/>
        </p:nvPicPr>
        <p:blipFill>
          <a:blip r:embed="rId2"/>
          <a:srcRect l="10834" t="5556" r="5833" b="3333"/>
          <a:stretch>
            <a:fillRect/>
          </a:stretch>
        </p:blipFill>
        <p:spPr bwMode="auto">
          <a:xfrm>
            <a:off x="0" y="0"/>
            <a:ext cx="9144000" cy="7010400"/>
          </a:xfrm>
          <a:prstGeom prst="rect">
            <a:avLst/>
          </a:prstGeom>
          <a:noFill/>
          <a:ln w="9525">
            <a:noFill/>
            <a:miter lim="800000"/>
            <a:headEnd/>
            <a:tailEnd/>
          </a:ln>
        </p:spPr>
      </p:pic>
      <p:sp>
        <p:nvSpPr>
          <p:cNvPr id="6" name="Rectangle 7"/>
          <p:cNvSpPr>
            <a:spLocks noChangeArrowheads="1"/>
          </p:cNvSpPr>
          <p:nvPr/>
        </p:nvSpPr>
        <p:spPr bwMode="auto">
          <a:xfrm>
            <a:off x="1600200" y="2514600"/>
            <a:ext cx="5943600" cy="1447800"/>
          </a:xfrm>
          <a:prstGeom prst="rect">
            <a:avLst/>
          </a:prstGeom>
          <a:noFill/>
          <a:ln w="9525">
            <a:noFill/>
            <a:miter lim="800000"/>
            <a:headEnd/>
            <a:tailEnd/>
          </a:ln>
        </p:spPr>
        <p:txBody>
          <a:bodyPr anchor="ctr"/>
          <a:lstStyle/>
          <a:p>
            <a:pPr algn="ctr"/>
            <a:r>
              <a:rPr lang="en-US" sz="6000" b="1">
                <a:solidFill>
                  <a:srgbClr val="333333"/>
                </a:solidFill>
                <a:latin typeface="Times New Roman" pitchFamily="18" charset="0"/>
              </a:rPr>
              <a:t>PHÒNG CHÁY KHI Ở NHÀ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8"/>
          <p:cNvSpPr txBox="1">
            <a:spLocks noChangeArrowheads="1"/>
          </p:cNvSpPr>
          <p:nvPr/>
        </p:nvSpPr>
        <p:spPr bwMode="auto">
          <a:xfrm>
            <a:off x="304800" y="2362200"/>
            <a:ext cx="8610600" cy="2326791"/>
          </a:xfrm>
          <a:prstGeom prst="rect">
            <a:avLst/>
          </a:prstGeom>
          <a:solidFill>
            <a:schemeClr val="accent1">
              <a:alpha val="60000"/>
            </a:schemeClr>
          </a:solidFill>
          <a:ln w="9525">
            <a:solidFill>
              <a:srgbClr val="DDDDDD"/>
            </a:solidFill>
            <a:miter lim="800000"/>
            <a:headEnd/>
            <a:tailEnd/>
          </a:ln>
          <a:effectLst/>
          <a:scene3d>
            <a:camera prst="orthographicFront">
              <a:rot lat="0" lon="0" rev="0"/>
            </a:camera>
            <a:lightRig rig="glow" dir="t">
              <a:rot lat="0" lon="0" rev="14100000"/>
            </a:lightRig>
          </a:scene3d>
          <a:sp3d prstMaterial="softEdge">
            <a:bevelT w="127000" prst="artDeco"/>
          </a:sp3d>
        </p:spPr>
        <p:txBody>
          <a:bodyPr>
            <a:spAutoFit/>
          </a:bodyPr>
          <a:lstStyle/>
          <a:p>
            <a:pPr algn="ctr">
              <a:lnSpc>
                <a:spcPct val="110000"/>
              </a:lnSpc>
              <a:defRPr/>
            </a:pPr>
            <a:r>
              <a:rPr lang="en-US" sz="4400" b="1" dirty="0" err="1">
                <a:solidFill>
                  <a:srgbClr val="0000CC"/>
                </a:solidFill>
                <a:latin typeface="Times New Roman" pitchFamily="18" charset="0"/>
                <a:cs typeface="Times New Roman" pitchFamily="18" charset="0"/>
              </a:rPr>
              <a:t>Hoạt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động</a:t>
            </a:r>
            <a:r>
              <a:rPr lang="en-US" sz="4400" b="1" dirty="0">
                <a:solidFill>
                  <a:srgbClr val="0000CC"/>
                </a:solidFill>
                <a:latin typeface="Times New Roman" pitchFamily="18" charset="0"/>
                <a:cs typeface="Times New Roman" pitchFamily="18" charset="0"/>
              </a:rPr>
              <a:t> 1: </a:t>
            </a:r>
          </a:p>
          <a:p>
            <a:pPr algn="ctr">
              <a:lnSpc>
                <a:spcPct val="110000"/>
              </a:lnSpc>
              <a:defRPr/>
            </a:pPr>
            <a:r>
              <a:rPr lang="en-US" sz="4400" b="1" dirty="0" err="1">
                <a:solidFill>
                  <a:srgbClr val="0000CC"/>
                </a:solidFill>
                <a:latin typeface="Times New Roman" pitchFamily="18" charset="0"/>
                <a:cs typeface="Times New Roman" pitchFamily="18" charset="0"/>
              </a:rPr>
              <a:t>Một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số</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vật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dễ</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cháy</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và</a:t>
            </a:r>
            <a:r>
              <a:rPr lang="en-US" sz="4400" b="1" dirty="0">
                <a:solidFill>
                  <a:srgbClr val="0000CC"/>
                </a:solidFill>
                <a:latin typeface="Times New Roman" pitchFamily="18" charset="0"/>
                <a:cs typeface="Times New Roman" pitchFamily="18" charset="0"/>
              </a:rPr>
              <a:t> </a:t>
            </a:r>
            <a:r>
              <a:rPr lang="en-US" sz="4400" b="1" dirty="0" err="1" smtClean="0">
                <a:solidFill>
                  <a:srgbClr val="0000CC"/>
                </a:solidFill>
                <a:latin typeface="Times New Roman" pitchFamily="18" charset="0"/>
                <a:cs typeface="Times New Roman" pitchFamily="18" charset="0"/>
              </a:rPr>
              <a:t>thiệt</a:t>
            </a:r>
            <a:r>
              <a:rPr lang="en-US" sz="4400" b="1" dirty="0" smtClean="0">
                <a:solidFill>
                  <a:srgbClr val="0000CC"/>
                </a:solidFill>
                <a:latin typeface="Times New Roman" pitchFamily="18" charset="0"/>
                <a:cs typeface="Times New Roman" pitchFamily="18" charset="0"/>
              </a:rPr>
              <a:t> </a:t>
            </a:r>
            <a:r>
              <a:rPr lang="en-US" sz="4400" b="1" dirty="0" err="1" smtClean="0">
                <a:solidFill>
                  <a:srgbClr val="0000CC"/>
                </a:solidFill>
                <a:latin typeface="Times New Roman" pitchFamily="18" charset="0"/>
                <a:cs typeface="Times New Roman" pitchFamily="18" charset="0"/>
              </a:rPr>
              <a:t>hại</a:t>
            </a:r>
            <a:r>
              <a:rPr lang="en-US" sz="4400" b="1" dirty="0" smtClean="0">
                <a:solidFill>
                  <a:srgbClr val="0000CC"/>
                </a:solidFill>
                <a:latin typeface="Times New Roman" pitchFamily="18" charset="0"/>
                <a:cs typeface="Times New Roman" pitchFamily="18" charset="0"/>
              </a:rPr>
              <a:t> do </a:t>
            </a:r>
            <a:r>
              <a:rPr lang="en-US" sz="4400" b="1" dirty="0" err="1" smtClean="0">
                <a:solidFill>
                  <a:srgbClr val="0000CC"/>
                </a:solidFill>
                <a:latin typeface="Times New Roman" pitchFamily="18" charset="0"/>
                <a:cs typeface="Times New Roman" pitchFamily="18" charset="0"/>
              </a:rPr>
              <a:t>cháy</a:t>
            </a:r>
            <a:r>
              <a:rPr lang="en-US" sz="4400" b="1" dirty="0" smtClean="0">
                <a:solidFill>
                  <a:srgbClr val="0000CC"/>
                </a:solidFill>
                <a:latin typeface="Times New Roman" pitchFamily="18" charset="0"/>
                <a:cs typeface="Times New Roman" pitchFamily="18" charset="0"/>
              </a:rPr>
              <a:t> </a:t>
            </a:r>
            <a:r>
              <a:rPr lang="en-US" sz="4400" b="1" dirty="0" err="1" smtClean="0">
                <a:solidFill>
                  <a:srgbClr val="0000CC"/>
                </a:solidFill>
                <a:latin typeface="Times New Roman" pitchFamily="18" charset="0"/>
                <a:cs typeface="Times New Roman" pitchFamily="18" charset="0"/>
              </a:rPr>
              <a:t>gây</a:t>
            </a:r>
            <a:r>
              <a:rPr lang="en-US" sz="4400" b="1" dirty="0" smtClean="0">
                <a:solidFill>
                  <a:srgbClr val="0000CC"/>
                </a:solidFill>
                <a:latin typeface="Times New Roman" pitchFamily="18" charset="0"/>
                <a:cs typeface="Times New Roman" pitchFamily="18" charset="0"/>
              </a:rPr>
              <a:t> </a:t>
            </a:r>
            <a:r>
              <a:rPr lang="en-US" sz="4400" b="1" dirty="0" err="1" smtClean="0">
                <a:solidFill>
                  <a:srgbClr val="0000CC"/>
                </a:solidFill>
                <a:latin typeface="Times New Roman" pitchFamily="18" charset="0"/>
                <a:cs typeface="Times New Roman" pitchFamily="18" charset="0"/>
              </a:rPr>
              <a:t>ra</a:t>
            </a:r>
            <a:endParaRPr lang="en-US" sz="44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410" name="Picture 2" descr="a37"/>
          <p:cNvPicPr>
            <a:picLocks noChangeAspect="1" noChangeArrowheads="1"/>
          </p:cNvPicPr>
          <p:nvPr/>
        </p:nvPicPr>
        <p:blipFill>
          <a:blip r:embed="rId2"/>
          <a:srcRect/>
          <a:stretch>
            <a:fillRect/>
          </a:stretch>
        </p:blipFill>
        <p:spPr bwMode="auto">
          <a:xfrm>
            <a:off x="4454525" y="1676400"/>
            <a:ext cx="4648200" cy="4876800"/>
          </a:xfrm>
          <a:prstGeom prst="rect">
            <a:avLst/>
          </a:prstGeom>
          <a:noFill/>
          <a:ln w="9525">
            <a:solidFill>
              <a:srgbClr val="FF0000"/>
            </a:solidFill>
            <a:miter lim="800000"/>
            <a:headEnd/>
            <a:tailEnd/>
          </a:ln>
        </p:spPr>
      </p:pic>
      <p:pic>
        <p:nvPicPr>
          <p:cNvPr id="145411" name="Picture 3" descr="a7"/>
          <p:cNvPicPr>
            <a:picLocks noChangeAspect="1" noChangeArrowheads="1"/>
          </p:cNvPicPr>
          <p:nvPr/>
        </p:nvPicPr>
        <p:blipFill>
          <a:blip r:embed="rId3"/>
          <a:srcRect/>
          <a:stretch>
            <a:fillRect/>
          </a:stretch>
        </p:blipFill>
        <p:spPr bwMode="auto">
          <a:xfrm>
            <a:off x="20638" y="1676400"/>
            <a:ext cx="4343400" cy="4876800"/>
          </a:xfrm>
          <a:prstGeom prst="rect">
            <a:avLst/>
          </a:prstGeom>
          <a:noFill/>
          <a:ln w="9525">
            <a:solidFill>
              <a:srgbClr val="FF0000"/>
            </a:solidFill>
            <a:miter lim="800000"/>
            <a:headEnd/>
            <a:tailEnd/>
          </a:ln>
        </p:spPr>
      </p:pic>
      <p:sp>
        <p:nvSpPr>
          <p:cNvPr id="145412" name="Text Box 4"/>
          <p:cNvSpPr txBox="1">
            <a:spLocks noChangeArrowheads="1"/>
          </p:cNvSpPr>
          <p:nvPr/>
        </p:nvSpPr>
        <p:spPr bwMode="auto">
          <a:xfrm>
            <a:off x="609600" y="685800"/>
            <a:ext cx="7620000" cy="895350"/>
          </a:xfrm>
          <a:prstGeom prst="rect">
            <a:avLst/>
          </a:prstGeom>
          <a:noFill/>
          <a:ln w="9525">
            <a:noFill/>
            <a:miter lim="800000"/>
            <a:headEnd/>
            <a:tailEnd/>
          </a:ln>
        </p:spPr>
        <p:txBody>
          <a:bodyPr>
            <a:spAutoFit/>
          </a:bodyPr>
          <a:lstStyle/>
          <a:p>
            <a:pPr algn="ctr">
              <a:lnSpc>
                <a:spcPct val="70000"/>
              </a:lnSpc>
              <a:spcBef>
                <a:spcPct val="50000"/>
              </a:spcBef>
            </a:pPr>
            <a:r>
              <a:rPr lang="en-US" sz="2400">
                <a:latin typeface=".VnBlack" pitchFamily="34" charset="0"/>
              </a:rPr>
              <a:t>Vô ch¸y Trung t©m Th­¬ng m¹i Quèc tÕ </a:t>
            </a:r>
          </a:p>
          <a:p>
            <a:pPr algn="ctr">
              <a:spcBef>
                <a:spcPct val="50000"/>
              </a:spcBef>
            </a:pPr>
            <a:r>
              <a:rPr lang="en-US" sz="2400">
                <a:latin typeface=".VnBlack" pitchFamily="34" charset="0"/>
              </a:rPr>
              <a:t>Thµnh phè Hå ChÝ Minh ngµy 29 – 10 - 2002</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1000" fill="hold"/>
                                        <p:tgtEl>
                                          <p:spTgt spid="145410"/>
                                        </p:tgtEl>
                                        <p:attrNameLst>
                                          <p:attrName>ppt_x</p:attrName>
                                        </p:attrNameLst>
                                      </p:cBhvr>
                                      <p:tavLst>
                                        <p:tav tm="0">
                                          <p:val>
                                            <p:strVal val="#ppt_x"/>
                                          </p:val>
                                        </p:tav>
                                        <p:tav tm="100000">
                                          <p:val>
                                            <p:strVal val="#ppt_x"/>
                                          </p:val>
                                        </p:tav>
                                      </p:tavLst>
                                    </p:anim>
                                    <p:anim calcmode="lin" valueType="num">
                                      <p:cBhvr additive="base">
                                        <p:cTn id="8" dur="1000" fill="hold"/>
                                        <p:tgtEl>
                                          <p:spTgt spid="1454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5411"/>
                                        </p:tgtEl>
                                        <p:attrNameLst>
                                          <p:attrName>style.visibility</p:attrName>
                                        </p:attrNameLst>
                                      </p:cBhvr>
                                      <p:to>
                                        <p:strVal val="visible"/>
                                      </p:to>
                                    </p:set>
                                    <p:anim calcmode="lin" valueType="num">
                                      <p:cBhvr additive="base">
                                        <p:cTn id="11" dur="500" fill="hold"/>
                                        <p:tgtEl>
                                          <p:spTgt spid="145411"/>
                                        </p:tgtEl>
                                        <p:attrNameLst>
                                          <p:attrName>ppt_x</p:attrName>
                                        </p:attrNameLst>
                                      </p:cBhvr>
                                      <p:tavLst>
                                        <p:tav tm="0">
                                          <p:val>
                                            <p:strVal val="#ppt_x"/>
                                          </p:val>
                                        </p:tav>
                                        <p:tav tm="100000">
                                          <p:val>
                                            <p:strVal val="#ppt_x"/>
                                          </p:val>
                                        </p:tav>
                                      </p:tavLst>
                                    </p:anim>
                                    <p:anim calcmode="lin" valueType="num">
                                      <p:cBhvr additive="base">
                                        <p:cTn id="12" dur="500" fill="hold"/>
                                        <p:tgtEl>
                                          <p:spTgt spid="1454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5412"/>
                                        </p:tgtEl>
                                        <p:attrNameLst>
                                          <p:attrName>style.visibility</p:attrName>
                                        </p:attrNameLst>
                                      </p:cBhvr>
                                      <p:to>
                                        <p:strVal val="visible"/>
                                      </p:to>
                                    </p:set>
                                    <p:anim calcmode="lin" valueType="num">
                                      <p:cBhvr additive="base">
                                        <p:cTn id="15" dur="500" fill="hold"/>
                                        <p:tgtEl>
                                          <p:spTgt spid="145412"/>
                                        </p:tgtEl>
                                        <p:attrNameLst>
                                          <p:attrName>ppt_x</p:attrName>
                                        </p:attrNameLst>
                                      </p:cBhvr>
                                      <p:tavLst>
                                        <p:tav tm="0">
                                          <p:val>
                                            <p:strVal val="#ppt_x"/>
                                          </p:val>
                                        </p:tav>
                                        <p:tav tm="100000">
                                          <p:val>
                                            <p:strVal val="#ppt_x"/>
                                          </p:val>
                                        </p:tav>
                                      </p:tavLst>
                                    </p:anim>
                                    <p:anim calcmode="lin" valueType="num">
                                      <p:cBhvr additive="base">
                                        <p:cTn id="16" dur="500" fill="hold"/>
                                        <p:tgtEl>
                                          <p:spTgt spid="145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04800" y="5715000"/>
            <a:ext cx="8458200" cy="822325"/>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VnBlack" pitchFamily="34" charset="0"/>
              </a:rPr>
              <a:t>Vô ho¶ ho¹n lµm chÕt 60 ng­êi, lµm 70 ng­êi kh¸c bÞ th­¬ng. ThiÖt h¹i tµi s¶n h¬n 32 tØ ®ång.</a:t>
            </a:r>
            <a:endParaRPr lang="en-US"/>
          </a:p>
        </p:txBody>
      </p:sp>
      <p:pic>
        <p:nvPicPr>
          <p:cNvPr id="146435" name="Picture 3" descr="ya10"/>
          <p:cNvPicPr>
            <a:picLocks noChangeAspect="1" noChangeArrowheads="1"/>
          </p:cNvPicPr>
          <p:nvPr/>
        </p:nvPicPr>
        <p:blipFill>
          <a:blip r:embed="rId2"/>
          <a:srcRect/>
          <a:stretch>
            <a:fillRect/>
          </a:stretch>
        </p:blipFill>
        <p:spPr bwMode="auto">
          <a:xfrm>
            <a:off x="0" y="0"/>
            <a:ext cx="4495800" cy="3048000"/>
          </a:xfrm>
          <a:prstGeom prst="rect">
            <a:avLst/>
          </a:prstGeom>
          <a:noFill/>
          <a:ln w="9525">
            <a:solidFill>
              <a:srgbClr val="FF0000"/>
            </a:solidFill>
            <a:miter lim="800000"/>
            <a:headEnd/>
            <a:tailEnd/>
          </a:ln>
        </p:spPr>
      </p:pic>
      <p:pic>
        <p:nvPicPr>
          <p:cNvPr id="146436" name="Picture 4" descr="a34"/>
          <p:cNvPicPr>
            <a:picLocks noChangeAspect="1" noChangeArrowheads="1"/>
          </p:cNvPicPr>
          <p:nvPr/>
        </p:nvPicPr>
        <p:blipFill>
          <a:blip r:embed="rId3"/>
          <a:srcRect/>
          <a:stretch>
            <a:fillRect/>
          </a:stretch>
        </p:blipFill>
        <p:spPr bwMode="auto">
          <a:xfrm>
            <a:off x="4572000" y="0"/>
            <a:ext cx="4572000" cy="3048000"/>
          </a:xfrm>
          <a:prstGeom prst="rect">
            <a:avLst/>
          </a:prstGeom>
          <a:noFill/>
          <a:ln w="9525">
            <a:solidFill>
              <a:srgbClr val="FF0000"/>
            </a:solidFill>
            <a:miter lim="800000"/>
            <a:headEnd/>
            <a:tailEnd/>
          </a:ln>
        </p:spPr>
      </p:pic>
      <p:pic>
        <p:nvPicPr>
          <p:cNvPr id="146437" name="Picture 5" descr="cháy trung tâm thương mại quốc tếTP HCM"/>
          <p:cNvPicPr>
            <a:picLocks noChangeAspect="1" noChangeArrowheads="1"/>
          </p:cNvPicPr>
          <p:nvPr/>
        </p:nvPicPr>
        <p:blipFill>
          <a:blip r:embed="rId4"/>
          <a:srcRect/>
          <a:stretch>
            <a:fillRect/>
          </a:stretch>
        </p:blipFill>
        <p:spPr bwMode="auto">
          <a:xfrm>
            <a:off x="0" y="3124200"/>
            <a:ext cx="4572000" cy="2514600"/>
          </a:xfrm>
          <a:prstGeom prst="rect">
            <a:avLst/>
          </a:prstGeom>
          <a:solidFill>
            <a:srgbClr val="FF0000"/>
          </a:solidFill>
          <a:ln w="9525">
            <a:solidFill>
              <a:srgbClr val="FF0000"/>
            </a:solidFill>
            <a:miter lim="800000"/>
            <a:headEnd/>
            <a:tailEnd/>
          </a:ln>
        </p:spPr>
      </p:pic>
      <p:pic>
        <p:nvPicPr>
          <p:cNvPr id="146438" name="Picture 6" descr="chay"/>
          <p:cNvPicPr>
            <a:picLocks noChangeAspect="1" noChangeArrowheads="1"/>
          </p:cNvPicPr>
          <p:nvPr/>
        </p:nvPicPr>
        <p:blipFill>
          <a:blip r:embed="rId5"/>
          <a:srcRect/>
          <a:stretch>
            <a:fillRect/>
          </a:stretch>
        </p:blipFill>
        <p:spPr bwMode="auto">
          <a:xfrm>
            <a:off x="4648200" y="3124200"/>
            <a:ext cx="4495800" cy="2514600"/>
          </a:xfrm>
          <a:prstGeom prst="rect">
            <a:avLst/>
          </a:prstGeom>
          <a:noFill/>
          <a:ln w="9525">
            <a:solidFill>
              <a:srgbClr val="FF0000"/>
            </a:solid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6435"/>
                                        </p:tgtEl>
                                        <p:attrNameLst>
                                          <p:attrName>style.visibility</p:attrName>
                                        </p:attrNameLst>
                                      </p:cBhvr>
                                      <p:to>
                                        <p:strVal val="visible"/>
                                      </p:to>
                                    </p:set>
                                    <p:anim calcmode="lin" valueType="num">
                                      <p:cBhvr additive="base">
                                        <p:cTn id="7" dur="500" fill="hold"/>
                                        <p:tgtEl>
                                          <p:spTgt spid="146435"/>
                                        </p:tgtEl>
                                        <p:attrNameLst>
                                          <p:attrName>ppt_x</p:attrName>
                                        </p:attrNameLst>
                                      </p:cBhvr>
                                      <p:tavLst>
                                        <p:tav tm="0">
                                          <p:val>
                                            <p:strVal val="#ppt_x"/>
                                          </p:val>
                                        </p:tav>
                                        <p:tav tm="100000">
                                          <p:val>
                                            <p:strVal val="#ppt_x"/>
                                          </p:val>
                                        </p:tav>
                                      </p:tavLst>
                                    </p:anim>
                                    <p:anim calcmode="lin" valueType="num">
                                      <p:cBhvr additive="base">
                                        <p:cTn id="8" dur="500" fill="hold"/>
                                        <p:tgtEl>
                                          <p:spTgt spid="1464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6436"/>
                                        </p:tgtEl>
                                        <p:attrNameLst>
                                          <p:attrName>style.visibility</p:attrName>
                                        </p:attrNameLst>
                                      </p:cBhvr>
                                      <p:to>
                                        <p:strVal val="visible"/>
                                      </p:to>
                                    </p:set>
                                    <p:anim calcmode="lin" valueType="num">
                                      <p:cBhvr additive="base">
                                        <p:cTn id="11" dur="500" fill="hold"/>
                                        <p:tgtEl>
                                          <p:spTgt spid="146436"/>
                                        </p:tgtEl>
                                        <p:attrNameLst>
                                          <p:attrName>ppt_x</p:attrName>
                                        </p:attrNameLst>
                                      </p:cBhvr>
                                      <p:tavLst>
                                        <p:tav tm="0">
                                          <p:val>
                                            <p:strVal val="#ppt_x"/>
                                          </p:val>
                                        </p:tav>
                                        <p:tav tm="100000">
                                          <p:val>
                                            <p:strVal val="#ppt_x"/>
                                          </p:val>
                                        </p:tav>
                                      </p:tavLst>
                                    </p:anim>
                                    <p:anim calcmode="lin" valueType="num">
                                      <p:cBhvr additive="base">
                                        <p:cTn id="12" dur="500" fill="hold"/>
                                        <p:tgtEl>
                                          <p:spTgt spid="1464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6437"/>
                                        </p:tgtEl>
                                        <p:attrNameLst>
                                          <p:attrName>style.visibility</p:attrName>
                                        </p:attrNameLst>
                                      </p:cBhvr>
                                      <p:to>
                                        <p:strVal val="visible"/>
                                      </p:to>
                                    </p:set>
                                    <p:anim calcmode="lin" valueType="num">
                                      <p:cBhvr additive="base">
                                        <p:cTn id="15" dur="500" fill="hold"/>
                                        <p:tgtEl>
                                          <p:spTgt spid="146437"/>
                                        </p:tgtEl>
                                        <p:attrNameLst>
                                          <p:attrName>ppt_x</p:attrName>
                                        </p:attrNameLst>
                                      </p:cBhvr>
                                      <p:tavLst>
                                        <p:tav tm="0">
                                          <p:val>
                                            <p:strVal val="#ppt_x"/>
                                          </p:val>
                                        </p:tav>
                                        <p:tav tm="100000">
                                          <p:val>
                                            <p:strVal val="#ppt_x"/>
                                          </p:val>
                                        </p:tav>
                                      </p:tavLst>
                                    </p:anim>
                                    <p:anim calcmode="lin" valueType="num">
                                      <p:cBhvr additive="base">
                                        <p:cTn id="16" dur="500" fill="hold"/>
                                        <p:tgtEl>
                                          <p:spTgt spid="1464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6438"/>
                                        </p:tgtEl>
                                        <p:attrNameLst>
                                          <p:attrName>style.visibility</p:attrName>
                                        </p:attrNameLst>
                                      </p:cBhvr>
                                      <p:to>
                                        <p:strVal val="visible"/>
                                      </p:to>
                                    </p:set>
                                    <p:anim calcmode="lin" valueType="num">
                                      <p:cBhvr additive="base">
                                        <p:cTn id="19" dur="500" fill="hold"/>
                                        <p:tgtEl>
                                          <p:spTgt spid="146438"/>
                                        </p:tgtEl>
                                        <p:attrNameLst>
                                          <p:attrName>ppt_x</p:attrName>
                                        </p:attrNameLst>
                                      </p:cBhvr>
                                      <p:tavLst>
                                        <p:tav tm="0">
                                          <p:val>
                                            <p:strVal val="#ppt_x"/>
                                          </p:val>
                                        </p:tav>
                                        <p:tav tm="100000">
                                          <p:val>
                                            <p:strVal val="#ppt_x"/>
                                          </p:val>
                                        </p:tav>
                                      </p:tavLst>
                                    </p:anim>
                                    <p:anim calcmode="lin" valueType="num">
                                      <p:cBhvr additive="base">
                                        <p:cTn id="20" dur="500" fill="hold"/>
                                        <p:tgtEl>
                                          <p:spTgt spid="1464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6434"/>
                                        </p:tgtEl>
                                        <p:attrNameLst>
                                          <p:attrName>style.visibility</p:attrName>
                                        </p:attrNameLst>
                                      </p:cBhvr>
                                      <p:to>
                                        <p:strVal val="visible"/>
                                      </p:to>
                                    </p:set>
                                    <p:anim calcmode="lin" valueType="num">
                                      <p:cBhvr additive="base">
                                        <p:cTn id="23" dur="500" fill="hold"/>
                                        <p:tgtEl>
                                          <p:spTgt spid="146434"/>
                                        </p:tgtEl>
                                        <p:attrNameLst>
                                          <p:attrName>ppt_x</p:attrName>
                                        </p:attrNameLst>
                                      </p:cBhvr>
                                      <p:tavLst>
                                        <p:tav tm="0">
                                          <p:val>
                                            <p:strVal val="#ppt_x"/>
                                          </p:val>
                                        </p:tav>
                                        <p:tav tm="100000">
                                          <p:val>
                                            <p:strVal val="#ppt_x"/>
                                          </p:val>
                                        </p:tav>
                                      </p:tavLst>
                                    </p:anim>
                                    <p:anim calcmode="lin" valueType="num">
                                      <p:cBhvr additive="base">
                                        <p:cTn id="24" dur="500" fill="hold"/>
                                        <p:tgtEl>
                                          <p:spTgt spid="146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609600" y="990600"/>
            <a:ext cx="8077200" cy="457200"/>
          </a:xfrm>
          <a:prstGeom prst="rect">
            <a:avLst/>
          </a:prstGeom>
          <a:noFill/>
          <a:ln w="9525">
            <a:noFill/>
            <a:miter lim="800000"/>
            <a:headEnd/>
            <a:tailEnd/>
          </a:ln>
        </p:spPr>
        <p:txBody>
          <a:bodyPr>
            <a:spAutoFit/>
          </a:bodyPr>
          <a:lstStyle/>
          <a:p>
            <a:pPr>
              <a:spcBef>
                <a:spcPct val="50000"/>
              </a:spcBef>
            </a:pPr>
            <a:r>
              <a:rPr lang="en-US" sz="2400">
                <a:latin typeface=".VnBlack" pitchFamily="34" charset="0"/>
              </a:rPr>
              <a:t>Vô ch¸y chî Lín Quy Nh¬n ngµy 16 – 12 - 2006</a:t>
            </a:r>
          </a:p>
        </p:txBody>
      </p:sp>
      <p:pic>
        <p:nvPicPr>
          <p:cNvPr id="149507" name="add vao bai.wmv">
            <a:hlinkClick r:id="" action="ppaction://media"/>
          </p:cNvPr>
          <p:cNvPicPr>
            <a:picLocks noRot="1" noChangeAspect="1" noChangeArrowheads="1"/>
          </p:cNvPicPr>
          <p:nvPr>
            <a:videoFile r:link="rId1"/>
          </p:nvPr>
        </p:nvPicPr>
        <p:blipFill>
          <a:blip r:embed="rId3"/>
          <a:srcRect/>
          <a:stretch>
            <a:fillRect/>
          </a:stretch>
        </p:blipFill>
        <p:spPr bwMode="auto">
          <a:xfrm>
            <a:off x="0" y="1752600"/>
            <a:ext cx="4800600" cy="5105400"/>
          </a:xfrm>
          <a:prstGeom prst="rect">
            <a:avLst/>
          </a:prstGeom>
          <a:noFill/>
          <a:ln w="9525">
            <a:solidFill>
              <a:srgbClr val="FF0000"/>
            </a:solidFill>
            <a:miter lim="800000"/>
            <a:headEnd/>
            <a:tailEnd/>
          </a:ln>
        </p:spPr>
      </p:pic>
      <p:pic>
        <p:nvPicPr>
          <p:cNvPr id="149508" name="Picture 4" descr="cháy chợ Quy nhơn 2006"/>
          <p:cNvPicPr>
            <a:picLocks noChangeAspect="1" noChangeArrowheads="1"/>
          </p:cNvPicPr>
          <p:nvPr/>
        </p:nvPicPr>
        <p:blipFill>
          <a:blip r:embed="rId4"/>
          <a:srcRect/>
          <a:stretch>
            <a:fillRect/>
          </a:stretch>
        </p:blipFill>
        <p:spPr bwMode="auto">
          <a:xfrm>
            <a:off x="4876800" y="1752600"/>
            <a:ext cx="4267200" cy="51054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additive="base">
                                        <p:cTn id="7" dur="500" fill="hold"/>
                                        <p:tgtEl>
                                          <p:spTgt spid="149506"/>
                                        </p:tgtEl>
                                        <p:attrNameLst>
                                          <p:attrName>ppt_x</p:attrName>
                                        </p:attrNameLst>
                                      </p:cBhvr>
                                      <p:tavLst>
                                        <p:tav tm="0">
                                          <p:val>
                                            <p:strVal val="#ppt_x"/>
                                          </p:val>
                                        </p:tav>
                                        <p:tav tm="100000">
                                          <p:val>
                                            <p:strVal val="#ppt_x"/>
                                          </p:val>
                                        </p:tav>
                                      </p:tavLst>
                                    </p:anim>
                                    <p:anim calcmode="lin" valueType="num">
                                      <p:cBhvr additive="base">
                                        <p:cTn id="8" dur="500" fill="hold"/>
                                        <p:tgtEl>
                                          <p:spTgt spid="1495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9507"/>
                                        </p:tgtEl>
                                        <p:attrNameLst>
                                          <p:attrName>style.visibility</p:attrName>
                                        </p:attrNameLst>
                                      </p:cBhvr>
                                      <p:to>
                                        <p:strVal val="visible"/>
                                      </p:to>
                                    </p:set>
                                    <p:anim calcmode="lin" valueType="num">
                                      <p:cBhvr additive="base">
                                        <p:cTn id="11" dur="500" fill="hold"/>
                                        <p:tgtEl>
                                          <p:spTgt spid="149507"/>
                                        </p:tgtEl>
                                        <p:attrNameLst>
                                          <p:attrName>ppt_x</p:attrName>
                                        </p:attrNameLst>
                                      </p:cBhvr>
                                      <p:tavLst>
                                        <p:tav tm="0">
                                          <p:val>
                                            <p:strVal val="#ppt_x"/>
                                          </p:val>
                                        </p:tav>
                                        <p:tav tm="100000">
                                          <p:val>
                                            <p:strVal val="#ppt_x"/>
                                          </p:val>
                                        </p:tav>
                                      </p:tavLst>
                                    </p:anim>
                                    <p:anim calcmode="lin" valueType="num">
                                      <p:cBhvr additive="base">
                                        <p:cTn id="12" dur="500" fill="hold"/>
                                        <p:tgtEl>
                                          <p:spTgt spid="14950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9508"/>
                                        </p:tgtEl>
                                        <p:attrNameLst>
                                          <p:attrName>style.visibility</p:attrName>
                                        </p:attrNameLst>
                                      </p:cBhvr>
                                      <p:to>
                                        <p:strVal val="visible"/>
                                      </p:to>
                                    </p:set>
                                    <p:anim calcmode="lin" valueType="num">
                                      <p:cBhvr additive="base">
                                        <p:cTn id="15" dur="500" fill="hold"/>
                                        <p:tgtEl>
                                          <p:spTgt spid="149508"/>
                                        </p:tgtEl>
                                        <p:attrNameLst>
                                          <p:attrName>ppt_x</p:attrName>
                                        </p:attrNameLst>
                                      </p:cBhvr>
                                      <p:tavLst>
                                        <p:tav tm="0">
                                          <p:val>
                                            <p:strVal val="#ppt_x"/>
                                          </p:val>
                                        </p:tav>
                                        <p:tav tm="100000">
                                          <p:val>
                                            <p:strVal val="#ppt_x"/>
                                          </p:val>
                                        </p:tav>
                                      </p:tavLst>
                                    </p:anim>
                                    <p:anim calcmode="lin" valueType="num">
                                      <p:cBhvr additive="base">
                                        <p:cTn id="16" dur="500" fill="hold"/>
                                        <p:tgtEl>
                                          <p:spTgt spid="149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950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afterEffect">
                                  <p:stCondLst>
                                    <p:cond delay="0"/>
                                  </p:stCondLst>
                                  <p:childTnLst>
                                    <p:cmd type="call" cmd="togglePause">
                                      <p:cBhvr>
                                        <p:cTn id="21" dur="1" fill="hold"/>
                                        <p:tgtEl>
                                          <p:spTgt spid="149507"/>
                                        </p:tgtEl>
                                      </p:cBhvr>
                                    </p:cmd>
                                  </p:childTnLst>
                                </p:cTn>
                              </p:par>
                            </p:childTnLst>
                          </p:cTn>
                        </p:par>
                      </p:childTnLst>
                    </p:cTn>
                  </p:par>
                </p:childTnLst>
              </p:cTn>
              <p:nextCondLst>
                <p:cond evt="onClick" delay="0">
                  <p:tgtEl>
                    <p:spTgt spid="149507"/>
                  </p:tgtEl>
                </p:cond>
              </p:nextCondLst>
            </p:seq>
            <p:video>
              <p:cMediaNode>
                <p:cTn id="22" fill="hold" display="0">
                  <p:stCondLst>
                    <p:cond delay="indefinite"/>
                  </p:stCondLst>
                  <p:endCondLst>
                    <p:cond evt="onNext" delay="0">
                      <p:tgtEl>
                        <p:sldTgt/>
                      </p:tgtEl>
                    </p:cond>
                    <p:cond evt="onPrev" delay="0">
                      <p:tgtEl>
                        <p:sldTgt/>
                      </p:tgtEl>
                    </p:cond>
                  </p:endCondLst>
                </p:cTn>
                <p:tgtEl>
                  <p:spTgt spid="149507"/>
                </p:tgtEl>
              </p:cMediaNode>
            </p:video>
          </p:childTnLst>
        </p:cTn>
      </p:par>
    </p:tnLst>
    <p:bldLst>
      <p:bldP spid="1495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small_82638"/>
          <p:cNvPicPr>
            <a:picLocks noChangeAspect="1" noChangeArrowheads="1"/>
          </p:cNvPicPr>
          <p:nvPr/>
        </p:nvPicPr>
        <p:blipFill>
          <a:blip r:embed="rId2"/>
          <a:srcRect/>
          <a:stretch>
            <a:fillRect/>
          </a:stretch>
        </p:blipFill>
        <p:spPr bwMode="auto">
          <a:xfrm>
            <a:off x="4495800" y="0"/>
            <a:ext cx="4627563" cy="4800600"/>
          </a:xfrm>
          <a:prstGeom prst="rect">
            <a:avLst/>
          </a:prstGeom>
          <a:noFill/>
          <a:ln w="9525">
            <a:solidFill>
              <a:srgbClr val="FF0000"/>
            </a:solidFill>
            <a:miter lim="800000"/>
            <a:headEnd/>
            <a:tailEnd/>
          </a:ln>
        </p:spPr>
      </p:pic>
      <p:pic>
        <p:nvPicPr>
          <p:cNvPr id="150531" name="Picture 3" descr="small_82637"/>
          <p:cNvPicPr>
            <a:picLocks noChangeAspect="1" noChangeArrowheads="1"/>
          </p:cNvPicPr>
          <p:nvPr/>
        </p:nvPicPr>
        <p:blipFill>
          <a:blip r:embed="rId3"/>
          <a:srcRect/>
          <a:stretch>
            <a:fillRect/>
          </a:stretch>
        </p:blipFill>
        <p:spPr bwMode="auto">
          <a:xfrm>
            <a:off x="0" y="0"/>
            <a:ext cx="4419600" cy="4800600"/>
          </a:xfrm>
          <a:prstGeom prst="rect">
            <a:avLst/>
          </a:prstGeom>
          <a:noFill/>
          <a:ln w="9525">
            <a:solidFill>
              <a:srgbClr val="FF0000"/>
            </a:solidFill>
            <a:miter lim="800000"/>
            <a:headEnd/>
            <a:tailEnd/>
          </a:ln>
        </p:spPr>
      </p:pic>
      <p:sp>
        <p:nvSpPr>
          <p:cNvPr id="150532" name="Text Box 4"/>
          <p:cNvSpPr txBox="1">
            <a:spLocks noChangeArrowheads="1"/>
          </p:cNvSpPr>
          <p:nvPr/>
        </p:nvSpPr>
        <p:spPr bwMode="auto">
          <a:xfrm>
            <a:off x="393700" y="5121275"/>
            <a:ext cx="8458200" cy="822325"/>
          </a:xfrm>
          <a:prstGeom prst="rect">
            <a:avLst/>
          </a:prstGeom>
          <a:noFill/>
          <a:ln w="9525">
            <a:noFill/>
            <a:miter lim="800000"/>
            <a:headEnd/>
            <a:tailEnd/>
          </a:ln>
        </p:spPr>
        <p:txBody>
          <a:bodyPr>
            <a:spAutoFit/>
          </a:bodyPr>
          <a:lstStyle/>
          <a:p>
            <a:pPr>
              <a:spcBef>
                <a:spcPct val="50000"/>
              </a:spcBef>
            </a:pPr>
            <a:r>
              <a:rPr lang="en-US" altLang="ja-JP" sz="2400">
                <a:solidFill>
                  <a:srgbClr val="FF0000"/>
                </a:solidFill>
                <a:latin typeface=".VnBlack" pitchFamily="34" charset="0"/>
                <a:ea typeface="ＭＳ Ｐゴシック" charset="-128"/>
              </a:rPr>
              <a:t>Tæng thiÖt h¹i của vô ch¸y nµy trªn 120 tû ®ång (thiÖt h¹i vÒ hµng ho¸)</a:t>
            </a:r>
            <a:endParaRPr lang="en-US" sz="2400">
              <a:solidFill>
                <a:srgbClr val="FF0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diamond(in)">
                                      <p:cBhvr>
                                        <p:cTn id="7" dur="2000"/>
                                        <p:tgtEl>
                                          <p:spTgt spid="150531"/>
                                        </p:tgtEl>
                                      </p:cBhvr>
                                    </p:animEffect>
                                  </p:childTnLst>
                                </p:cTn>
                              </p:par>
                              <p:par>
                                <p:cTn id="8" presetID="8" presetClass="entr" presetSubtype="16" fill="hold" nodeType="withEffect">
                                  <p:stCondLst>
                                    <p:cond delay="0"/>
                                  </p:stCondLst>
                                  <p:childTnLst>
                                    <p:set>
                                      <p:cBhvr>
                                        <p:cTn id="9" dur="1" fill="hold">
                                          <p:stCondLst>
                                            <p:cond delay="0"/>
                                          </p:stCondLst>
                                        </p:cTn>
                                        <p:tgtEl>
                                          <p:spTgt spid="150530"/>
                                        </p:tgtEl>
                                        <p:attrNameLst>
                                          <p:attrName>style.visibility</p:attrName>
                                        </p:attrNameLst>
                                      </p:cBhvr>
                                      <p:to>
                                        <p:strVal val="visible"/>
                                      </p:to>
                                    </p:set>
                                    <p:animEffect transition="in" filter="diamond(in)">
                                      <p:cBhvr>
                                        <p:cTn id="10" dur="2000"/>
                                        <p:tgtEl>
                                          <p:spTgt spid="150530"/>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50532"/>
                                        </p:tgtEl>
                                        <p:attrNameLst>
                                          <p:attrName>style.visibility</p:attrName>
                                        </p:attrNameLst>
                                      </p:cBhvr>
                                      <p:to>
                                        <p:strVal val="visible"/>
                                      </p:to>
                                    </p:set>
                                    <p:anim calcmode="lin" valueType="num">
                                      <p:cBhvr additive="base">
                                        <p:cTn id="13" dur="500" fill="hold"/>
                                        <p:tgtEl>
                                          <p:spTgt spid="150532"/>
                                        </p:tgtEl>
                                        <p:attrNameLst>
                                          <p:attrName>ppt_x</p:attrName>
                                        </p:attrNameLst>
                                      </p:cBhvr>
                                      <p:tavLst>
                                        <p:tav tm="0">
                                          <p:val>
                                            <p:strVal val="#ppt_x"/>
                                          </p:val>
                                        </p:tav>
                                        <p:tav tm="100000">
                                          <p:val>
                                            <p:strVal val="#ppt_x"/>
                                          </p:val>
                                        </p:tav>
                                      </p:tavLst>
                                    </p:anim>
                                    <p:anim calcmode="lin" valueType="num">
                                      <p:cBhvr additive="base">
                                        <p:cTn id="14" dur="500" fill="hold"/>
                                        <p:tgtEl>
                                          <p:spTgt spid="150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1241425"/>
          </a:xfrm>
          <a:ln>
            <a:solidFill>
              <a:srgbClr val="FF0000"/>
            </a:solidFill>
          </a:ln>
        </p:spPr>
        <p:txBody>
          <a:bodyPr/>
          <a:lstStyle/>
          <a:p>
            <a:pPr eaLnBrk="1" hangingPunct="1"/>
            <a:r>
              <a:rPr lang="en-US" sz="4000" smtClean="0">
                <a:latin typeface=".VnTime" pitchFamily="34" charset="0"/>
              </a:rPr>
              <a:t>Vô ch¸y lín t¹i toµ nhµ trung t©m Thµnh phè London</a:t>
            </a:r>
          </a:p>
        </p:txBody>
      </p:sp>
      <p:pic>
        <p:nvPicPr>
          <p:cNvPr id="147460" name="Picture 4" descr="090319151648-242-494"/>
          <p:cNvPicPr>
            <a:picLocks noGrp="1" noChangeAspect="1" noChangeArrowheads="1"/>
          </p:cNvPicPr>
          <p:nvPr>
            <p:ph sz="half" idx="1"/>
          </p:nvPr>
        </p:nvPicPr>
        <p:blipFill>
          <a:blip r:embed="rId2"/>
          <a:srcRect/>
          <a:stretch>
            <a:fillRect/>
          </a:stretch>
        </p:blipFill>
        <p:spPr>
          <a:xfrm>
            <a:off x="0" y="1524000"/>
            <a:ext cx="4572000" cy="4800600"/>
          </a:xfrm>
          <a:noFill/>
          <a:ln>
            <a:solidFill>
              <a:srgbClr val="FF0000"/>
            </a:solidFill>
          </a:ln>
        </p:spPr>
      </p:pic>
      <p:pic>
        <p:nvPicPr>
          <p:cNvPr id="147459" name="Picture 3" descr="cháy lớn tại toà nhà trung tâm TP London"/>
          <p:cNvPicPr>
            <a:picLocks noGrp="1" noChangeAspect="1" noChangeArrowheads="1"/>
          </p:cNvPicPr>
          <p:nvPr>
            <p:ph sz="half" idx="2"/>
          </p:nvPr>
        </p:nvPicPr>
        <p:blipFill>
          <a:blip r:embed="rId3"/>
          <a:srcRect/>
          <a:stretch>
            <a:fillRect/>
          </a:stretch>
        </p:blipFill>
        <p:spPr>
          <a:xfrm>
            <a:off x="4648200" y="1524000"/>
            <a:ext cx="4191000" cy="4800600"/>
          </a:xfr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7460"/>
                                        </p:tgtEl>
                                        <p:attrNameLst>
                                          <p:attrName>style.visibility</p:attrName>
                                        </p:attrNameLst>
                                      </p:cBhvr>
                                      <p:to>
                                        <p:strVal val="visible"/>
                                      </p:to>
                                    </p:set>
                                    <p:anim calcmode="lin" valueType="num">
                                      <p:cBhvr additive="base">
                                        <p:cTn id="7" dur="500" fill="hold"/>
                                        <p:tgtEl>
                                          <p:spTgt spid="147460"/>
                                        </p:tgtEl>
                                        <p:attrNameLst>
                                          <p:attrName>ppt_x</p:attrName>
                                        </p:attrNameLst>
                                      </p:cBhvr>
                                      <p:tavLst>
                                        <p:tav tm="0">
                                          <p:val>
                                            <p:strVal val="#ppt_x"/>
                                          </p:val>
                                        </p:tav>
                                        <p:tav tm="100000">
                                          <p:val>
                                            <p:strVal val="#ppt_x"/>
                                          </p:val>
                                        </p:tav>
                                      </p:tavLst>
                                    </p:anim>
                                    <p:anim calcmode="lin" valueType="num">
                                      <p:cBhvr additive="base">
                                        <p:cTn id="8" dur="500" fill="hold"/>
                                        <p:tgtEl>
                                          <p:spTgt spid="1474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7459"/>
                                        </p:tgtEl>
                                        <p:attrNameLst>
                                          <p:attrName>style.visibility</p:attrName>
                                        </p:attrNameLst>
                                      </p:cBhvr>
                                      <p:to>
                                        <p:strVal val="visible"/>
                                      </p:to>
                                    </p:set>
                                    <p:anim calcmode="lin" valueType="num">
                                      <p:cBhvr additive="base">
                                        <p:cTn id="11" dur="500" fill="hold"/>
                                        <p:tgtEl>
                                          <p:spTgt spid="147459"/>
                                        </p:tgtEl>
                                        <p:attrNameLst>
                                          <p:attrName>ppt_x</p:attrName>
                                        </p:attrNameLst>
                                      </p:cBhvr>
                                      <p:tavLst>
                                        <p:tav tm="0">
                                          <p:val>
                                            <p:strVal val="#ppt_x"/>
                                          </p:val>
                                        </p:tav>
                                        <p:tav tm="100000">
                                          <p:val>
                                            <p:strVal val="#ppt_x"/>
                                          </p:val>
                                        </p:tav>
                                      </p:tavLst>
                                    </p:anim>
                                    <p:anim calcmode="lin" valueType="num">
                                      <p:cBhvr additive="base">
                                        <p:cTn id="12" dur="500" fill="hold"/>
                                        <p:tgtEl>
                                          <p:spTgt spid="14745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7458"/>
                                        </p:tgtEl>
                                        <p:attrNameLst>
                                          <p:attrName>style.visibility</p:attrName>
                                        </p:attrNameLst>
                                      </p:cBhvr>
                                      <p:to>
                                        <p:strVal val="visible"/>
                                      </p:to>
                                    </p:set>
                                    <p:anim calcmode="lin" valueType="num">
                                      <p:cBhvr additive="base">
                                        <p:cTn id="15" dur="500" fill="hold"/>
                                        <p:tgtEl>
                                          <p:spTgt spid="147458"/>
                                        </p:tgtEl>
                                        <p:attrNameLst>
                                          <p:attrName>ppt_x</p:attrName>
                                        </p:attrNameLst>
                                      </p:cBhvr>
                                      <p:tavLst>
                                        <p:tav tm="0">
                                          <p:val>
                                            <p:strVal val="#ppt_x"/>
                                          </p:val>
                                        </p:tav>
                                        <p:tav tm="100000">
                                          <p:val>
                                            <p:strVal val="#ppt_x"/>
                                          </p:val>
                                        </p:tav>
                                      </p:tavLst>
                                    </p:anim>
                                    <p:anim calcmode="lin" valueType="num">
                                      <p:cBhvr additive="base">
                                        <p:cTn id="16" dur="500" fill="hold"/>
                                        <p:tgtEl>
                                          <p:spTgt spid="147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7&quot;&gt;&lt;property id=&quot;20148&quot; value=&quot;5&quot;/&gt;&lt;property id=&quot;20300&quot; value=&quot;Slide 12&quot;/&gt;&lt;property id=&quot;20307&quot; value=&quot;262&quot;/&gt;&lt;/object&gt;&lt;object type=&quot;3&quot; unique_id=&quot;10862&quot;&gt;&lt;property id=&quot;20148&quot; value=&quot;5&quot;/&gt;&lt;property id=&quot;20300&quot; value=&quot;Slide 11 - &amp;quot;Quan s¸t- Th¶o luËn&amp;quot;&quot;/&gt;&lt;property id=&quot;20307&quot; value=&quot;295&quot;/&gt;&lt;/object&gt;&lt;object type=&quot;3&quot; unique_id=&quot;10863&quot;&gt;&lt;property id=&quot;20148&quot; value=&quot;5&quot;/&gt;&lt;property id=&quot;20300&quot; value=&quot;Slide 14&quot;/&gt;&lt;property id=&quot;20307&quot; value=&quot;312&quot;/&gt;&lt;/object&gt;&lt;object type=&quot;3&quot; unique_id=&quot;11801&quot;&gt;&lt;property id=&quot;20148&quot; value=&quot;5&quot;/&gt;&lt;property id=&quot;20300&quot; value=&quot;Slide 1&quot;/&gt;&lt;property id=&quot;20307&quot; value=&quot;351&quot;/&gt;&lt;/object&gt;&lt;object type=&quot;3&quot; unique_id=&quot;11802&quot;&gt;&lt;property id=&quot;20148&quot; value=&quot;5&quot;/&gt;&lt;property id=&quot;20300&quot; value=&quot;Slide 2&quot;/&gt;&lt;property id=&quot;20307&quot; value=&quot;353&quot;/&gt;&lt;/object&gt;&lt;object type=&quot;3&quot; unique_id=&quot;11803&quot;&gt;&lt;property id=&quot;20148&quot; value=&quot;5&quot;/&gt;&lt;property id=&quot;20300&quot; value=&quot;Slide 3&quot;/&gt;&lt;property id=&quot;20307&quot; value=&quot;355&quot;/&gt;&lt;/object&gt;&lt;object type=&quot;3&quot; unique_id=&quot;11804&quot;&gt;&lt;property id=&quot;20148&quot; value=&quot;5&quot;/&gt;&lt;property id=&quot;20300&quot; value=&quot;Slide 4&quot;/&gt;&lt;property id=&quot;20307&quot; value=&quot;356&quot;/&gt;&lt;/object&gt;&lt;object type=&quot;3&quot; unique_id=&quot;11805&quot;&gt;&lt;property id=&quot;20148&quot; value=&quot;5&quot;/&gt;&lt;property id=&quot;20300&quot; value=&quot;Slide 5&quot;/&gt;&lt;property id=&quot;20307&quot; value=&quot;339&quot;/&gt;&lt;/object&gt;&lt;object type=&quot;3&quot; unique_id=&quot;11806&quot;&gt;&lt;property id=&quot;20148&quot; value=&quot;5&quot;/&gt;&lt;property id=&quot;20300&quot; value=&quot;Slide 6&quot;/&gt;&lt;property id=&quot;20307&quot; value=&quot;340&quot;/&gt;&lt;/object&gt;&lt;object type=&quot;3&quot; unique_id=&quot;11807&quot;&gt;&lt;property id=&quot;20148&quot; value=&quot;5&quot;/&gt;&lt;property id=&quot;20300&quot; value=&quot;Slide 7&quot;/&gt;&lt;property id=&quot;20307&quot; value=&quot;343&quot;/&gt;&lt;/object&gt;&lt;object type=&quot;3&quot; unique_id=&quot;11808&quot;&gt;&lt;property id=&quot;20148&quot; value=&quot;5&quot;/&gt;&lt;property id=&quot;20300&quot; value=&quot;Slide 8&quot;/&gt;&lt;property id=&quot;20307&quot; value=&quot;344&quot;/&gt;&lt;/object&gt;&lt;object type=&quot;3&quot; unique_id=&quot;11809&quot;&gt;&lt;property id=&quot;20148&quot; value=&quot;5&quot;/&gt;&lt;property id=&quot;20300&quot; value=&quot;Slide 9 - &amp;quot;Vô ch¸y lín t¹i toµ nhµ trung t©m Thµnh phè London&amp;quot;&quot;/&gt;&lt;property id=&quot;20307&quot; value=&quot;341&quot;/&gt;&lt;/object&gt;&lt;object type=&quot;3&quot; unique_id=&quot;11810&quot;&gt;&lt;property id=&quot;20148&quot; value=&quot;5&quot;/&gt;&lt;property id=&quot;20300&quot; value=&quot;Slide 10 - &amp;quot; Có một số vật chất dễ gây cháy như: Xăng dầu, củi khô, tàn lửa, que diêm… Vì vậy không được để những chất này gần&quot;/&gt;&lt;property id=&quot;20307&quot; value=&quot;358&quot;/&gt;&lt;/object&gt;&lt;object type=&quot;3&quot; unique_id=&quot;11811&quot;&gt;&lt;property id=&quot;20148&quot; value=&quot;5&quot;/&gt;&lt;property id=&quot;20300&quot; value=&quot;Slide 13&quot;/&gt;&lt;property id=&quot;20307&quot; value=&quot;359&quot;/&gt;&lt;/object&gt;&lt;object type=&quot;3&quot; unique_id=&quot;11812&quot;&gt;&lt;property id=&quot;20148&quot; value=&quot;5&quot;/&gt;&lt;property id=&quot;20300&quot; value=&quot;Slide 15&quot;/&gt;&lt;property id=&quot;20307&quot; value=&quot;362&quot;/&gt;&lt;/object&gt;&lt;object type=&quot;3&quot; unique_id=&quot;11813&quot;&gt;&lt;property id=&quot;20148&quot; value=&quot;5&quot;/&gt;&lt;property id=&quot;20300&quot; value=&quot;Slide 16&quot;/&gt;&lt;property id=&quot;20307&quot; value=&quot;360&quot;/&gt;&lt;/object&gt;&lt;object type=&quot;3&quot; unique_id=&quot;11814&quot;&gt;&lt;property id=&quot;20148&quot; value=&quot;5&quot;/&gt;&lt;property id=&quot;20300&quot; value=&quot;Slide 17&quot;/&gt;&lt;property id=&quot;20307&quot; value=&quot;363&quot;/&gt;&lt;/object&gt;&lt;object type=&quot;3&quot; unique_id=&quot;11815&quot;&gt;&lt;property id=&quot;20148&quot; value=&quot;5&quot;/&gt;&lt;property id=&quot;20300&quot; value=&quot;Slide 18&quot;/&gt;&lt;property id=&quot;20307&quot; value=&quot;370&quot;/&gt;&lt;/object&gt;&lt;object type=&quot;3&quot; unique_id=&quot;11816&quot;&gt;&lt;property id=&quot;20148&quot; value=&quot;5&quot;/&gt;&lt;property id=&quot;20300&quot; value=&quot;Slide 19&quot;/&gt;&lt;property id=&quot;20307&quot; value=&quot;365&quot;/&gt;&lt;/object&gt;&lt;object type=&quot;3&quot; unique_id=&quot;11817&quot;&gt;&lt;property id=&quot;20148&quot; value=&quot;5&quot;/&gt;&lt;property id=&quot;20300&quot; value=&quot;Slide 20&quot;/&gt;&lt;property id=&quot;20307&quot; value=&quot;372&quot;/&gt;&lt;/object&gt;&lt;object type=&quot;3&quot; unique_id=&quot;11818&quot;&gt;&lt;property id=&quot;20148&quot; value=&quot;5&quot;/&gt;&lt;property id=&quot;20300&quot; value=&quot;Slide 21&quot;/&gt;&lt;property id=&quot;20307&quot; value=&quot;371&quot;/&gt;&lt;/object&gt;&lt;object type=&quot;3&quot; unique_id=&quot;11819&quot;&gt;&lt;property id=&quot;20148&quot; value=&quot;5&quot;/&gt;&lt;property id=&quot;20300&quot; value=&quot;Slide 22&quot;/&gt;&lt;property id=&quot;20307&quot; value=&quot;366&quot;/&gt;&lt;/object&gt;&lt;object type=&quot;3&quot; unique_id=&quot;11820&quot;&gt;&lt;property id=&quot;20148&quot; value=&quot;5&quot;/&gt;&lt;property id=&quot;20300&quot; value=&quot;Slide 23&quot;/&gt;&lt;property id=&quot;20307&quot; value=&quot;367&quot;/&gt;&lt;/object&gt;&lt;object type=&quot;3&quot; unique_id=&quot;11821&quot;&gt;&lt;property id=&quot;20148&quot; value=&quot;5&quot;/&gt;&lt;property id=&quot;20300&quot; value=&quot;Slide 24&quot;/&gt;&lt;property id=&quot;20307&quot; value=&quot;369&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1694</TotalTime>
  <Words>558</Words>
  <Application>Microsoft Office PowerPoint</Application>
  <PresentationFormat>On-screen Show (4:3)</PresentationFormat>
  <Paragraphs>43</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Vô ch¸y lín t¹i toµ nhµ trung t©m Thµnh phè London</vt:lpstr>
      <vt:lpstr> Có một số vật chất dễ gây cháy như: Xăng dầu, củi khô, tàn lửa, que diêm… Vì vậy không được để những chất này gần lửa.     </vt:lpstr>
      <vt:lpstr>Quan s¸t- Th¶o luËn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Thi Thanh Ha</dc:creator>
  <cp:lastModifiedBy>MTC</cp:lastModifiedBy>
  <cp:revision>80</cp:revision>
  <dcterms:created xsi:type="dcterms:W3CDTF">2007-11-24T15:06:29Z</dcterms:created>
  <dcterms:modified xsi:type="dcterms:W3CDTF">2018-11-28T07:48:09Z</dcterms:modified>
</cp:coreProperties>
</file>