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317" r:id="rId2"/>
    <p:sldId id="258" r:id="rId3"/>
    <p:sldId id="282" r:id="rId4"/>
    <p:sldId id="315" r:id="rId5"/>
    <p:sldId id="318" r:id="rId6"/>
    <p:sldId id="307" r:id="rId7"/>
    <p:sldId id="284" r:id="rId8"/>
    <p:sldId id="306" r:id="rId9"/>
    <p:sldId id="319" r:id="rId10"/>
    <p:sldId id="320" r:id="rId11"/>
    <p:sldId id="305" r:id="rId12"/>
    <p:sldId id="286" r:id="rId13"/>
    <p:sldId id="311" r:id="rId14"/>
    <p:sldId id="289" r:id="rId15"/>
    <p:sldId id="298" r:id="rId16"/>
    <p:sldId id="299" r:id="rId17"/>
    <p:sldId id="301" r:id="rId18"/>
    <p:sldId id="300" r:id="rId19"/>
    <p:sldId id="303" r:id="rId20"/>
    <p:sldId id="302" r:id="rId21"/>
    <p:sldId id="293" r:id="rId22"/>
    <p:sldId id="304" r:id="rId23"/>
    <p:sldId id="316"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00"/>
    <a:srgbClr val="FF33CC"/>
    <a:srgbClr val="FF9966"/>
    <a:srgbClr val="FFFF00"/>
    <a:srgbClr val="FF3300"/>
    <a:srgbClr val="FF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4" autoAdjust="0"/>
    <p:restoredTop sz="94660"/>
  </p:normalViewPr>
  <p:slideViewPr>
    <p:cSldViewPr>
      <p:cViewPr varScale="1">
        <p:scale>
          <a:sx n="74" d="100"/>
          <a:sy n="74"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DEF1FD-68A2-45A5-8548-8E50CA1E5051}" type="datetimeFigureOut">
              <a:rPr lang="en-US"/>
              <a:pPr/>
              <a:t>08-Oct-14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0672B8-C72E-491D-BB0E-6A68353069F9}" type="slidenum">
              <a:rPr lang="en-US"/>
              <a:pPr/>
              <a:t>‹#›</a:t>
            </a:fld>
            <a:endParaRPr lang="en-US"/>
          </a:p>
        </p:txBody>
      </p:sp>
    </p:spTree>
    <p:extLst>
      <p:ext uri="{BB962C8B-B14F-4D97-AF65-F5344CB8AC3E}">
        <p14:creationId xmlns:p14="http://schemas.microsoft.com/office/powerpoint/2010/main" val="2542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0E7AE1-C3DA-4DC4-A60C-27014B5A682B}" type="datetimeFigureOut">
              <a:rPr lang="en-US"/>
              <a:pPr/>
              <a:t>08-Oct-14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3BA5F1-B75B-4803-9782-5C01B9F97A38}" type="slidenum">
              <a:rPr lang="en-US"/>
              <a:pPr/>
              <a:t>‹#›</a:t>
            </a:fld>
            <a:endParaRPr lang="en-US"/>
          </a:p>
        </p:txBody>
      </p:sp>
    </p:spTree>
    <p:extLst>
      <p:ext uri="{BB962C8B-B14F-4D97-AF65-F5344CB8AC3E}">
        <p14:creationId xmlns:p14="http://schemas.microsoft.com/office/powerpoint/2010/main" val="205779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B2D3BB-1449-44F2-AB41-4CAFC8AD41DE}" type="datetimeFigureOut">
              <a:rPr lang="en-US"/>
              <a:pPr/>
              <a:t>08-Oct-14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678DDC-8A87-4AF2-8618-5ABBA6EE6D82}" type="slidenum">
              <a:rPr lang="en-US"/>
              <a:pPr/>
              <a:t>‹#›</a:t>
            </a:fld>
            <a:endParaRPr lang="en-US"/>
          </a:p>
        </p:txBody>
      </p:sp>
    </p:spTree>
    <p:extLst>
      <p:ext uri="{BB962C8B-B14F-4D97-AF65-F5344CB8AC3E}">
        <p14:creationId xmlns:p14="http://schemas.microsoft.com/office/powerpoint/2010/main" val="45889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7FAF5B18-94A3-4B7F-ABDE-B9BFEBC2F552}" type="datetimeFigureOut">
              <a:rPr lang="en-US"/>
              <a:pPr/>
              <a:t>08-Oct-14</a:t>
            </a:fld>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4456974-450A-4622-9CB4-C15A3BDE3F07}" type="slidenum">
              <a:rPr lang="en-US"/>
              <a:pPr/>
              <a:t>‹#›</a:t>
            </a:fld>
            <a:endParaRPr lang="en-US"/>
          </a:p>
        </p:txBody>
      </p:sp>
    </p:spTree>
    <p:extLst>
      <p:ext uri="{BB962C8B-B14F-4D97-AF65-F5344CB8AC3E}">
        <p14:creationId xmlns:p14="http://schemas.microsoft.com/office/powerpoint/2010/main" val="110872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B00F23-331A-4611-9B42-43B430481A93}" type="datetimeFigureOut">
              <a:rPr lang="en-US"/>
              <a:pPr/>
              <a:t>08-Oct-14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584F0-61E1-4CBA-9DFC-25C6C4A2E3F7}" type="slidenum">
              <a:rPr lang="en-US"/>
              <a:pPr/>
              <a:t>‹#›</a:t>
            </a:fld>
            <a:endParaRPr lang="en-US"/>
          </a:p>
        </p:txBody>
      </p:sp>
    </p:spTree>
    <p:extLst>
      <p:ext uri="{BB962C8B-B14F-4D97-AF65-F5344CB8AC3E}">
        <p14:creationId xmlns:p14="http://schemas.microsoft.com/office/powerpoint/2010/main" val="174083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39C7C54-29BA-496E-A1A4-61FF50AE99AF}" type="datetimeFigureOut">
              <a:rPr lang="en-US"/>
              <a:pPr/>
              <a:t>08-Oct-14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672532-8D8A-4A47-86BE-FAC7ECC7DBCE}" type="slidenum">
              <a:rPr lang="en-US"/>
              <a:pPr/>
              <a:t>‹#›</a:t>
            </a:fld>
            <a:endParaRPr lang="en-US"/>
          </a:p>
        </p:txBody>
      </p:sp>
    </p:spTree>
    <p:extLst>
      <p:ext uri="{BB962C8B-B14F-4D97-AF65-F5344CB8AC3E}">
        <p14:creationId xmlns:p14="http://schemas.microsoft.com/office/powerpoint/2010/main" val="341787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736E303-795E-411B-84F7-6EDD0E5FCB8E}" type="datetimeFigureOut">
              <a:rPr lang="en-US"/>
              <a:pPr/>
              <a:t>08-Oct-14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06AA6C-D999-46DB-87D6-72F0EA0AA760}" type="slidenum">
              <a:rPr lang="en-US"/>
              <a:pPr/>
              <a:t>‹#›</a:t>
            </a:fld>
            <a:endParaRPr lang="en-US"/>
          </a:p>
        </p:txBody>
      </p:sp>
    </p:spTree>
    <p:extLst>
      <p:ext uri="{BB962C8B-B14F-4D97-AF65-F5344CB8AC3E}">
        <p14:creationId xmlns:p14="http://schemas.microsoft.com/office/powerpoint/2010/main" val="3051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982C9E-5A51-4EE3-8575-4C7E0C5C2996}" type="datetimeFigureOut">
              <a:rPr lang="en-US"/>
              <a:pPr/>
              <a:t>08-Oct-14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E7A289A-5F7D-4D68-B22F-FBB0A56D1853}" type="slidenum">
              <a:rPr lang="en-US"/>
              <a:pPr/>
              <a:t>‹#›</a:t>
            </a:fld>
            <a:endParaRPr lang="en-US"/>
          </a:p>
        </p:txBody>
      </p:sp>
    </p:spTree>
    <p:extLst>
      <p:ext uri="{BB962C8B-B14F-4D97-AF65-F5344CB8AC3E}">
        <p14:creationId xmlns:p14="http://schemas.microsoft.com/office/powerpoint/2010/main" val="366796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17E8C08-A793-4D10-968D-BCF428FE634E}" type="datetimeFigureOut">
              <a:rPr lang="en-US"/>
              <a:pPr/>
              <a:t>08-Oct-14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3222B4-8C1A-4335-8826-E590F80836D1}" type="slidenum">
              <a:rPr lang="en-US"/>
              <a:pPr/>
              <a:t>‹#›</a:t>
            </a:fld>
            <a:endParaRPr lang="en-US"/>
          </a:p>
        </p:txBody>
      </p:sp>
    </p:spTree>
    <p:extLst>
      <p:ext uri="{BB962C8B-B14F-4D97-AF65-F5344CB8AC3E}">
        <p14:creationId xmlns:p14="http://schemas.microsoft.com/office/powerpoint/2010/main" val="202090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7209B2-F43B-4720-A3CB-F2FB7DFB379E}" type="datetimeFigureOut">
              <a:rPr lang="en-US"/>
              <a:pPr/>
              <a:t>08-Oct-14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8029BF-F266-4CC1-891A-A7A3B6D48C33}" type="slidenum">
              <a:rPr lang="en-US"/>
              <a:pPr/>
              <a:t>‹#›</a:t>
            </a:fld>
            <a:endParaRPr lang="en-US"/>
          </a:p>
        </p:txBody>
      </p:sp>
    </p:spTree>
    <p:extLst>
      <p:ext uri="{BB962C8B-B14F-4D97-AF65-F5344CB8AC3E}">
        <p14:creationId xmlns:p14="http://schemas.microsoft.com/office/powerpoint/2010/main" val="283640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A94A31-4FDA-4E61-945D-CB022AC648FC}" type="datetimeFigureOut">
              <a:rPr lang="en-US"/>
              <a:pPr/>
              <a:t>08-Oct-14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DDE87B-38E2-4C10-8F2E-72816D8F19F4}" type="slidenum">
              <a:rPr lang="en-US"/>
              <a:pPr/>
              <a:t>‹#›</a:t>
            </a:fld>
            <a:endParaRPr lang="en-US"/>
          </a:p>
        </p:txBody>
      </p:sp>
    </p:spTree>
    <p:extLst>
      <p:ext uri="{BB962C8B-B14F-4D97-AF65-F5344CB8AC3E}">
        <p14:creationId xmlns:p14="http://schemas.microsoft.com/office/powerpoint/2010/main" val="211354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2C7F35-D67A-4287-BCB8-4671430D6318}" type="datetimeFigureOut">
              <a:rPr lang="en-US"/>
              <a:pPr/>
              <a:t>08-Oct-14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CDE0CB-DF8A-4571-8C88-827008858C61}" type="slidenum">
              <a:rPr lang="en-US"/>
              <a:pPr/>
              <a:t>‹#›</a:t>
            </a:fld>
            <a:endParaRPr lang="en-US"/>
          </a:p>
        </p:txBody>
      </p:sp>
    </p:spTree>
    <p:extLst>
      <p:ext uri="{BB962C8B-B14F-4D97-AF65-F5344CB8AC3E}">
        <p14:creationId xmlns:p14="http://schemas.microsoft.com/office/powerpoint/2010/main" val="37255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8D114C2-0987-4255-99A6-DD637BD947D5}" type="datetimeFigureOut">
              <a:rPr lang="en-US"/>
              <a:pPr/>
              <a:t>08-Oct-14</a:t>
            </a:fld>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98DF452-3E0B-4CEC-8D06-B7D03C8533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GURNT28\Desktop\MY%20MOTHER\Quoc-Ca-Top-Ca.mp3" TargetMode="External"/><Relationship Id="rId1" Type="http://schemas.microsoft.com/office/2007/relationships/media" Target="file:///C:\Users\GURNT28\Desktop\MY%20MOTHER\Quoc-Ca-Top-Ca.mp3" TargetMode="External"/><Relationship Id="rId5" Type="http://schemas.openxmlformats.org/officeDocument/2006/relationships/image" Target="../media/image16.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8.png"/><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G1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6200" y="76200"/>
            <a:ext cx="2208213" cy="2171700"/>
          </a:xfrm>
          <a:noFill/>
          <a:ln/>
        </p:spPr>
      </p:pic>
      <p:pic>
        <p:nvPicPr>
          <p:cNvPr id="45059" name="Picture 3" descr="CG1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686300"/>
            <a:ext cx="2135188" cy="2171700"/>
          </a:xfrm>
          <a:noFill/>
          <a:ln/>
        </p:spPr>
      </p:pic>
      <p:pic>
        <p:nvPicPr>
          <p:cNvPr id="45060" name="Picture 4" descr="CG11"/>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934200" y="0"/>
            <a:ext cx="2171700" cy="2208213"/>
          </a:xfrm>
          <a:noFill/>
          <a:ln/>
        </p:spPr>
      </p:pic>
      <p:pic>
        <p:nvPicPr>
          <p:cNvPr id="45061" name="Picture 5" descr="C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225" y="4505325"/>
            <a:ext cx="23145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WordArt 6"/>
          <p:cNvSpPr>
            <a:spLocks noChangeArrowheads="1" noChangeShapeType="1" noTextEdit="1"/>
          </p:cNvSpPr>
          <p:nvPr/>
        </p:nvSpPr>
        <p:spPr bwMode="auto">
          <a:xfrm>
            <a:off x="1295400" y="2286000"/>
            <a:ext cx="6781800" cy="1524000"/>
          </a:xfrm>
          <a:prstGeom prst="rect">
            <a:avLst/>
          </a:prstGeom>
        </p:spPr>
        <p:txBody>
          <a:bodyPr wrap="none" fromWordArt="1">
            <a:prstTxWarp prst="textPlain">
              <a:avLst>
                <a:gd name="adj" fmla="val 50000"/>
              </a:avLst>
            </a:prstTxWarp>
          </a:bodyPr>
          <a:lstStyle/>
          <a:p>
            <a:pPr algn="ctr"/>
            <a:r>
              <a:rPr lang="en-US" sz="3600" kern="10">
                <a:ln w="22225">
                  <a:solidFill>
                    <a:srgbClr val="008000"/>
                  </a:solidFill>
                  <a:round/>
                  <a:headEnd/>
                  <a:tailEnd/>
                </a:ln>
                <a:solidFill>
                  <a:srgbClr val="FF3300">
                    <a:alpha val="97000"/>
                  </a:srgbClr>
                </a:solidFill>
                <a:effectLst>
                  <a:outerShdw dist="35921" dir="2700000" algn="ctr" rotWithShape="0">
                    <a:srgbClr val="C0C0C0">
                      <a:alpha val="80000"/>
                    </a:srgbClr>
                  </a:outerShdw>
                </a:effectLst>
                <a:latin typeface="Times New Roman"/>
                <a:cs typeface="Times New Roman"/>
              </a:rPr>
              <a:t>MÔN: ĐẠO ĐỨC</a:t>
            </a:r>
          </a:p>
          <a:p>
            <a:pPr algn="ctr"/>
            <a:r>
              <a:rPr lang="en-US" sz="3600" kern="10">
                <a:ln w="22225">
                  <a:solidFill>
                    <a:srgbClr val="008000"/>
                  </a:solidFill>
                  <a:round/>
                  <a:headEnd/>
                  <a:tailEnd/>
                </a:ln>
                <a:solidFill>
                  <a:srgbClr val="FF3300">
                    <a:alpha val="97000"/>
                  </a:srgbClr>
                </a:solidFill>
                <a:effectLst>
                  <a:outerShdw dist="35921" dir="2700000" algn="ctr" rotWithShape="0">
                    <a:srgbClr val="C0C0C0">
                      <a:alpha val="80000"/>
                    </a:srgbClr>
                  </a:outerShdw>
                </a:effectLst>
                <a:latin typeface="Times New Roman"/>
                <a:cs typeface="Times New Roman"/>
              </a:rPr>
              <a:t>LỚP 1</a:t>
            </a:r>
          </a:p>
        </p:txBody>
      </p:sp>
    </p:spTree>
  </p:cSld>
  <p:clrMapOvr>
    <a:masterClrMapping/>
  </p:clrMapOvr>
  <p:transition advTm="20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style.rotation</p:attrName>
                                        </p:attrNameLst>
                                      </p:cBhvr>
                                      <p:tavLst>
                                        <p:tav tm="0">
                                          <p:val>
                                            <p:fltVal val="90"/>
                                          </p:val>
                                        </p:tav>
                                        <p:tav tm="100000">
                                          <p:val>
                                            <p:fltVal val="0"/>
                                          </p:val>
                                        </p:tav>
                                      </p:tavLst>
                                    </p:anim>
                                    <p:animEffect transition="in" filter="fade">
                                      <p:cBhvr>
                                        <p:cTn id="10" dur="1000"/>
                                        <p:tgtEl>
                                          <p:spTgt spid="45058"/>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5059"/>
                                        </p:tgtEl>
                                        <p:attrNameLst>
                                          <p:attrName>style.visibility</p:attrName>
                                        </p:attrNameLst>
                                      </p:cBhvr>
                                      <p:to>
                                        <p:strVal val="visible"/>
                                      </p:to>
                                    </p:set>
                                    <p:anim calcmode="lin" valueType="num">
                                      <p:cBhvr>
                                        <p:cTn id="14" dur="1000" fill="hold"/>
                                        <p:tgtEl>
                                          <p:spTgt spid="45059"/>
                                        </p:tgtEl>
                                        <p:attrNameLst>
                                          <p:attrName>ppt_w</p:attrName>
                                        </p:attrNameLst>
                                      </p:cBhvr>
                                      <p:tavLst>
                                        <p:tav tm="0">
                                          <p:val>
                                            <p:fltVal val="0"/>
                                          </p:val>
                                        </p:tav>
                                        <p:tav tm="100000">
                                          <p:val>
                                            <p:strVal val="#ppt_w"/>
                                          </p:val>
                                        </p:tav>
                                      </p:tavLst>
                                    </p:anim>
                                    <p:anim calcmode="lin" valueType="num">
                                      <p:cBhvr>
                                        <p:cTn id="15" dur="1000" fill="hold"/>
                                        <p:tgtEl>
                                          <p:spTgt spid="45059"/>
                                        </p:tgtEl>
                                        <p:attrNameLst>
                                          <p:attrName>ppt_h</p:attrName>
                                        </p:attrNameLst>
                                      </p:cBhvr>
                                      <p:tavLst>
                                        <p:tav tm="0">
                                          <p:val>
                                            <p:fltVal val="0"/>
                                          </p:val>
                                        </p:tav>
                                        <p:tav tm="100000">
                                          <p:val>
                                            <p:strVal val="#ppt_h"/>
                                          </p:val>
                                        </p:tav>
                                      </p:tavLst>
                                    </p:anim>
                                    <p:anim calcmode="lin" valueType="num">
                                      <p:cBhvr>
                                        <p:cTn id="16" dur="1000" fill="hold"/>
                                        <p:tgtEl>
                                          <p:spTgt spid="45059"/>
                                        </p:tgtEl>
                                        <p:attrNameLst>
                                          <p:attrName>style.rotation</p:attrName>
                                        </p:attrNameLst>
                                      </p:cBhvr>
                                      <p:tavLst>
                                        <p:tav tm="0">
                                          <p:val>
                                            <p:fltVal val="90"/>
                                          </p:val>
                                        </p:tav>
                                        <p:tav tm="100000">
                                          <p:val>
                                            <p:fltVal val="0"/>
                                          </p:val>
                                        </p:tav>
                                      </p:tavLst>
                                    </p:anim>
                                    <p:animEffect transition="in" filter="fade">
                                      <p:cBhvr>
                                        <p:cTn id="17" dur="1000"/>
                                        <p:tgtEl>
                                          <p:spTgt spid="45059"/>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5060"/>
                                        </p:tgtEl>
                                        <p:attrNameLst>
                                          <p:attrName>style.visibility</p:attrName>
                                        </p:attrNameLst>
                                      </p:cBhvr>
                                      <p:to>
                                        <p:strVal val="visible"/>
                                      </p:to>
                                    </p:set>
                                    <p:anim calcmode="lin" valueType="num">
                                      <p:cBhvr>
                                        <p:cTn id="21" dur="1000" fill="hold"/>
                                        <p:tgtEl>
                                          <p:spTgt spid="45060"/>
                                        </p:tgtEl>
                                        <p:attrNameLst>
                                          <p:attrName>ppt_w</p:attrName>
                                        </p:attrNameLst>
                                      </p:cBhvr>
                                      <p:tavLst>
                                        <p:tav tm="0">
                                          <p:val>
                                            <p:fltVal val="0"/>
                                          </p:val>
                                        </p:tav>
                                        <p:tav tm="100000">
                                          <p:val>
                                            <p:strVal val="#ppt_w"/>
                                          </p:val>
                                        </p:tav>
                                      </p:tavLst>
                                    </p:anim>
                                    <p:anim calcmode="lin" valueType="num">
                                      <p:cBhvr>
                                        <p:cTn id="22" dur="1000" fill="hold"/>
                                        <p:tgtEl>
                                          <p:spTgt spid="45060"/>
                                        </p:tgtEl>
                                        <p:attrNameLst>
                                          <p:attrName>ppt_h</p:attrName>
                                        </p:attrNameLst>
                                      </p:cBhvr>
                                      <p:tavLst>
                                        <p:tav tm="0">
                                          <p:val>
                                            <p:fltVal val="0"/>
                                          </p:val>
                                        </p:tav>
                                        <p:tav tm="100000">
                                          <p:val>
                                            <p:strVal val="#ppt_h"/>
                                          </p:val>
                                        </p:tav>
                                      </p:tavLst>
                                    </p:anim>
                                    <p:anim calcmode="lin" valueType="num">
                                      <p:cBhvr>
                                        <p:cTn id="23" dur="1000" fill="hold"/>
                                        <p:tgtEl>
                                          <p:spTgt spid="45060"/>
                                        </p:tgtEl>
                                        <p:attrNameLst>
                                          <p:attrName>style.rotation</p:attrName>
                                        </p:attrNameLst>
                                      </p:cBhvr>
                                      <p:tavLst>
                                        <p:tav tm="0">
                                          <p:val>
                                            <p:fltVal val="90"/>
                                          </p:val>
                                        </p:tav>
                                        <p:tav tm="100000">
                                          <p:val>
                                            <p:fltVal val="0"/>
                                          </p:val>
                                        </p:tav>
                                      </p:tavLst>
                                    </p:anim>
                                    <p:animEffect transition="in" filter="fade">
                                      <p:cBhvr>
                                        <p:cTn id="24" dur="1000"/>
                                        <p:tgtEl>
                                          <p:spTgt spid="45060"/>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45061"/>
                                        </p:tgtEl>
                                        <p:attrNameLst>
                                          <p:attrName>style.visibility</p:attrName>
                                        </p:attrNameLst>
                                      </p:cBhvr>
                                      <p:to>
                                        <p:strVal val="visible"/>
                                      </p:to>
                                    </p:set>
                                    <p:anim calcmode="lin" valueType="num">
                                      <p:cBhvr>
                                        <p:cTn id="28" dur="1000" fill="hold"/>
                                        <p:tgtEl>
                                          <p:spTgt spid="45061"/>
                                        </p:tgtEl>
                                        <p:attrNameLst>
                                          <p:attrName>ppt_w</p:attrName>
                                        </p:attrNameLst>
                                      </p:cBhvr>
                                      <p:tavLst>
                                        <p:tav tm="0">
                                          <p:val>
                                            <p:fltVal val="0"/>
                                          </p:val>
                                        </p:tav>
                                        <p:tav tm="100000">
                                          <p:val>
                                            <p:strVal val="#ppt_w"/>
                                          </p:val>
                                        </p:tav>
                                      </p:tavLst>
                                    </p:anim>
                                    <p:anim calcmode="lin" valueType="num">
                                      <p:cBhvr>
                                        <p:cTn id="29" dur="1000" fill="hold"/>
                                        <p:tgtEl>
                                          <p:spTgt spid="45061"/>
                                        </p:tgtEl>
                                        <p:attrNameLst>
                                          <p:attrName>ppt_h</p:attrName>
                                        </p:attrNameLst>
                                      </p:cBhvr>
                                      <p:tavLst>
                                        <p:tav tm="0">
                                          <p:val>
                                            <p:fltVal val="0"/>
                                          </p:val>
                                        </p:tav>
                                        <p:tav tm="100000">
                                          <p:val>
                                            <p:strVal val="#ppt_h"/>
                                          </p:val>
                                        </p:tav>
                                      </p:tavLst>
                                    </p:anim>
                                    <p:anim calcmode="lin" valueType="num">
                                      <p:cBhvr>
                                        <p:cTn id="30" dur="1000" fill="hold"/>
                                        <p:tgtEl>
                                          <p:spTgt spid="45061"/>
                                        </p:tgtEl>
                                        <p:attrNameLst>
                                          <p:attrName>style.rotation</p:attrName>
                                        </p:attrNameLst>
                                      </p:cBhvr>
                                      <p:tavLst>
                                        <p:tav tm="0">
                                          <p:val>
                                            <p:fltVal val="90"/>
                                          </p:val>
                                        </p:tav>
                                        <p:tav tm="100000">
                                          <p:val>
                                            <p:fltVal val="0"/>
                                          </p:val>
                                        </p:tav>
                                      </p:tavLst>
                                    </p:anim>
                                    <p:animEffect transition="in" filter="fade">
                                      <p:cBhvr>
                                        <p:cTn id="31" dur="1000"/>
                                        <p:tgtEl>
                                          <p:spTgt spid="45061"/>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45062"/>
                                        </p:tgtEl>
                                        <p:attrNameLst>
                                          <p:attrName>style.visibility</p:attrName>
                                        </p:attrNameLst>
                                      </p:cBhvr>
                                      <p:to>
                                        <p:strVal val="visible"/>
                                      </p:to>
                                    </p:set>
                                    <p:animEffect transition="in" filter="wedge">
                                      <p:cBhvr>
                                        <p:cTn id="34"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62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8"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2"/>
          <p:cNvSpPr txBox="1">
            <a:spLocks noChangeArrowheads="1"/>
          </p:cNvSpPr>
          <p:nvPr/>
        </p:nvSpPr>
        <p:spPr bwMode="auto">
          <a:xfrm>
            <a:off x="762000" y="12192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2800" b="1">
                <a:solidFill>
                  <a:srgbClr val="FF3300"/>
                </a:solidFill>
                <a:latin typeface="VNI-Avo" pitchFamily="2" charset="0"/>
              </a:rPr>
              <a:t>Hoaït ñoäng 1: Tìm hieåu Quoác kì, Quoác ca</a:t>
            </a:r>
            <a:r>
              <a:rPr lang="en-US" sz="2800" b="1">
                <a:solidFill>
                  <a:srgbClr val="FF3300"/>
                </a:solidFill>
                <a:latin typeface=".VnAvant" pitchFamily="34" charset="0"/>
              </a:rPr>
              <a:t> </a:t>
            </a:r>
          </a:p>
        </p:txBody>
      </p:sp>
      <p:pic>
        <p:nvPicPr>
          <p:cNvPr id="10250" name="Picture 24" descr="280806ngochungcodoquockha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6096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1219200" y="5257800"/>
            <a:ext cx="7010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lgn="just"/>
            <a:r>
              <a:rPr lang="en-US" sz="2800">
                <a:solidFill>
                  <a:srgbClr val="0000CC"/>
                </a:solidFill>
                <a:latin typeface="VNI-Avo" pitchFamily="2" charset="0"/>
              </a:rPr>
              <a:t>Quoác ca laø baøi haùt chính thöùc cuûa ñaát nöôùc ñöôïc haùt khi chaøo côø, baøi haùt do coá ngheä só Vaên Cao saùng taùc. </a:t>
            </a:r>
          </a:p>
        </p:txBody>
      </p:sp>
      <p:sp>
        <p:nvSpPr>
          <p:cNvPr id="10260" name="Rectangle 20"/>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8"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2"/>
          <p:cNvSpPr txBox="1">
            <a:spLocks noChangeArrowheads="1"/>
          </p:cNvSpPr>
          <p:nvPr/>
        </p:nvSpPr>
        <p:spPr bwMode="auto">
          <a:xfrm>
            <a:off x="762000" y="1066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2800" b="1">
                <a:solidFill>
                  <a:srgbClr val="FF3300"/>
                </a:solidFill>
                <a:latin typeface="VNI-Avo" pitchFamily="2" charset="0"/>
              </a:rPr>
              <a:t>Hoaït ñoäng 1: Tìm hieåu Quoác kì, Quoác ca</a:t>
            </a:r>
            <a:r>
              <a:rPr lang="en-US" sz="2800" b="1">
                <a:solidFill>
                  <a:srgbClr val="FF3300"/>
                </a:solidFill>
                <a:latin typeface=".VnAvant" pitchFamily="34" charset="0"/>
              </a:rPr>
              <a:t> </a:t>
            </a:r>
          </a:p>
        </p:txBody>
      </p:sp>
      <p:pic>
        <p:nvPicPr>
          <p:cNvPr id="11275" name="Picture 24" descr="280806ngochungcodoquockha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41608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0" y="3962400"/>
            <a:ext cx="8915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lgn="just">
              <a:spcBef>
                <a:spcPct val="50000"/>
              </a:spcBef>
            </a:pPr>
            <a:r>
              <a:rPr lang="en-US" b="1">
                <a:solidFill>
                  <a:srgbClr val="0000CC"/>
                </a:solidFill>
                <a:latin typeface="VNI-Avo" pitchFamily="2" charset="0"/>
              </a:rPr>
              <a:t>Laù côø Toå quoác hay Quoác kì töôïng tröng cho ñaát nöôùc Vieät Nam thaân yeâu, laù côø coù maøu ñoû, ôû giöõa coù ngoâi sao vaøng 5 caùnh. Quoác ca laø baøi haùt chính thöùc ñöôïc haùt khi chaøo côø. Moïi ngöôøi Vieät Nam phaûi toân kính Quoác kì, Quoác ca, phaûi chaøo côø vaø haùt Quoác ca ñeå baøy toû tình yeâu ñaát nöôùc.</a:t>
            </a:r>
            <a:endParaRPr lang="en-US" sz="1800" b="1">
              <a:solidFill>
                <a:srgbClr val="0000CC"/>
              </a:solidFill>
              <a:latin typeface="VNI-Avo" pitchFamily="2" charset="0"/>
            </a:endParaRPr>
          </a:p>
        </p:txBody>
      </p:sp>
      <p:sp>
        <p:nvSpPr>
          <p:cNvPr id="11283" name="Rectangle 19"/>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8"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33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10563" y="5943600"/>
            <a:ext cx="833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4"/>
          <p:cNvSpPr>
            <a:spLocks noChangeArrowheads="1"/>
          </p:cNvSpPr>
          <p:nvPr/>
        </p:nvSpPr>
        <p:spPr bwMode="auto">
          <a:xfrm>
            <a:off x="609600" y="1143000"/>
            <a:ext cx="837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b="1">
                <a:solidFill>
                  <a:srgbClr val="FF3300"/>
                </a:solidFill>
                <a:latin typeface="VNI-Avo" pitchFamily="2" charset="0"/>
              </a:rPr>
              <a:t>Hoaït ñoäng 2: Höôùng daãn tö theá ñöùng chaøo côø </a:t>
            </a:r>
            <a:endParaRPr lang="en-US" sz="2800">
              <a:solidFill>
                <a:srgbClr val="FF3300"/>
              </a:solidFill>
              <a:latin typeface=".VnSouthern" pitchFamily="34" charset="0"/>
            </a:endParaRPr>
          </a:p>
        </p:txBody>
      </p:sp>
      <p:sp>
        <p:nvSpPr>
          <p:cNvPr id="15371" name="Rectangle 15"/>
          <p:cNvSpPr>
            <a:spLocks noChangeArrowheads="1"/>
          </p:cNvSpPr>
          <p:nvPr/>
        </p:nvSpPr>
        <p:spPr bwMode="auto">
          <a:xfrm>
            <a:off x="457200" y="1752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400" b="1">
                <a:solidFill>
                  <a:srgbClr val="0000CC"/>
                </a:solidFill>
                <a:latin typeface=".VnSouthern" pitchFamily="34" charset="0"/>
              </a:rPr>
              <a:t>     </a:t>
            </a:r>
            <a:r>
              <a:rPr lang="en-US" sz="2400" b="1">
                <a:solidFill>
                  <a:srgbClr val="0000CC"/>
                </a:solidFill>
                <a:latin typeface=".VnAvant" pitchFamily="34" charset="0"/>
              </a:rPr>
              <a:t>Bµi tËp 3: Quan s¸t tranh, th¶o luËn nhãm 4.</a:t>
            </a:r>
          </a:p>
        </p:txBody>
      </p:sp>
      <p:pic>
        <p:nvPicPr>
          <p:cNvPr id="27" name="Picture 7" descr="P1000742"/>
          <p:cNvPicPr>
            <a:picLocks noChangeAspect="1" noChangeArrowheads="1"/>
          </p:cNvPicPr>
          <p:nvPr/>
        </p:nvPicPr>
        <p:blipFill>
          <a:blip r:embed="rId3">
            <a:extLst>
              <a:ext uri="{28A0092B-C50C-407E-A947-70E740481C1C}">
                <a14:useLocalDpi xmlns:a14="http://schemas.microsoft.com/office/drawing/2010/main" val="0"/>
              </a:ext>
            </a:extLst>
          </a:blip>
          <a:srcRect l="9077" t="12390" r="4695" b="5836"/>
          <a:stretch>
            <a:fillRect/>
          </a:stretch>
        </p:blipFill>
        <p:spPr bwMode="auto">
          <a:xfrm>
            <a:off x="914400" y="46482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descr="92WZCA3GE3F1CA9QX4FBCA3DHHL3CAAPL30ECA9GZOB5CABFLEFBCAVLO9UICAK47T7TCAXWK40KCAA9J9PVCA48JUP1CA46WTFBCAAEYAICCA711EJLCAPCA300CAGTN0QXCA3BADDKCATGOEF6CAJHOVV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0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a:spLocks noChangeArrowheads="1"/>
          </p:cNvSpPr>
          <p:nvPr/>
        </p:nvSpPr>
        <p:spPr bwMode="auto">
          <a:xfrm>
            <a:off x="141288" y="2362200"/>
            <a:ext cx="762000" cy="6096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1</a:t>
            </a:r>
          </a:p>
        </p:txBody>
      </p:sp>
      <p:sp>
        <p:nvSpPr>
          <p:cNvPr id="30" name="Oval 29"/>
          <p:cNvSpPr>
            <a:spLocks noChangeArrowheads="1"/>
          </p:cNvSpPr>
          <p:nvPr/>
        </p:nvSpPr>
        <p:spPr bwMode="auto">
          <a:xfrm>
            <a:off x="152400" y="4572000"/>
            <a:ext cx="762000" cy="6096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2</a:t>
            </a:r>
          </a:p>
        </p:txBody>
      </p:sp>
      <p:sp>
        <p:nvSpPr>
          <p:cNvPr id="31" name="Oval 30"/>
          <p:cNvSpPr>
            <a:spLocks noChangeArrowheads="1"/>
          </p:cNvSpPr>
          <p:nvPr/>
        </p:nvSpPr>
        <p:spPr bwMode="auto">
          <a:xfrm>
            <a:off x="8229600" y="4572000"/>
            <a:ext cx="762000" cy="6096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4</a:t>
            </a:r>
          </a:p>
        </p:txBody>
      </p:sp>
      <p:sp>
        <p:nvSpPr>
          <p:cNvPr id="32" name="Oval 31"/>
          <p:cNvSpPr>
            <a:spLocks noChangeArrowheads="1"/>
          </p:cNvSpPr>
          <p:nvPr/>
        </p:nvSpPr>
        <p:spPr bwMode="auto">
          <a:xfrm>
            <a:off x="8153400" y="2438400"/>
            <a:ext cx="762000" cy="6096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3</a:t>
            </a:r>
          </a:p>
        </p:txBody>
      </p:sp>
      <p:pic>
        <p:nvPicPr>
          <p:cNvPr id="21" name="Picture 8" descr="1378014942_chao_20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14600"/>
            <a:ext cx="3048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Rectangle 26"/>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pic>
        <p:nvPicPr>
          <p:cNvPr id="17436" name="Picture 28" descr="ANd9GcRU_PLTzcNx0fHjqUDnLNE2Q0SXQe8KoNr2bYgj3mrw7sr9Vv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514600"/>
            <a:ext cx="3048000" cy="1944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blinds(horizontal)">
                                      <p:cBhvr>
                                        <p:cTn id="7" dur="500"/>
                                        <p:tgtEl>
                                          <p:spTgt spid="15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7436"/>
                                        </p:tgtEl>
                                        <p:attrNameLst>
                                          <p:attrName>style.visibility</p:attrName>
                                        </p:attrNameLst>
                                      </p:cBhvr>
                                      <p:to>
                                        <p:strVal val="visible"/>
                                      </p:to>
                                    </p:set>
                                    <p:animEffect transition="in" filter="blinds(horizontal)">
                                      <p:cBhvr>
                                        <p:cTn id="28" dur="500"/>
                                        <p:tgtEl>
                                          <p:spTgt spid="1743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736725"/>
            <a:ext cx="7772400" cy="1920875"/>
          </a:xfrm>
        </p:spPr>
        <p:txBody>
          <a:bodyPr/>
          <a:lstStyle/>
          <a:p>
            <a:endParaRPr lang="en-US" sz="6000">
              <a:effectLst>
                <a:outerShdw blurRad="38100" dist="38100" dir="2700000" algn="tl">
                  <a:srgbClr val="C0C0C0"/>
                </a:outerShdw>
              </a:effectLst>
            </a:endParaRPr>
          </a:p>
        </p:txBody>
      </p:sp>
      <p:sp>
        <p:nvSpPr>
          <p:cNvPr id="3075"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a:effectLst>
                <a:outerShdw blurRad="38100" dist="38100" dir="2700000" algn="tl">
                  <a:srgbClr val="C0C0C0"/>
                </a:outerShdw>
              </a:effectLst>
            </a:endParaRPr>
          </a:p>
        </p:txBody>
      </p:sp>
      <p:pic>
        <p:nvPicPr>
          <p:cNvPr id="19460" name="Picture 4" descr="ho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6"/>
          <p:cNvSpPr txBox="1">
            <a:spLocks noChangeArrowheads="1"/>
          </p:cNvSpPr>
          <p:nvPr/>
        </p:nvSpPr>
        <p:spPr bwMode="auto">
          <a:xfrm>
            <a:off x="9144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0000FF"/>
                </a:solidFill>
                <a:latin typeface="VNI-Avo" pitchFamily="2" charset="0"/>
              </a:rPr>
              <a:t>Nhoùm 1 trình baøy</a:t>
            </a:r>
            <a:r>
              <a:rPr lang="en-US" sz="3600" b="1">
                <a:solidFill>
                  <a:srgbClr val="0000FF"/>
                </a:solidFill>
              </a:rPr>
              <a:t>:</a:t>
            </a:r>
          </a:p>
        </p:txBody>
      </p:sp>
      <p:pic>
        <p:nvPicPr>
          <p:cNvPr id="8" name="Picture 8" descr="1378014942_chao_2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275"/>
            <a:ext cx="91440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736725"/>
            <a:ext cx="7772400" cy="1920875"/>
          </a:xfrm>
        </p:spPr>
        <p:txBody>
          <a:bodyPr/>
          <a:lstStyle/>
          <a:p>
            <a:endParaRPr lang="en-US" sz="6000">
              <a:effectLst>
                <a:outerShdw blurRad="38100" dist="38100" dir="2700000" algn="tl">
                  <a:srgbClr val="C0C0C0"/>
                </a:outerShdw>
              </a:effectLst>
            </a:endParaRPr>
          </a:p>
        </p:txBody>
      </p:sp>
      <p:sp>
        <p:nvSpPr>
          <p:cNvPr id="3075"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a:effectLst>
                <a:outerShdw blurRad="38100" dist="38100" dir="2700000" algn="tl">
                  <a:srgbClr val="C0C0C0"/>
                </a:outerShdw>
              </a:effectLst>
            </a:endParaRPr>
          </a:p>
        </p:txBody>
      </p:sp>
      <p:pic>
        <p:nvPicPr>
          <p:cNvPr id="20484" name="Picture 4" descr="ho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9144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0000FF"/>
                </a:solidFill>
                <a:latin typeface="VNI-Avo" pitchFamily="2" charset="0"/>
              </a:rPr>
              <a:t>              Nhoùm 2 trình baøy</a:t>
            </a:r>
            <a:r>
              <a:rPr lang="en-US" sz="3600" b="1">
                <a:solidFill>
                  <a:srgbClr val="0000FF"/>
                </a:solidFill>
              </a:rPr>
              <a:t>:</a:t>
            </a:r>
          </a:p>
        </p:txBody>
      </p:sp>
      <p:sp>
        <p:nvSpPr>
          <p:cNvPr id="20486" name="Oval 6"/>
          <p:cNvSpPr>
            <a:spLocks noChangeArrowheads="1"/>
          </p:cNvSpPr>
          <p:nvPr/>
        </p:nvSpPr>
        <p:spPr bwMode="auto">
          <a:xfrm>
            <a:off x="228600" y="228600"/>
            <a:ext cx="762000" cy="7620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2</a:t>
            </a:r>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736725"/>
            <a:ext cx="7772400" cy="1920875"/>
          </a:xfrm>
        </p:spPr>
        <p:txBody>
          <a:bodyPr/>
          <a:lstStyle/>
          <a:p>
            <a:endParaRPr lang="en-US" sz="6000">
              <a:effectLst>
                <a:outerShdw blurRad="38100" dist="38100" dir="2700000" algn="tl">
                  <a:srgbClr val="C0C0C0"/>
                </a:outerShdw>
              </a:effectLst>
            </a:endParaRPr>
          </a:p>
        </p:txBody>
      </p:sp>
      <p:sp>
        <p:nvSpPr>
          <p:cNvPr id="3075"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a:effectLst>
                <a:outerShdw blurRad="38100" dist="38100" dir="2700000" algn="tl">
                  <a:srgbClr val="C0C0C0"/>
                </a:outerShdw>
              </a:effectLst>
            </a:endParaRPr>
          </a:p>
        </p:txBody>
      </p:sp>
      <p:pic>
        <p:nvPicPr>
          <p:cNvPr id="21508" name="Picture 4" descr="ho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9144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0000FF"/>
                </a:solidFill>
                <a:latin typeface="VNI-Avo" pitchFamily="2" charset="0"/>
              </a:rPr>
              <a:t>         Nhoùm 3 trình baøy</a:t>
            </a:r>
            <a:r>
              <a:rPr lang="en-US" sz="3600" b="1">
                <a:solidFill>
                  <a:srgbClr val="0000FF"/>
                </a:solidFill>
              </a:rPr>
              <a:t>:</a:t>
            </a:r>
          </a:p>
        </p:txBody>
      </p:sp>
      <p:pic>
        <p:nvPicPr>
          <p:cNvPr id="21516" name="Picture 12" descr="1397828520120518160942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991225"/>
          </a:xfrm>
          <a:prstGeom prst="rect">
            <a:avLst/>
          </a:prstGeom>
          <a:noFill/>
          <a:extLst>
            <a:ext uri="{909E8E84-426E-40DD-AFC4-6F175D3DCCD1}">
              <a14:hiddenFill xmlns:a14="http://schemas.microsoft.com/office/drawing/2010/main">
                <a:solidFill>
                  <a:srgbClr val="FFFFFF"/>
                </a:solidFill>
              </a14:hiddenFill>
            </a:ext>
          </a:extLst>
        </p:spPr>
      </p:pic>
      <p:sp>
        <p:nvSpPr>
          <p:cNvPr id="21511" name="Oval 6"/>
          <p:cNvSpPr>
            <a:spLocks noChangeArrowheads="1"/>
          </p:cNvSpPr>
          <p:nvPr/>
        </p:nvSpPr>
        <p:spPr bwMode="auto">
          <a:xfrm>
            <a:off x="228600" y="228600"/>
            <a:ext cx="762000" cy="7620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736725"/>
            <a:ext cx="7772400" cy="1920875"/>
          </a:xfrm>
        </p:spPr>
        <p:txBody>
          <a:bodyPr/>
          <a:lstStyle/>
          <a:p>
            <a:endParaRPr lang="en-US" sz="6000">
              <a:effectLst>
                <a:outerShdw blurRad="38100" dist="38100" dir="2700000" algn="tl">
                  <a:srgbClr val="C0C0C0"/>
                </a:outerShdw>
              </a:effectLst>
            </a:endParaRPr>
          </a:p>
        </p:txBody>
      </p:sp>
      <p:sp>
        <p:nvSpPr>
          <p:cNvPr id="3075"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a:effectLst>
                <a:outerShdw blurRad="38100" dist="38100" dir="2700000" algn="tl">
                  <a:srgbClr val="C0C0C0"/>
                </a:outerShdw>
              </a:effectLst>
            </a:endParaRPr>
          </a:p>
        </p:txBody>
      </p:sp>
      <p:pic>
        <p:nvPicPr>
          <p:cNvPr id="22532" name="Picture 4" descr="ho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9144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0000FF"/>
                </a:solidFill>
                <a:latin typeface="VNI-Avo" pitchFamily="2" charset="0"/>
              </a:rPr>
              <a:t>          Nhoùm 4 trình baøy</a:t>
            </a:r>
            <a:r>
              <a:rPr lang="en-US" sz="3600" b="1">
                <a:solidFill>
                  <a:srgbClr val="0000FF"/>
                </a:solidFill>
              </a:rPr>
              <a:t>:</a:t>
            </a:r>
          </a:p>
        </p:txBody>
      </p:sp>
      <p:pic>
        <p:nvPicPr>
          <p:cNvPr id="22534" name="Picture 9" descr="92WZCA3GE3F1CA9QX4FBCA3DHHL3CAAPL30ECA9GZOB5CABFLEFBCAVLO9UICAK47T7TCAXWK40KCAA9J9PVCA48JUP1CA46WTFBCAAEYAICCA711EJLCAPCA300CAGTN0QXCA3BADDKCATGOEF6CAJHOVV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9144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6"/>
          <p:cNvSpPr>
            <a:spLocks noChangeArrowheads="1"/>
          </p:cNvSpPr>
          <p:nvPr/>
        </p:nvSpPr>
        <p:spPr bwMode="auto">
          <a:xfrm>
            <a:off x="457200" y="0"/>
            <a:ext cx="762000" cy="762000"/>
          </a:xfrm>
          <a:prstGeom prst="ellipse">
            <a:avLst/>
          </a:prstGeom>
          <a:solidFill>
            <a:schemeClr val="accent1"/>
          </a:solidFill>
          <a:ln w="9525" algn="ctr">
            <a:solidFill>
              <a:schemeClr val="tx1"/>
            </a:solidFill>
            <a:round/>
            <a:headEnd/>
            <a:tailEnd/>
          </a:ln>
        </p:spPr>
        <p:txBody>
          <a:bodyPr/>
          <a:lstStyle/>
          <a:p>
            <a:pPr eaLnBrk="0" hangingPunct="0"/>
            <a:r>
              <a:rPr lang="en-US" sz="2400">
                <a:latin typeface=".VnSouthern" pitchFamily="34" charset="0"/>
              </a:rPr>
              <a:t> 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Quoc-Ca-Top-Ca.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001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4"/>
          <p:cNvSpPr>
            <a:spLocks noChangeArrowheads="1"/>
          </p:cNvSpPr>
          <p:nvPr/>
        </p:nvSpPr>
        <p:spPr bwMode="auto">
          <a:xfrm>
            <a:off x="457200" y="1371600"/>
            <a:ext cx="837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b="1">
                <a:solidFill>
                  <a:srgbClr val="FF3300"/>
                </a:solidFill>
                <a:latin typeface="VNI-Avo" pitchFamily="2" charset="0"/>
              </a:rPr>
              <a:t>Hoaït ñoäng 2: Höôùng daãn tö theá ñöùng chaøo côø </a:t>
            </a:r>
            <a:endParaRPr lang="en-US" sz="2800" b="1">
              <a:solidFill>
                <a:srgbClr val="FF3300"/>
              </a:solidFill>
              <a:latin typeface=".VnSouthern" pitchFamily="34" charset="0"/>
            </a:endParaRPr>
          </a:p>
        </p:txBody>
      </p:sp>
      <p:sp>
        <p:nvSpPr>
          <p:cNvPr id="23" name="Rectangle 22"/>
          <p:cNvSpPr>
            <a:spLocks noChangeArrowheads="1"/>
          </p:cNvSpPr>
          <p:nvPr/>
        </p:nvSpPr>
        <p:spPr bwMode="auto">
          <a:xfrm>
            <a:off x="304800" y="2436813"/>
            <a:ext cx="9144000" cy="137318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a:solidFill>
                  <a:srgbClr val="0000CC"/>
                </a:solidFill>
                <a:latin typeface="VNI-Avo" pitchFamily="2" charset="0"/>
              </a:rPr>
              <a:t>Khi chaøo côø caùc em phaûi ñöùng nghieâm, thaúng, tay boû thaúng, maét nhìn laù côø, khoâng noùi chuyeän, khoâng laøm vieäc rieâng, khoâng ñuøa nghòch.</a:t>
            </a:r>
            <a:endParaRPr lang="en-US" sz="2800">
              <a:solidFill>
                <a:srgbClr val="0000CC"/>
              </a:solidFill>
              <a:latin typeface=".VnSouthern" pitchFamily="34" charset="0"/>
            </a:endParaRPr>
          </a:p>
        </p:txBody>
      </p:sp>
      <p:sp>
        <p:nvSpPr>
          <p:cNvPr id="23568" name="Rectangle 16"/>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404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Text Box 42"/>
          <p:cNvSpPr txBox="1">
            <a:spLocks noChangeArrowheads="1"/>
          </p:cNvSpPr>
          <p:nvPr/>
        </p:nvSpPr>
        <p:spPr bwMode="auto">
          <a:xfrm>
            <a:off x="3048000" y="1524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lgn="ctr">
              <a:spcBef>
                <a:spcPct val="50000"/>
              </a:spcBef>
            </a:pPr>
            <a:r>
              <a:rPr lang="en-US" sz="3200" b="1" u="sng">
                <a:solidFill>
                  <a:srgbClr val="0000CC"/>
                </a:solidFill>
                <a:latin typeface=".VnAvant" pitchFamily="34" charset="0"/>
              </a:rPr>
              <a:t>KiÓm tra bµi cò:</a:t>
            </a:r>
          </a:p>
        </p:txBody>
      </p:sp>
      <p:pic>
        <p:nvPicPr>
          <p:cNvPr id="4104" name="Picture 58"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9"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63"/>
          <p:cNvSpPr txBox="1">
            <a:spLocks noChangeArrowheads="1"/>
          </p:cNvSpPr>
          <p:nvPr/>
        </p:nvSpPr>
        <p:spPr bwMode="auto">
          <a:xfrm>
            <a:off x="1447800" y="50292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b="1">
                <a:latin typeface=".VnAvant" pitchFamily="34" charset="0"/>
              </a:rPr>
              <a:t>.</a:t>
            </a:r>
          </a:p>
        </p:txBody>
      </p:sp>
      <p:sp>
        <p:nvSpPr>
          <p:cNvPr id="15" name="Text Box 42"/>
          <p:cNvSpPr txBox="1">
            <a:spLocks noChangeArrowheads="1"/>
          </p:cNvSpPr>
          <p:nvPr/>
        </p:nvSpPr>
        <p:spPr bwMode="auto">
          <a:xfrm>
            <a:off x="1676400" y="1143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b="1">
                <a:solidFill>
                  <a:srgbClr val="0000CC"/>
                </a:solidFill>
                <a:latin typeface="VNI-Avo" pitchFamily="2" charset="0"/>
              </a:rPr>
              <a:t>Leã pheùp vôùi anh chò, nhöôøng nhòn em nhoû</a:t>
            </a:r>
          </a:p>
        </p:txBody>
      </p:sp>
      <p:pic>
        <p:nvPicPr>
          <p:cNvPr id="4111" name="Picture 7" descr="Untitle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553200" cy="41830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10">
                                            <p:txEl>
                                              <p:pRg st="0" end="0"/>
                                            </p:txEl>
                                          </p:spTgt>
                                        </p:tgtEl>
                                        <p:attrNameLst>
                                          <p:attrName>style.visibility</p:attrName>
                                        </p:attrNameLst>
                                      </p:cBhvr>
                                      <p:to>
                                        <p:strVal val="visible"/>
                                      </p:to>
                                    </p:set>
                                    <p:animEffect transition="in" filter="blinds(horizontal)">
                                      <p:cBhvr>
                                        <p:cTn id="7" dur="500"/>
                                        <p:tgtEl>
                                          <p:spTgt spid="7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11"/>
                                        </p:tgtEl>
                                        <p:attrNameLst>
                                          <p:attrName>style.visibility</p:attrName>
                                        </p:attrNameLst>
                                      </p:cBhvr>
                                      <p:to>
                                        <p:strVal val="visible"/>
                                      </p:to>
                                    </p:set>
                                    <p:animEffect transition="in" filter="blinds(horizontal)">
                                      <p:cBhvr>
                                        <p:cTn id="17"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10" descr="an%20mung%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408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descr="Bui-thi-trieu-an-m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1148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L4L8CAVE9F9XCAOZ77JKCA4U69Z7CA7KWE2LCAR6NFMFCAO31YYECA00070UCAJS9CDLCAES1S81CAV9T9VACAX3VHSTCAU75GE2CA1NRFTUCAHRHOWTCAKTAX9DCAAFVHIPCAY9BQOPCA4EWC3WCAQWDC4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4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MRS7CA7T3ABLCAAC5YF5CA8JY6B9CA8GN8N3CAV2PGXTCAPVBOW6CA8MAW37CA9EOP7MCA7LTHBDCAGHDWNWCA30WAVICA3OW2IECA44WJHUCAIIFYKCCAAH989CCATZRB13CAA7QGX9CADIEM07CALSXS1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3434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3"/>
          <p:cNvSpPr txBox="1">
            <a:spLocks noChangeArrowheads="1"/>
          </p:cNvSpPr>
          <p:nvPr/>
        </p:nvSpPr>
        <p:spPr bwMode="auto">
          <a:xfrm>
            <a:off x="3200400" y="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FF0000"/>
                </a:solidFill>
                <a:latin typeface=".VnAvant" pitchFamily="34" charset="0"/>
              </a:rPr>
              <a:t>§¹o ®øc</a:t>
            </a:r>
          </a:p>
        </p:txBody>
      </p:sp>
      <p:sp>
        <p:nvSpPr>
          <p:cNvPr id="7" name="Text Box 11"/>
          <p:cNvSpPr txBox="1">
            <a:spLocks noChangeArrowheads="1"/>
          </p:cNvSpPr>
          <p:nvPr/>
        </p:nvSpPr>
        <p:spPr bwMode="auto">
          <a:xfrm>
            <a:off x="609600" y="6858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200" b="1">
                <a:solidFill>
                  <a:srgbClr val="FF0000"/>
                </a:solidFill>
                <a:latin typeface=".VnAvant" pitchFamily="34" charset="0"/>
              </a:rPr>
              <a:t>BµI 6: Nghiªm trang khi chµo cê </a:t>
            </a:r>
            <a:r>
              <a:rPr lang="en-US" b="1">
                <a:solidFill>
                  <a:srgbClr val="FF0000"/>
                </a:solidFill>
                <a:latin typeface=".VnAvant" pitchFamily="34" charset="0"/>
              </a:rPr>
              <a:t>(TiÕt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8"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ectangle 14"/>
          <p:cNvSpPr>
            <a:spLocks noChangeArrowheads="1"/>
          </p:cNvSpPr>
          <p:nvPr/>
        </p:nvSpPr>
        <p:spPr bwMode="auto">
          <a:xfrm>
            <a:off x="1143000" y="838200"/>
            <a:ext cx="6629400" cy="5029200"/>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pic>
        <p:nvPicPr>
          <p:cNvPr id="25615" name="Nghiem trang khi chao co.wmv">
            <a:hlinkClick r:id="" action="ppaction://media"/>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143000" y="838200"/>
            <a:ext cx="66294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200" fill="hold"/>
                                        <p:tgtEl>
                                          <p:spTgt spid="256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615"/>
                </p:tgtEl>
              </p:cMediaNode>
            </p:video>
            <p:seq concurrent="1" nextAc="seek">
              <p:cTn id="8" restart="whenNotActive" fill="hold" evtFilter="cancelBubble" nodeType="interactiveSeq">
                <p:stCondLst>
                  <p:cond evt="onClick" delay="0">
                    <p:tgtEl>
                      <p:spTgt spid="256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615"/>
                                        </p:tgtEl>
                                      </p:cBhvr>
                                    </p:cmd>
                                  </p:childTnLst>
                                </p:cTn>
                              </p:par>
                            </p:childTnLst>
                          </p:cTn>
                        </p:par>
                      </p:childTnLst>
                    </p:cTn>
                  </p:par>
                </p:childTnLst>
              </p:cTn>
              <p:nextCondLst>
                <p:cond evt="onClick" delay="0">
                  <p:tgtEl>
                    <p:spTgt spid="2561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381000"/>
            <a:ext cx="89154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lgn="ctr">
              <a:spcBef>
                <a:spcPct val="50000"/>
              </a:spcBef>
            </a:pPr>
            <a:r>
              <a:rPr lang="en-US" sz="4800" b="1" u="sng">
                <a:solidFill>
                  <a:srgbClr val="0000CC"/>
                </a:solidFill>
                <a:latin typeface="Arial" charset="0"/>
              </a:rPr>
              <a:t>Dặn Dò</a:t>
            </a:r>
            <a:r>
              <a:rPr lang="en-US" sz="4800" b="1">
                <a:solidFill>
                  <a:srgbClr val="0000CC"/>
                </a:solidFill>
                <a:latin typeface="Arial" charset="0"/>
              </a:rPr>
              <a:t>:</a:t>
            </a:r>
          </a:p>
          <a:p>
            <a:pPr algn="ctr">
              <a:spcBef>
                <a:spcPct val="50000"/>
              </a:spcBef>
            </a:pPr>
            <a:r>
              <a:rPr lang="en-US" sz="4800" b="1">
                <a:solidFill>
                  <a:srgbClr val="0000CC"/>
                </a:solidFill>
                <a:latin typeface="Arial" charset="0"/>
              </a:rPr>
              <a:t>Xem trước bài</a:t>
            </a:r>
          </a:p>
          <a:p>
            <a:pPr algn="ctr">
              <a:spcBef>
                <a:spcPct val="50000"/>
              </a:spcBef>
            </a:pPr>
            <a:r>
              <a:rPr lang="en-US" sz="4800" b="1">
                <a:solidFill>
                  <a:srgbClr val="0000CC"/>
                </a:solidFill>
                <a:latin typeface="Arial" charset="0"/>
              </a:rPr>
              <a:t>Nghiêm trang khi chào cờ (Tiết 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G1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1000" y="457200"/>
            <a:ext cx="2208213" cy="2171700"/>
          </a:xfrm>
          <a:noFill/>
          <a:ln/>
        </p:spPr>
      </p:pic>
      <p:pic>
        <p:nvPicPr>
          <p:cNvPr id="44035" name="Picture 3" descr="CG1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4038600"/>
            <a:ext cx="2135188" cy="2171700"/>
          </a:xfrm>
          <a:noFill/>
          <a:ln/>
        </p:spPr>
      </p:pic>
      <p:pic>
        <p:nvPicPr>
          <p:cNvPr id="44036" name="Picture 4" descr="CG11"/>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588125" y="511175"/>
            <a:ext cx="2171700" cy="2208213"/>
          </a:xfrm>
          <a:noFill/>
          <a:ln/>
        </p:spPr>
      </p:pic>
      <p:pic>
        <p:nvPicPr>
          <p:cNvPr id="44037" name="Picture 5" descr="C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38600"/>
            <a:ext cx="23145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038" name="Group 6"/>
          <p:cNvGrpSpPr>
            <a:grpSpLocks/>
          </p:cNvGrpSpPr>
          <p:nvPr/>
        </p:nvGrpSpPr>
        <p:grpSpPr bwMode="auto">
          <a:xfrm>
            <a:off x="0" y="0"/>
            <a:ext cx="9144000" cy="6858000"/>
            <a:chOff x="240" y="288"/>
            <a:chExt cx="5278" cy="3690"/>
          </a:xfrm>
        </p:grpSpPr>
        <p:pic>
          <p:nvPicPr>
            <p:cNvPr id="44039" name="Picture 7" descr="C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88"/>
              <a:ext cx="1391" cy="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8" descr="C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544"/>
              <a:ext cx="1345" cy="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9" descr="C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 y="322"/>
              <a:ext cx="1368" cy="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2" name="Picture 10" descr="C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2544"/>
              <a:ext cx="1458" cy="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043" name="WordArt 11"/>
          <p:cNvSpPr>
            <a:spLocks noChangeArrowheads="1" noChangeShapeType="1" noTextEdit="1"/>
          </p:cNvSpPr>
          <p:nvPr/>
        </p:nvSpPr>
        <p:spPr bwMode="auto">
          <a:xfrm>
            <a:off x="533400" y="2384425"/>
            <a:ext cx="80772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Left"/>
              <a:lightRig rig="legacyNormal1" dir="t"/>
            </a:scene3d>
            <a:sp3d extrusionH="201600" prstMaterial="legacyMetal">
              <a:extrusionClr>
                <a:srgbClr val="FFFF99"/>
              </a:extrusionClr>
            </a:sp3d>
          </a:bodyPr>
          <a:lstStyle/>
          <a:p>
            <a:pPr algn="ctr"/>
            <a:r>
              <a:rPr lang="en-US" sz="3600" kern="10">
                <a:ln w="9525">
                  <a:round/>
                  <a:headEnd/>
                  <a:tailEnd/>
                </a:ln>
                <a:solidFill>
                  <a:srgbClr val="FF00FF"/>
                </a:solidFill>
                <a:latin typeface="Times New Roman"/>
                <a:cs typeface="Times New Roman"/>
              </a:rPr>
              <a:t>CHÚC QUÍ THẦY CÔ MẠNH KHOẺ</a:t>
            </a:r>
          </a:p>
        </p:txBody>
      </p:sp>
    </p:spTree>
  </p:cSld>
  <p:clrMapOvr>
    <a:masterClrMapping/>
  </p:clrMapOvr>
  <p:transition advTm="2000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p:cTn id="7" dur="500" fill="hold"/>
                                        <p:tgtEl>
                                          <p:spTgt spid="44043"/>
                                        </p:tgtEl>
                                        <p:attrNameLst>
                                          <p:attrName>ppt_w</p:attrName>
                                        </p:attrNameLst>
                                      </p:cBhvr>
                                      <p:tavLst>
                                        <p:tav tm="0">
                                          <p:val>
                                            <p:fltVal val="0"/>
                                          </p:val>
                                        </p:tav>
                                        <p:tav tm="100000">
                                          <p:val>
                                            <p:strVal val="#ppt_w"/>
                                          </p:val>
                                        </p:tav>
                                      </p:tavLst>
                                    </p:anim>
                                    <p:anim calcmode="lin" valueType="num">
                                      <p:cBhvr>
                                        <p:cTn id="8" dur="500" fill="hold"/>
                                        <p:tgtEl>
                                          <p:spTgt spid="4404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39" presetClass="entr" presetSubtype="0" accel="100000" fill="hold" grpId="1" nodeType="afterEffect">
                                  <p:stCondLst>
                                    <p:cond delay="0"/>
                                  </p:stCondLst>
                                  <p:childTnLst>
                                    <p:set>
                                      <p:cBhvr>
                                        <p:cTn id="11" dur="1" fill="hold">
                                          <p:stCondLst>
                                            <p:cond delay="0"/>
                                          </p:stCondLst>
                                        </p:cTn>
                                        <p:tgtEl>
                                          <p:spTgt spid="44043"/>
                                        </p:tgtEl>
                                        <p:attrNameLst>
                                          <p:attrName>style.visibility</p:attrName>
                                        </p:attrNameLst>
                                      </p:cBhvr>
                                      <p:to>
                                        <p:strVal val="visible"/>
                                      </p:to>
                                    </p:set>
                                    <p:anim calcmode="lin" valueType="num">
                                      <p:cBhvr>
                                        <p:cTn id="12" dur="500" fill="hold"/>
                                        <p:tgtEl>
                                          <p:spTgt spid="4404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404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404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4043"/>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5" presetClass="entr" presetSubtype="0" fill="hold" grpId="2" nodeType="afterEffect">
                                  <p:stCondLst>
                                    <p:cond delay="0"/>
                                  </p:stCondLst>
                                  <p:childTnLst>
                                    <p:set>
                                      <p:cBhvr>
                                        <p:cTn id="18" dur="1" fill="hold">
                                          <p:stCondLst>
                                            <p:cond delay="0"/>
                                          </p:stCondLst>
                                        </p:cTn>
                                        <p:tgtEl>
                                          <p:spTgt spid="44043"/>
                                        </p:tgtEl>
                                        <p:attrNameLst>
                                          <p:attrName>style.visibility</p:attrName>
                                        </p:attrNameLst>
                                      </p:cBhvr>
                                      <p:to>
                                        <p:strVal val="visible"/>
                                      </p:to>
                                    </p:set>
                                    <p:anim calcmode="lin" valueType="num">
                                      <p:cBhvr>
                                        <p:cTn id="19" dur="500" decel="50000" fill="hold">
                                          <p:stCondLst>
                                            <p:cond delay="0"/>
                                          </p:stCondLst>
                                        </p:cTn>
                                        <p:tgtEl>
                                          <p:spTgt spid="4404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404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4043"/>
                                        </p:tgtEl>
                                        <p:attrNameLst>
                                          <p:attrName>ppt_w</p:attrName>
                                        </p:attrNameLst>
                                      </p:cBhvr>
                                      <p:tavLst>
                                        <p:tav tm="0">
                                          <p:val>
                                            <p:strVal val="#ppt_w*.05"/>
                                          </p:val>
                                        </p:tav>
                                        <p:tav tm="100000">
                                          <p:val>
                                            <p:strVal val="#ppt_w"/>
                                          </p:val>
                                        </p:tav>
                                      </p:tavLst>
                                    </p:anim>
                                    <p:anim calcmode="lin" valueType="num">
                                      <p:cBhvr>
                                        <p:cTn id="22" dur="1000" fill="hold"/>
                                        <p:tgtEl>
                                          <p:spTgt spid="4404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404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404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404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4043"/>
                                        </p:tgtEl>
                                      </p:cBhvr>
                                    </p:animEffect>
                                  </p:childTnLst>
                                </p:cTn>
                              </p:par>
                            </p:childTnLst>
                          </p:cTn>
                        </p:par>
                        <p:par>
                          <p:cTn id="27" fill="hold" nodeType="afterGroup">
                            <p:stCondLst>
                              <p:cond delay="2000"/>
                            </p:stCondLst>
                            <p:childTnLst>
                              <p:par>
                                <p:cTn id="28" presetID="64" presetClass="path" presetSubtype="0" accel="50000" decel="50000" fill="hold" grpId="3" nodeType="afterEffect">
                                  <p:stCondLst>
                                    <p:cond delay="0"/>
                                  </p:stCondLst>
                                  <p:childTnLst>
                                    <p:animMotion origin="layout" path="M 0.0 0.0  L 0.0 -0.33387  E" pathEditMode="relative" ptsTypes="">
                                      <p:cBhvr>
                                        <p:cTn id="29" dur="2000" fill="hold"/>
                                        <p:tgtEl>
                                          <p:spTgt spid="44043"/>
                                        </p:tgtEl>
                                        <p:attrNameLst>
                                          <p:attrName>ppt_x</p:attrName>
                                          <p:attrName>ppt_y</p:attrName>
                                        </p:attrNameLst>
                                      </p:cBhvr>
                                    </p:animMotion>
                                  </p:childTnLst>
                                </p:cTn>
                              </p:par>
                            </p:childTnLst>
                          </p:cTn>
                        </p:par>
                        <p:par>
                          <p:cTn id="30" fill="hold" nodeType="afterGroup">
                            <p:stCondLst>
                              <p:cond delay="4000"/>
                            </p:stCondLst>
                            <p:childTnLst>
                              <p:par>
                                <p:cTn id="31" presetID="42" presetClass="path" presetSubtype="0" accel="50000" decel="50000" fill="hold" grpId="4" nodeType="afterEffect">
                                  <p:stCondLst>
                                    <p:cond delay="0"/>
                                  </p:stCondLst>
                                  <p:childTnLst>
                                    <p:animMotion origin="layout" path="M 0.0 0.0  L 0.0 0.33387  E" pathEditMode="relative" ptsTypes="">
                                      <p:cBhvr>
                                        <p:cTn id="32" dur="2000" fill="hold"/>
                                        <p:tgtEl>
                                          <p:spTgt spid="44043"/>
                                        </p:tgtEl>
                                        <p:attrNameLst>
                                          <p:attrName>ppt_x</p:attrName>
                                          <p:attrName>ppt_y</p:attrName>
                                        </p:attrNameLst>
                                      </p:cBhvr>
                                    </p:animMotion>
                                  </p:childTnLst>
                                </p:cTn>
                              </p:par>
                            </p:childTnLst>
                          </p:cTn>
                        </p:par>
                        <p:par>
                          <p:cTn id="33" fill="hold" nodeType="afterGroup">
                            <p:stCondLst>
                              <p:cond delay="6000"/>
                            </p:stCondLst>
                            <p:childTnLst>
                              <p:par>
                                <p:cTn id="34" presetID="58" presetClass="entr" presetSubtype="0" accel="100000" fill="hold" grpId="5" nodeType="afterEffect">
                                  <p:stCondLst>
                                    <p:cond delay="0"/>
                                  </p:stCondLst>
                                  <p:childTnLst>
                                    <p:set>
                                      <p:cBhvr>
                                        <p:cTn id="35" dur="1" fill="hold">
                                          <p:stCondLst>
                                            <p:cond delay="0"/>
                                          </p:stCondLst>
                                        </p:cTn>
                                        <p:tgtEl>
                                          <p:spTgt spid="44043"/>
                                        </p:tgtEl>
                                        <p:attrNameLst>
                                          <p:attrName>style.visibility</p:attrName>
                                        </p:attrNameLst>
                                      </p:cBhvr>
                                      <p:to>
                                        <p:strVal val="visible"/>
                                      </p:to>
                                    </p:set>
                                    <p:anim calcmode="lin" valueType="num">
                                      <p:cBhvr>
                                        <p:cTn id="36" dur="500" fill="hold"/>
                                        <p:tgtEl>
                                          <p:spTgt spid="44043"/>
                                        </p:tgtEl>
                                        <p:attrNameLst>
                                          <p:attrName>ppt_w</p:attrName>
                                        </p:attrNameLst>
                                      </p:cBhvr>
                                      <p:tavLst>
                                        <p:tav tm="0">
                                          <p:val>
                                            <p:strVal val="#ppt_w*2.5"/>
                                          </p:val>
                                        </p:tav>
                                        <p:tav tm="100000">
                                          <p:val>
                                            <p:strVal val="#ppt_w"/>
                                          </p:val>
                                        </p:tav>
                                      </p:tavLst>
                                    </p:anim>
                                    <p:anim calcmode="lin" valueType="num">
                                      <p:cBhvr>
                                        <p:cTn id="37" dur="500" fill="hold"/>
                                        <p:tgtEl>
                                          <p:spTgt spid="44043"/>
                                        </p:tgtEl>
                                        <p:attrNameLst>
                                          <p:attrName>ppt_h</p:attrName>
                                        </p:attrNameLst>
                                      </p:cBhvr>
                                      <p:tavLst>
                                        <p:tav tm="0">
                                          <p:val>
                                            <p:strVal val="#ppt_h*0.01"/>
                                          </p:val>
                                        </p:tav>
                                        <p:tav tm="100000">
                                          <p:val>
                                            <p:strVal val="#ppt_h"/>
                                          </p:val>
                                        </p:tav>
                                      </p:tavLst>
                                    </p:anim>
                                    <p:anim calcmode="lin" valueType="num">
                                      <p:cBhvr>
                                        <p:cTn id="38" dur="500" fill="hold"/>
                                        <p:tgtEl>
                                          <p:spTgt spid="44043"/>
                                        </p:tgtEl>
                                        <p:attrNameLst>
                                          <p:attrName>ppt_x</p:attrName>
                                        </p:attrNameLst>
                                      </p:cBhvr>
                                      <p:tavLst>
                                        <p:tav tm="0">
                                          <p:val>
                                            <p:strVal val="#ppt_x"/>
                                          </p:val>
                                        </p:tav>
                                        <p:tav tm="100000">
                                          <p:val>
                                            <p:strVal val="#ppt_x"/>
                                          </p:val>
                                        </p:tav>
                                      </p:tavLst>
                                    </p:anim>
                                    <p:anim calcmode="lin" valueType="num">
                                      <p:cBhvr>
                                        <p:cTn id="39" dur="500" fill="hold"/>
                                        <p:tgtEl>
                                          <p:spTgt spid="44043"/>
                                        </p:tgtEl>
                                        <p:attrNameLst>
                                          <p:attrName>ppt_y</p:attrName>
                                        </p:attrNameLst>
                                      </p:cBhvr>
                                      <p:tavLst>
                                        <p:tav tm="0">
                                          <p:val>
                                            <p:strVal val="#ppt_h+1"/>
                                          </p:val>
                                        </p:tav>
                                        <p:tav tm="100000">
                                          <p:val>
                                            <p:strVal val="#ppt_y"/>
                                          </p:val>
                                        </p:tav>
                                      </p:tavLst>
                                    </p:anim>
                                    <p:animEffect transition="in" filter="fade">
                                      <p:cBhvr>
                                        <p:cTn id="40" dur="500"/>
                                        <p:tgtEl>
                                          <p:spTgt spid="44043"/>
                                        </p:tgtEl>
                                      </p:cBhvr>
                                    </p:animEffec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par>
                          <p:cTn id="41" fill="hold" nodeType="afterGroup">
                            <p:stCondLst>
                              <p:cond delay="6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44034"/>
                                        </p:tgtEl>
                                        <p:attrNameLst>
                                          <p:attrName>style.visibility</p:attrName>
                                        </p:attrNameLst>
                                      </p:cBhvr>
                                      <p:to>
                                        <p:strVal val="visible"/>
                                      </p:to>
                                    </p:set>
                                    <p:anim calcmode="lin" valueType="num">
                                      <p:cBhvr>
                                        <p:cTn id="44" dur="1000" fill="hold"/>
                                        <p:tgtEl>
                                          <p:spTgt spid="44034"/>
                                        </p:tgtEl>
                                        <p:attrNameLst>
                                          <p:attrName>ppt_w</p:attrName>
                                        </p:attrNameLst>
                                      </p:cBhvr>
                                      <p:tavLst>
                                        <p:tav tm="0">
                                          <p:val>
                                            <p:fltVal val="0"/>
                                          </p:val>
                                        </p:tav>
                                        <p:tav tm="100000">
                                          <p:val>
                                            <p:strVal val="#ppt_w"/>
                                          </p:val>
                                        </p:tav>
                                      </p:tavLst>
                                    </p:anim>
                                    <p:anim calcmode="lin" valueType="num">
                                      <p:cBhvr>
                                        <p:cTn id="45" dur="1000" fill="hold"/>
                                        <p:tgtEl>
                                          <p:spTgt spid="44034"/>
                                        </p:tgtEl>
                                        <p:attrNameLst>
                                          <p:attrName>ppt_h</p:attrName>
                                        </p:attrNameLst>
                                      </p:cBhvr>
                                      <p:tavLst>
                                        <p:tav tm="0">
                                          <p:val>
                                            <p:fltVal val="0"/>
                                          </p:val>
                                        </p:tav>
                                        <p:tav tm="100000">
                                          <p:val>
                                            <p:strVal val="#ppt_h"/>
                                          </p:val>
                                        </p:tav>
                                      </p:tavLst>
                                    </p:anim>
                                    <p:anim calcmode="lin" valueType="num">
                                      <p:cBhvr>
                                        <p:cTn id="46" dur="1000" fill="hold"/>
                                        <p:tgtEl>
                                          <p:spTgt spid="44034"/>
                                        </p:tgtEl>
                                        <p:attrNameLst>
                                          <p:attrName>style.rotation</p:attrName>
                                        </p:attrNameLst>
                                      </p:cBhvr>
                                      <p:tavLst>
                                        <p:tav tm="0">
                                          <p:val>
                                            <p:fltVal val="90"/>
                                          </p:val>
                                        </p:tav>
                                        <p:tav tm="100000">
                                          <p:val>
                                            <p:fltVal val="0"/>
                                          </p:val>
                                        </p:tav>
                                      </p:tavLst>
                                    </p:anim>
                                    <p:animEffect transition="in" filter="fade">
                                      <p:cBhvr>
                                        <p:cTn id="47" dur="1000"/>
                                        <p:tgtEl>
                                          <p:spTgt spid="44034"/>
                                        </p:tgtEl>
                                      </p:cBhvr>
                                    </p:animEffect>
                                  </p:childTnLst>
                                </p:cTn>
                              </p:par>
                            </p:childTnLst>
                          </p:cTn>
                        </p:par>
                        <p:par>
                          <p:cTn id="48" fill="hold" nodeType="afterGroup">
                            <p:stCondLst>
                              <p:cond delay="7500"/>
                            </p:stCondLst>
                            <p:childTnLst>
                              <p:par>
                                <p:cTn id="49" presetID="31" presetClass="entr" presetSubtype="0" fill="hold" nodeType="afterEffect">
                                  <p:stCondLst>
                                    <p:cond delay="0"/>
                                  </p:stCondLst>
                                  <p:iterate type="lt">
                                    <p:tmPct val="5000"/>
                                  </p:iterate>
                                  <p:childTnLst>
                                    <p:set>
                                      <p:cBhvr>
                                        <p:cTn id="50" dur="1" fill="hold">
                                          <p:stCondLst>
                                            <p:cond delay="0"/>
                                          </p:stCondLst>
                                        </p:cTn>
                                        <p:tgtEl>
                                          <p:spTgt spid="44035"/>
                                        </p:tgtEl>
                                        <p:attrNameLst>
                                          <p:attrName>style.visibility</p:attrName>
                                        </p:attrNameLst>
                                      </p:cBhvr>
                                      <p:to>
                                        <p:strVal val="visible"/>
                                      </p:to>
                                    </p:set>
                                    <p:anim calcmode="lin" valueType="num">
                                      <p:cBhvr>
                                        <p:cTn id="51" dur="1000" fill="hold"/>
                                        <p:tgtEl>
                                          <p:spTgt spid="44035"/>
                                        </p:tgtEl>
                                        <p:attrNameLst>
                                          <p:attrName>ppt_w</p:attrName>
                                        </p:attrNameLst>
                                      </p:cBhvr>
                                      <p:tavLst>
                                        <p:tav tm="0">
                                          <p:val>
                                            <p:fltVal val="0"/>
                                          </p:val>
                                        </p:tav>
                                        <p:tav tm="100000">
                                          <p:val>
                                            <p:strVal val="#ppt_w"/>
                                          </p:val>
                                        </p:tav>
                                      </p:tavLst>
                                    </p:anim>
                                    <p:anim calcmode="lin" valueType="num">
                                      <p:cBhvr>
                                        <p:cTn id="52" dur="1000" fill="hold"/>
                                        <p:tgtEl>
                                          <p:spTgt spid="44035"/>
                                        </p:tgtEl>
                                        <p:attrNameLst>
                                          <p:attrName>ppt_h</p:attrName>
                                        </p:attrNameLst>
                                      </p:cBhvr>
                                      <p:tavLst>
                                        <p:tav tm="0">
                                          <p:val>
                                            <p:fltVal val="0"/>
                                          </p:val>
                                        </p:tav>
                                        <p:tav tm="100000">
                                          <p:val>
                                            <p:strVal val="#ppt_h"/>
                                          </p:val>
                                        </p:tav>
                                      </p:tavLst>
                                    </p:anim>
                                    <p:anim calcmode="lin" valueType="num">
                                      <p:cBhvr>
                                        <p:cTn id="53" dur="1000" fill="hold"/>
                                        <p:tgtEl>
                                          <p:spTgt spid="44035"/>
                                        </p:tgtEl>
                                        <p:attrNameLst>
                                          <p:attrName>style.rotation</p:attrName>
                                        </p:attrNameLst>
                                      </p:cBhvr>
                                      <p:tavLst>
                                        <p:tav tm="0">
                                          <p:val>
                                            <p:fltVal val="90"/>
                                          </p:val>
                                        </p:tav>
                                        <p:tav tm="100000">
                                          <p:val>
                                            <p:fltVal val="0"/>
                                          </p:val>
                                        </p:tav>
                                      </p:tavLst>
                                    </p:anim>
                                    <p:animEffect transition="in" filter="fade">
                                      <p:cBhvr>
                                        <p:cTn id="54" dur="1000"/>
                                        <p:tgtEl>
                                          <p:spTgt spid="44035"/>
                                        </p:tgtEl>
                                      </p:cBhvr>
                                    </p:animEffect>
                                  </p:childTnLst>
                                </p:cTn>
                              </p:par>
                            </p:childTnLst>
                          </p:cTn>
                        </p:par>
                        <p:par>
                          <p:cTn id="55" fill="hold" nodeType="afterGroup">
                            <p:stCondLst>
                              <p:cond delay="8500"/>
                            </p:stCondLst>
                            <p:childTnLst>
                              <p:par>
                                <p:cTn id="56" presetID="31" presetClass="entr" presetSubtype="0" fill="hold" nodeType="afterEffect">
                                  <p:stCondLst>
                                    <p:cond delay="0"/>
                                  </p:stCondLst>
                                  <p:iterate type="lt">
                                    <p:tmPct val="5000"/>
                                  </p:iterate>
                                  <p:childTnLst>
                                    <p:set>
                                      <p:cBhvr>
                                        <p:cTn id="57" dur="1" fill="hold">
                                          <p:stCondLst>
                                            <p:cond delay="0"/>
                                          </p:stCondLst>
                                        </p:cTn>
                                        <p:tgtEl>
                                          <p:spTgt spid="44036"/>
                                        </p:tgtEl>
                                        <p:attrNameLst>
                                          <p:attrName>style.visibility</p:attrName>
                                        </p:attrNameLst>
                                      </p:cBhvr>
                                      <p:to>
                                        <p:strVal val="visible"/>
                                      </p:to>
                                    </p:set>
                                    <p:anim calcmode="lin" valueType="num">
                                      <p:cBhvr>
                                        <p:cTn id="58" dur="1000" fill="hold"/>
                                        <p:tgtEl>
                                          <p:spTgt spid="44036"/>
                                        </p:tgtEl>
                                        <p:attrNameLst>
                                          <p:attrName>ppt_w</p:attrName>
                                        </p:attrNameLst>
                                      </p:cBhvr>
                                      <p:tavLst>
                                        <p:tav tm="0">
                                          <p:val>
                                            <p:fltVal val="0"/>
                                          </p:val>
                                        </p:tav>
                                        <p:tav tm="100000">
                                          <p:val>
                                            <p:strVal val="#ppt_w"/>
                                          </p:val>
                                        </p:tav>
                                      </p:tavLst>
                                    </p:anim>
                                    <p:anim calcmode="lin" valueType="num">
                                      <p:cBhvr>
                                        <p:cTn id="59" dur="1000" fill="hold"/>
                                        <p:tgtEl>
                                          <p:spTgt spid="44036"/>
                                        </p:tgtEl>
                                        <p:attrNameLst>
                                          <p:attrName>ppt_h</p:attrName>
                                        </p:attrNameLst>
                                      </p:cBhvr>
                                      <p:tavLst>
                                        <p:tav tm="0">
                                          <p:val>
                                            <p:fltVal val="0"/>
                                          </p:val>
                                        </p:tav>
                                        <p:tav tm="100000">
                                          <p:val>
                                            <p:strVal val="#ppt_h"/>
                                          </p:val>
                                        </p:tav>
                                      </p:tavLst>
                                    </p:anim>
                                    <p:anim calcmode="lin" valueType="num">
                                      <p:cBhvr>
                                        <p:cTn id="60" dur="1000" fill="hold"/>
                                        <p:tgtEl>
                                          <p:spTgt spid="44036"/>
                                        </p:tgtEl>
                                        <p:attrNameLst>
                                          <p:attrName>style.rotation</p:attrName>
                                        </p:attrNameLst>
                                      </p:cBhvr>
                                      <p:tavLst>
                                        <p:tav tm="0">
                                          <p:val>
                                            <p:fltVal val="90"/>
                                          </p:val>
                                        </p:tav>
                                        <p:tav tm="100000">
                                          <p:val>
                                            <p:fltVal val="0"/>
                                          </p:val>
                                        </p:tav>
                                      </p:tavLst>
                                    </p:anim>
                                    <p:animEffect transition="in" filter="fade">
                                      <p:cBhvr>
                                        <p:cTn id="61" dur="1000"/>
                                        <p:tgtEl>
                                          <p:spTgt spid="44036"/>
                                        </p:tgtEl>
                                      </p:cBhvr>
                                    </p:animEffect>
                                  </p:childTnLst>
                                </p:cTn>
                              </p:par>
                            </p:childTnLst>
                          </p:cTn>
                        </p:par>
                        <p:par>
                          <p:cTn id="62" fill="hold" nodeType="afterGroup">
                            <p:stCondLst>
                              <p:cond delay="9500"/>
                            </p:stCondLst>
                            <p:childTnLst>
                              <p:par>
                                <p:cTn id="63" presetID="31" presetClass="entr" presetSubtype="0" fill="hold" nodeType="afterEffect">
                                  <p:stCondLst>
                                    <p:cond delay="0"/>
                                  </p:stCondLst>
                                  <p:iterate type="lt">
                                    <p:tmPct val="5000"/>
                                  </p:iterate>
                                  <p:childTnLst>
                                    <p:set>
                                      <p:cBhvr>
                                        <p:cTn id="64" dur="1" fill="hold">
                                          <p:stCondLst>
                                            <p:cond delay="0"/>
                                          </p:stCondLst>
                                        </p:cTn>
                                        <p:tgtEl>
                                          <p:spTgt spid="44037"/>
                                        </p:tgtEl>
                                        <p:attrNameLst>
                                          <p:attrName>style.visibility</p:attrName>
                                        </p:attrNameLst>
                                      </p:cBhvr>
                                      <p:to>
                                        <p:strVal val="visible"/>
                                      </p:to>
                                    </p:set>
                                    <p:anim calcmode="lin" valueType="num">
                                      <p:cBhvr>
                                        <p:cTn id="65" dur="1000" fill="hold"/>
                                        <p:tgtEl>
                                          <p:spTgt spid="44037"/>
                                        </p:tgtEl>
                                        <p:attrNameLst>
                                          <p:attrName>ppt_w</p:attrName>
                                        </p:attrNameLst>
                                      </p:cBhvr>
                                      <p:tavLst>
                                        <p:tav tm="0">
                                          <p:val>
                                            <p:fltVal val="0"/>
                                          </p:val>
                                        </p:tav>
                                        <p:tav tm="100000">
                                          <p:val>
                                            <p:strVal val="#ppt_w"/>
                                          </p:val>
                                        </p:tav>
                                      </p:tavLst>
                                    </p:anim>
                                    <p:anim calcmode="lin" valueType="num">
                                      <p:cBhvr>
                                        <p:cTn id="66" dur="1000" fill="hold"/>
                                        <p:tgtEl>
                                          <p:spTgt spid="44037"/>
                                        </p:tgtEl>
                                        <p:attrNameLst>
                                          <p:attrName>ppt_h</p:attrName>
                                        </p:attrNameLst>
                                      </p:cBhvr>
                                      <p:tavLst>
                                        <p:tav tm="0">
                                          <p:val>
                                            <p:fltVal val="0"/>
                                          </p:val>
                                        </p:tav>
                                        <p:tav tm="100000">
                                          <p:val>
                                            <p:strVal val="#ppt_h"/>
                                          </p:val>
                                        </p:tav>
                                      </p:tavLst>
                                    </p:anim>
                                    <p:anim calcmode="lin" valueType="num">
                                      <p:cBhvr>
                                        <p:cTn id="67" dur="1000" fill="hold"/>
                                        <p:tgtEl>
                                          <p:spTgt spid="44037"/>
                                        </p:tgtEl>
                                        <p:attrNameLst>
                                          <p:attrName>style.rotation</p:attrName>
                                        </p:attrNameLst>
                                      </p:cBhvr>
                                      <p:tavLst>
                                        <p:tav tm="0">
                                          <p:val>
                                            <p:fltVal val="90"/>
                                          </p:val>
                                        </p:tav>
                                        <p:tav tm="100000">
                                          <p:val>
                                            <p:fltVal val="0"/>
                                          </p:val>
                                        </p:tav>
                                      </p:tavLst>
                                    </p:anim>
                                    <p:animEffect transition="in" filter="fade">
                                      <p:cBhvr>
                                        <p:cTn id="68" dur="1000"/>
                                        <p:tgtEl>
                                          <p:spTgt spid="44037"/>
                                        </p:tgtEl>
                                      </p:cBhvr>
                                    </p:animEffect>
                                  </p:childTnLst>
                                </p:cTn>
                              </p:par>
                            </p:childTnLst>
                          </p:cTn>
                        </p:par>
                        <p:par>
                          <p:cTn id="69" fill="hold" nodeType="afterGroup">
                            <p:stCondLst>
                              <p:cond delay="10500"/>
                            </p:stCondLst>
                            <p:childTnLst>
                              <p:par>
                                <p:cTn id="70" presetID="35" presetClass="entr" presetSubtype="0" fill="hold" nodeType="afterEffect">
                                  <p:stCondLst>
                                    <p:cond delay="0"/>
                                  </p:stCondLst>
                                  <p:childTnLst>
                                    <p:set>
                                      <p:cBhvr>
                                        <p:cTn id="71" dur="1" fill="hold">
                                          <p:stCondLst>
                                            <p:cond delay="0"/>
                                          </p:stCondLst>
                                        </p:cTn>
                                        <p:tgtEl>
                                          <p:spTgt spid="44038"/>
                                        </p:tgtEl>
                                        <p:attrNameLst>
                                          <p:attrName>style.visibility</p:attrName>
                                        </p:attrNameLst>
                                      </p:cBhvr>
                                      <p:to>
                                        <p:strVal val="visible"/>
                                      </p:to>
                                    </p:set>
                                    <p:animEffect transition="in" filter="fade">
                                      <p:cBhvr>
                                        <p:cTn id="72" dur="2000"/>
                                        <p:tgtEl>
                                          <p:spTgt spid="44038"/>
                                        </p:tgtEl>
                                      </p:cBhvr>
                                    </p:animEffect>
                                    <p:anim calcmode="lin" valueType="num">
                                      <p:cBhvr>
                                        <p:cTn id="73" dur="2000" fill="hold"/>
                                        <p:tgtEl>
                                          <p:spTgt spid="44038"/>
                                        </p:tgtEl>
                                        <p:attrNameLst>
                                          <p:attrName>style.rotation</p:attrName>
                                        </p:attrNameLst>
                                      </p:cBhvr>
                                      <p:tavLst>
                                        <p:tav tm="0">
                                          <p:val>
                                            <p:fltVal val="720"/>
                                          </p:val>
                                        </p:tav>
                                        <p:tav tm="100000">
                                          <p:val>
                                            <p:fltVal val="0"/>
                                          </p:val>
                                        </p:tav>
                                      </p:tavLst>
                                    </p:anim>
                                    <p:anim calcmode="lin" valueType="num">
                                      <p:cBhvr>
                                        <p:cTn id="74" dur="2000" fill="hold"/>
                                        <p:tgtEl>
                                          <p:spTgt spid="44038"/>
                                        </p:tgtEl>
                                        <p:attrNameLst>
                                          <p:attrName>ppt_h</p:attrName>
                                        </p:attrNameLst>
                                      </p:cBhvr>
                                      <p:tavLst>
                                        <p:tav tm="0">
                                          <p:val>
                                            <p:fltVal val="0"/>
                                          </p:val>
                                        </p:tav>
                                        <p:tav tm="100000">
                                          <p:val>
                                            <p:strVal val="#ppt_h"/>
                                          </p:val>
                                        </p:tav>
                                      </p:tavLst>
                                    </p:anim>
                                    <p:anim calcmode="lin" valueType="num">
                                      <p:cBhvr>
                                        <p:cTn id="75" dur="2000" fill="hold"/>
                                        <p:tgtEl>
                                          <p:spTgt spid="440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3" grpId="1" animBg="1"/>
      <p:bldP spid="44043" grpId="2" animBg="1"/>
      <p:bldP spid="44043" grpId="3" animBg="1"/>
      <p:bldP spid="44043" grpId="4" animBg="1"/>
      <p:bldP spid="44043"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Untitled-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55625" y="914400"/>
            <a:ext cx="7951788" cy="5257800"/>
          </a:xfr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5105400" y="579120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buClr>
                <a:schemeClr val="accent1"/>
              </a:buClr>
              <a:buSzPct val="70000"/>
              <a:buFont typeface="Wingdings 2" pitchFamily="18" charset="2"/>
              <a:buNone/>
            </a:pPr>
            <a:r>
              <a:rPr lang="en-US" sz="3800" b="1">
                <a:solidFill>
                  <a:srgbClr val="990099"/>
                </a:solidFill>
                <a:latin typeface="Times New Roman" pitchFamily="18" charset="0"/>
              </a:rPr>
              <a:t>KHÔNG NÊN</a:t>
            </a:r>
          </a:p>
        </p:txBody>
      </p:sp>
      <p:pic>
        <p:nvPicPr>
          <p:cNvPr id="41989" name="Picture 5" descr="Tranh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57200" y="58674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buClr>
                <a:schemeClr val="accent1"/>
              </a:buClr>
              <a:buSzPct val="70000"/>
              <a:buFont typeface="Wingdings 2" pitchFamily="18" charset="2"/>
              <a:buNone/>
            </a:pPr>
            <a:r>
              <a:rPr lang="en-US" sz="3800" b="1">
                <a:solidFill>
                  <a:srgbClr val="990099"/>
                </a:solidFill>
                <a:latin typeface="Times New Roman" pitchFamily="18" charset="0"/>
              </a:rPr>
              <a:t>NÊN</a:t>
            </a:r>
          </a:p>
        </p:txBody>
      </p:sp>
      <p:sp>
        <p:nvSpPr>
          <p:cNvPr id="41991" name="Line 7"/>
          <p:cNvSpPr>
            <a:spLocks noChangeShapeType="1"/>
          </p:cNvSpPr>
          <p:nvPr/>
        </p:nvSpPr>
        <p:spPr bwMode="auto">
          <a:xfrm>
            <a:off x="2667000" y="5181600"/>
            <a:ext cx="3962400" cy="685800"/>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8"/>
          <p:cNvSpPr>
            <a:spLocks noChangeShapeType="1"/>
          </p:cNvSpPr>
          <p:nvPr/>
        </p:nvSpPr>
        <p:spPr bwMode="auto">
          <a:xfrm flipH="1">
            <a:off x="2667000" y="5151438"/>
            <a:ext cx="4038600" cy="792162"/>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ox(in)">
                                      <p:cBhvr>
                                        <p:cTn id="7" dur="500"/>
                                        <p:tgtEl>
                                          <p:spTgt spid="4198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991"/>
                                        </p:tgtEl>
                                        <p:attrNameLst>
                                          <p:attrName>style.visibility</p:attrName>
                                        </p:attrNameLst>
                                      </p:cBhvr>
                                      <p:to>
                                        <p:strVal val="visible"/>
                                      </p:to>
                                    </p:set>
                                    <p:animEffect transition="in" filter="checkerboard(across)">
                                      <p:cBhvr>
                                        <p:cTn id="18" dur="500"/>
                                        <p:tgtEl>
                                          <p:spTgt spid="419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1992"/>
                                        </p:tgtEl>
                                        <p:attrNameLst>
                                          <p:attrName>style.visibility</p:attrName>
                                        </p:attrNameLst>
                                      </p:cBhvr>
                                      <p:to>
                                        <p:strVal val="visible"/>
                                      </p:to>
                                    </p:set>
                                    <p:animEffect transition="in" filter="checkerboard(across)">
                                      <p:cBhvr>
                                        <p:cTn id="23"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1991" grpId="0" animBg="1"/>
      <p:bldP spid="419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G1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1828800" cy="1798638"/>
          </a:xfrm>
          <a:noFill/>
          <a:ln/>
        </p:spPr>
      </p:pic>
      <p:pic>
        <p:nvPicPr>
          <p:cNvPr id="46083" name="Picture 3" descr="CG1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5029200"/>
            <a:ext cx="1798638" cy="1828800"/>
          </a:xfrm>
          <a:noFill/>
          <a:ln/>
        </p:spPr>
      </p:pic>
      <p:pic>
        <p:nvPicPr>
          <p:cNvPr id="46084" name="Picture 4" descr="CG11"/>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7381875" y="0"/>
            <a:ext cx="1724025" cy="1752600"/>
          </a:xfrm>
          <a:noFill/>
          <a:ln/>
        </p:spPr>
      </p:pic>
      <p:pic>
        <p:nvPicPr>
          <p:cNvPr id="46085" name="Picture 5" descr="C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284788"/>
            <a:ext cx="160020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WordArt 6"/>
          <p:cNvSpPr>
            <a:spLocks noChangeArrowheads="1" noChangeShapeType="1" noTextEdit="1"/>
          </p:cNvSpPr>
          <p:nvPr/>
        </p:nvSpPr>
        <p:spPr bwMode="auto">
          <a:xfrm>
            <a:off x="914400" y="1752600"/>
            <a:ext cx="7239000" cy="1676400"/>
          </a:xfrm>
          <a:prstGeom prst="rect">
            <a:avLst/>
          </a:prstGeom>
        </p:spPr>
        <p:txBody>
          <a:bodyPr wrap="none" fromWordArt="1">
            <a:prstTxWarp prst="textPlain">
              <a:avLst>
                <a:gd name="adj" fmla="val 50000"/>
              </a:avLst>
            </a:prstTxWarp>
          </a:bodyPr>
          <a:lstStyle/>
          <a:p>
            <a:pPr algn="ctr"/>
            <a:r>
              <a:rPr lang="en-US" sz="3600" kern="10">
                <a:ln w="22225">
                  <a:solidFill>
                    <a:srgbClr val="008000"/>
                  </a:solidFill>
                  <a:round/>
                  <a:headEnd/>
                  <a:tailEnd/>
                </a:ln>
                <a:solidFill>
                  <a:srgbClr val="FF3300">
                    <a:alpha val="97000"/>
                  </a:srgbClr>
                </a:solidFill>
                <a:effectLst>
                  <a:outerShdw dist="35921" dir="2700000" algn="ctr" rotWithShape="0">
                    <a:srgbClr val="C0C0C0">
                      <a:alpha val="80000"/>
                    </a:srgbClr>
                  </a:outerShdw>
                </a:effectLst>
                <a:latin typeface="Times New Roman"/>
                <a:cs typeface="Times New Roman"/>
              </a:rPr>
              <a:t>NGHIÊM TRANG KHI CHÀO CỜ</a:t>
            </a:r>
          </a:p>
        </p:txBody>
      </p:sp>
      <p:sp>
        <p:nvSpPr>
          <p:cNvPr id="46087" name="Text Box 7"/>
          <p:cNvSpPr txBox="1">
            <a:spLocks noChangeArrowheads="1"/>
          </p:cNvSpPr>
          <p:nvPr/>
        </p:nvSpPr>
        <p:spPr bwMode="auto">
          <a:xfrm>
            <a:off x="3124200" y="38862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3300"/>
                </a:solidFill>
              </a:rPr>
              <a:t>Tiết 1</a:t>
            </a:r>
          </a:p>
        </p:txBody>
      </p:sp>
    </p:spTree>
  </p:cSld>
  <p:clrMapOvr>
    <a:masterClrMapping/>
  </p:clrMapOvr>
  <p:transition advTm="20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style.rotation</p:attrName>
                                        </p:attrNameLst>
                                      </p:cBhvr>
                                      <p:tavLst>
                                        <p:tav tm="0">
                                          <p:val>
                                            <p:fltVal val="90"/>
                                          </p:val>
                                        </p:tav>
                                        <p:tav tm="100000">
                                          <p:val>
                                            <p:fltVal val="0"/>
                                          </p:val>
                                        </p:tav>
                                      </p:tavLst>
                                    </p:anim>
                                    <p:animEffect transition="in" filter="fade">
                                      <p:cBhvr>
                                        <p:cTn id="10" dur="1000"/>
                                        <p:tgtEl>
                                          <p:spTgt spid="46082"/>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6083"/>
                                        </p:tgtEl>
                                        <p:attrNameLst>
                                          <p:attrName>style.visibility</p:attrName>
                                        </p:attrNameLst>
                                      </p:cBhvr>
                                      <p:to>
                                        <p:strVal val="visible"/>
                                      </p:to>
                                    </p:set>
                                    <p:anim calcmode="lin" valueType="num">
                                      <p:cBhvr>
                                        <p:cTn id="14" dur="1000" fill="hold"/>
                                        <p:tgtEl>
                                          <p:spTgt spid="46083"/>
                                        </p:tgtEl>
                                        <p:attrNameLst>
                                          <p:attrName>ppt_w</p:attrName>
                                        </p:attrNameLst>
                                      </p:cBhvr>
                                      <p:tavLst>
                                        <p:tav tm="0">
                                          <p:val>
                                            <p:fltVal val="0"/>
                                          </p:val>
                                        </p:tav>
                                        <p:tav tm="100000">
                                          <p:val>
                                            <p:strVal val="#ppt_w"/>
                                          </p:val>
                                        </p:tav>
                                      </p:tavLst>
                                    </p:anim>
                                    <p:anim calcmode="lin" valueType="num">
                                      <p:cBhvr>
                                        <p:cTn id="15" dur="1000" fill="hold"/>
                                        <p:tgtEl>
                                          <p:spTgt spid="46083"/>
                                        </p:tgtEl>
                                        <p:attrNameLst>
                                          <p:attrName>ppt_h</p:attrName>
                                        </p:attrNameLst>
                                      </p:cBhvr>
                                      <p:tavLst>
                                        <p:tav tm="0">
                                          <p:val>
                                            <p:fltVal val="0"/>
                                          </p:val>
                                        </p:tav>
                                        <p:tav tm="100000">
                                          <p:val>
                                            <p:strVal val="#ppt_h"/>
                                          </p:val>
                                        </p:tav>
                                      </p:tavLst>
                                    </p:anim>
                                    <p:anim calcmode="lin" valueType="num">
                                      <p:cBhvr>
                                        <p:cTn id="16" dur="1000" fill="hold"/>
                                        <p:tgtEl>
                                          <p:spTgt spid="46083"/>
                                        </p:tgtEl>
                                        <p:attrNameLst>
                                          <p:attrName>style.rotation</p:attrName>
                                        </p:attrNameLst>
                                      </p:cBhvr>
                                      <p:tavLst>
                                        <p:tav tm="0">
                                          <p:val>
                                            <p:fltVal val="90"/>
                                          </p:val>
                                        </p:tav>
                                        <p:tav tm="100000">
                                          <p:val>
                                            <p:fltVal val="0"/>
                                          </p:val>
                                        </p:tav>
                                      </p:tavLst>
                                    </p:anim>
                                    <p:animEffect transition="in" filter="fade">
                                      <p:cBhvr>
                                        <p:cTn id="17" dur="1000"/>
                                        <p:tgtEl>
                                          <p:spTgt spid="46083"/>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6084"/>
                                        </p:tgtEl>
                                        <p:attrNameLst>
                                          <p:attrName>style.visibility</p:attrName>
                                        </p:attrNameLst>
                                      </p:cBhvr>
                                      <p:to>
                                        <p:strVal val="visible"/>
                                      </p:to>
                                    </p:set>
                                    <p:anim calcmode="lin" valueType="num">
                                      <p:cBhvr>
                                        <p:cTn id="21" dur="1000" fill="hold"/>
                                        <p:tgtEl>
                                          <p:spTgt spid="46084"/>
                                        </p:tgtEl>
                                        <p:attrNameLst>
                                          <p:attrName>ppt_w</p:attrName>
                                        </p:attrNameLst>
                                      </p:cBhvr>
                                      <p:tavLst>
                                        <p:tav tm="0">
                                          <p:val>
                                            <p:fltVal val="0"/>
                                          </p:val>
                                        </p:tav>
                                        <p:tav tm="100000">
                                          <p:val>
                                            <p:strVal val="#ppt_w"/>
                                          </p:val>
                                        </p:tav>
                                      </p:tavLst>
                                    </p:anim>
                                    <p:anim calcmode="lin" valueType="num">
                                      <p:cBhvr>
                                        <p:cTn id="22" dur="1000" fill="hold"/>
                                        <p:tgtEl>
                                          <p:spTgt spid="46084"/>
                                        </p:tgtEl>
                                        <p:attrNameLst>
                                          <p:attrName>ppt_h</p:attrName>
                                        </p:attrNameLst>
                                      </p:cBhvr>
                                      <p:tavLst>
                                        <p:tav tm="0">
                                          <p:val>
                                            <p:fltVal val="0"/>
                                          </p:val>
                                        </p:tav>
                                        <p:tav tm="100000">
                                          <p:val>
                                            <p:strVal val="#ppt_h"/>
                                          </p:val>
                                        </p:tav>
                                      </p:tavLst>
                                    </p:anim>
                                    <p:anim calcmode="lin" valueType="num">
                                      <p:cBhvr>
                                        <p:cTn id="23" dur="1000" fill="hold"/>
                                        <p:tgtEl>
                                          <p:spTgt spid="46084"/>
                                        </p:tgtEl>
                                        <p:attrNameLst>
                                          <p:attrName>style.rotation</p:attrName>
                                        </p:attrNameLst>
                                      </p:cBhvr>
                                      <p:tavLst>
                                        <p:tav tm="0">
                                          <p:val>
                                            <p:fltVal val="90"/>
                                          </p:val>
                                        </p:tav>
                                        <p:tav tm="100000">
                                          <p:val>
                                            <p:fltVal val="0"/>
                                          </p:val>
                                        </p:tav>
                                      </p:tavLst>
                                    </p:anim>
                                    <p:animEffect transition="in" filter="fade">
                                      <p:cBhvr>
                                        <p:cTn id="24" dur="1000"/>
                                        <p:tgtEl>
                                          <p:spTgt spid="46084"/>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46085"/>
                                        </p:tgtEl>
                                        <p:attrNameLst>
                                          <p:attrName>style.visibility</p:attrName>
                                        </p:attrNameLst>
                                      </p:cBhvr>
                                      <p:to>
                                        <p:strVal val="visible"/>
                                      </p:to>
                                    </p:set>
                                    <p:anim calcmode="lin" valueType="num">
                                      <p:cBhvr>
                                        <p:cTn id="28" dur="1000" fill="hold"/>
                                        <p:tgtEl>
                                          <p:spTgt spid="46085"/>
                                        </p:tgtEl>
                                        <p:attrNameLst>
                                          <p:attrName>ppt_w</p:attrName>
                                        </p:attrNameLst>
                                      </p:cBhvr>
                                      <p:tavLst>
                                        <p:tav tm="0">
                                          <p:val>
                                            <p:fltVal val="0"/>
                                          </p:val>
                                        </p:tav>
                                        <p:tav tm="100000">
                                          <p:val>
                                            <p:strVal val="#ppt_w"/>
                                          </p:val>
                                        </p:tav>
                                      </p:tavLst>
                                    </p:anim>
                                    <p:anim calcmode="lin" valueType="num">
                                      <p:cBhvr>
                                        <p:cTn id="29" dur="1000" fill="hold"/>
                                        <p:tgtEl>
                                          <p:spTgt spid="46085"/>
                                        </p:tgtEl>
                                        <p:attrNameLst>
                                          <p:attrName>ppt_h</p:attrName>
                                        </p:attrNameLst>
                                      </p:cBhvr>
                                      <p:tavLst>
                                        <p:tav tm="0">
                                          <p:val>
                                            <p:fltVal val="0"/>
                                          </p:val>
                                        </p:tav>
                                        <p:tav tm="100000">
                                          <p:val>
                                            <p:strVal val="#ppt_h"/>
                                          </p:val>
                                        </p:tav>
                                      </p:tavLst>
                                    </p:anim>
                                    <p:anim calcmode="lin" valueType="num">
                                      <p:cBhvr>
                                        <p:cTn id="30" dur="1000" fill="hold"/>
                                        <p:tgtEl>
                                          <p:spTgt spid="46085"/>
                                        </p:tgtEl>
                                        <p:attrNameLst>
                                          <p:attrName>style.rotation</p:attrName>
                                        </p:attrNameLst>
                                      </p:cBhvr>
                                      <p:tavLst>
                                        <p:tav tm="0">
                                          <p:val>
                                            <p:fltVal val="90"/>
                                          </p:val>
                                        </p:tav>
                                        <p:tav tm="100000">
                                          <p:val>
                                            <p:fltVal val="0"/>
                                          </p:val>
                                        </p:tav>
                                      </p:tavLst>
                                    </p:anim>
                                    <p:animEffect transition="in" filter="fade">
                                      <p:cBhvr>
                                        <p:cTn id="31" dur="1000"/>
                                        <p:tgtEl>
                                          <p:spTgt spid="46085"/>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46086"/>
                                        </p:tgtEl>
                                        <p:attrNameLst>
                                          <p:attrName>style.visibility</p:attrName>
                                        </p:attrNameLst>
                                      </p:cBhvr>
                                      <p:to>
                                        <p:strVal val="visible"/>
                                      </p:to>
                                    </p:set>
                                    <p:animEffect transition="in" filter="wedge">
                                      <p:cBhvr>
                                        <p:cTn id="34"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Nghiem trang khi chao c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6096000" cy="370363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200400" y="228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600" b="1">
                <a:solidFill>
                  <a:srgbClr val="FF0000"/>
                </a:solidFill>
                <a:latin typeface=".VnAvant" pitchFamily="34" charset="0"/>
              </a:rPr>
              <a:t>§¹o ®øc</a:t>
            </a:r>
          </a:p>
        </p:txBody>
      </p:sp>
      <p:sp>
        <p:nvSpPr>
          <p:cNvPr id="7" name="Text Box 11"/>
          <p:cNvSpPr txBox="1">
            <a:spLocks noChangeArrowheads="1"/>
          </p:cNvSpPr>
          <p:nvPr/>
        </p:nvSpPr>
        <p:spPr bwMode="auto">
          <a:xfrm>
            <a:off x="609600" y="9144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200" b="1">
                <a:solidFill>
                  <a:srgbClr val="FF0000"/>
                </a:solidFill>
                <a:latin typeface=".VnAvant" pitchFamily="34" charset="0"/>
              </a:rPr>
              <a:t>BµI 6: Nghiªm trang khi chµo cê </a:t>
            </a:r>
            <a:r>
              <a:rPr lang="en-US" b="1">
                <a:solidFill>
                  <a:srgbClr val="FF0000"/>
                </a:solidFill>
                <a:latin typeface=".VnAvant" pitchFamily="34" charset="0"/>
              </a:rPr>
              <a:t>(TiÕt 1)</a:t>
            </a:r>
          </a:p>
        </p:txBody>
      </p:sp>
      <p:sp>
        <p:nvSpPr>
          <p:cNvPr id="8" name="Text Box 11"/>
          <p:cNvSpPr txBox="1">
            <a:spLocks noChangeArrowheads="1"/>
          </p:cNvSpPr>
          <p:nvPr/>
        </p:nvSpPr>
        <p:spPr bwMode="auto">
          <a:xfrm>
            <a:off x="228600" y="18288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3200" b="1">
                <a:solidFill>
                  <a:srgbClr val="0000CC"/>
                </a:solidFill>
                <a:latin typeface="VNI-Avo" pitchFamily="2" charset="0"/>
              </a:rPr>
              <a:t>Baøi taäp 1: Quan saùt  </a:t>
            </a:r>
          </a:p>
        </p:txBody>
      </p:sp>
      <p:cxnSp>
        <p:nvCxnSpPr>
          <p:cNvPr id="10" name="Straight Connector 9"/>
          <p:cNvCxnSpPr/>
          <p:nvPr/>
        </p:nvCxnSpPr>
        <p:spPr bwMode="auto">
          <a:xfrm>
            <a:off x="304800" y="2362200"/>
            <a:ext cx="5334000" cy="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rgbClr val="FF0000"/>
            </a:outerShdw>
          </a:effectLst>
        </p:spPr>
      </p:cxnSp>
      <p:pic>
        <p:nvPicPr>
          <p:cNvPr id="9" name="Picture 16" descr="Flag-of-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71825"/>
            <a:ext cx="1295400" cy="892175"/>
          </a:xfrm>
          <a:prstGeom prst="rect">
            <a:avLst/>
          </a:prstGeom>
          <a:solidFill>
            <a:srgbClr val="000000"/>
          </a:solidFill>
          <a:ln w="9525">
            <a:solidFill>
              <a:schemeClr val="bg2"/>
            </a:solidFill>
            <a:miter lim="800000"/>
            <a:headEnd/>
            <a:tailEnd/>
          </a:ln>
        </p:spPr>
      </p:pic>
      <p:pic>
        <p:nvPicPr>
          <p:cNvPr id="11" name="Picture 17" descr="800px-flag_of_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0400"/>
            <a:ext cx="1143000" cy="844550"/>
          </a:xfrm>
          <a:prstGeom prst="rect">
            <a:avLst/>
          </a:prstGeom>
          <a:solidFill>
            <a:schemeClr val="bg2"/>
          </a:solidFill>
          <a:ln w="9525">
            <a:solidFill>
              <a:schemeClr val="bg2"/>
            </a:solidFill>
            <a:miter lim="800000"/>
            <a:headEnd/>
            <a:tailEnd/>
          </a:ln>
        </p:spPr>
      </p:pic>
      <p:pic>
        <p:nvPicPr>
          <p:cNvPr id="12" name="Picture 18" descr="600px-flag_of_laos_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2766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nodeType="afterGroup">
                            <p:stCondLst>
                              <p:cond delay="500"/>
                            </p:stCondLst>
                            <p:childTnLst>
                              <p:par>
                                <p:cTn id="17" presetID="3" presetClass="entr" presetSubtype="10" fill="hold" nodeType="after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blinds(horizontal)">
                                      <p:cBhvr>
                                        <p:cTn id="19" dur="500"/>
                                        <p:tgtEl>
                                          <p:spTgt spid="7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8"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hoa 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3" descr="BALL4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1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280806ngochungcodoquockha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096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p:cNvSpPr txBox="1">
            <a:spLocks noChangeArrowheads="1"/>
          </p:cNvSpPr>
          <p:nvPr/>
        </p:nvSpPr>
        <p:spPr bwMode="auto">
          <a:xfrm>
            <a:off x="228600" y="19812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2800" b="1" u="sng">
                <a:solidFill>
                  <a:srgbClr val="0000CC"/>
                </a:solidFill>
                <a:latin typeface="VNI-Avo" pitchFamily="2" charset="0"/>
              </a:rPr>
              <a:t>Baøi taäp 2</a:t>
            </a:r>
            <a:r>
              <a:rPr lang="en-US" sz="2800" b="1">
                <a:solidFill>
                  <a:srgbClr val="0000CC"/>
                </a:solidFill>
                <a:latin typeface="VNI-Avo" pitchFamily="2" charset="0"/>
              </a:rPr>
              <a:t>: Quan saùt laù côø vaø thaûo luaän nhoùm ñoâi </a:t>
            </a:r>
          </a:p>
        </p:txBody>
      </p:sp>
      <p:sp>
        <p:nvSpPr>
          <p:cNvPr id="20" name="Text Box 12"/>
          <p:cNvSpPr txBox="1">
            <a:spLocks noChangeArrowheads="1"/>
          </p:cNvSpPr>
          <p:nvPr/>
        </p:nvSpPr>
        <p:spPr bwMode="auto">
          <a:xfrm>
            <a:off x="762000" y="12192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sz="2800" b="1" u="sng">
                <a:solidFill>
                  <a:srgbClr val="FF3300"/>
                </a:solidFill>
                <a:latin typeface="VNI-Avo" pitchFamily="2" charset="0"/>
              </a:rPr>
              <a:t>Hoaït ñoäng 1</a:t>
            </a:r>
            <a:r>
              <a:rPr lang="en-US" sz="2800" b="1">
                <a:solidFill>
                  <a:srgbClr val="FF3300"/>
                </a:solidFill>
                <a:latin typeface="VNI-Avo" pitchFamily="2" charset="0"/>
              </a:rPr>
              <a:t>: Tìm hieåu Quoác kì, Quoác ca</a:t>
            </a:r>
            <a:r>
              <a:rPr lang="en-US" sz="2800" b="1">
                <a:solidFill>
                  <a:srgbClr val="FF3300"/>
                </a:solidFill>
                <a:latin typeface=".VnAvant" pitchFamily="34" charset="0"/>
              </a:rPr>
              <a:t> </a:t>
            </a:r>
          </a:p>
        </p:txBody>
      </p:sp>
      <p:sp>
        <p:nvSpPr>
          <p:cNvPr id="8209" name="Rectangle 17"/>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linds(horizontal)">
                                      <p:cBhvr>
                                        <p:cTn id="1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8"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hoa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44780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3" descr="BALL4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41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4" descr="280806ngochungcodoquockha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95400"/>
            <a:ext cx="6096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381000" y="4495800"/>
            <a:ext cx="8305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Southern" pitchFamily="34" charset="0"/>
              </a:defRPr>
            </a:lvl1pPr>
            <a:lvl2pPr marL="742950" indent="-285750" eaLnBrk="0" hangingPunct="0">
              <a:defRPr sz="2400">
                <a:solidFill>
                  <a:schemeClr val="tx1"/>
                </a:solidFill>
                <a:latin typeface=".VnSouthern" pitchFamily="34" charset="0"/>
              </a:defRPr>
            </a:lvl2pPr>
            <a:lvl3pPr marL="1143000" indent="-228600" eaLnBrk="0" hangingPunct="0">
              <a:defRPr sz="2400">
                <a:solidFill>
                  <a:schemeClr val="tx1"/>
                </a:solidFill>
                <a:latin typeface=".VnSouthern" pitchFamily="34" charset="0"/>
              </a:defRPr>
            </a:lvl3pPr>
            <a:lvl4pPr marL="1600200" indent="-228600" eaLnBrk="0" hangingPunct="0">
              <a:defRPr sz="2400">
                <a:solidFill>
                  <a:schemeClr val="tx1"/>
                </a:solidFill>
                <a:latin typeface=".VnSouthern" pitchFamily="34" charset="0"/>
              </a:defRPr>
            </a:lvl4pPr>
            <a:lvl5pPr marL="2057400" indent="-228600" eaLnBrk="0" hangingPunct="0">
              <a:defRPr sz="2400">
                <a:solidFill>
                  <a:schemeClr val="tx1"/>
                </a:solidFill>
                <a:latin typeface=".VnSouthern" pitchFamily="34" charset="0"/>
              </a:defRPr>
            </a:lvl5pPr>
            <a:lvl6pPr marL="2514600" indent="-228600" eaLnBrk="0" fontAlgn="base" hangingPunct="0">
              <a:spcBef>
                <a:spcPct val="0"/>
              </a:spcBef>
              <a:spcAft>
                <a:spcPct val="0"/>
              </a:spcAft>
              <a:defRPr sz="2400">
                <a:solidFill>
                  <a:schemeClr val="tx1"/>
                </a:solidFill>
                <a:latin typeface=".VnSouthern" pitchFamily="34" charset="0"/>
              </a:defRPr>
            </a:lvl6pPr>
            <a:lvl7pPr marL="2971800" indent="-228600" eaLnBrk="0" fontAlgn="base" hangingPunct="0">
              <a:spcBef>
                <a:spcPct val="0"/>
              </a:spcBef>
              <a:spcAft>
                <a:spcPct val="0"/>
              </a:spcAft>
              <a:defRPr sz="2400">
                <a:solidFill>
                  <a:schemeClr val="tx1"/>
                </a:solidFill>
                <a:latin typeface=".VnSouthern" pitchFamily="34" charset="0"/>
              </a:defRPr>
            </a:lvl7pPr>
            <a:lvl8pPr marL="3429000" indent="-228600" eaLnBrk="0" fontAlgn="base" hangingPunct="0">
              <a:spcBef>
                <a:spcPct val="0"/>
              </a:spcBef>
              <a:spcAft>
                <a:spcPct val="0"/>
              </a:spcAft>
              <a:defRPr sz="2400">
                <a:solidFill>
                  <a:schemeClr val="tx1"/>
                </a:solidFill>
                <a:latin typeface=".VnSouthern" pitchFamily="34" charset="0"/>
              </a:defRPr>
            </a:lvl8pPr>
            <a:lvl9pPr marL="3886200" indent="-228600" eaLnBrk="0" fontAlgn="base" hangingPunct="0">
              <a:spcBef>
                <a:spcPct val="0"/>
              </a:spcBef>
              <a:spcAft>
                <a:spcPct val="0"/>
              </a:spcAft>
              <a:defRPr sz="2400">
                <a:solidFill>
                  <a:schemeClr val="tx1"/>
                </a:solidFill>
                <a:latin typeface=".VnSouthern" pitchFamily="34" charset="0"/>
              </a:defRPr>
            </a:lvl9pPr>
          </a:lstStyle>
          <a:p>
            <a:pPr>
              <a:spcBef>
                <a:spcPct val="50000"/>
              </a:spcBef>
            </a:pPr>
            <a:r>
              <a:rPr lang="en-US" b="1">
                <a:solidFill>
                  <a:srgbClr val="0000CC"/>
                </a:solidFill>
                <a:latin typeface="VNI-Avo" pitchFamily="2" charset="0"/>
              </a:rPr>
              <a:t>Tìm hieåu:</a:t>
            </a:r>
          </a:p>
          <a:p>
            <a:pPr>
              <a:spcBef>
                <a:spcPct val="50000"/>
              </a:spcBef>
            </a:pPr>
            <a:r>
              <a:rPr lang="en-US" b="1">
                <a:solidFill>
                  <a:srgbClr val="0000CC"/>
                </a:solidFill>
                <a:latin typeface="VNI-Avo" pitchFamily="2" charset="0"/>
              </a:rPr>
              <a:t>    *  Em  thaáy laù côø ôû ñaâu?</a:t>
            </a:r>
          </a:p>
          <a:p>
            <a:pPr>
              <a:spcBef>
                <a:spcPct val="50000"/>
              </a:spcBef>
            </a:pPr>
            <a:r>
              <a:rPr lang="en-US" b="1">
                <a:solidFill>
                  <a:srgbClr val="0000CC"/>
                </a:solidFill>
                <a:latin typeface="VNI-Avo" pitchFamily="2" charset="0"/>
              </a:rPr>
              <a:t>    *  Laù côø Vieät Nam coù maøu gì?</a:t>
            </a:r>
          </a:p>
          <a:p>
            <a:pPr>
              <a:spcBef>
                <a:spcPct val="50000"/>
              </a:spcBef>
            </a:pPr>
            <a:r>
              <a:rPr lang="en-US" b="1">
                <a:solidFill>
                  <a:srgbClr val="0000CC"/>
                </a:solidFill>
                <a:latin typeface="VNI-Avo" pitchFamily="2" charset="0"/>
              </a:rPr>
              <a:t>    *  Ngoâi sao ôû giöõa coù maøu gì? Maáy caùnh?</a:t>
            </a:r>
          </a:p>
          <a:p>
            <a:pPr>
              <a:spcBef>
                <a:spcPct val="50000"/>
              </a:spcBef>
            </a:pPr>
            <a:endParaRPr lang="en-US" sz="1800" b="1">
              <a:solidFill>
                <a:srgbClr val="0000CC"/>
              </a:solidFill>
              <a:latin typeface="VNI-Avo" pitchFamily="2" charset="0"/>
            </a:endParaRPr>
          </a:p>
        </p:txBody>
      </p:sp>
      <p:pic>
        <p:nvPicPr>
          <p:cNvPr id="9232" name="Top Ca - Quoc Ca.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153400" y="58674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9233" name="Rectangle 17"/>
          <p:cNvSpPr>
            <a:spLocks noChangeArrowheads="1"/>
          </p:cNvSpPr>
          <p:nvPr/>
        </p:nvSpPr>
        <p:spPr bwMode="auto">
          <a:xfrm>
            <a:off x="0" y="0"/>
            <a:ext cx="9144000" cy="990600"/>
          </a:xfrm>
          <a:prstGeom prst="rect">
            <a:avLst/>
          </a:prstGeom>
          <a:gradFill rotWithShape="1">
            <a:gsLst>
              <a:gs pos="0">
                <a:srgbClr val="66FF33"/>
              </a:gs>
              <a:gs pos="50000">
                <a:schemeClr val="bg1"/>
              </a:gs>
              <a:gs pos="100000">
                <a:srgbClr val="66FF33"/>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4000" b="1">
                <a:solidFill>
                  <a:srgbClr val="FF0000"/>
                </a:solidFill>
                <a:latin typeface=".VnVogue" pitchFamily="34" charset="0"/>
              </a:rPr>
              <a:t>BµI 6: Nghiªm trang khi chµo cê</a:t>
            </a:r>
            <a:endParaRPr lang="en-US" sz="4000">
              <a:latin typeface=".VnVogu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linds(horizont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23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65940" fill="hold"/>
                                        <p:tgtEl>
                                          <p:spTgt spid="9232"/>
                                        </p:tgtEl>
                                      </p:cBhvr>
                                    </p:cmd>
                                  </p:childTnLst>
                                </p:cTn>
                              </p:par>
                            </p:childTnLst>
                          </p:cTn>
                        </p:par>
                      </p:childTnLst>
                    </p:cTn>
                  </p:par>
                </p:childTnLst>
              </p:cTn>
              <p:nextCondLst>
                <p:cond evt="onClick" delay="0">
                  <p:tgtEl>
                    <p:spTgt spid="9232"/>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92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61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82&quot;/&gt;&lt;/object&gt;&lt;object type=&quot;3&quot; unique_id=&quot;10007&quot;&gt;&lt;property id=&quot;20148&quot; value=&quot;5&quot;/&gt;&lt;property id=&quot;20300&quot; value=&quot;Slide 4&quot;/&gt;&lt;property id=&quot;20307&quot; value=&quot;315&quot;/&gt;&lt;/object&gt;&lt;object type=&quot;3&quot; unique_id=&quot;10008&quot;&gt;&lt;property id=&quot;20148&quot; value=&quot;5&quot;/&gt;&lt;property id=&quot;20300&quot; value=&quot;Slide 6&quot;/&gt;&lt;property id=&quot;20307&quot; value=&quot;307&quot;/&gt;&lt;/object&gt;&lt;object type=&quot;3&quot; unique_id=&quot;10009&quot;&gt;&lt;property id=&quot;20148&quot; value=&quot;5&quot;/&gt;&lt;property id=&quot;20300&quot; value=&quot;Slide 7&quot;/&gt;&lt;property id=&quot;20307&quot; value=&quot;284&quot;/&gt;&lt;/object&gt;&lt;object type=&quot;3&quot; unique_id=&quot;10010&quot;&gt;&lt;property id=&quot;20148&quot; value=&quot;5&quot;/&gt;&lt;property id=&quot;20300&quot; value=&quot;Slide 8&quot;/&gt;&lt;property id=&quot;20307&quot; value=&quot;306&quot;/&gt;&lt;/object&gt;&lt;object type=&quot;3&quot; unique_id=&quot;10011&quot;&gt;&lt;property id=&quot;20148&quot; value=&quot;5&quot;/&gt;&lt;property id=&quot;20300&quot; value=&quot;Slide 11&quot;/&gt;&lt;property id=&quot;20307&quot; value=&quot;305&quot;/&gt;&lt;/object&gt;&lt;object type=&quot;3&quot; unique_id=&quot;10012&quot;&gt;&lt;property id=&quot;20148&quot; value=&quot;5&quot;/&gt;&lt;property id=&quot;20300&quot; value=&quot;Slide 12&quot;/&gt;&lt;property id=&quot;20307&quot; value=&quot;286&quot;/&gt;&lt;/object&gt;&lt;object type=&quot;3&quot; unique_id=&quot;10013&quot;&gt;&lt;property id=&quot;20148&quot; value=&quot;5&quot;/&gt;&lt;property id=&quot;20300&quot; value=&quot;Slide 13&quot;/&gt;&lt;property id=&quot;20307&quot; value=&quot;311&quot;/&gt;&lt;/object&gt;&lt;object type=&quot;3&quot; unique_id=&quot;10014&quot;&gt;&lt;property id=&quot;20148&quot; value=&quot;5&quot;/&gt;&lt;property id=&quot;20300&quot; value=&quot;Slide 14&quot;/&gt;&lt;property id=&quot;20307&quot; value=&quot;289&quot;/&gt;&lt;/object&gt;&lt;object type=&quot;3&quot; unique_id=&quot;10015&quot;&gt;&lt;property id=&quot;20148&quot; value=&quot;5&quot;/&gt;&lt;property id=&quot;20300&quot; value=&quot;Slide 15&quot;/&gt;&lt;property id=&quot;20307&quot; value=&quot;298&quot;/&gt;&lt;/object&gt;&lt;object type=&quot;3&quot; unique_id=&quot;10016&quot;&gt;&lt;property id=&quot;20148&quot; value=&quot;5&quot;/&gt;&lt;property id=&quot;20300&quot; value=&quot;Slide 16&quot;/&gt;&lt;property id=&quot;20307&quot; value=&quot;299&quot;/&gt;&lt;/object&gt;&lt;object type=&quot;3&quot; unique_id=&quot;10017&quot;&gt;&lt;property id=&quot;20148&quot; value=&quot;5&quot;/&gt;&lt;property id=&quot;20300&quot; value=&quot;Slide 17&quot;/&gt;&lt;property id=&quot;20307&quot; value=&quot;301&quot;/&gt;&lt;/object&gt;&lt;object type=&quot;3&quot; unique_id=&quot;10018&quot;&gt;&lt;property id=&quot;20148&quot; value=&quot;5&quot;/&gt;&lt;property id=&quot;20300&quot; value=&quot;Slide 18&quot;/&gt;&lt;property id=&quot;20307&quot; value=&quot;300&quot;/&gt;&lt;/object&gt;&lt;object type=&quot;3&quot; unique_id=&quot;10019&quot;&gt;&lt;property id=&quot;20148&quot; value=&quot;5&quot;/&gt;&lt;property id=&quot;20300&quot; value=&quot;Slide 19&quot;/&gt;&lt;property id=&quot;20307&quot; value=&quot;303&quot;/&gt;&lt;/object&gt;&lt;object type=&quot;3&quot; unique_id=&quot;10020&quot;&gt;&lt;property id=&quot;20148&quot; value=&quot;5&quot;/&gt;&lt;property id=&quot;20300&quot; value=&quot;Slide 20&quot;/&gt;&lt;property id=&quot;20307&quot; value=&quot;302&quot;/&gt;&lt;/object&gt;&lt;object type=&quot;3&quot; unique_id=&quot;10021&quot;&gt;&lt;property id=&quot;20148&quot; value=&quot;5&quot;/&gt;&lt;property id=&quot;20300&quot; value=&quot;Slide 21&quot;/&gt;&lt;property id=&quot;20307&quot; value=&quot;293&quot;/&gt;&lt;/object&gt;&lt;object type=&quot;3&quot; unique_id=&quot;10022&quot;&gt;&lt;property id=&quot;20148&quot; value=&quot;5&quot;/&gt;&lt;property id=&quot;20300&quot; value=&quot;Slide 22&quot;/&gt;&lt;property id=&quot;20307&quot; value=&quot;304&quot;/&gt;&lt;/object&gt;&lt;object type=&quot;3&quot; unique_id=&quot;10023&quot;&gt;&lt;property id=&quot;20148&quot; value=&quot;5&quot;/&gt;&lt;property id=&quot;20300&quot; value=&quot;Slide 23&quot;/&gt;&lt;property id=&quot;20307&quot; value=&quot;316&quot;/&gt;&lt;/object&gt;&lt;object type=&quot;3&quot; unique_id=&quot;10200&quot;&gt;&lt;property id=&quot;20148&quot; value=&quot;5&quot;/&gt;&lt;property id=&quot;20300&quot; value=&quot;Slide 5&quot;/&gt;&lt;property id=&quot;20307&quot; value=&quot;318&quot;/&gt;&lt;/object&gt;&lt;object type=&quot;3&quot; unique_id=&quot;10247&quot;&gt;&lt;property id=&quot;20148&quot; value=&quot;5&quot;/&gt;&lt;property id=&quot;20300&quot; value=&quot;Slide 9&quot;/&gt;&lt;property id=&quot;20307&quot; value=&quot;319&quot;/&gt;&lt;/object&gt;&lt;object type=&quot;3&quot; unique_id=&quot;10248&quot;&gt;&lt;property id=&quot;20148&quot; value=&quot;5&quot;/&gt;&lt;property id=&quot;20300&quot; value=&quot;Slide 10&quot;/&gt;&lt;property id=&quot;20307&quot; value=&quot;32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996</TotalTime>
  <Words>426</Words>
  <Application>Microsoft Office PowerPoint</Application>
  <PresentationFormat>On-screen Show (4:3)</PresentationFormat>
  <Paragraphs>49</Paragraphs>
  <Slides>23</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.VnSouthern</vt:lpstr>
      <vt:lpstr>Arial</vt:lpstr>
      <vt:lpstr>Calibri</vt:lpstr>
      <vt:lpstr>.VnAvant</vt:lpstr>
      <vt:lpstr>VNI-Avo</vt:lpstr>
      <vt:lpstr>Times New Roman</vt:lpstr>
      <vt:lpstr>Wingdings 2</vt:lpstr>
      <vt:lpstr>.VnVogue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Nghiem trang khi chao co (T1).ppt</dc:title>
  <dc:creator>AQ</dc:creator>
  <cp:lastModifiedBy>JangMiley</cp:lastModifiedBy>
  <cp:revision>200</cp:revision>
  <dcterms:created xsi:type="dcterms:W3CDTF">2009-11-04T14:48:07Z</dcterms:created>
  <dcterms:modified xsi:type="dcterms:W3CDTF">2014-10-08T11:06:36Z</dcterms:modified>
</cp:coreProperties>
</file>