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71" r:id="rId2"/>
    <p:sldId id="259" r:id="rId3"/>
    <p:sldId id="262" r:id="rId4"/>
    <p:sldId id="310" r:id="rId5"/>
    <p:sldId id="263" r:id="rId6"/>
    <p:sldId id="311" r:id="rId7"/>
    <p:sldId id="312" r:id="rId8"/>
    <p:sldId id="340" r:id="rId9"/>
    <p:sldId id="315" r:id="rId10"/>
    <p:sldId id="372" r:id="rId11"/>
    <p:sldId id="265" r:id="rId12"/>
    <p:sldId id="344" r:id="rId13"/>
    <p:sldId id="345" r:id="rId14"/>
    <p:sldId id="343" r:id="rId15"/>
    <p:sldId id="347" r:id="rId16"/>
    <p:sldId id="350" r:id="rId17"/>
    <p:sldId id="349" r:id="rId18"/>
    <p:sldId id="348" r:id="rId19"/>
    <p:sldId id="352" r:id="rId20"/>
    <p:sldId id="323" r:id="rId21"/>
    <p:sldId id="367" r:id="rId22"/>
    <p:sldId id="324" r:id="rId23"/>
    <p:sldId id="368" r:id="rId24"/>
    <p:sldId id="325" r:id="rId25"/>
    <p:sldId id="369" r:id="rId26"/>
    <p:sldId id="326" r:id="rId27"/>
    <p:sldId id="370" r:id="rId28"/>
    <p:sldId id="353" r:id="rId29"/>
    <p:sldId id="365" r:id="rId30"/>
    <p:sldId id="354" r:id="rId31"/>
    <p:sldId id="355" r:id="rId32"/>
    <p:sldId id="356" r:id="rId33"/>
    <p:sldId id="357" r:id="rId34"/>
    <p:sldId id="358" r:id="rId35"/>
    <p:sldId id="359" r:id="rId36"/>
    <p:sldId id="360" r:id="rId37"/>
    <p:sldId id="361" r:id="rId38"/>
    <p:sldId id="362" r:id="rId39"/>
    <p:sldId id="363" r:id="rId40"/>
    <p:sldId id="364" r:id="rId41"/>
    <p:sldId id="298" r:id="rId42"/>
    <p:sldId id="30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0" autoAdjust="0"/>
    <p:restoredTop sz="94660"/>
  </p:normalViewPr>
  <p:slideViewPr>
    <p:cSldViewPr>
      <p:cViewPr>
        <p:scale>
          <a:sx n="74" d="100"/>
          <a:sy n="74" d="100"/>
        </p:scale>
        <p:origin x="-2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28DA1-628B-4F43-A5CC-CE773EFE41D7}" type="datetimeFigureOut">
              <a:rPr lang="en-US" smtClean="0"/>
              <a:pPr/>
              <a:t>15/10/2018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D9556-A7DE-497B-AE39-4AC7B7AFA433}" type="slidenum">
              <a:rPr lang="en-US" smtClean="0"/>
              <a:pPr/>
              <a:t>‹#›</a:t>
            </a:fld>
            <a:endParaRPr lang="en-US"/>
          </a:p>
        </p:txBody>
      </p:sp>
    </p:spTree>
    <p:extLst>
      <p:ext uri="{BB962C8B-B14F-4D97-AF65-F5344CB8AC3E}">
        <p14:creationId xmlns:p14="http://schemas.microsoft.com/office/powerpoint/2010/main" val="15566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BF0846F8-E239-40C6-92C8-9580D810FC22}"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0D9556-A7DE-497B-AE39-4AC7B7AFA433}"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7EDEB-9B31-483B-A0E0-68C4C05B55D2}" type="datetimeFigureOut">
              <a:rPr lang="en-US" smtClean="0"/>
              <a:pPr/>
              <a:t>15/10/2018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7E31-4710-4EB3-B7CF-7521C26A1C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7EDEB-9B31-483B-A0E0-68C4C05B55D2}" type="datetimeFigureOut">
              <a:rPr lang="en-US" smtClean="0"/>
              <a:pPr/>
              <a:t>15/10/2018</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7E31-4710-4EB3-B7CF-7521C26A1C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file:///C:\Users\Luan95\Downloads\Nh&#7841;c%20thi&#7871;u%20nhi%20vui%20nh&#7897;n%20cho%20b&#233;-%20R&#432;&#7899;c%20&#273;&#232;n%20th&#225;ng%20t&#225;m%20(online-video-cutter.com)%20(1).mp4"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C:\Users\A\Downloads\T&#7889;p%20Ca%20Thi&#7871;u%20Nhi%20-%20R&#432;&#7899;c%20&#272;&#232;n%20Th&#225;ng%20T&#225;m.mp3"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file:///C:\Users\Luan95\Downloads\Nh&#7841;c%20thi&#7871;u%20nhi%20vui%20nh&#7897;n%20cho%20b&#233;-%20R&#432;&#7899;c%20&#273;&#232;n%20th&#225;ng%20t&#225;m%20(online-video-cutter.com)%20(1).mp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0.gif"/><Relationship Id="rId11" Type="http://schemas.openxmlformats.org/officeDocument/2006/relationships/image" Target="../media/image41.jpeg"/><Relationship Id="rId5" Type="http://schemas.openxmlformats.org/officeDocument/2006/relationships/image" Target="../media/image38.jpeg"/><Relationship Id="rId10" Type="http://schemas.openxmlformats.org/officeDocument/2006/relationships/image" Target="../media/image40.jpeg"/><Relationship Id="rId4" Type="http://schemas.openxmlformats.org/officeDocument/2006/relationships/image" Target="../media/image37.jpeg"/><Relationship Id="rId9"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file:///C:\Users\A\Downloads\T&#7889;p%20Ca%20Thi&#7871;u%20Nhi%20-%20R&#432;&#7899;c%20&#272;&#232;n%20Th&#225;ng%20T&#225;m.mp3" TargetMode="External"/><Relationship Id="rId7" Type="http://schemas.openxmlformats.org/officeDocument/2006/relationships/image" Target="../media/image47.png"/><Relationship Id="rId2" Type="http://schemas.openxmlformats.org/officeDocument/2006/relationships/audio" Target="file:///G:\YESTER~1.MP3" TargetMode="External"/><Relationship Id="rId1" Type="http://schemas.openxmlformats.org/officeDocument/2006/relationships/audio" Target="file:///G:\M2M%20-%20%20Pretty%20boy.mp3" TargetMode="External"/><Relationship Id="rId6" Type="http://schemas.openxmlformats.org/officeDocument/2006/relationships/image" Target="../media/image46.jpeg"/><Relationship Id="rId11" Type="http://schemas.openxmlformats.org/officeDocument/2006/relationships/image" Target="../media/image7.pn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slideLayout" Target="../slideLayouts/slideLayout7.xml"/><Relationship Id="rId9"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MCj04358090000[1]"/>
          <p:cNvPicPr>
            <a:picLocks noChangeAspect="1" noChangeArrowheads="1"/>
          </p:cNvPicPr>
          <p:nvPr/>
        </p:nvPicPr>
        <p:blipFill>
          <a:blip r:embed="rId2"/>
          <a:srcRect/>
          <a:stretch>
            <a:fillRect/>
          </a:stretch>
        </p:blipFill>
        <p:spPr bwMode="auto">
          <a:xfrm>
            <a:off x="0" y="4962525"/>
            <a:ext cx="1219200" cy="1895475"/>
          </a:xfrm>
          <a:prstGeom prst="rect">
            <a:avLst/>
          </a:prstGeom>
          <a:noFill/>
          <a:ln w="9525">
            <a:noFill/>
            <a:miter lim="800000"/>
            <a:headEnd/>
            <a:tailEnd/>
          </a:ln>
        </p:spPr>
      </p:pic>
      <p:pic>
        <p:nvPicPr>
          <p:cNvPr id="2051" name="Picture 10" descr="Dove-02-june"/>
          <p:cNvPicPr>
            <a:picLocks noChangeAspect="1" noChangeArrowheads="1" noCrop="1"/>
          </p:cNvPicPr>
          <p:nvPr/>
        </p:nvPicPr>
        <p:blipFill>
          <a:blip r:embed="rId3"/>
          <a:srcRect/>
          <a:stretch>
            <a:fillRect/>
          </a:stretch>
        </p:blipFill>
        <p:spPr bwMode="auto">
          <a:xfrm>
            <a:off x="7924800" y="152400"/>
            <a:ext cx="1676400" cy="609600"/>
          </a:xfrm>
          <a:prstGeom prst="rect">
            <a:avLst/>
          </a:prstGeom>
          <a:noFill/>
          <a:ln w="9525">
            <a:noFill/>
            <a:miter lim="800000"/>
            <a:headEnd/>
            <a:tailEnd/>
          </a:ln>
        </p:spPr>
      </p:pic>
      <p:pic>
        <p:nvPicPr>
          <p:cNvPr id="2052" name="Picture 11" descr="Dove-02-june"/>
          <p:cNvPicPr>
            <a:picLocks noChangeAspect="1" noChangeArrowheads="1" noCrop="1"/>
          </p:cNvPicPr>
          <p:nvPr/>
        </p:nvPicPr>
        <p:blipFill>
          <a:blip r:embed="rId3"/>
          <a:srcRect/>
          <a:stretch>
            <a:fillRect/>
          </a:stretch>
        </p:blipFill>
        <p:spPr bwMode="auto">
          <a:xfrm>
            <a:off x="-38100" y="228600"/>
            <a:ext cx="1676400" cy="609600"/>
          </a:xfrm>
          <a:prstGeom prst="rect">
            <a:avLst/>
          </a:prstGeom>
          <a:noFill/>
          <a:ln w="9525">
            <a:noFill/>
            <a:miter lim="800000"/>
            <a:headEnd/>
            <a:tailEnd/>
          </a:ln>
        </p:spPr>
      </p:pic>
      <p:pic>
        <p:nvPicPr>
          <p:cNvPr id="2053" name="Picture 14" descr="Firewrk8"/>
          <p:cNvPicPr>
            <a:picLocks noChangeAspect="1" noChangeArrowheads="1"/>
          </p:cNvPicPr>
          <p:nvPr/>
        </p:nvPicPr>
        <p:blipFill>
          <a:blip r:embed="rId4">
            <a:lum bright="6000" contrast="30000"/>
          </a:blip>
          <a:srcRect/>
          <a:stretch>
            <a:fillRect/>
          </a:stretch>
        </p:blipFill>
        <p:spPr bwMode="auto">
          <a:xfrm>
            <a:off x="6429388" y="1500174"/>
            <a:ext cx="1905000" cy="1865313"/>
          </a:xfrm>
          <a:prstGeom prst="rect">
            <a:avLst/>
          </a:prstGeom>
          <a:noFill/>
          <a:ln w="9525">
            <a:noFill/>
            <a:miter lim="800000"/>
            <a:headEnd/>
            <a:tailEnd/>
          </a:ln>
        </p:spPr>
      </p:pic>
      <p:pic>
        <p:nvPicPr>
          <p:cNvPr id="2054" name="Picture 15" descr="Dove-02-june"/>
          <p:cNvPicPr>
            <a:picLocks noChangeAspect="1" noChangeArrowheads="1" noCrop="1"/>
          </p:cNvPicPr>
          <p:nvPr/>
        </p:nvPicPr>
        <p:blipFill>
          <a:blip r:embed="rId3"/>
          <a:srcRect/>
          <a:stretch>
            <a:fillRect/>
          </a:stretch>
        </p:blipFill>
        <p:spPr bwMode="auto">
          <a:xfrm>
            <a:off x="3962400" y="838200"/>
            <a:ext cx="1676400" cy="609600"/>
          </a:xfrm>
          <a:prstGeom prst="rect">
            <a:avLst/>
          </a:prstGeom>
          <a:noFill/>
          <a:ln w="9525">
            <a:noFill/>
            <a:miter lim="800000"/>
            <a:headEnd/>
            <a:tailEnd/>
          </a:ln>
        </p:spPr>
      </p:pic>
      <p:pic>
        <p:nvPicPr>
          <p:cNvPr id="2055" name="Picture 8" descr="Book-09"/>
          <p:cNvPicPr>
            <a:picLocks noChangeAspect="1" noChangeArrowheads="1" noCrop="1"/>
          </p:cNvPicPr>
          <p:nvPr/>
        </p:nvPicPr>
        <p:blipFill>
          <a:blip r:embed="rId5"/>
          <a:srcRect/>
          <a:stretch>
            <a:fillRect/>
          </a:stretch>
        </p:blipFill>
        <p:spPr bwMode="auto">
          <a:xfrm>
            <a:off x="6786578" y="3357562"/>
            <a:ext cx="1409700" cy="1073150"/>
          </a:xfrm>
          <a:prstGeom prst="rect">
            <a:avLst/>
          </a:prstGeom>
          <a:noFill/>
          <a:ln w="9525">
            <a:noFill/>
            <a:miter lim="800000"/>
            <a:headEnd/>
            <a:tailEnd/>
          </a:ln>
        </p:spPr>
      </p:pic>
      <p:sp>
        <p:nvSpPr>
          <p:cNvPr id="2057" name="WordArt 10"/>
          <p:cNvSpPr>
            <a:spLocks noChangeArrowheads="1" noChangeShapeType="1" noTextEdit="1"/>
          </p:cNvSpPr>
          <p:nvPr/>
        </p:nvSpPr>
        <p:spPr bwMode="auto">
          <a:xfrm>
            <a:off x="2714612" y="1643050"/>
            <a:ext cx="3362325" cy="2057400"/>
          </a:xfrm>
          <a:prstGeom prst="rect">
            <a:avLst/>
          </a:prstGeom>
        </p:spPr>
        <p:txBody>
          <a:bodyPr wrap="none" fromWordArt="1">
            <a:prstTxWarp prst="textPlain">
              <a:avLst>
                <a:gd name="adj" fmla="val 50000"/>
              </a:avLst>
            </a:prstTxWarp>
          </a:bodyPr>
          <a:lstStyle/>
          <a:p>
            <a:pPr algn="ct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ĐỌC</a:t>
            </a:r>
          </a:p>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en-US" sz="3600" b="1" kern="1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4</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8" name="WordArt 11"/>
          <p:cNvSpPr>
            <a:spLocks noChangeArrowheads="1" noChangeShapeType="1" noTextEdit="1"/>
          </p:cNvSpPr>
          <p:nvPr/>
        </p:nvSpPr>
        <p:spPr bwMode="auto">
          <a:xfrm>
            <a:off x="1571604" y="4643446"/>
            <a:ext cx="6705600" cy="1066800"/>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GIÁO VIÊN</a:t>
            </a: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NGUYỄN THỊ HÒA</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pic>
        <p:nvPicPr>
          <p:cNvPr id="2059" name="Picture 12" descr="Firewrk8"/>
          <p:cNvPicPr>
            <a:picLocks noChangeAspect="1" noChangeArrowheads="1"/>
          </p:cNvPicPr>
          <p:nvPr/>
        </p:nvPicPr>
        <p:blipFill>
          <a:blip r:embed="rId4">
            <a:lum bright="6000" contrast="30000"/>
          </a:blip>
          <a:srcRect/>
          <a:stretch>
            <a:fillRect/>
          </a:stretch>
        </p:blipFill>
        <p:spPr bwMode="auto">
          <a:xfrm>
            <a:off x="285720" y="1428736"/>
            <a:ext cx="1905000" cy="1492250"/>
          </a:xfrm>
          <a:prstGeom prst="rect">
            <a:avLst/>
          </a:prstGeom>
          <a:noFill/>
          <a:ln w="9525">
            <a:noFill/>
            <a:miter lim="800000"/>
            <a:headEnd/>
            <a:tailEnd/>
          </a:ln>
        </p:spPr>
      </p:pic>
    </p:spTree>
  </p:cSld>
  <p:clrMapOvr>
    <a:masterClrMapping/>
  </p:clrMapOvr>
  <p:transition advTm="6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3810000" y="990600"/>
            <a:ext cx="184150" cy="366713"/>
          </a:xfrm>
          <a:prstGeom prst="rect">
            <a:avLst/>
          </a:prstGeom>
          <a:noFill/>
          <a:ln w="9525">
            <a:noFill/>
            <a:miter lim="800000"/>
            <a:headEnd/>
            <a:tailEnd/>
          </a:ln>
        </p:spPr>
        <p:txBody>
          <a:bodyPr wrap="none">
            <a:spAutoFit/>
          </a:bodyPr>
          <a:lstStyle/>
          <a:p>
            <a:endParaRPr lang="en-US" b="1">
              <a:solidFill>
                <a:srgbClr val="0000FF"/>
              </a:solidFill>
            </a:endParaRPr>
          </a:p>
        </p:txBody>
      </p:sp>
      <p:sp>
        <p:nvSpPr>
          <p:cNvPr id="6147" name="Text Box 6"/>
          <p:cNvSpPr txBox="1">
            <a:spLocks noChangeArrowheads="1"/>
          </p:cNvSpPr>
          <p:nvPr/>
        </p:nvSpPr>
        <p:spPr bwMode="auto">
          <a:xfrm>
            <a:off x="2819400" y="685800"/>
            <a:ext cx="3790950" cy="519113"/>
          </a:xfrm>
          <a:prstGeom prst="rect">
            <a:avLst/>
          </a:prstGeom>
          <a:noFill/>
          <a:ln w="9525">
            <a:noFill/>
            <a:miter lim="800000"/>
            <a:headEnd/>
            <a:tailEnd/>
          </a:ln>
        </p:spPr>
        <p:txBody>
          <a:bodyPr>
            <a:spAutoFit/>
          </a:bodyPr>
          <a:lstStyle/>
          <a:p>
            <a:pPr algn="ctr">
              <a:spcBef>
                <a:spcPct val="50000"/>
              </a:spcBef>
            </a:pPr>
            <a:r>
              <a:rPr lang="en-US" sz="2800" b="1" smtClean="0">
                <a:solidFill>
                  <a:srgbClr val="0000FF"/>
                </a:solidFill>
                <a:latin typeface=".VnTime" pitchFamily="34" charset="0"/>
              </a:rPr>
              <a:t>Tập đọc</a:t>
            </a:r>
            <a:endParaRPr lang="en-US" sz="2800" b="1">
              <a:solidFill>
                <a:srgbClr val="0000FF"/>
              </a:solidFill>
              <a:latin typeface=".VnTime" pitchFamily="34" charset="0"/>
            </a:endParaRPr>
          </a:p>
        </p:txBody>
      </p:sp>
      <p:sp>
        <p:nvSpPr>
          <p:cNvPr id="8199" name="Text Box 7"/>
          <p:cNvSpPr txBox="1">
            <a:spLocks noChangeArrowheads="1"/>
          </p:cNvSpPr>
          <p:nvPr/>
        </p:nvSpPr>
        <p:spPr bwMode="auto">
          <a:xfrm>
            <a:off x="762000" y="2057400"/>
            <a:ext cx="2994025" cy="523220"/>
          </a:xfrm>
          <a:prstGeom prst="rect">
            <a:avLst/>
          </a:prstGeom>
          <a:noFill/>
          <a:ln w="9525">
            <a:noFill/>
            <a:miter lim="800000"/>
            <a:headEnd/>
            <a:tailEnd/>
          </a:ln>
        </p:spPr>
        <p:txBody>
          <a:bodyPr>
            <a:spAutoFit/>
          </a:bodyPr>
          <a:lstStyle/>
          <a:p>
            <a:r>
              <a:rPr lang="vi-VN" sz="2800" b="1" u="sng">
                <a:latin typeface="+mj-lt"/>
              </a:rPr>
              <a:t>Luyện đọc</a:t>
            </a:r>
          </a:p>
        </p:txBody>
      </p:sp>
      <p:sp>
        <p:nvSpPr>
          <p:cNvPr id="8201" name="Text Box 9"/>
          <p:cNvSpPr txBox="1">
            <a:spLocks noChangeArrowheads="1"/>
          </p:cNvSpPr>
          <p:nvPr/>
        </p:nvSpPr>
        <p:spPr bwMode="auto">
          <a:xfrm>
            <a:off x="3048000" y="1219200"/>
            <a:ext cx="4919663" cy="584775"/>
          </a:xfrm>
          <a:prstGeom prst="rect">
            <a:avLst/>
          </a:prstGeom>
          <a:noFill/>
          <a:ln w="9525">
            <a:noFill/>
            <a:miter lim="800000"/>
            <a:headEnd/>
            <a:tailEnd/>
          </a:ln>
        </p:spPr>
        <p:txBody>
          <a:bodyPr>
            <a:spAutoFit/>
          </a:bodyPr>
          <a:lstStyle/>
          <a:p>
            <a:r>
              <a:rPr lang="vi-VN" sz="3200" b="1">
                <a:solidFill>
                  <a:srgbClr val="FF0000"/>
                </a:solidFill>
                <a:latin typeface="+mj-lt"/>
              </a:rPr>
              <a:t>Trung thu độc lập</a:t>
            </a:r>
          </a:p>
        </p:txBody>
      </p:sp>
      <p:sp>
        <p:nvSpPr>
          <p:cNvPr id="8202" name="Text Box 10"/>
          <p:cNvSpPr txBox="1">
            <a:spLocks noChangeArrowheads="1"/>
          </p:cNvSpPr>
          <p:nvPr/>
        </p:nvSpPr>
        <p:spPr bwMode="auto">
          <a:xfrm>
            <a:off x="5257800" y="2057400"/>
            <a:ext cx="2955925" cy="523220"/>
          </a:xfrm>
          <a:prstGeom prst="rect">
            <a:avLst/>
          </a:prstGeom>
          <a:noFill/>
          <a:ln w="9525">
            <a:noFill/>
            <a:miter lim="800000"/>
            <a:headEnd/>
            <a:tailEnd/>
          </a:ln>
        </p:spPr>
        <p:txBody>
          <a:bodyPr>
            <a:spAutoFit/>
          </a:bodyPr>
          <a:lstStyle/>
          <a:p>
            <a:r>
              <a:rPr lang="en-US" sz="2800" b="1" u="sng" smtClean="0">
                <a:latin typeface="Times New Roman" pitchFamily="18" charset="0"/>
                <a:cs typeface="Times New Roman" pitchFamily="18" charset="0"/>
              </a:rPr>
              <a:t>Tìm </a:t>
            </a:r>
            <a:r>
              <a:rPr lang="en-US" sz="2800" b="1" u="sng">
                <a:latin typeface="Times New Roman" pitchFamily="18" charset="0"/>
                <a:cs typeface="Times New Roman" pitchFamily="18" charset="0"/>
              </a:rPr>
              <a:t>hiểu bài</a:t>
            </a:r>
          </a:p>
        </p:txBody>
      </p:sp>
      <p:sp>
        <p:nvSpPr>
          <p:cNvPr id="8203" name="Text Box 11"/>
          <p:cNvSpPr txBox="1">
            <a:spLocks noChangeArrowheads="1"/>
          </p:cNvSpPr>
          <p:nvPr/>
        </p:nvSpPr>
        <p:spPr bwMode="auto">
          <a:xfrm>
            <a:off x="152400" y="2762518"/>
            <a:ext cx="4419600" cy="1384995"/>
          </a:xfrm>
          <a:prstGeom prst="rect">
            <a:avLst/>
          </a:prstGeom>
          <a:noFill/>
          <a:ln w="9525">
            <a:noFill/>
            <a:miter lim="800000"/>
            <a:headEnd/>
            <a:tailEnd/>
          </a:ln>
        </p:spPr>
        <p:txBody>
          <a:bodyPr wrap="square">
            <a:spAutoFit/>
          </a:bodyPr>
          <a:lstStyle/>
          <a:p>
            <a:r>
              <a:rPr lang="en-US" sz="2800" b="1" smtClean="0">
                <a:solidFill>
                  <a:schemeClr val="tx2">
                    <a:lumMod val="75000"/>
                  </a:schemeClr>
                </a:solidFill>
                <a:latin typeface="Times New Roman" pitchFamily="18" charset="0"/>
                <a:cs typeface="Times New Roman" pitchFamily="18" charset="0"/>
              </a:rPr>
              <a:t>- Gió núi </a:t>
            </a:r>
            <a:r>
              <a:rPr lang="en-US" sz="2800" b="1">
                <a:solidFill>
                  <a:schemeClr val="tx2">
                    <a:lumMod val="75000"/>
                  </a:schemeClr>
                </a:solidFill>
                <a:latin typeface="Times New Roman" pitchFamily="18" charset="0"/>
                <a:cs typeface="Times New Roman" pitchFamily="18" charset="0"/>
              </a:rPr>
              <a:t>bao la</a:t>
            </a:r>
          </a:p>
          <a:p>
            <a:r>
              <a:rPr lang="en-US" sz="2800" b="1" smtClean="0">
                <a:solidFill>
                  <a:srgbClr val="193D69"/>
                </a:solidFill>
                <a:latin typeface="+mj-lt"/>
              </a:rPr>
              <a:t>- </a:t>
            </a:r>
            <a:r>
              <a:rPr lang="vi-VN" sz="2800" b="1" smtClean="0">
                <a:solidFill>
                  <a:srgbClr val="193D69"/>
                </a:solidFill>
                <a:latin typeface="+mj-lt"/>
              </a:rPr>
              <a:t>độc </a:t>
            </a:r>
            <a:r>
              <a:rPr lang="vi-VN" sz="2800" b="1">
                <a:solidFill>
                  <a:srgbClr val="193D69"/>
                </a:solidFill>
                <a:latin typeface="+mj-lt"/>
              </a:rPr>
              <a:t>lập</a:t>
            </a:r>
          </a:p>
          <a:p>
            <a:r>
              <a:rPr lang="en-US" sz="2800" b="1" smtClean="0">
                <a:solidFill>
                  <a:srgbClr val="193D69"/>
                </a:solidFill>
                <a:latin typeface="+mj-lt"/>
              </a:rPr>
              <a:t>- </a:t>
            </a:r>
            <a:r>
              <a:rPr lang="vi-VN" sz="2800" b="1" smtClean="0">
                <a:solidFill>
                  <a:srgbClr val="193D69"/>
                </a:solidFill>
                <a:latin typeface="+mj-lt"/>
              </a:rPr>
              <a:t>mươi </a:t>
            </a:r>
            <a:r>
              <a:rPr lang="vi-VN" sz="2800" b="1">
                <a:solidFill>
                  <a:srgbClr val="193D69"/>
                </a:solidFill>
                <a:latin typeface="+mj-lt"/>
              </a:rPr>
              <a:t>mười lăm năm nữa</a:t>
            </a:r>
          </a:p>
        </p:txBody>
      </p:sp>
      <p:sp>
        <p:nvSpPr>
          <p:cNvPr id="6152" name="Line 12"/>
          <p:cNvSpPr>
            <a:spLocks noChangeShapeType="1"/>
          </p:cNvSpPr>
          <p:nvPr/>
        </p:nvSpPr>
        <p:spPr bwMode="auto">
          <a:xfrm flipH="1">
            <a:off x="4427984" y="2438400"/>
            <a:ext cx="0" cy="4419600"/>
          </a:xfrm>
          <a:prstGeom prst="line">
            <a:avLst/>
          </a:prstGeom>
          <a:noFill/>
          <a:ln w="38100" cmpd="dbl">
            <a:solidFill>
              <a:srgbClr val="0066FF"/>
            </a:solidFill>
            <a:round/>
            <a:headEnd/>
            <a:tailEnd/>
          </a:ln>
        </p:spPr>
        <p:txBody>
          <a:bodyPr/>
          <a:lstStyle/>
          <a:p>
            <a:endParaRPr lang="en-US"/>
          </a:p>
        </p:txBody>
      </p:sp>
      <p:sp>
        <p:nvSpPr>
          <p:cNvPr id="2" name="Rectangle 1"/>
          <p:cNvSpPr/>
          <p:nvPr/>
        </p:nvSpPr>
        <p:spPr>
          <a:xfrm>
            <a:off x="4860032" y="2886739"/>
            <a:ext cx="3459601" cy="523220"/>
          </a:xfrm>
          <a:prstGeom prst="rect">
            <a:avLst/>
          </a:prstGeom>
        </p:spPr>
        <p:txBody>
          <a:bodyPr wrap="none">
            <a:spAutoFit/>
          </a:bodyPr>
          <a:lstStyle/>
          <a:p>
            <a:pPr>
              <a:defRPr/>
            </a:pPr>
            <a:r>
              <a:rPr lang="en-US" sz="2800" b="1">
                <a:solidFill>
                  <a:schemeClr val="accent4">
                    <a:lumMod val="10000"/>
                  </a:schemeClr>
                </a:solidFill>
                <a:latin typeface="Times New Roman" pitchFamily="18" charset="0"/>
                <a:cs typeface="Times New Roman" pitchFamily="18" charset="0"/>
              </a:rPr>
              <a:t>Tết trung thu độc lập</a:t>
            </a:r>
            <a:endParaRPr lang="en-US" sz="2800" b="1" dirty="0">
              <a:solidFill>
                <a:schemeClr val="accent4">
                  <a:lumMod val="10000"/>
                </a:schemeClr>
              </a:solidFill>
              <a:latin typeface="Times New Roman" pitchFamily="18" charset="0"/>
              <a:cs typeface="Times New Roman" pitchFamily="18" charset="0"/>
            </a:endParaRPr>
          </a:p>
        </p:txBody>
      </p:sp>
      <p:sp>
        <p:nvSpPr>
          <p:cNvPr id="3" name="Rectangle 2"/>
          <p:cNvSpPr/>
          <p:nvPr/>
        </p:nvSpPr>
        <p:spPr>
          <a:xfrm>
            <a:off x="4860032" y="3595490"/>
            <a:ext cx="2862258" cy="523220"/>
          </a:xfrm>
          <a:prstGeom prst="rect">
            <a:avLst/>
          </a:prstGeom>
        </p:spPr>
        <p:txBody>
          <a:bodyPr wrap="none">
            <a:spAutoFit/>
          </a:bodyPr>
          <a:lstStyle/>
          <a:p>
            <a:pPr>
              <a:defRPr/>
            </a:pPr>
            <a:r>
              <a:rPr lang="en-US" sz="2800" b="1">
                <a:solidFill>
                  <a:schemeClr val="accent4">
                    <a:lumMod val="10000"/>
                  </a:schemeClr>
                </a:solidFill>
                <a:latin typeface="Times New Roman" pitchFamily="18" charset="0"/>
                <a:cs typeface="Times New Roman" pitchFamily="18" charset="0"/>
              </a:rPr>
              <a:t>Trại ( doanh trại)</a:t>
            </a:r>
            <a:endParaRPr lang="en-US" sz="2800" b="1" dirty="0">
              <a:solidFill>
                <a:schemeClr val="accent4">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4114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ox(in)">
                                      <p:cBhvr>
                                        <p:cTn id="7" dur="500"/>
                                        <p:tgtEl>
                                          <p:spTgt spid="819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202"/>
                                        </p:tgtEl>
                                        <p:attrNameLst>
                                          <p:attrName>style.visibility</p:attrName>
                                        </p:attrNameLst>
                                      </p:cBhvr>
                                      <p:to>
                                        <p:strVal val="visible"/>
                                      </p:to>
                                    </p:set>
                                    <p:animEffect transition="in" filter="box(in)">
                                      <p:cBhvr>
                                        <p:cTn id="10" dur="500"/>
                                        <p:tgtEl>
                                          <p:spTgt spid="820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203"/>
                                        </p:tgtEl>
                                        <p:attrNameLst>
                                          <p:attrName>style.visibility</p:attrName>
                                        </p:attrNameLst>
                                      </p:cBhvr>
                                      <p:to>
                                        <p:strVal val="visible"/>
                                      </p:to>
                                    </p:set>
                                    <p:animEffect transition="in" filter="checkerboard(across)">
                                      <p:cBhvr>
                                        <p:cTn id="15"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2" grpId="0"/>
      <p:bldP spid="82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bwMode="auto">
          <a:xfrm>
            <a:off x="26988" y="61913"/>
            <a:ext cx="1649412" cy="623887"/>
          </a:xfrm>
          <a:prstGeom prst="roundRect">
            <a:avLst/>
          </a:prstGeom>
          <a:solidFill>
            <a:schemeClr val="accent3"/>
          </a:solidFill>
          <a:ln w="9525" cap="flat" cmpd="sng" algn="ctr">
            <a:solidFill>
              <a:schemeClr val="tx1"/>
            </a:solidFill>
            <a:prstDash val="solid"/>
            <a:round/>
            <a:headEnd type="none" w="med" len="med"/>
            <a:tailEnd type="none" w="med" len="med"/>
          </a:ln>
          <a:effectLst/>
          <a:extLst/>
        </p:spPr>
        <p:txBody>
          <a:bodyPr/>
          <a:lstStyle/>
          <a:p>
            <a:pPr algn="ctr" eaLnBrk="0" hangingPunct="0">
              <a:defRPr/>
            </a:pPr>
            <a:r>
              <a:rPr lang="en-US" sz="3600" b="1" dirty="0" err="1">
                <a:solidFill>
                  <a:schemeClr val="accent4">
                    <a:lumMod val="10000"/>
                  </a:schemeClr>
                </a:solidFill>
                <a:latin typeface="Times New Roman" pitchFamily="18" charset="0"/>
                <a:cs typeface="Times New Roman" pitchFamily="18" charset="0"/>
              </a:rPr>
              <a:t>Trại</a:t>
            </a:r>
            <a:endParaRPr lang="en-US" sz="3600" b="1" dirty="0">
              <a:solidFill>
                <a:schemeClr val="accent4">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bwMode="auto">
          <a:xfrm>
            <a:off x="838200" y="457200"/>
            <a:ext cx="7480300" cy="5181600"/>
          </a:xfrm>
          <a:prstGeom prst="rect">
            <a:avLst/>
          </a:prstGeom>
          <a:noFill/>
          <a:ln w="9525">
            <a:noFill/>
            <a:miter lim="800000"/>
            <a:headEnd/>
            <a:tailEnd/>
          </a:ln>
        </p:spPr>
      </p:pic>
      <p:sp>
        <p:nvSpPr>
          <p:cNvPr id="3" name="Rounded Rectangle 2"/>
          <p:cNvSpPr/>
          <p:nvPr/>
        </p:nvSpPr>
        <p:spPr bwMode="auto">
          <a:xfrm>
            <a:off x="838200" y="5873750"/>
            <a:ext cx="1939925" cy="658813"/>
          </a:xfrm>
          <a:prstGeom prst="roundRect">
            <a:avLst/>
          </a:prstGeom>
          <a:solidFill>
            <a:schemeClr val="accent3"/>
          </a:solidFill>
          <a:ln w="9525" cap="flat" cmpd="sng" algn="ctr">
            <a:solidFill>
              <a:schemeClr val="tx1"/>
            </a:solidFill>
            <a:prstDash val="solid"/>
            <a:round/>
            <a:headEnd type="none" w="med" len="med"/>
            <a:tailEnd type="none" w="med" len="med"/>
          </a:ln>
          <a:effectLst/>
          <a:extLst/>
        </p:spPr>
        <p:txBody>
          <a:bodyPr/>
          <a:lstStyle/>
          <a:p>
            <a:pPr eaLnBrk="0" hangingPunct="0">
              <a:defRPr/>
            </a:pPr>
            <a:r>
              <a:rPr lang="en-US" sz="3200" dirty="0" err="1">
                <a:solidFill>
                  <a:schemeClr val="accent4">
                    <a:lumMod val="10000"/>
                  </a:schemeClr>
                </a:solidFill>
                <a:latin typeface="Times New Roman" pitchFamily="18" charset="0"/>
                <a:cs typeface="Times New Roman" pitchFamily="18" charset="0"/>
              </a:rPr>
              <a:t>Múa</a:t>
            </a:r>
            <a:r>
              <a:rPr lang="en-US" sz="3200" dirty="0">
                <a:solidFill>
                  <a:schemeClr val="accent4">
                    <a:lumMod val="10000"/>
                  </a:schemeClr>
                </a:solidFill>
                <a:latin typeface="Times New Roman" pitchFamily="18" charset="0"/>
                <a:cs typeface="Times New Roman" pitchFamily="18" charset="0"/>
              </a:rPr>
              <a:t> </a:t>
            </a:r>
            <a:r>
              <a:rPr lang="en-US" sz="3200" dirty="0" err="1">
                <a:solidFill>
                  <a:schemeClr val="accent4">
                    <a:lumMod val="10000"/>
                  </a:schemeClr>
                </a:solidFill>
                <a:latin typeface="Times New Roman" pitchFamily="18" charset="0"/>
                <a:cs typeface="Times New Roman" pitchFamily="18" charset="0"/>
              </a:rPr>
              <a:t>hát</a:t>
            </a:r>
            <a:endParaRPr lang="en-US" sz="3200" dirty="0">
              <a:solidFill>
                <a:schemeClr val="accent4">
                  <a:lumMod val="10000"/>
                </a:schemeClr>
              </a:solidFill>
              <a:latin typeface="Times New Roman" pitchFamily="18" charset="0"/>
              <a:cs typeface="Times New Roman" pitchFamily="18" charset="0"/>
            </a:endParaRPr>
          </a:p>
        </p:txBody>
      </p:sp>
      <p:pic>
        <p:nvPicPr>
          <p:cNvPr id="4" name="Picture 3"/>
          <p:cNvPicPr>
            <a:picLocks noChangeAspect="1"/>
          </p:cNvPicPr>
          <p:nvPr/>
        </p:nvPicPr>
        <p:blipFill>
          <a:blip r:embed="rId3"/>
          <a:srcRect/>
          <a:stretch>
            <a:fillRect/>
          </a:stretch>
        </p:blipFill>
        <p:spPr bwMode="auto">
          <a:xfrm>
            <a:off x="831850" y="909638"/>
            <a:ext cx="7770813" cy="4722812"/>
          </a:xfrm>
          <a:prstGeom prst="rect">
            <a:avLst/>
          </a:prstGeom>
          <a:noFill/>
          <a:ln w="9525">
            <a:noFill/>
            <a:miter lim="800000"/>
            <a:headEnd/>
            <a:tailEnd/>
          </a:ln>
        </p:spPr>
      </p:pic>
      <p:sp>
        <p:nvSpPr>
          <p:cNvPr id="5" name="Rounded Rectangle 4"/>
          <p:cNvSpPr/>
          <p:nvPr/>
        </p:nvSpPr>
        <p:spPr bwMode="auto">
          <a:xfrm>
            <a:off x="2895600" y="5873750"/>
            <a:ext cx="1939925" cy="658813"/>
          </a:xfrm>
          <a:prstGeom prst="roundRect">
            <a:avLst/>
          </a:prstGeom>
          <a:solidFill>
            <a:schemeClr val="accent3"/>
          </a:solidFill>
          <a:ln w="9525" cap="flat" cmpd="sng" algn="ctr">
            <a:solidFill>
              <a:schemeClr val="tx1"/>
            </a:solidFill>
            <a:prstDash val="solid"/>
            <a:round/>
            <a:headEnd type="none" w="med" len="med"/>
            <a:tailEnd type="none" w="med" len="med"/>
          </a:ln>
          <a:effectLst/>
          <a:extLst/>
        </p:spPr>
        <p:txBody>
          <a:bodyPr/>
          <a:lstStyle/>
          <a:p>
            <a:pPr eaLnBrk="0" hangingPunct="0">
              <a:defRPr/>
            </a:pPr>
            <a:r>
              <a:rPr lang="en-US" sz="3200" dirty="0" err="1">
                <a:solidFill>
                  <a:schemeClr val="accent4">
                    <a:lumMod val="10000"/>
                  </a:schemeClr>
                </a:solidFill>
                <a:latin typeface="Times New Roman" pitchFamily="18" charset="0"/>
                <a:cs typeface="Times New Roman" pitchFamily="18" charset="0"/>
              </a:rPr>
              <a:t>Rước</a:t>
            </a:r>
            <a:r>
              <a:rPr lang="en-US" sz="3200" dirty="0">
                <a:solidFill>
                  <a:schemeClr val="accent4">
                    <a:lumMod val="10000"/>
                  </a:schemeClr>
                </a:solidFill>
                <a:latin typeface="Times New Roman" pitchFamily="18" charset="0"/>
                <a:cs typeface="Times New Roman" pitchFamily="18" charset="0"/>
              </a:rPr>
              <a:t> </a:t>
            </a:r>
            <a:r>
              <a:rPr lang="en-US" sz="3200" dirty="0" err="1">
                <a:solidFill>
                  <a:schemeClr val="accent4">
                    <a:lumMod val="10000"/>
                  </a:schemeClr>
                </a:solidFill>
                <a:latin typeface="Times New Roman" pitchFamily="18" charset="0"/>
                <a:cs typeface="Times New Roman" pitchFamily="18" charset="0"/>
              </a:rPr>
              <a:t>đèn</a:t>
            </a:r>
            <a:endParaRPr lang="en-US" sz="3200" dirty="0">
              <a:solidFill>
                <a:schemeClr val="accent4">
                  <a:lumMod val="10000"/>
                </a:schemeClr>
              </a:solidFill>
              <a:latin typeface="Times New Roman" pitchFamily="18" charset="0"/>
              <a:cs typeface="Times New Roman" pitchFamily="18" charset="0"/>
            </a:endParaRPr>
          </a:p>
        </p:txBody>
      </p:sp>
      <p:sp>
        <p:nvSpPr>
          <p:cNvPr id="6" name="Rounded Rectangle 5"/>
          <p:cNvSpPr/>
          <p:nvPr/>
        </p:nvSpPr>
        <p:spPr bwMode="auto">
          <a:xfrm>
            <a:off x="4191000" y="5873750"/>
            <a:ext cx="1939925" cy="658813"/>
          </a:xfrm>
          <a:prstGeom prst="roundRect">
            <a:avLst/>
          </a:prstGeom>
          <a:solidFill>
            <a:schemeClr val="accent3"/>
          </a:solidFill>
          <a:ln w="9525" cap="flat" cmpd="sng" algn="ctr">
            <a:solidFill>
              <a:schemeClr val="tx1"/>
            </a:solidFill>
            <a:prstDash val="solid"/>
            <a:round/>
            <a:headEnd type="none" w="med" len="med"/>
            <a:tailEnd type="none" w="med" len="med"/>
          </a:ln>
          <a:effectLst/>
          <a:extLst/>
        </p:spPr>
        <p:txBody>
          <a:bodyPr/>
          <a:lstStyle/>
          <a:p>
            <a:pPr eaLnBrk="0" hangingPunct="0">
              <a:defRPr/>
            </a:pPr>
            <a:r>
              <a:rPr lang="en-US" sz="3200" dirty="0" err="1">
                <a:solidFill>
                  <a:schemeClr val="accent4">
                    <a:lumMod val="10000"/>
                  </a:schemeClr>
                </a:solidFill>
                <a:latin typeface="Times New Roman" pitchFamily="18" charset="0"/>
                <a:cs typeface="Times New Roman" pitchFamily="18" charset="0"/>
              </a:rPr>
              <a:t>Phá</a:t>
            </a:r>
            <a:r>
              <a:rPr lang="en-US" sz="3200" dirty="0">
                <a:solidFill>
                  <a:schemeClr val="accent4">
                    <a:lumMod val="10000"/>
                  </a:schemeClr>
                </a:solidFill>
                <a:latin typeface="Times New Roman" pitchFamily="18" charset="0"/>
                <a:cs typeface="Times New Roman" pitchFamily="18" charset="0"/>
              </a:rPr>
              <a:t> </a:t>
            </a:r>
            <a:r>
              <a:rPr lang="en-US" sz="3200" dirty="0" err="1">
                <a:solidFill>
                  <a:schemeClr val="accent4">
                    <a:lumMod val="10000"/>
                  </a:schemeClr>
                </a:solidFill>
                <a:latin typeface="Times New Roman" pitchFamily="18" charset="0"/>
                <a:cs typeface="Times New Roman" pitchFamily="18" charset="0"/>
              </a:rPr>
              <a:t>cỗ</a:t>
            </a:r>
            <a:endParaRPr lang="en-US" sz="3200" dirty="0">
              <a:solidFill>
                <a:schemeClr val="accent4">
                  <a:lumMod val="10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4"/>
          <a:srcRect/>
          <a:stretch>
            <a:fillRect/>
          </a:stretch>
        </p:blipFill>
        <p:spPr bwMode="auto">
          <a:xfrm>
            <a:off x="750888" y="1128713"/>
            <a:ext cx="7931150" cy="4759325"/>
          </a:xfrm>
          <a:prstGeom prst="rect">
            <a:avLst/>
          </a:prstGeom>
          <a:noFill/>
          <a:ln w="9525">
            <a:noFill/>
            <a:miter lim="800000"/>
            <a:headEnd/>
            <a:tailEnd/>
          </a:ln>
        </p:spPr>
      </p:pic>
      <p:sp>
        <p:nvSpPr>
          <p:cNvPr id="8" name="Cloud Callout 7"/>
          <p:cNvSpPr/>
          <p:nvPr/>
        </p:nvSpPr>
        <p:spPr>
          <a:xfrm>
            <a:off x="2000232" y="1000108"/>
            <a:ext cx="5072098" cy="2071702"/>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Đối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thiếu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gì</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vui</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pic>
        <p:nvPicPr>
          <p:cNvPr id="9" name="Picture 5">
            <a:hlinkClick r:id="rId5" action="ppaction://hlinkfile"/>
          </p:cNvPr>
          <p:cNvPicPr>
            <a:picLocks noChangeAspect="1"/>
          </p:cNvPicPr>
          <p:nvPr/>
        </p:nvPicPr>
        <p:blipFill>
          <a:blip r:embed="rId6"/>
          <a:srcRect/>
          <a:stretch>
            <a:fillRect/>
          </a:stretch>
        </p:blipFill>
        <p:spPr bwMode="auto">
          <a:xfrm>
            <a:off x="0" y="3857628"/>
            <a:ext cx="3143240" cy="30003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3" presetClass="exit" presetSubtype="10" fill="hold" grpId="1" nodeType="withEffect">
                                  <p:stCondLst>
                                    <p:cond delay="0"/>
                                  </p:stCondLst>
                                  <p:childTnLst>
                                    <p:animEffect transition="out" filter="blinds(horizontal)">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 presetClass="exit" presetSubtype="0" fill="hold"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CAN000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Cloud Callout 4"/>
          <p:cNvSpPr/>
          <p:nvPr/>
        </p:nvSpPr>
        <p:spPr>
          <a:xfrm>
            <a:off x="357158" y="214290"/>
            <a:ext cx="8358246" cy="1785950"/>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Đứng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đêm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đầu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anh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gì</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0" y="1905000"/>
            <a:ext cx="9144000" cy="476250"/>
          </a:xfrm>
          <a:prstGeom prst="rect">
            <a:avLst/>
          </a:prstGeom>
          <a:noFill/>
          <a:ln w="9525">
            <a:noFill/>
            <a:miter lim="800000"/>
            <a:headEnd/>
            <a:tailEnd/>
          </a:ln>
          <a:effectLst/>
        </p:spPr>
        <p:txBody>
          <a:bodyPr>
            <a:spAutoFit/>
          </a:bodyPr>
          <a:lstStyle/>
          <a:p>
            <a:pPr defTabSz="571500">
              <a:lnSpc>
                <a:spcPct val="90000"/>
              </a:lnSpc>
              <a:spcBef>
                <a:spcPct val="20000"/>
              </a:spcBef>
              <a:buClr>
                <a:schemeClr val="hlink"/>
              </a:buClr>
            </a:pPr>
            <a:r>
              <a:rPr lang="en-US" sz="2800" b="1" dirty="0" smtClean="0">
                <a:solidFill>
                  <a:srgbClr val="006600"/>
                </a:solidFill>
                <a:latin typeface="Times New Roman" pitchFamily="18" charset="0"/>
                <a:cs typeface="Times New Roman" pitchFamily="18" charset="0"/>
              </a:rPr>
              <a:t>*</a:t>
            </a:r>
            <a:r>
              <a:rPr lang="en-US" sz="2800" b="1" dirty="0" err="1" smtClean="0">
                <a:solidFill>
                  <a:srgbClr val="006600"/>
                </a:solidFill>
                <a:latin typeface="Times New Roman" pitchFamily="18" charset="0"/>
                <a:cs typeface="Times New Roman" pitchFamily="18" charset="0"/>
              </a:rPr>
              <a:t>Trăng</a:t>
            </a:r>
            <a:r>
              <a:rPr lang="en-US" sz="2800" b="1" dirty="0" smtClean="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trung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thu</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độc</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lập</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có</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gì</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đẹp</a:t>
            </a:r>
            <a:r>
              <a:rPr lang="en-US" sz="2800" b="1" dirty="0">
                <a:solidFill>
                  <a:srgbClr val="006600"/>
                </a:solidFill>
                <a:latin typeface="Times New Roman" pitchFamily="18" charset="0"/>
                <a:cs typeface="Times New Roman" pitchFamily="18" charset="0"/>
              </a:rPr>
              <a:t>?</a:t>
            </a:r>
          </a:p>
        </p:txBody>
      </p:sp>
      <p:sp>
        <p:nvSpPr>
          <p:cNvPr id="50185" name="Text Box 9"/>
          <p:cNvSpPr txBox="1">
            <a:spLocks noChangeArrowheads="1"/>
          </p:cNvSpPr>
          <p:nvPr/>
        </p:nvSpPr>
        <p:spPr bwMode="auto">
          <a:xfrm>
            <a:off x="0" y="2362200"/>
            <a:ext cx="9144000" cy="519113"/>
          </a:xfrm>
          <a:prstGeom prst="rect">
            <a:avLst/>
          </a:prstGeom>
          <a:noFill/>
          <a:ln w="9525">
            <a:noFill/>
            <a:miter lim="800000"/>
            <a:headEnd/>
            <a:tailEnd/>
          </a:ln>
          <a:effectLst/>
        </p:spPr>
        <p:txBody>
          <a:bodyPr>
            <a:spAutoFit/>
          </a:bodyPr>
          <a:lstStyle/>
          <a:p>
            <a:pPr defTabSz="571500">
              <a:spcBef>
                <a:spcPct val="50000"/>
              </a:spcBef>
            </a:pPr>
            <a:r>
              <a:rPr lang="en-US" sz="2800"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núi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bao</a:t>
            </a:r>
            <a:r>
              <a:rPr lang="en-US" sz="2800" b="1" dirty="0">
                <a:solidFill>
                  <a:srgbClr val="0000FF"/>
                </a:solidFill>
                <a:latin typeface="Times New Roman" pitchFamily="18" charset="0"/>
                <a:cs typeface="Times New Roman" pitchFamily="18" charset="0"/>
              </a:rPr>
              <a:t> la. </a:t>
            </a:r>
            <a:endParaRPr lang="en-US" sz="2800" dirty="0">
              <a:latin typeface="Times New Roman" pitchFamily="18" charset="0"/>
              <a:cs typeface="Times New Roman" pitchFamily="18" charset="0"/>
            </a:endParaRPr>
          </a:p>
        </p:txBody>
      </p:sp>
      <p:sp>
        <p:nvSpPr>
          <p:cNvPr id="50186" name="Text Box 10"/>
          <p:cNvSpPr txBox="1">
            <a:spLocks noChangeArrowheads="1"/>
          </p:cNvSpPr>
          <p:nvPr/>
        </p:nvSpPr>
        <p:spPr bwMode="auto">
          <a:xfrm>
            <a:off x="0" y="3276600"/>
            <a:ext cx="9144000" cy="473075"/>
          </a:xfrm>
          <a:prstGeom prst="rect">
            <a:avLst/>
          </a:prstGeom>
          <a:noFill/>
          <a:ln w="9525">
            <a:noFill/>
            <a:miter lim="800000"/>
            <a:headEnd/>
            <a:tailEnd/>
          </a:ln>
          <a:effectLst/>
        </p:spPr>
        <p:txBody>
          <a:bodyPr>
            <a:spAutoFit/>
          </a:bodyPr>
          <a:lstStyle/>
          <a:p>
            <a:pPr defTabSz="571500">
              <a:spcBef>
                <a:spcPct val="50000"/>
              </a:spcBef>
            </a:pPr>
            <a:r>
              <a:rPr lang="en-US" sz="2500" b="1">
                <a:solidFill>
                  <a:srgbClr val="0000FF"/>
                </a:solidFill>
                <a:latin typeface="Times New Roman" pitchFamily="18" charset="0"/>
                <a:cs typeface="Times New Roman" pitchFamily="18" charset="0"/>
              </a:rPr>
              <a:t>- Trăng sáng mùa thu vằng vặc chiếu khắp…</a:t>
            </a:r>
          </a:p>
        </p:txBody>
      </p:sp>
      <p:sp>
        <p:nvSpPr>
          <p:cNvPr id="50188" name="Text Box 12"/>
          <p:cNvSpPr txBox="1">
            <a:spLocks noChangeArrowheads="1"/>
          </p:cNvSpPr>
          <p:nvPr/>
        </p:nvSpPr>
        <p:spPr bwMode="auto">
          <a:xfrm>
            <a:off x="0" y="2819400"/>
            <a:ext cx="9144000" cy="473075"/>
          </a:xfrm>
          <a:prstGeom prst="rect">
            <a:avLst/>
          </a:prstGeom>
          <a:noFill/>
          <a:ln w="9525">
            <a:noFill/>
            <a:miter lim="800000"/>
            <a:headEnd/>
            <a:tailEnd/>
          </a:ln>
          <a:effectLst/>
        </p:spPr>
        <p:txBody>
          <a:bodyPr>
            <a:spAutoFit/>
          </a:bodyPr>
          <a:lstStyle/>
          <a:p>
            <a:pPr defTabSz="571500">
              <a:spcBef>
                <a:spcPct val="50000"/>
              </a:spcBef>
            </a:pP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Trăng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soi</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xuống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nước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Việt</a:t>
            </a:r>
            <a:r>
              <a:rPr lang="en-US" sz="2500" b="1" dirty="0">
                <a:solidFill>
                  <a:srgbClr val="0000FF"/>
                </a:solidFill>
                <a:latin typeface="Times New Roman" pitchFamily="18" charset="0"/>
                <a:cs typeface="Times New Roman" pitchFamily="18" charset="0"/>
              </a:rPr>
              <a:t> Nam </a:t>
            </a:r>
            <a:r>
              <a:rPr lang="en-US" sz="2500" b="1" dirty="0" err="1">
                <a:solidFill>
                  <a:srgbClr val="0000FF"/>
                </a:solidFill>
                <a:latin typeface="Times New Roman" pitchFamily="18" charset="0"/>
                <a:cs typeface="Times New Roman" pitchFamily="18" charset="0"/>
              </a:rPr>
              <a:t>độc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lập</a:t>
            </a:r>
            <a:r>
              <a:rPr lang="en-US" sz="2500" b="1" dirty="0">
                <a:solidFill>
                  <a:srgbClr val="0000FF"/>
                </a:solidFill>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sp>
        <p:nvSpPr>
          <p:cNvPr id="14"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
        <p:nvSpPr>
          <p:cNvPr id="15" name="Text Box 9"/>
          <p:cNvSpPr txBox="1">
            <a:spLocks noChangeArrowheads="1"/>
          </p:cNvSpPr>
          <p:nvPr/>
        </p:nvSpPr>
        <p:spPr bwMode="auto">
          <a:xfrm>
            <a:off x="214282" y="2357430"/>
            <a:ext cx="2286016" cy="519113"/>
          </a:xfrm>
          <a:prstGeom prst="rect">
            <a:avLst/>
          </a:prstGeom>
          <a:noFill/>
          <a:ln w="9525">
            <a:noFill/>
            <a:miter lim="800000"/>
            <a:headEnd/>
            <a:tailEnd/>
          </a:ln>
          <a:effectLst/>
        </p:spPr>
        <p:txBody>
          <a:bodyPr wrap="square">
            <a:spAutoFit/>
          </a:bodyPr>
          <a:lstStyle/>
          <a:p>
            <a:pPr defTabSz="571500">
              <a:spcBef>
                <a:spcPct val="50000"/>
              </a:spcBef>
            </a:pPr>
            <a:r>
              <a:rPr lang="en-US" sz="2800" b="1" dirty="0" err="1" smtClean="0">
                <a:solidFill>
                  <a:srgbClr val="FF0000"/>
                </a:solidFill>
                <a:latin typeface="Times New Roman" pitchFamily="18" charset="0"/>
                <a:cs typeface="Times New Roman" pitchFamily="18" charset="0"/>
              </a:rPr>
              <a:t>Trăng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80"/>
                                        </p:tgtEl>
                                        <p:attrNameLst>
                                          <p:attrName>style.visibility</p:attrName>
                                        </p:attrNameLst>
                                      </p:cBhvr>
                                      <p:to>
                                        <p:strVal val="visible"/>
                                      </p:to>
                                    </p:set>
                                    <p:anim calcmode="discrete" valueType="clr">
                                      <p:cBhvr override="childStyle">
                                        <p:cTn id="7"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0"/>
                                        </p:tgtEl>
                                        <p:attrNameLst>
                                          <p:attrName>fillcolor</p:attrName>
                                        </p:attrNameLst>
                                      </p:cBhvr>
                                      <p:tavLst>
                                        <p:tav tm="0">
                                          <p:val>
                                            <p:clrVal>
                                              <a:schemeClr val="accent2"/>
                                            </p:clrVal>
                                          </p:val>
                                        </p:tav>
                                        <p:tav tm="50000">
                                          <p:val>
                                            <p:clrVal>
                                              <a:schemeClr val="hlink"/>
                                            </p:clrVal>
                                          </p:val>
                                        </p:tav>
                                      </p:tavLst>
                                    </p:anim>
                                    <p:set>
                                      <p:cBhvr>
                                        <p:cTn id="9" dur="80"/>
                                        <p:tgtEl>
                                          <p:spTgt spid="5018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0185"/>
                                        </p:tgtEl>
                                        <p:attrNameLst>
                                          <p:attrName>style.visibility</p:attrName>
                                        </p:attrNameLst>
                                      </p:cBhvr>
                                      <p:to>
                                        <p:strVal val="visible"/>
                                      </p:to>
                                    </p:set>
                                    <p:anim calcmode="discrete" valueType="clr">
                                      <p:cBhvr override="childStyle">
                                        <p:cTn id="14" dur="80"/>
                                        <p:tgtEl>
                                          <p:spTgt spid="5018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185"/>
                                        </p:tgtEl>
                                        <p:attrNameLst>
                                          <p:attrName>fillcolor</p:attrName>
                                        </p:attrNameLst>
                                      </p:cBhvr>
                                      <p:tavLst>
                                        <p:tav tm="0">
                                          <p:val>
                                            <p:clrVal>
                                              <a:schemeClr val="accent2"/>
                                            </p:clrVal>
                                          </p:val>
                                        </p:tav>
                                        <p:tav tm="50000">
                                          <p:val>
                                            <p:clrVal>
                                              <a:schemeClr val="hlink"/>
                                            </p:clrVal>
                                          </p:val>
                                        </p:tav>
                                      </p:tavLst>
                                    </p:anim>
                                    <p:set>
                                      <p:cBhvr>
                                        <p:cTn id="16" dur="80"/>
                                        <p:tgtEl>
                                          <p:spTgt spid="5018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0188"/>
                                        </p:tgtEl>
                                        <p:attrNameLst>
                                          <p:attrName>style.visibility</p:attrName>
                                        </p:attrNameLst>
                                      </p:cBhvr>
                                      <p:to>
                                        <p:strVal val="visible"/>
                                      </p:to>
                                    </p:set>
                                    <p:anim calcmode="discrete" valueType="clr">
                                      <p:cBhvr override="childStyle">
                                        <p:cTn id="21" dur="80"/>
                                        <p:tgtEl>
                                          <p:spTgt spid="5018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0188"/>
                                        </p:tgtEl>
                                        <p:attrNameLst>
                                          <p:attrName>fillcolor</p:attrName>
                                        </p:attrNameLst>
                                      </p:cBhvr>
                                      <p:tavLst>
                                        <p:tav tm="0">
                                          <p:val>
                                            <p:clrVal>
                                              <a:schemeClr val="accent2"/>
                                            </p:clrVal>
                                          </p:val>
                                        </p:tav>
                                        <p:tav tm="50000">
                                          <p:val>
                                            <p:clrVal>
                                              <a:schemeClr val="hlink"/>
                                            </p:clrVal>
                                          </p:val>
                                        </p:tav>
                                      </p:tavLst>
                                    </p:anim>
                                    <p:set>
                                      <p:cBhvr>
                                        <p:cTn id="23" dur="80"/>
                                        <p:tgtEl>
                                          <p:spTgt spid="5018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50186"/>
                                        </p:tgtEl>
                                        <p:attrNameLst>
                                          <p:attrName>style.visibility</p:attrName>
                                        </p:attrNameLst>
                                      </p:cBhvr>
                                      <p:to>
                                        <p:strVal val="visible"/>
                                      </p:to>
                                    </p:set>
                                    <p:anim calcmode="discrete" valueType="clr">
                                      <p:cBhvr override="childStyle">
                                        <p:cTn id="28" dur="80"/>
                                        <p:tgtEl>
                                          <p:spTgt spid="5018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0186"/>
                                        </p:tgtEl>
                                        <p:attrNameLst>
                                          <p:attrName>fillcolor</p:attrName>
                                        </p:attrNameLst>
                                      </p:cBhvr>
                                      <p:tavLst>
                                        <p:tav tm="0">
                                          <p:val>
                                            <p:clrVal>
                                              <a:schemeClr val="accent2"/>
                                            </p:clrVal>
                                          </p:val>
                                        </p:tav>
                                        <p:tav tm="50000">
                                          <p:val>
                                            <p:clrVal>
                                              <a:schemeClr val="hlink"/>
                                            </p:clrVal>
                                          </p:val>
                                        </p:tav>
                                      </p:tavLst>
                                    </p:anim>
                                    <p:set>
                                      <p:cBhvr>
                                        <p:cTn id="30" dur="80"/>
                                        <p:tgtEl>
                                          <p:spTgt spid="5018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5"/>
                                        </p:tgtEl>
                                        <p:attrNameLst>
                                          <p:attrName>style.visibility</p:attrName>
                                        </p:attrNameLst>
                                      </p:cBhvr>
                                      <p:to>
                                        <p:strVal val="visible"/>
                                      </p:to>
                                    </p:set>
                                    <p:anim calcmode="discrete" valueType="clr">
                                      <p:cBhvr override="childStyle">
                                        <p:cTn id="3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
                                        </p:tgtEl>
                                        <p:attrNameLst>
                                          <p:attrName>fillcolor</p:attrName>
                                        </p:attrNameLst>
                                      </p:cBhvr>
                                      <p:tavLst>
                                        <p:tav tm="0">
                                          <p:val>
                                            <p:clrVal>
                                              <a:schemeClr val="accent2"/>
                                            </p:clrVal>
                                          </p:val>
                                        </p:tav>
                                        <p:tav tm="50000">
                                          <p:val>
                                            <p:clrVal>
                                              <a:schemeClr val="hlink"/>
                                            </p:clrVal>
                                          </p:val>
                                        </p:tav>
                                      </p:tavLst>
                                    </p:anim>
                                    <p:set>
                                      <p:cBhvr>
                                        <p:cTn id="37"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5" grpId="0"/>
      <p:bldP spid="50186" grpId="0"/>
      <p:bldP spid="50188"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2"/>
          <a:srcRect/>
          <a:stretch>
            <a:fillRect/>
          </a:stretch>
        </p:blipFill>
        <p:spPr bwMode="auto">
          <a:xfrm>
            <a:off x="-14288" y="0"/>
            <a:ext cx="9158288" cy="6858000"/>
          </a:xfrm>
          <a:prstGeom prst="rect">
            <a:avLst/>
          </a:prstGeom>
          <a:noFill/>
          <a:ln w="9525">
            <a:noFill/>
            <a:miter lim="800000"/>
            <a:headEnd/>
            <a:tailEnd/>
          </a:ln>
        </p:spPr>
      </p:pic>
      <p:sp>
        <p:nvSpPr>
          <p:cNvPr id="4" name="Text Box 3"/>
          <p:cNvSpPr txBox="1">
            <a:spLocks noChangeArrowheads="1"/>
          </p:cNvSpPr>
          <p:nvPr/>
        </p:nvSpPr>
        <p:spPr bwMode="auto">
          <a:xfrm>
            <a:off x="6786578" y="285728"/>
            <a:ext cx="1905000" cy="457200"/>
          </a:xfrm>
          <a:prstGeom prst="rect">
            <a:avLst/>
          </a:prstGeom>
          <a:gradFill rotWithShape="1">
            <a:gsLst>
              <a:gs pos="0">
                <a:srgbClr val="FFFF00"/>
              </a:gs>
              <a:gs pos="50000">
                <a:schemeClr val="accent1"/>
              </a:gs>
              <a:gs pos="100000">
                <a:srgbClr val="FFFF00"/>
              </a:gs>
            </a:gsLst>
            <a:lin ang="5400000" scaled="1"/>
          </a:gradFill>
          <a:ln>
            <a:noFill/>
          </a:ln>
          <a:effectLst/>
          <a:extLst/>
        </p:spPr>
        <p:txBody>
          <a:bodyPr>
            <a:spAutoFit/>
          </a:bodyPr>
          <a:lstStyle/>
          <a:p>
            <a:pPr>
              <a:spcBef>
                <a:spcPct val="50000"/>
              </a:spcBef>
              <a:defRPr/>
            </a:pPr>
            <a:r>
              <a:rPr lang="en-US" sz="2400" dirty="0" err="1">
                <a:latin typeface="Arial" charset="0"/>
              </a:rPr>
              <a:t>Trăng</a:t>
            </a:r>
            <a:r>
              <a:rPr lang="en-US" sz="2400" dirty="0">
                <a:latin typeface="Arial" charset="0"/>
              </a:rPr>
              <a:t> </a:t>
            </a:r>
            <a:r>
              <a:rPr lang="en-US" sz="2400" dirty="0" err="1">
                <a:latin typeface="Arial" charset="0"/>
              </a:rPr>
              <a:t>ngàn</a:t>
            </a:r>
            <a:endParaRPr lang="en-US" sz="2400"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0" y="1905000"/>
            <a:ext cx="9144000" cy="476250"/>
          </a:xfrm>
          <a:prstGeom prst="rect">
            <a:avLst/>
          </a:prstGeom>
          <a:noFill/>
          <a:ln w="9525">
            <a:noFill/>
            <a:miter lim="800000"/>
            <a:headEnd/>
            <a:tailEnd/>
          </a:ln>
          <a:effectLst/>
        </p:spPr>
        <p:txBody>
          <a:bodyPr>
            <a:spAutoFit/>
          </a:bodyPr>
          <a:lstStyle/>
          <a:p>
            <a:pPr defTabSz="571500">
              <a:lnSpc>
                <a:spcPct val="90000"/>
              </a:lnSpc>
              <a:spcBef>
                <a:spcPct val="20000"/>
              </a:spcBef>
              <a:buClr>
                <a:schemeClr val="hlink"/>
              </a:buClr>
            </a:pPr>
            <a:r>
              <a:rPr lang="en-US" sz="2800" b="1" dirty="0" smtClean="0">
                <a:solidFill>
                  <a:srgbClr val="006600"/>
                </a:solidFill>
                <a:latin typeface="Times New Roman" pitchFamily="18" charset="0"/>
                <a:cs typeface="Times New Roman" pitchFamily="18" charset="0"/>
              </a:rPr>
              <a:t>*</a:t>
            </a:r>
            <a:r>
              <a:rPr lang="en-US" sz="2800" b="1" dirty="0" err="1" smtClean="0">
                <a:solidFill>
                  <a:srgbClr val="006600"/>
                </a:solidFill>
                <a:latin typeface="Times New Roman" pitchFamily="18" charset="0"/>
                <a:cs typeface="Times New Roman" pitchFamily="18" charset="0"/>
              </a:rPr>
              <a:t>Trăng</a:t>
            </a:r>
            <a:r>
              <a:rPr lang="en-US" sz="2800" b="1" dirty="0" smtClean="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trung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thu</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độc</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lập</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có</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gì</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đẹp</a:t>
            </a:r>
            <a:r>
              <a:rPr lang="en-US" sz="2800" b="1" dirty="0">
                <a:solidFill>
                  <a:srgbClr val="006600"/>
                </a:solidFill>
                <a:latin typeface="Times New Roman" pitchFamily="18" charset="0"/>
                <a:cs typeface="Times New Roman" pitchFamily="18" charset="0"/>
              </a:rPr>
              <a:t>?</a:t>
            </a:r>
          </a:p>
        </p:txBody>
      </p:sp>
      <p:sp>
        <p:nvSpPr>
          <p:cNvPr id="50185" name="Text Box 9"/>
          <p:cNvSpPr txBox="1">
            <a:spLocks noChangeArrowheads="1"/>
          </p:cNvSpPr>
          <p:nvPr/>
        </p:nvSpPr>
        <p:spPr bwMode="auto">
          <a:xfrm>
            <a:off x="0" y="2362200"/>
            <a:ext cx="9144000" cy="519113"/>
          </a:xfrm>
          <a:prstGeom prst="rect">
            <a:avLst/>
          </a:prstGeom>
          <a:noFill/>
          <a:ln w="9525">
            <a:noFill/>
            <a:miter lim="800000"/>
            <a:headEnd/>
            <a:tailEnd/>
          </a:ln>
          <a:effectLst/>
        </p:spPr>
        <p:txBody>
          <a:bodyPr>
            <a:spAutoFit/>
          </a:bodyPr>
          <a:lstStyle/>
          <a:p>
            <a:pPr defTabSz="571500">
              <a:spcBef>
                <a:spcPct val="50000"/>
              </a:spcBef>
            </a:pPr>
            <a:r>
              <a:rPr lang="en-US" sz="2800"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núi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bao</a:t>
            </a:r>
            <a:r>
              <a:rPr lang="en-US" sz="2800" b="1" dirty="0">
                <a:solidFill>
                  <a:srgbClr val="0000FF"/>
                </a:solidFill>
                <a:latin typeface="Times New Roman" pitchFamily="18" charset="0"/>
                <a:cs typeface="Times New Roman" pitchFamily="18" charset="0"/>
              </a:rPr>
              <a:t> la. </a:t>
            </a:r>
            <a:endParaRPr lang="en-US" sz="2800" dirty="0">
              <a:latin typeface="Times New Roman" pitchFamily="18" charset="0"/>
              <a:cs typeface="Times New Roman" pitchFamily="18" charset="0"/>
            </a:endParaRPr>
          </a:p>
        </p:txBody>
      </p:sp>
      <p:sp>
        <p:nvSpPr>
          <p:cNvPr id="50186" name="Text Box 10"/>
          <p:cNvSpPr txBox="1">
            <a:spLocks noChangeArrowheads="1"/>
          </p:cNvSpPr>
          <p:nvPr/>
        </p:nvSpPr>
        <p:spPr bwMode="auto">
          <a:xfrm>
            <a:off x="0" y="3276600"/>
            <a:ext cx="9144000" cy="473075"/>
          </a:xfrm>
          <a:prstGeom prst="rect">
            <a:avLst/>
          </a:prstGeom>
          <a:noFill/>
          <a:ln w="9525">
            <a:noFill/>
            <a:miter lim="800000"/>
            <a:headEnd/>
            <a:tailEnd/>
          </a:ln>
          <a:effectLst/>
        </p:spPr>
        <p:txBody>
          <a:bodyPr>
            <a:spAutoFit/>
          </a:bodyPr>
          <a:lstStyle/>
          <a:p>
            <a:pPr defTabSz="571500">
              <a:spcBef>
                <a:spcPct val="50000"/>
              </a:spcBef>
            </a:pP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Trăng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sáng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mùa</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thu</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vằng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vặc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chiếu</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khắp</a:t>
            </a:r>
            <a:r>
              <a:rPr lang="en-US" sz="2500" b="1" dirty="0">
                <a:solidFill>
                  <a:srgbClr val="0000FF"/>
                </a:solidFill>
                <a:latin typeface="Times New Roman" pitchFamily="18" charset="0"/>
                <a:cs typeface="Times New Roman" pitchFamily="18" charset="0"/>
              </a:rPr>
              <a:t>…</a:t>
            </a:r>
          </a:p>
        </p:txBody>
      </p:sp>
      <p:sp>
        <p:nvSpPr>
          <p:cNvPr id="50188" name="Text Box 12"/>
          <p:cNvSpPr txBox="1">
            <a:spLocks noChangeArrowheads="1"/>
          </p:cNvSpPr>
          <p:nvPr/>
        </p:nvSpPr>
        <p:spPr bwMode="auto">
          <a:xfrm>
            <a:off x="0" y="2819400"/>
            <a:ext cx="9144000" cy="473075"/>
          </a:xfrm>
          <a:prstGeom prst="rect">
            <a:avLst/>
          </a:prstGeom>
          <a:noFill/>
          <a:ln w="9525">
            <a:noFill/>
            <a:miter lim="800000"/>
            <a:headEnd/>
            <a:tailEnd/>
          </a:ln>
          <a:effectLst/>
        </p:spPr>
        <p:txBody>
          <a:bodyPr>
            <a:spAutoFit/>
          </a:bodyPr>
          <a:lstStyle/>
          <a:p>
            <a:pPr defTabSz="571500">
              <a:spcBef>
                <a:spcPct val="50000"/>
              </a:spcBef>
            </a:pP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Trăng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soi</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xuống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nước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Việt</a:t>
            </a:r>
            <a:r>
              <a:rPr lang="en-US" sz="2500" b="1" dirty="0">
                <a:solidFill>
                  <a:srgbClr val="0000FF"/>
                </a:solidFill>
                <a:latin typeface="Times New Roman" pitchFamily="18" charset="0"/>
                <a:cs typeface="Times New Roman" pitchFamily="18" charset="0"/>
              </a:rPr>
              <a:t> Nam </a:t>
            </a:r>
            <a:r>
              <a:rPr lang="en-US" sz="2500" b="1" dirty="0" err="1">
                <a:solidFill>
                  <a:srgbClr val="0000FF"/>
                </a:solidFill>
                <a:latin typeface="Times New Roman" pitchFamily="18" charset="0"/>
                <a:cs typeface="Times New Roman" pitchFamily="18" charset="0"/>
              </a:rPr>
              <a:t>độc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lập</a:t>
            </a:r>
            <a:r>
              <a:rPr lang="en-US" sz="2500" b="1" dirty="0">
                <a:solidFill>
                  <a:srgbClr val="0000FF"/>
                </a:solidFill>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sp>
        <p:nvSpPr>
          <p:cNvPr id="14"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
        <p:nvSpPr>
          <p:cNvPr id="15" name="Text Box 9"/>
          <p:cNvSpPr txBox="1">
            <a:spLocks noChangeArrowheads="1"/>
          </p:cNvSpPr>
          <p:nvPr/>
        </p:nvSpPr>
        <p:spPr bwMode="auto">
          <a:xfrm>
            <a:off x="214282" y="2357430"/>
            <a:ext cx="2286016" cy="519113"/>
          </a:xfrm>
          <a:prstGeom prst="rect">
            <a:avLst/>
          </a:prstGeom>
          <a:noFill/>
          <a:ln w="9525">
            <a:noFill/>
            <a:miter lim="800000"/>
            <a:headEnd/>
            <a:tailEnd/>
          </a:ln>
          <a:effectLst/>
        </p:spPr>
        <p:txBody>
          <a:bodyPr wrap="square">
            <a:spAutoFit/>
          </a:bodyPr>
          <a:lstStyle/>
          <a:p>
            <a:pPr defTabSz="571500">
              <a:spcBef>
                <a:spcPct val="50000"/>
              </a:spcBef>
            </a:pPr>
            <a:r>
              <a:rPr lang="en-US" sz="2800" b="1" dirty="0" err="1" smtClean="0">
                <a:solidFill>
                  <a:srgbClr val="FF0000"/>
                </a:solidFill>
                <a:latin typeface="Times New Roman" pitchFamily="18" charset="0"/>
                <a:cs typeface="Times New Roman" pitchFamily="18" charset="0"/>
              </a:rPr>
              <a:t>Trăng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ngàn</a:t>
            </a:r>
            <a:endParaRPr lang="en-US" sz="2800" dirty="0">
              <a:solidFill>
                <a:srgbClr val="FF0000"/>
              </a:solidFill>
              <a:latin typeface="Times New Roman" pitchFamily="18" charset="0"/>
              <a:cs typeface="Times New Roman" pitchFamily="18" charset="0"/>
            </a:endParaRPr>
          </a:p>
        </p:txBody>
      </p:sp>
      <p:sp>
        <p:nvSpPr>
          <p:cNvPr id="9" name="Text Box 10"/>
          <p:cNvSpPr txBox="1">
            <a:spLocks noChangeArrowheads="1"/>
          </p:cNvSpPr>
          <p:nvPr/>
        </p:nvSpPr>
        <p:spPr bwMode="auto">
          <a:xfrm>
            <a:off x="142844" y="3286124"/>
            <a:ext cx="8001056" cy="473075"/>
          </a:xfrm>
          <a:prstGeom prst="rect">
            <a:avLst/>
          </a:prstGeom>
          <a:noFill/>
          <a:ln w="9525">
            <a:noFill/>
            <a:miter lim="800000"/>
            <a:headEnd/>
            <a:tailEnd/>
          </a:ln>
          <a:effectLst/>
        </p:spPr>
        <p:txBody>
          <a:bodyPr wrap="square">
            <a:spAutoFit/>
          </a:bodyPr>
          <a:lstStyle/>
          <a:p>
            <a:pPr defTabSz="571500">
              <a:spcBef>
                <a:spcPct val="50000"/>
              </a:spcBef>
            </a:pPr>
            <a:r>
              <a:rPr lang="en-US" sz="2500" b="1" dirty="0" err="1" smtClean="0">
                <a:solidFill>
                  <a:schemeClr val="accent6">
                    <a:lumMod val="75000"/>
                  </a:schemeClr>
                </a:solidFill>
                <a:latin typeface="Times New Roman" pitchFamily="18" charset="0"/>
                <a:cs typeface="Times New Roman" pitchFamily="18" charset="0"/>
              </a:rPr>
              <a:t>Trăng</a:t>
            </a:r>
            <a:r>
              <a:rPr lang="en-US" sz="2500" b="1" dirty="0" smtClean="0">
                <a:solidFill>
                  <a:schemeClr val="accent6">
                    <a:lumMod val="75000"/>
                  </a:schemeClr>
                </a:solidFill>
                <a:latin typeface="Times New Roman" pitchFamily="18" charset="0"/>
                <a:cs typeface="Times New Roman" pitchFamily="18" charset="0"/>
              </a:rPr>
              <a:t> </a:t>
            </a:r>
            <a:r>
              <a:rPr lang="en-US" sz="2500" b="1" dirty="0" err="1">
                <a:solidFill>
                  <a:schemeClr val="accent6">
                    <a:lumMod val="75000"/>
                  </a:schemeClr>
                </a:solidFill>
                <a:latin typeface="Times New Roman" pitchFamily="18" charset="0"/>
                <a:cs typeface="Times New Roman" pitchFamily="18" charset="0"/>
              </a:rPr>
              <a:t>sáng</a:t>
            </a:r>
            <a:r>
              <a:rPr lang="en-US" sz="2500" b="1" dirty="0">
                <a:solidFill>
                  <a:schemeClr val="accent6">
                    <a:lumMod val="75000"/>
                  </a:schemeClr>
                </a:solidFill>
                <a:latin typeface="Times New Roman" pitchFamily="18" charset="0"/>
                <a:cs typeface="Times New Roman" pitchFamily="18" charset="0"/>
              </a:rPr>
              <a:t> </a:t>
            </a:r>
            <a:r>
              <a:rPr lang="en-US" sz="2500" b="1" dirty="0" err="1">
                <a:solidFill>
                  <a:schemeClr val="accent6">
                    <a:lumMod val="75000"/>
                  </a:schemeClr>
                </a:solidFill>
                <a:latin typeface="Times New Roman" pitchFamily="18" charset="0"/>
                <a:cs typeface="Times New Roman" pitchFamily="18" charset="0"/>
              </a:rPr>
              <a:t>mùa</a:t>
            </a:r>
            <a:r>
              <a:rPr lang="en-US" sz="2500" b="1" dirty="0">
                <a:solidFill>
                  <a:schemeClr val="accent6">
                    <a:lumMod val="75000"/>
                  </a:schemeClr>
                </a:solidFill>
                <a:latin typeface="Times New Roman" pitchFamily="18" charset="0"/>
                <a:cs typeface="Times New Roman" pitchFamily="18" charset="0"/>
              </a:rPr>
              <a:t> </a:t>
            </a:r>
            <a:r>
              <a:rPr lang="en-US" sz="2500" b="1" dirty="0" err="1">
                <a:solidFill>
                  <a:schemeClr val="accent6">
                    <a:lumMod val="75000"/>
                  </a:schemeClr>
                </a:solidFill>
                <a:latin typeface="Times New Roman" pitchFamily="18" charset="0"/>
                <a:cs typeface="Times New Roman" pitchFamily="18" charset="0"/>
              </a:rPr>
              <a:t>thu</a:t>
            </a:r>
            <a:r>
              <a:rPr lang="en-US" sz="2500" b="1" dirty="0">
                <a:solidFill>
                  <a:schemeClr val="accent6">
                    <a:lumMod val="75000"/>
                  </a:schemeClr>
                </a:solidFill>
                <a:latin typeface="Times New Roman" pitchFamily="18" charset="0"/>
                <a:cs typeface="Times New Roman" pitchFamily="18" charset="0"/>
              </a:rPr>
              <a:t> </a:t>
            </a:r>
            <a:r>
              <a:rPr lang="en-US" sz="2500" b="1" dirty="0" err="1">
                <a:solidFill>
                  <a:schemeClr val="accent6">
                    <a:lumMod val="75000"/>
                  </a:schemeClr>
                </a:solidFill>
                <a:latin typeface="Times New Roman" pitchFamily="18" charset="0"/>
                <a:cs typeface="Times New Roman" pitchFamily="18" charset="0"/>
              </a:rPr>
              <a:t>vằng</a:t>
            </a:r>
            <a:r>
              <a:rPr lang="en-US" sz="2500" b="1" dirty="0">
                <a:solidFill>
                  <a:schemeClr val="accent6">
                    <a:lumMod val="75000"/>
                  </a:schemeClr>
                </a:solidFill>
                <a:latin typeface="Times New Roman" pitchFamily="18" charset="0"/>
                <a:cs typeface="Times New Roman" pitchFamily="18" charset="0"/>
              </a:rPr>
              <a:t> </a:t>
            </a:r>
            <a:r>
              <a:rPr lang="en-US" sz="2500" b="1" dirty="0" err="1" smtClean="0">
                <a:solidFill>
                  <a:schemeClr val="accent6">
                    <a:lumMod val="75000"/>
                  </a:schemeClr>
                </a:solidFill>
                <a:latin typeface="Times New Roman" pitchFamily="18" charset="0"/>
                <a:cs typeface="Times New Roman" pitchFamily="18" charset="0"/>
              </a:rPr>
              <a:t>vặc</a:t>
            </a:r>
            <a:endParaRPr lang="en-US" sz="25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BlueMoon-2"/>
          <p:cNvPicPr>
            <a:picLocks noChangeAspect="1" noChangeArrowheads="1"/>
          </p:cNvPicPr>
          <p:nvPr/>
        </p:nvPicPr>
        <p:blipFill>
          <a:blip r:embed="rId2"/>
          <a:srcRect/>
          <a:stretch>
            <a:fillRect/>
          </a:stretch>
        </p:blipFill>
        <p:spPr bwMode="auto">
          <a:xfrm>
            <a:off x="0" y="0"/>
            <a:ext cx="6172200" cy="6858000"/>
          </a:xfrm>
          <a:prstGeom prst="rect">
            <a:avLst/>
          </a:prstGeom>
          <a:noFill/>
          <a:ln w="9525">
            <a:noFill/>
            <a:miter lim="800000"/>
            <a:headEnd/>
            <a:tailEnd/>
          </a:ln>
        </p:spPr>
      </p:pic>
      <p:sp>
        <p:nvSpPr>
          <p:cNvPr id="3" name="Text Box 6"/>
          <p:cNvSpPr txBox="1">
            <a:spLocks noChangeArrowheads="1"/>
          </p:cNvSpPr>
          <p:nvPr/>
        </p:nvSpPr>
        <p:spPr bwMode="auto">
          <a:xfrm>
            <a:off x="6351588" y="1214422"/>
            <a:ext cx="2667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defRPr/>
            </a:pPr>
            <a:r>
              <a:rPr lang="en-US" sz="2800" dirty="0" err="1" smtClean="0">
                <a:solidFill>
                  <a:schemeClr val="accent4">
                    <a:lumMod val="10000"/>
                  </a:schemeClr>
                </a:solidFill>
                <a:latin typeface="Times New Roman" pitchFamily="18" charset="0"/>
                <a:cs typeface="Times New Roman" pitchFamily="18" charset="0"/>
              </a:rPr>
              <a:t>Trăng</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sáng</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vằng</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vặc</a:t>
            </a:r>
            <a:r>
              <a:rPr lang="en-US" sz="2800" dirty="0" smtClean="0">
                <a:solidFill>
                  <a:schemeClr val="accent4">
                    <a:lumMod val="10000"/>
                  </a:schemeClr>
                </a:solidFill>
                <a:latin typeface="Times New Roman" pitchFamily="18" charset="0"/>
                <a:cs typeface="Times New Roman" pitchFamily="18" charset="0"/>
              </a:rPr>
              <a:t>:</a:t>
            </a:r>
          </a:p>
          <a:p>
            <a:pPr algn="just">
              <a:spcBef>
                <a:spcPct val="50000"/>
              </a:spcBef>
              <a:defRPr/>
            </a:pPr>
            <a:r>
              <a:rPr lang="en-US" sz="2800" dirty="0" err="1" smtClean="0">
                <a:solidFill>
                  <a:schemeClr val="accent4">
                    <a:lumMod val="10000"/>
                  </a:schemeClr>
                </a:solidFill>
                <a:latin typeface="Times New Roman" pitchFamily="18" charset="0"/>
                <a:cs typeface="Times New Roman" pitchFamily="18" charset="0"/>
              </a:rPr>
              <a:t>Là</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trăng</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tròn</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và</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rất</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sáng</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soi</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rõ</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mọi</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cảnh</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vật</a:t>
            </a:r>
            <a:r>
              <a:rPr lang="en-US" sz="2800" dirty="0" smtClean="0">
                <a:solidFill>
                  <a:schemeClr val="accent4">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0" y="1905000"/>
            <a:ext cx="9144000" cy="476250"/>
          </a:xfrm>
          <a:prstGeom prst="rect">
            <a:avLst/>
          </a:prstGeom>
          <a:noFill/>
          <a:ln w="9525">
            <a:noFill/>
            <a:miter lim="800000"/>
            <a:headEnd/>
            <a:tailEnd/>
          </a:ln>
          <a:effectLst/>
        </p:spPr>
        <p:txBody>
          <a:bodyPr>
            <a:spAutoFit/>
          </a:bodyPr>
          <a:lstStyle/>
          <a:p>
            <a:pPr defTabSz="571500">
              <a:lnSpc>
                <a:spcPct val="90000"/>
              </a:lnSpc>
              <a:spcBef>
                <a:spcPct val="20000"/>
              </a:spcBef>
              <a:buClr>
                <a:schemeClr val="hlink"/>
              </a:buClr>
            </a:pPr>
            <a:r>
              <a:rPr lang="en-US" sz="2800" b="1" dirty="0" smtClean="0">
                <a:solidFill>
                  <a:srgbClr val="006600"/>
                </a:solidFill>
                <a:latin typeface="Times New Roman" pitchFamily="18" charset="0"/>
                <a:cs typeface="Times New Roman" pitchFamily="18" charset="0"/>
              </a:rPr>
              <a:t>*</a:t>
            </a:r>
            <a:r>
              <a:rPr lang="en-US" sz="2800" b="1" dirty="0" err="1" smtClean="0">
                <a:solidFill>
                  <a:srgbClr val="006600"/>
                </a:solidFill>
                <a:latin typeface="Times New Roman" pitchFamily="18" charset="0"/>
                <a:cs typeface="Times New Roman" pitchFamily="18" charset="0"/>
              </a:rPr>
              <a:t>Trăng</a:t>
            </a:r>
            <a:r>
              <a:rPr lang="en-US" sz="2800" b="1" dirty="0" smtClean="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trung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thu</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độc</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lập</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có</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gì</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đẹp</a:t>
            </a:r>
            <a:r>
              <a:rPr lang="en-US" sz="2800" b="1" dirty="0">
                <a:solidFill>
                  <a:srgbClr val="006600"/>
                </a:solidFill>
                <a:latin typeface="Times New Roman" pitchFamily="18" charset="0"/>
                <a:cs typeface="Times New Roman" pitchFamily="18" charset="0"/>
              </a:rPr>
              <a:t>?</a:t>
            </a:r>
          </a:p>
        </p:txBody>
      </p:sp>
      <p:sp>
        <p:nvSpPr>
          <p:cNvPr id="50185" name="Text Box 9"/>
          <p:cNvSpPr txBox="1">
            <a:spLocks noChangeArrowheads="1"/>
          </p:cNvSpPr>
          <p:nvPr/>
        </p:nvSpPr>
        <p:spPr bwMode="auto">
          <a:xfrm>
            <a:off x="0" y="2362200"/>
            <a:ext cx="9144000" cy="519113"/>
          </a:xfrm>
          <a:prstGeom prst="rect">
            <a:avLst/>
          </a:prstGeom>
          <a:noFill/>
          <a:ln w="9525">
            <a:noFill/>
            <a:miter lim="800000"/>
            <a:headEnd/>
            <a:tailEnd/>
          </a:ln>
          <a:effectLst/>
        </p:spPr>
        <p:txBody>
          <a:bodyPr>
            <a:spAutoFit/>
          </a:bodyPr>
          <a:lstStyle/>
          <a:p>
            <a:pPr defTabSz="571500">
              <a:spcBef>
                <a:spcPct val="50000"/>
              </a:spcBef>
            </a:pPr>
            <a:r>
              <a:rPr lang="en-US" sz="2800"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núi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bao</a:t>
            </a:r>
            <a:r>
              <a:rPr lang="en-US" sz="2800" b="1" dirty="0">
                <a:solidFill>
                  <a:srgbClr val="0000FF"/>
                </a:solidFill>
                <a:latin typeface="Times New Roman" pitchFamily="18" charset="0"/>
                <a:cs typeface="Times New Roman" pitchFamily="18" charset="0"/>
              </a:rPr>
              <a:t> la. </a:t>
            </a:r>
            <a:endParaRPr lang="en-US" sz="2800" dirty="0">
              <a:latin typeface="Times New Roman" pitchFamily="18" charset="0"/>
              <a:cs typeface="Times New Roman" pitchFamily="18" charset="0"/>
            </a:endParaRPr>
          </a:p>
        </p:txBody>
      </p:sp>
      <p:sp>
        <p:nvSpPr>
          <p:cNvPr id="50186" name="Text Box 10"/>
          <p:cNvSpPr txBox="1">
            <a:spLocks noChangeArrowheads="1"/>
          </p:cNvSpPr>
          <p:nvPr/>
        </p:nvSpPr>
        <p:spPr bwMode="auto">
          <a:xfrm>
            <a:off x="0" y="3276600"/>
            <a:ext cx="9144000" cy="473075"/>
          </a:xfrm>
          <a:prstGeom prst="rect">
            <a:avLst/>
          </a:prstGeom>
          <a:noFill/>
          <a:ln w="9525">
            <a:noFill/>
            <a:miter lim="800000"/>
            <a:headEnd/>
            <a:tailEnd/>
          </a:ln>
          <a:effectLst/>
        </p:spPr>
        <p:txBody>
          <a:bodyPr>
            <a:spAutoFit/>
          </a:bodyPr>
          <a:lstStyle/>
          <a:p>
            <a:pPr defTabSz="571500">
              <a:spcBef>
                <a:spcPct val="50000"/>
              </a:spcBef>
            </a:pP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Trăng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sáng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mùa</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thu</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vằng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vặc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chiếu</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khắp</a:t>
            </a:r>
            <a:r>
              <a:rPr lang="en-US" sz="2500" b="1" dirty="0">
                <a:solidFill>
                  <a:srgbClr val="0000FF"/>
                </a:solidFill>
                <a:latin typeface="Times New Roman" pitchFamily="18" charset="0"/>
                <a:cs typeface="Times New Roman" pitchFamily="18" charset="0"/>
              </a:rPr>
              <a:t>…</a:t>
            </a:r>
          </a:p>
        </p:txBody>
      </p:sp>
      <p:sp>
        <p:nvSpPr>
          <p:cNvPr id="50187" name="Text Box 11"/>
          <p:cNvSpPr txBox="1">
            <a:spLocks noChangeArrowheads="1"/>
          </p:cNvSpPr>
          <p:nvPr/>
        </p:nvSpPr>
        <p:spPr bwMode="auto">
          <a:xfrm>
            <a:off x="6629400" y="1905000"/>
            <a:ext cx="2514600" cy="1616075"/>
          </a:xfrm>
          <a:prstGeom prst="rect">
            <a:avLst/>
          </a:prstGeom>
          <a:noFill/>
          <a:ln w="9525">
            <a:noFill/>
            <a:miter lim="800000"/>
            <a:headEnd/>
            <a:tailEnd/>
          </a:ln>
          <a:effectLst/>
        </p:spPr>
        <p:txBody>
          <a:bodyPr>
            <a:spAutoFit/>
          </a:bodyPr>
          <a:lstStyle/>
          <a:p>
            <a:pPr defTabSz="571500">
              <a:spcBef>
                <a:spcPct val="50000"/>
              </a:spcBef>
            </a:pPr>
            <a:r>
              <a:rPr lang="en-US" sz="2500" b="1">
                <a:solidFill>
                  <a:srgbClr val="0000FF"/>
                </a:solidFill>
                <a:latin typeface="Times New Roman" pitchFamily="18" charset="0"/>
                <a:cs typeface="Times New Roman" pitchFamily="18" charset="0"/>
              </a:rPr>
              <a:t>* Cảnh đẹp trong đêm trăng trung thu độc lập đầu tiên.</a:t>
            </a:r>
          </a:p>
        </p:txBody>
      </p:sp>
      <p:sp>
        <p:nvSpPr>
          <p:cNvPr id="50188" name="Text Box 12"/>
          <p:cNvSpPr txBox="1">
            <a:spLocks noChangeArrowheads="1"/>
          </p:cNvSpPr>
          <p:nvPr/>
        </p:nvSpPr>
        <p:spPr bwMode="auto">
          <a:xfrm>
            <a:off x="0" y="2819400"/>
            <a:ext cx="9144000" cy="473075"/>
          </a:xfrm>
          <a:prstGeom prst="rect">
            <a:avLst/>
          </a:prstGeom>
          <a:noFill/>
          <a:ln w="9525">
            <a:noFill/>
            <a:miter lim="800000"/>
            <a:headEnd/>
            <a:tailEnd/>
          </a:ln>
          <a:effectLst/>
        </p:spPr>
        <p:txBody>
          <a:bodyPr>
            <a:spAutoFit/>
          </a:bodyPr>
          <a:lstStyle/>
          <a:p>
            <a:pPr defTabSz="571500">
              <a:spcBef>
                <a:spcPct val="50000"/>
              </a:spcBef>
            </a:pP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Trăng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soi</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xuống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nước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Việt</a:t>
            </a:r>
            <a:r>
              <a:rPr lang="en-US" sz="2500" b="1" dirty="0">
                <a:solidFill>
                  <a:srgbClr val="0000FF"/>
                </a:solidFill>
                <a:latin typeface="Times New Roman" pitchFamily="18" charset="0"/>
                <a:cs typeface="Times New Roman" pitchFamily="18" charset="0"/>
              </a:rPr>
              <a:t> Nam </a:t>
            </a:r>
            <a:r>
              <a:rPr lang="en-US" sz="2500" b="1" dirty="0" err="1">
                <a:solidFill>
                  <a:srgbClr val="0000FF"/>
                </a:solidFill>
                <a:latin typeface="Times New Roman" pitchFamily="18" charset="0"/>
                <a:cs typeface="Times New Roman" pitchFamily="18" charset="0"/>
              </a:rPr>
              <a:t>độc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lập</a:t>
            </a:r>
            <a:r>
              <a:rPr lang="en-US" sz="2500" b="1" dirty="0">
                <a:solidFill>
                  <a:srgbClr val="0000FF"/>
                </a:solidFill>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sp>
        <p:nvSpPr>
          <p:cNvPr id="50189" name="AutoShape 13"/>
          <p:cNvSpPr>
            <a:spLocks/>
          </p:cNvSpPr>
          <p:nvPr/>
        </p:nvSpPr>
        <p:spPr bwMode="auto">
          <a:xfrm>
            <a:off x="6248400" y="2133600"/>
            <a:ext cx="76200" cy="1524000"/>
          </a:xfrm>
          <a:prstGeom prst="rightBrace">
            <a:avLst>
              <a:gd name="adj1" fmla="val 166667"/>
              <a:gd name="adj2" fmla="val 50000"/>
            </a:avLst>
          </a:prstGeom>
          <a:noFill/>
          <a:ln w="28575">
            <a:solidFill>
              <a:srgbClr val="0000FF"/>
            </a:solidFill>
            <a:round/>
            <a:headEnd/>
            <a:tailEnd/>
          </a:ln>
          <a:effectLst/>
        </p:spPr>
        <p:txBody>
          <a:bodyPr wrap="none" anchor="ctr"/>
          <a:lstStyle/>
          <a:p>
            <a:endParaRPr lang="en-US"/>
          </a:p>
        </p:txBody>
      </p:sp>
      <p:sp>
        <p:nvSpPr>
          <p:cNvPr id="14"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9"/>
                                        </p:tgtEl>
                                        <p:attrNameLst>
                                          <p:attrName>style.visibility</p:attrName>
                                        </p:attrNameLst>
                                      </p:cBhvr>
                                      <p:to>
                                        <p:strVal val="visible"/>
                                      </p:to>
                                    </p:set>
                                    <p:anim calcmode="lin" valueType="num">
                                      <p:cBhvr additive="base">
                                        <p:cTn id="7" dur="500" fill="hold"/>
                                        <p:tgtEl>
                                          <p:spTgt spid="50189"/>
                                        </p:tgtEl>
                                        <p:attrNameLst>
                                          <p:attrName>ppt_x</p:attrName>
                                        </p:attrNameLst>
                                      </p:cBhvr>
                                      <p:tavLst>
                                        <p:tav tm="0">
                                          <p:val>
                                            <p:strVal val="#ppt_x"/>
                                          </p:val>
                                        </p:tav>
                                        <p:tav tm="100000">
                                          <p:val>
                                            <p:strVal val="#ppt_x"/>
                                          </p:val>
                                        </p:tav>
                                      </p:tavLst>
                                    </p:anim>
                                    <p:anim calcmode="lin" valueType="num">
                                      <p:cBhvr additive="base">
                                        <p:cTn id="8" dur="500" fill="hold"/>
                                        <p:tgtEl>
                                          <p:spTgt spid="501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87"/>
                                        </p:tgtEl>
                                        <p:attrNameLst>
                                          <p:attrName>style.visibility</p:attrName>
                                        </p:attrNameLst>
                                      </p:cBhvr>
                                      <p:to>
                                        <p:strVal val="visible"/>
                                      </p:to>
                                    </p:set>
                                    <p:anim calcmode="lin" valueType="num">
                                      <p:cBhvr additive="base">
                                        <p:cTn id="13" dur="500" fill="hold"/>
                                        <p:tgtEl>
                                          <p:spTgt spid="50187"/>
                                        </p:tgtEl>
                                        <p:attrNameLst>
                                          <p:attrName>ppt_x</p:attrName>
                                        </p:attrNameLst>
                                      </p:cBhvr>
                                      <p:tavLst>
                                        <p:tav tm="0">
                                          <p:val>
                                            <p:strVal val="#ppt_x"/>
                                          </p:val>
                                        </p:tav>
                                        <p:tav tm="100000">
                                          <p:val>
                                            <p:strVal val="#ppt_x"/>
                                          </p:val>
                                        </p:tav>
                                      </p:tavLst>
                                    </p:anim>
                                    <p:anim calcmode="lin" valueType="num">
                                      <p:cBhvr additive="base">
                                        <p:cTn id="14" dur="500" fill="hold"/>
                                        <p:tgtEl>
                                          <p:spTgt spid="50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p:bldP spid="501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Text Box 15"/>
          <p:cNvSpPr txBox="1">
            <a:spLocks noChangeArrowheads="1"/>
          </p:cNvSpPr>
          <p:nvPr/>
        </p:nvSpPr>
        <p:spPr bwMode="auto">
          <a:xfrm>
            <a:off x="0" y="3352800"/>
            <a:ext cx="1219200" cy="1216025"/>
          </a:xfrm>
          <a:prstGeom prst="rect">
            <a:avLst/>
          </a:prstGeom>
          <a:noFill/>
          <a:ln w="28575">
            <a:solidFill>
              <a:srgbClr val="990000"/>
            </a:solidFill>
            <a:miter lim="800000"/>
            <a:headEnd/>
            <a:tailEnd/>
          </a:ln>
          <a:effectLst/>
        </p:spPr>
        <p:txBody>
          <a:bodyPr>
            <a:spAutoFit/>
          </a:bodyPr>
          <a:lstStyle/>
          <a:p>
            <a:pPr defTabSz="571500"/>
            <a:r>
              <a:rPr lang="en-US" sz="2400" b="1">
                <a:solidFill>
                  <a:srgbClr val="990000"/>
                </a:solidFill>
                <a:latin typeface="Times New Roman" pitchFamily="18" charset="0"/>
                <a:cs typeface="Times New Roman" pitchFamily="18" charset="0"/>
              </a:rPr>
              <a:t>* Dưới ánh trăng: </a:t>
            </a:r>
          </a:p>
        </p:txBody>
      </p:sp>
      <p:sp>
        <p:nvSpPr>
          <p:cNvPr id="6160" name="Text Box 16"/>
          <p:cNvSpPr txBox="1">
            <a:spLocks noChangeArrowheads="1"/>
          </p:cNvSpPr>
          <p:nvPr/>
        </p:nvSpPr>
        <p:spPr bwMode="auto">
          <a:xfrm>
            <a:off x="0" y="1752600"/>
            <a:ext cx="9144000" cy="830997"/>
          </a:xfrm>
          <a:prstGeom prst="rect">
            <a:avLst/>
          </a:prstGeom>
          <a:noFill/>
          <a:ln w="9525">
            <a:noFill/>
            <a:miter lim="800000"/>
            <a:headEnd/>
            <a:tailEnd/>
          </a:ln>
          <a:effectLst/>
        </p:spPr>
        <p:txBody>
          <a:bodyPr>
            <a:spAutoFit/>
          </a:bodyPr>
          <a:lstStyle/>
          <a:p>
            <a:pPr defTabSz="571500">
              <a:spcBef>
                <a:spcPct val="50000"/>
              </a:spcBef>
            </a:pPr>
            <a:r>
              <a:rPr lang="en-US" sz="2400" b="1" dirty="0" smtClean="0">
                <a:solidFill>
                  <a:srgbClr val="006600"/>
                </a:solidFill>
                <a:latin typeface="Times New Roman" pitchFamily="18" charset="0"/>
                <a:cs typeface="Times New Roman" pitchFamily="18" charset="0"/>
              </a:rPr>
              <a:t>*</a:t>
            </a:r>
            <a:r>
              <a:rPr lang="en-US" sz="2400" b="1" dirty="0" err="1" smtClean="0">
                <a:solidFill>
                  <a:srgbClr val="006600"/>
                </a:solidFill>
                <a:latin typeface="Times New Roman" pitchFamily="18" charset="0"/>
                <a:cs typeface="Times New Roman" pitchFamily="18" charset="0"/>
              </a:rPr>
              <a:t>Anh</a:t>
            </a:r>
            <a:r>
              <a:rPr lang="en-US" sz="2400" b="1" dirty="0" smtClean="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chiến</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sĩ</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tưởng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tượng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đất</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nước</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trong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những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đêm</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trăng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tương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lai</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ra</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sao</a:t>
            </a:r>
            <a:r>
              <a:rPr lang="en-US" sz="2400" b="1" dirty="0">
                <a:solidFill>
                  <a:srgbClr val="006600"/>
                </a:solidFill>
                <a:latin typeface="Times New Roman" pitchFamily="18" charset="0"/>
                <a:cs typeface="Times New Roman" pitchFamily="18" charset="0"/>
              </a:rPr>
              <a:t>? </a:t>
            </a:r>
            <a:r>
              <a:rPr lang="nl-NL" sz="2400" b="1" dirty="0">
                <a:solidFill>
                  <a:srgbClr val="006600"/>
                </a:solidFill>
                <a:latin typeface="Times New Roman" pitchFamily="18" charset="0"/>
                <a:cs typeface="Times New Roman" pitchFamily="18" charset="0"/>
              </a:rPr>
              <a:t>Vẻ đẹp đó có gì khác so với đêm trung thu độc lập ?</a:t>
            </a:r>
            <a:endParaRPr lang="en-US" sz="2400" b="1" dirty="0">
              <a:solidFill>
                <a:srgbClr val="006600"/>
              </a:solidFill>
              <a:latin typeface="Times New Roman" pitchFamily="18" charset="0"/>
              <a:cs typeface="Times New Roman" pitchFamily="18" charset="0"/>
            </a:endParaRPr>
          </a:p>
        </p:txBody>
      </p:sp>
      <p:sp>
        <p:nvSpPr>
          <p:cNvPr id="6165" name="Text Box 21"/>
          <p:cNvSpPr txBox="1">
            <a:spLocks noChangeArrowheads="1"/>
          </p:cNvSpPr>
          <p:nvPr/>
        </p:nvSpPr>
        <p:spPr bwMode="auto">
          <a:xfrm>
            <a:off x="1600200" y="2590800"/>
            <a:ext cx="4953000" cy="850900"/>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400">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Dòng thác nước đổ xuống làm chạy máy phát điện</a:t>
            </a:r>
          </a:p>
        </p:txBody>
      </p:sp>
      <p:sp>
        <p:nvSpPr>
          <p:cNvPr id="6169" name="Line 25"/>
          <p:cNvSpPr>
            <a:spLocks noChangeShapeType="1"/>
          </p:cNvSpPr>
          <p:nvPr/>
        </p:nvSpPr>
        <p:spPr bwMode="auto">
          <a:xfrm flipV="1">
            <a:off x="1219200" y="3276600"/>
            <a:ext cx="381000" cy="228600"/>
          </a:xfrm>
          <a:prstGeom prst="line">
            <a:avLst/>
          </a:prstGeom>
          <a:noFill/>
          <a:ln w="38100">
            <a:solidFill>
              <a:srgbClr val="006600"/>
            </a:solidFill>
            <a:round/>
            <a:headEnd/>
            <a:tailEnd type="triangle" w="med" len="med"/>
          </a:ln>
          <a:effectLst/>
        </p:spPr>
        <p:txBody>
          <a:bodyPr/>
          <a:lstStyle/>
          <a:p>
            <a:endParaRPr lang="en-US"/>
          </a:p>
        </p:txBody>
      </p:sp>
      <p:sp>
        <p:nvSpPr>
          <p:cNvPr id="21"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59"/>
                                        </p:tgtEl>
                                        <p:attrNameLst>
                                          <p:attrName>style.visibility</p:attrName>
                                        </p:attrNameLst>
                                      </p:cBhvr>
                                      <p:to>
                                        <p:strVal val="visible"/>
                                      </p:to>
                                    </p:set>
                                    <p:anim calcmode="discrete" valueType="clr">
                                      <p:cBhvr override="childStyle">
                                        <p:cTn id="7" dur="80"/>
                                        <p:tgtEl>
                                          <p:spTgt spid="61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59"/>
                                        </p:tgtEl>
                                        <p:attrNameLst>
                                          <p:attrName>fillcolor</p:attrName>
                                        </p:attrNameLst>
                                      </p:cBhvr>
                                      <p:tavLst>
                                        <p:tav tm="0">
                                          <p:val>
                                            <p:clrVal>
                                              <a:schemeClr val="accent2"/>
                                            </p:clrVal>
                                          </p:val>
                                        </p:tav>
                                        <p:tav tm="50000">
                                          <p:val>
                                            <p:clrVal>
                                              <a:schemeClr val="hlink"/>
                                            </p:clrVal>
                                          </p:val>
                                        </p:tav>
                                      </p:tavLst>
                                    </p:anim>
                                    <p:set>
                                      <p:cBhvr>
                                        <p:cTn id="9" dur="80"/>
                                        <p:tgtEl>
                                          <p:spTgt spid="615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169"/>
                                        </p:tgtEl>
                                        <p:attrNameLst>
                                          <p:attrName>style.visibility</p:attrName>
                                        </p:attrNameLst>
                                      </p:cBhvr>
                                      <p:to>
                                        <p:strVal val="visible"/>
                                      </p:to>
                                    </p:set>
                                    <p:anim calcmode="lin" valueType="num">
                                      <p:cBhvr additive="base">
                                        <p:cTn id="14" dur="500" fill="hold"/>
                                        <p:tgtEl>
                                          <p:spTgt spid="6169"/>
                                        </p:tgtEl>
                                        <p:attrNameLst>
                                          <p:attrName>ppt_x</p:attrName>
                                        </p:attrNameLst>
                                      </p:cBhvr>
                                      <p:tavLst>
                                        <p:tav tm="0">
                                          <p:val>
                                            <p:strVal val="0-#ppt_w/2"/>
                                          </p:val>
                                        </p:tav>
                                        <p:tav tm="100000">
                                          <p:val>
                                            <p:strVal val="#ppt_x"/>
                                          </p:val>
                                        </p:tav>
                                      </p:tavLst>
                                    </p:anim>
                                    <p:anim calcmode="lin" valueType="num">
                                      <p:cBhvr additive="base">
                                        <p:cTn id="15" dur="500" fill="hold"/>
                                        <p:tgtEl>
                                          <p:spTgt spid="616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6165"/>
                                        </p:tgtEl>
                                        <p:attrNameLst>
                                          <p:attrName>style.visibility</p:attrName>
                                        </p:attrNameLst>
                                      </p:cBhvr>
                                      <p:to>
                                        <p:strVal val="visible"/>
                                      </p:to>
                                    </p:set>
                                    <p:anim calcmode="lin" valueType="num">
                                      <p:cBhvr additive="base">
                                        <p:cTn id="19" dur="500" fill="hold"/>
                                        <p:tgtEl>
                                          <p:spTgt spid="6165"/>
                                        </p:tgtEl>
                                        <p:attrNameLst>
                                          <p:attrName>ppt_x</p:attrName>
                                        </p:attrNameLst>
                                      </p:cBhvr>
                                      <p:tavLst>
                                        <p:tav tm="0">
                                          <p:val>
                                            <p:strVal val="0-#ppt_w/2"/>
                                          </p:val>
                                        </p:tav>
                                        <p:tav tm="100000">
                                          <p:val>
                                            <p:strVal val="#ppt_x"/>
                                          </p:val>
                                        </p:tav>
                                      </p:tavLst>
                                    </p:anim>
                                    <p:anim calcmode="lin" valueType="num">
                                      <p:cBhvr additive="base">
                                        <p:cTn id="20" dur="500" fill="hold"/>
                                        <p:tgtEl>
                                          <p:spTgt spid="6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animBg="1"/>
      <p:bldP spid="6165" grpId="0" animBg="1"/>
      <p:bldP spid="61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20000" r="-20000"/>
          </a:stretch>
        </a:blipFill>
        <a:effectLst/>
      </p:bgPr>
    </p:bg>
    <p:spTree>
      <p:nvGrpSpPr>
        <p:cNvPr id="1" name=""/>
        <p:cNvGrpSpPr/>
        <p:nvPr/>
      </p:nvGrpSpPr>
      <p:grpSpPr>
        <a:xfrm>
          <a:off x="0" y="0"/>
          <a:ext cx="0" cy="0"/>
          <a:chOff x="0" y="0"/>
          <a:chExt cx="0" cy="0"/>
        </a:xfrm>
      </p:grpSpPr>
      <p:pic>
        <p:nvPicPr>
          <p:cNvPr id="8195" name="Picture 5">
            <a:hlinkClick r:id="rId4" action="ppaction://hlinkfile"/>
          </p:cNvPr>
          <p:cNvPicPr>
            <a:picLocks noChangeAspect="1"/>
          </p:cNvPicPr>
          <p:nvPr/>
        </p:nvPicPr>
        <p:blipFill>
          <a:blip r:embed="rId5"/>
          <a:srcRect/>
          <a:stretch>
            <a:fillRect/>
          </a:stretch>
        </p:blipFill>
        <p:spPr bwMode="auto">
          <a:xfrm>
            <a:off x="0" y="5846763"/>
            <a:ext cx="1073150" cy="1031875"/>
          </a:xfrm>
          <a:prstGeom prst="rect">
            <a:avLst/>
          </a:prstGeom>
          <a:noFill/>
          <a:ln w="9525">
            <a:noFill/>
            <a:miter lim="800000"/>
            <a:headEnd/>
            <a:tailEnd/>
          </a:ln>
        </p:spPr>
      </p:pic>
      <p:sp>
        <p:nvSpPr>
          <p:cNvPr id="7" name="Explosion 2 6"/>
          <p:cNvSpPr/>
          <p:nvPr/>
        </p:nvSpPr>
        <p:spPr bwMode="auto">
          <a:xfrm>
            <a:off x="1571604" y="3000372"/>
            <a:ext cx="7110413" cy="4114800"/>
          </a:xfrm>
          <a:prstGeom prst="irregularSeal2">
            <a:avLst/>
          </a:prstGeom>
          <a:solidFill>
            <a:schemeClr val="accent3"/>
          </a:solidFill>
          <a:ln w="9525" cap="flat" cmpd="sng" algn="ctr">
            <a:solidFill>
              <a:schemeClr val="tx1"/>
            </a:solidFill>
            <a:prstDash val="solid"/>
            <a:round/>
            <a:headEnd type="none" w="med" len="med"/>
            <a:tailEnd type="none" w="med" len="med"/>
          </a:ln>
          <a:effectLst/>
          <a:extLst/>
        </p:spPr>
        <p:txBody>
          <a:bodyPr/>
          <a:lstStyle/>
          <a:p>
            <a:pPr algn="ctr" eaLnBrk="0" hangingPunct="0">
              <a:defRPr/>
            </a:pPr>
            <a:r>
              <a:rPr lang="en-US" sz="4000" dirty="0" err="1">
                <a:solidFill>
                  <a:schemeClr val="accent4">
                    <a:lumMod val="10000"/>
                  </a:schemeClr>
                </a:solidFill>
                <a:latin typeface="Times New Roman" pitchFamily="18" charset="0"/>
                <a:cs typeface="Times New Roman" pitchFamily="18" charset="0"/>
              </a:rPr>
              <a:t>Bài</a:t>
            </a:r>
            <a:r>
              <a:rPr lang="en-US" sz="4000" dirty="0">
                <a:solidFill>
                  <a:schemeClr val="accent4">
                    <a:lumMod val="10000"/>
                  </a:schemeClr>
                </a:solidFill>
                <a:latin typeface="Times New Roman" pitchFamily="18" charset="0"/>
                <a:cs typeface="Times New Roman" pitchFamily="18" charset="0"/>
              </a:rPr>
              <a:t> </a:t>
            </a:r>
            <a:r>
              <a:rPr lang="en-US" sz="4000" dirty="0" err="1">
                <a:solidFill>
                  <a:schemeClr val="accent4">
                    <a:lumMod val="10000"/>
                  </a:schemeClr>
                </a:solidFill>
                <a:latin typeface="Times New Roman" pitchFamily="18" charset="0"/>
                <a:cs typeface="Times New Roman" pitchFamily="18" charset="0"/>
              </a:rPr>
              <a:t>hát</a:t>
            </a:r>
            <a:r>
              <a:rPr lang="en-US" sz="4000" dirty="0">
                <a:solidFill>
                  <a:schemeClr val="accent4">
                    <a:lumMod val="10000"/>
                  </a:schemeClr>
                </a:solidFill>
                <a:latin typeface="Times New Roman" pitchFamily="18" charset="0"/>
                <a:cs typeface="Times New Roman" pitchFamily="18" charset="0"/>
              </a:rPr>
              <a:t> : </a:t>
            </a:r>
            <a:r>
              <a:rPr lang="en-US" sz="4000" dirty="0" err="1">
                <a:solidFill>
                  <a:schemeClr val="accent4">
                    <a:lumMod val="10000"/>
                  </a:schemeClr>
                </a:solidFill>
                <a:latin typeface="Times New Roman" pitchFamily="18" charset="0"/>
                <a:cs typeface="Times New Roman" pitchFamily="18" charset="0"/>
              </a:rPr>
              <a:t>Rước</a:t>
            </a:r>
            <a:r>
              <a:rPr lang="en-US" sz="4000" dirty="0">
                <a:solidFill>
                  <a:schemeClr val="accent4">
                    <a:lumMod val="10000"/>
                  </a:schemeClr>
                </a:solidFill>
                <a:latin typeface="Times New Roman" pitchFamily="18" charset="0"/>
                <a:cs typeface="Times New Roman" pitchFamily="18" charset="0"/>
              </a:rPr>
              <a:t> </a:t>
            </a:r>
            <a:r>
              <a:rPr lang="en-US" sz="4000" dirty="0" err="1">
                <a:solidFill>
                  <a:schemeClr val="accent4">
                    <a:lumMod val="10000"/>
                  </a:schemeClr>
                </a:solidFill>
                <a:latin typeface="Times New Roman" pitchFamily="18" charset="0"/>
                <a:cs typeface="Times New Roman" pitchFamily="18" charset="0"/>
              </a:rPr>
              <a:t>đèn</a:t>
            </a:r>
            <a:r>
              <a:rPr lang="en-US" sz="4000" dirty="0">
                <a:solidFill>
                  <a:schemeClr val="accent4">
                    <a:lumMod val="10000"/>
                  </a:schemeClr>
                </a:solidFill>
                <a:latin typeface="Times New Roman" pitchFamily="18" charset="0"/>
                <a:cs typeface="Times New Roman" pitchFamily="18" charset="0"/>
              </a:rPr>
              <a:t> </a:t>
            </a:r>
            <a:r>
              <a:rPr lang="en-US" sz="4000" dirty="0" err="1">
                <a:solidFill>
                  <a:schemeClr val="accent4">
                    <a:lumMod val="10000"/>
                  </a:schemeClr>
                </a:solidFill>
                <a:latin typeface="Times New Roman" pitchFamily="18" charset="0"/>
                <a:cs typeface="Times New Roman" pitchFamily="18" charset="0"/>
              </a:rPr>
              <a:t>tháng</a:t>
            </a:r>
            <a:r>
              <a:rPr lang="en-US" sz="4000" dirty="0">
                <a:solidFill>
                  <a:schemeClr val="accent4">
                    <a:lumMod val="10000"/>
                  </a:schemeClr>
                </a:solidFill>
                <a:latin typeface="Times New Roman" pitchFamily="18" charset="0"/>
                <a:cs typeface="Times New Roman" pitchFamily="18" charset="0"/>
              </a:rPr>
              <a:t> </a:t>
            </a:r>
            <a:r>
              <a:rPr lang="en-US" sz="4000" dirty="0" err="1">
                <a:solidFill>
                  <a:schemeClr val="accent4">
                    <a:lumMod val="10000"/>
                  </a:schemeClr>
                </a:solidFill>
                <a:latin typeface="Times New Roman" pitchFamily="18" charset="0"/>
                <a:cs typeface="Times New Roman" pitchFamily="18" charset="0"/>
              </a:rPr>
              <a:t>tám</a:t>
            </a:r>
            <a:endParaRPr lang="en-US" sz="4000" dirty="0">
              <a:solidFill>
                <a:schemeClr val="accent4">
                  <a:lumMod val="10000"/>
                </a:schemeClr>
              </a:solidFill>
              <a:latin typeface="Times New Roman" pitchFamily="18" charset="0"/>
              <a:cs typeface="Times New Roman" pitchFamily="18" charset="0"/>
            </a:endParaRPr>
          </a:p>
        </p:txBody>
      </p:sp>
      <p:pic>
        <p:nvPicPr>
          <p:cNvPr id="6" name="Tốp Ca Thiếu Nhi - Rước Đèn Tháng Tám.mp3">
            <a:hlinkClick r:id="" action="ppaction://media"/>
          </p:cNvPr>
          <p:cNvPicPr>
            <a:picLocks noRot="1" noChangeAspect="1"/>
          </p:cNvPicPr>
          <p:nvPr>
            <a:audioFile r:link="rId1"/>
          </p:nvPr>
        </p:nvPicPr>
        <p:blipFill>
          <a:blip r:embed="rId6"/>
          <a:stretch>
            <a:fillRect/>
          </a:stretch>
        </p:blipFill>
        <p:spPr>
          <a:xfrm>
            <a:off x="142844" y="285728"/>
            <a:ext cx="428628" cy="428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59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2"/>
          <p:cNvPicPr>
            <a:picLocks noChangeAspect="1" noChangeArrowheads="1"/>
          </p:cNvPicPr>
          <p:nvPr/>
        </p:nvPicPr>
        <p:blipFill>
          <a:blip r:embed="rId3"/>
          <a:srcRect/>
          <a:stretch>
            <a:fillRect/>
          </a:stretch>
        </p:blipFill>
        <p:spPr bwMode="auto">
          <a:xfrm>
            <a:off x="33338" y="0"/>
            <a:ext cx="4572000" cy="5791200"/>
          </a:xfrm>
          <a:prstGeom prst="rect">
            <a:avLst/>
          </a:prstGeom>
          <a:noFill/>
          <a:ln w="9525">
            <a:noFill/>
            <a:miter lim="800000"/>
            <a:headEnd/>
            <a:tailEnd/>
          </a:ln>
        </p:spPr>
      </p:pic>
      <p:pic>
        <p:nvPicPr>
          <p:cNvPr id="6" name="Picture 2" descr="thuydienhoabinh2"/>
          <p:cNvPicPr>
            <a:picLocks noChangeAspect="1" noChangeArrowheads="1"/>
          </p:cNvPicPr>
          <p:nvPr/>
        </p:nvPicPr>
        <p:blipFill>
          <a:blip r:embed="rId4"/>
          <a:srcRect/>
          <a:stretch>
            <a:fillRect/>
          </a:stretch>
        </p:blipFill>
        <p:spPr bwMode="auto">
          <a:xfrm>
            <a:off x="4633913" y="0"/>
            <a:ext cx="4572000" cy="5791200"/>
          </a:xfrm>
          <a:prstGeom prst="rect">
            <a:avLst/>
          </a:prstGeom>
          <a:noFill/>
          <a:ln w="9525">
            <a:noFill/>
            <a:miter lim="800000"/>
            <a:headEnd/>
            <a:tailEnd/>
          </a:ln>
        </p:spPr>
      </p:pic>
      <p:sp>
        <p:nvSpPr>
          <p:cNvPr id="3" name="TextBox 2"/>
          <p:cNvSpPr txBox="1"/>
          <p:nvPr/>
        </p:nvSpPr>
        <p:spPr>
          <a:xfrm>
            <a:off x="1625600" y="5791200"/>
            <a:ext cx="7605713" cy="1077913"/>
          </a:xfrm>
          <a:prstGeom prst="rect">
            <a:avLst/>
          </a:prstGeom>
          <a:noFill/>
        </p:spPr>
        <p:txBody>
          <a:bodyPr>
            <a:spAutoFit/>
          </a:bodyPr>
          <a:lstStyle/>
          <a:p>
            <a:pPr>
              <a:defRPr/>
            </a:pPr>
            <a:r>
              <a:rPr lang="en-US" sz="3200" dirty="0" err="1">
                <a:solidFill>
                  <a:schemeClr val="accent4">
                    <a:lumMod val="10000"/>
                  </a:schemeClr>
                </a:solidFill>
                <a:latin typeface="Times New Roman" pitchFamily="18" charset="0"/>
                <a:cs typeface="Times New Roman" pitchFamily="18" charset="0"/>
              </a:rPr>
              <a:t>Dưới</a:t>
            </a:r>
            <a:r>
              <a:rPr lang="en-US" sz="3200" dirty="0">
                <a:solidFill>
                  <a:schemeClr val="accent4">
                    <a:lumMod val="10000"/>
                  </a:schemeClr>
                </a:solidFill>
                <a:latin typeface="Times New Roman" pitchFamily="18" charset="0"/>
                <a:cs typeface="Times New Roman" pitchFamily="18" charset="0"/>
              </a:rPr>
              <a:t> </a:t>
            </a:r>
            <a:r>
              <a:rPr lang="vi-VN" sz="3200" dirty="0">
                <a:solidFill>
                  <a:schemeClr val="accent4">
                    <a:lumMod val="10000"/>
                  </a:schemeClr>
                </a:solidFill>
                <a:latin typeface="Times New Roman" pitchFamily="18" charset="0"/>
                <a:cs typeface="Times New Roman" pitchFamily="18" charset="0"/>
              </a:rPr>
              <a:t>ánh trăng, dòng thác nước đổ xuống làm chạy máy phát điện</a:t>
            </a:r>
            <a:endParaRPr lang="en-US" sz="3200" dirty="0">
              <a:solidFill>
                <a:schemeClr val="accent4">
                  <a:lumMod val="10000"/>
                </a:schemeClr>
              </a:solidFill>
              <a:latin typeface="Times New Roman" pitchFamily="18" charset="0"/>
              <a:cs typeface="Times New Roman" pitchFamily="18" charset="0"/>
            </a:endParaRPr>
          </a:p>
        </p:txBody>
      </p:sp>
    </p:spTree>
  </p:cSld>
  <p:clrMapOvr>
    <a:masterClrMapping/>
  </p:clrMapOvr>
  <p:transition spd="slow"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Text Box 15"/>
          <p:cNvSpPr txBox="1">
            <a:spLocks noChangeArrowheads="1"/>
          </p:cNvSpPr>
          <p:nvPr/>
        </p:nvSpPr>
        <p:spPr bwMode="auto">
          <a:xfrm>
            <a:off x="0" y="3352800"/>
            <a:ext cx="1219200" cy="1216025"/>
          </a:xfrm>
          <a:prstGeom prst="rect">
            <a:avLst/>
          </a:prstGeom>
          <a:noFill/>
          <a:ln w="28575">
            <a:solidFill>
              <a:srgbClr val="990000"/>
            </a:solidFill>
            <a:miter lim="800000"/>
            <a:headEnd/>
            <a:tailEnd/>
          </a:ln>
          <a:effectLst/>
        </p:spPr>
        <p:txBody>
          <a:bodyPr>
            <a:spAutoFit/>
          </a:bodyPr>
          <a:lstStyle/>
          <a:p>
            <a:pPr defTabSz="571500"/>
            <a:r>
              <a:rPr lang="en-US" sz="2400" b="1">
                <a:solidFill>
                  <a:srgbClr val="990000"/>
                </a:solidFill>
                <a:latin typeface="Times New Roman" pitchFamily="18" charset="0"/>
                <a:cs typeface="Times New Roman" pitchFamily="18" charset="0"/>
              </a:rPr>
              <a:t>* Dưới ánh trăng: </a:t>
            </a:r>
          </a:p>
        </p:txBody>
      </p:sp>
      <p:sp>
        <p:nvSpPr>
          <p:cNvPr id="6160" name="Text Box 16"/>
          <p:cNvSpPr txBox="1">
            <a:spLocks noChangeArrowheads="1"/>
          </p:cNvSpPr>
          <p:nvPr/>
        </p:nvSpPr>
        <p:spPr bwMode="auto">
          <a:xfrm>
            <a:off x="0" y="1752600"/>
            <a:ext cx="9144000" cy="830997"/>
          </a:xfrm>
          <a:prstGeom prst="rect">
            <a:avLst/>
          </a:prstGeom>
          <a:noFill/>
          <a:ln w="9525">
            <a:noFill/>
            <a:miter lim="800000"/>
            <a:headEnd/>
            <a:tailEnd/>
          </a:ln>
          <a:effectLst/>
        </p:spPr>
        <p:txBody>
          <a:bodyPr>
            <a:spAutoFit/>
          </a:bodyPr>
          <a:lstStyle/>
          <a:p>
            <a:pPr defTabSz="571500">
              <a:spcBef>
                <a:spcPct val="50000"/>
              </a:spcBef>
            </a:pPr>
            <a:r>
              <a:rPr lang="en-US" sz="2400" b="1" dirty="0" smtClean="0">
                <a:solidFill>
                  <a:srgbClr val="006600"/>
                </a:solidFill>
                <a:latin typeface="Times New Roman" pitchFamily="18" charset="0"/>
                <a:cs typeface="Times New Roman" pitchFamily="18" charset="0"/>
              </a:rPr>
              <a:t>*</a:t>
            </a:r>
            <a:r>
              <a:rPr lang="en-US" sz="2400" b="1" dirty="0" err="1" smtClean="0">
                <a:solidFill>
                  <a:srgbClr val="006600"/>
                </a:solidFill>
                <a:latin typeface="Times New Roman" pitchFamily="18" charset="0"/>
                <a:cs typeface="Times New Roman" pitchFamily="18" charset="0"/>
              </a:rPr>
              <a:t>Anh</a:t>
            </a:r>
            <a:r>
              <a:rPr lang="en-US" sz="2400" b="1" dirty="0" smtClean="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chiến</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sĩ</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tưởng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tượng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đất</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nước</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trong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những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đêm</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trăng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tương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lai</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ra</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sao</a:t>
            </a:r>
            <a:r>
              <a:rPr lang="en-US" sz="2400" b="1" dirty="0">
                <a:solidFill>
                  <a:srgbClr val="006600"/>
                </a:solidFill>
                <a:latin typeface="Times New Roman" pitchFamily="18" charset="0"/>
                <a:cs typeface="Times New Roman" pitchFamily="18" charset="0"/>
              </a:rPr>
              <a:t>? </a:t>
            </a:r>
            <a:r>
              <a:rPr lang="nl-NL" sz="2400" b="1" dirty="0">
                <a:solidFill>
                  <a:srgbClr val="006600"/>
                </a:solidFill>
                <a:latin typeface="Times New Roman" pitchFamily="18" charset="0"/>
                <a:cs typeface="Times New Roman" pitchFamily="18" charset="0"/>
              </a:rPr>
              <a:t>Vẻ đẹp đó có gì khác so với đêm trung thu độc lập ?</a:t>
            </a:r>
            <a:endParaRPr lang="en-US" sz="2400" b="1" dirty="0">
              <a:solidFill>
                <a:srgbClr val="006600"/>
              </a:solidFill>
              <a:latin typeface="Times New Roman" pitchFamily="18" charset="0"/>
              <a:cs typeface="Times New Roman" pitchFamily="18" charset="0"/>
            </a:endParaRPr>
          </a:p>
        </p:txBody>
      </p:sp>
      <p:sp>
        <p:nvSpPr>
          <p:cNvPr id="6164" name="Text Box 20"/>
          <p:cNvSpPr txBox="1">
            <a:spLocks noChangeArrowheads="1"/>
          </p:cNvSpPr>
          <p:nvPr/>
        </p:nvSpPr>
        <p:spPr bwMode="auto">
          <a:xfrm>
            <a:off x="1600200" y="3810000"/>
            <a:ext cx="4953000" cy="790575"/>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200">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Giữa biển rộng cờ đỏ sao vàng phất phới, bay trên những con tàu lớn</a:t>
            </a:r>
          </a:p>
        </p:txBody>
      </p:sp>
      <p:sp>
        <p:nvSpPr>
          <p:cNvPr id="6165" name="Text Box 21"/>
          <p:cNvSpPr txBox="1">
            <a:spLocks noChangeArrowheads="1"/>
          </p:cNvSpPr>
          <p:nvPr/>
        </p:nvSpPr>
        <p:spPr bwMode="auto">
          <a:xfrm>
            <a:off x="1600200" y="2590800"/>
            <a:ext cx="4953000" cy="850900"/>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400" dirty="0">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Dòng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nước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đổ</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xuống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chạy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máy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điện</a:t>
            </a:r>
            <a:endParaRPr lang="en-US" sz="2400" b="1" dirty="0">
              <a:solidFill>
                <a:srgbClr val="0000FF"/>
              </a:solidFill>
              <a:latin typeface="Times New Roman" pitchFamily="18" charset="0"/>
              <a:cs typeface="Times New Roman" pitchFamily="18" charset="0"/>
            </a:endParaRPr>
          </a:p>
        </p:txBody>
      </p:sp>
      <p:sp>
        <p:nvSpPr>
          <p:cNvPr id="6169" name="Line 25"/>
          <p:cNvSpPr>
            <a:spLocks noChangeShapeType="1"/>
          </p:cNvSpPr>
          <p:nvPr/>
        </p:nvSpPr>
        <p:spPr bwMode="auto">
          <a:xfrm flipV="1">
            <a:off x="1219200" y="3276600"/>
            <a:ext cx="381000" cy="228600"/>
          </a:xfrm>
          <a:prstGeom prst="line">
            <a:avLst/>
          </a:prstGeom>
          <a:noFill/>
          <a:ln w="38100">
            <a:solidFill>
              <a:srgbClr val="006600"/>
            </a:solidFill>
            <a:round/>
            <a:headEnd/>
            <a:tailEnd type="triangle" w="med" len="med"/>
          </a:ln>
          <a:effectLst/>
        </p:spPr>
        <p:txBody>
          <a:bodyPr/>
          <a:lstStyle/>
          <a:p>
            <a:endParaRPr lang="en-US"/>
          </a:p>
        </p:txBody>
      </p:sp>
      <p:sp>
        <p:nvSpPr>
          <p:cNvPr id="6170" name="Line 26"/>
          <p:cNvSpPr>
            <a:spLocks noChangeShapeType="1"/>
          </p:cNvSpPr>
          <p:nvPr/>
        </p:nvSpPr>
        <p:spPr bwMode="auto">
          <a:xfrm>
            <a:off x="1219200" y="3962400"/>
            <a:ext cx="304800" cy="0"/>
          </a:xfrm>
          <a:prstGeom prst="line">
            <a:avLst/>
          </a:prstGeom>
          <a:noFill/>
          <a:ln w="38100">
            <a:solidFill>
              <a:srgbClr val="006600"/>
            </a:solidFill>
            <a:round/>
            <a:headEnd/>
            <a:tailEnd type="triangle" w="med" len="med"/>
          </a:ln>
          <a:effectLst/>
        </p:spPr>
        <p:txBody>
          <a:bodyPr/>
          <a:lstStyle/>
          <a:p>
            <a:endParaRPr lang="en-US"/>
          </a:p>
        </p:txBody>
      </p:sp>
      <p:sp>
        <p:nvSpPr>
          <p:cNvPr id="21"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70"/>
                                        </p:tgtEl>
                                        <p:attrNameLst>
                                          <p:attrName>style.visibility</p:attrName>
                                        </p:attrNameLst>
                                      </p:cBhvr>
                                      <p:to>
                                        <p:strVal val="visible"/>
                                      </p:to>
                                    </p:set>
                                    <p:anim calcmode="lin" valueType="num">
                                      <p:cBhvr additive="base">
                                        <p:cTn id="7" dur="500" fill="hold"/>
                                        <p:tgtEl>
                                          <p:spTgt spid="6170"/>
                                        </p:tgtEl>
                                        <p:attrNameLst>
                                          <p:attrName>ppt_x</p:attrName>
                                        </p:attrNameLst>
                                      </p:cBhvr>
                                      <p:tavLst>
                                        <p:tav tm="0">
                                          <p:val>
                                            <p:strVal val="#ppt_x"/>
                                          </p:val>
                                        </p:tav>
                                        <p:tav tm="100000">
                                          <p:val>
                                            <p:strVal val="#ppt_x"/>
                                          </p:val>
                                        </p:tav>
                                      </p:tavLst>
                                    </p:anim>
                                    <p:anim calcmode="lin" valueType="num">
                                      <p:cBhvr additive="base">
                                        <p:cTn id="8" dur="500" fill="hold"/>
                                        <p:tgtEl>
                                          <p:spTgt spid="61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64"/>
                                        </p:tgtEl>
                                        <p:attrNameLst>
                                          <p:attrName>style.visibility</p:attrName>
                                        </p:attrNameLst>
                                      </p:cBhvr>
                                      <p:to>
                                        <p:strVal val="visible"/>
                                      </p:to>
                                    </p:set>
                                    <p:anim calcmode="lin" valueType="num">
                                      <p:cBhvr additive="base">
                                        <p:cTn id="12" dur="500" fill="hold"/>
                                        <p:tgtEl>
                                          <p:spTgt spid="6164"/>
                                        </p:tgtEl>
                                        <p:attrNameLst>
                                          <p:attrName>ppt_x</p:attrName>
                                        </p:attrNameLst>
                                      </p:cBhvr>
                                      <p:tavLst>
                                        <p:tav tm="0">
                                          <p:val>
                                            <p:strVal val="#ppt_x"/>
                                          </p:val>
                                        </p:tav>
                                        <p:tav tm="100000">
                                          <p:val>
                                            <p:strVal val="#ppt_x"/>
                                          </p:val>
                                        </p:tav>
                                      </p:tavLst>
                                    </p:anim>
                                    <p:anim calcmode="lin" valueType="num">
                                      <p:cBhvr additive="base">
                                        <p:cTn id="13" dur="500" fill="hold"/>
                                        <p:tgtEl>
                                          <p:spTgt spid="6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animBg="1"/>
      <p:bldP spid="61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1336675" y="5922963"/>
            <a:ext cx="73152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algn="ctr">
              <a:spcBef>
                <a:spcPct val="50000"/>
              </a:spcBef>
              <a:defRPr/>
            </a:pPr>
            <a:r>
              <a:rPr lang="en-US" sz="2800" dirty="0" err="1" smtClean="0">
                <a:solidFill>
                  <a:schemeClr val="accent4">
                    <a:lumMod val="10000"/>
                  </a:schemeClr>
                </a:solidFill>
                <a:latin typeface="Times New Roman" pitchFamily="18" charset="0"/>
                <a:cs typeface="Times New Roman" pitchFamily="18" charset="0"/>
              </a:rPr>
              <a:t>Cờ</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đỏ</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sao</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vàng</a:t>
            </a:r>
            <a:r>
              <a:rPr lang="en-US" sz="2800" dirty="0" smtClean="0">
                <a:solidFill>
                  <a:schemeClr val="accent4">
                    <a:lumMod val="10000"/>
                  </a:schemeClr>
                </a:solidFill>
                <a:latin typeface="Times New Roman" pitchFamily="18" charset="0"/>
                <a:cs typeface="Times New Roman" pitchFamily="18" charset="0"/>
              </a:rPr>
              <a:t> bay </a:t>
            </a:r>
            <a:r>
              <a:rPr lang="en-US" sz="2800" dirty="0" err="1" smtClean="0">
                <a:solidFill>
                  <a:schemeClr val="accent4">
                    <a:lumMod val="10000"/>
                  </a:schemeClr>
                </a:solidFill>
                <a:latin typeface="Times New Roman" pitchFamily="18" charset="0"/>
                <a:cs typeface="Times New Roman" pitchFamily="18" charset="0"/>
              </a:rPr>
              <a:t>phấp</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phới</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trên</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những</a:t>
            </a:r>
            <a:r>
              <a:rPr lang="en-US" sz="2800" dirty="0" smtClean="0">
                <a:solidFill>
                  <a:schemeClr val="accent4">
                    <a:lumMod val="10000"/>
                  </a:schemeClr>
                </a:solidFill>
                <a:latin typeface="Times New Roman" pitchFamily="18" charset="0"/>
                <a:cs typeface="Times New Roman" pitchFamily="18" charset="0"/>
              </a:rPr>
              <a:t> con </a:t>
            </a:r>
            <a:r>
              <a:rPr lang="en-US" sz="2800" dirty="0" err="1" smtClean="0">
                <a:solidFill>
                  <a:schemeClr val="accent4">
                    <a:lumMod val="10000"/>
                  </a:schemeClr>
                </a:solidFill>
                <a:latin typeface="Times New Roman" pitchFamily="18" charset="0"/>
                <a:cs typeface="Times New Roman" pitchFamily="18" charset="0"/>
              </a:rPr>
              <a:t>tàu</a:t>
            </a:r>
            <a:r>
              <a:rPr lang="en-US" sz="2800" dirty="0" smtClean="0">
                <a:solidFill>
                  <a:schemeClr val="accent4">
                    <a:lumMod val="10000"/>
                  </a:schemeClr>
                </a:solidFill>
                <a:latin typeface="Times New Roman" pitchFamily="18" charset="0"/>
                <a:cs typeface="Times New Roman" pitchFamily="18" charset="0"/>
              </a:rPr>
              <a:t> </a:t>
            </a:r>
            <a:r>
              <a:rPr lang="en-US" sz="2800" dirty="0" err="1" smtClean="0">
                <a:solidFill>
                  <a:schemeClr val="accent4">
                    <a:lumMod val="10000"/>
                  </a:schemeClr>
                </a:solidFill>
                <a:latin typeface="Times New Roman" pitchFamily="18" charset="0"/>
                <a:cs typeface="Times New Roman" pitchFamily="18" charset="0"/>
              </a:rPr>
              <a:t>lớn</a:t>
            </a:r>
            <a:r>
              <a:rPr lang="en-US" sz="2800" dirty="0" smtClean="0">
                <a:solidFill>
                  <a:schemeClr val="accent4">
                    <a:lumMod val="10000"/>
                  </a:schemeClr>
                </a:solidFill>
                <a:latin typeface="Times New Roman" pitchFamily="18" charset="0"/>
                <a:cs typeface="Times New Roman" pitchFamily="18" charset="0"/>
              </a:rPr>
              <a:t> </a:t>
            </a:r>
          </a:p>
        </p:txBody>
      </p:sp>
      <p:pic>
        <p:nvPicPr>
          <p:cNvPr id="27651" name="Picture 10" descr="Tau%20-%20ConDao"/>
          <p:cNvPicPr>
            <a:picLocks noChangeAspect="1" noChangeArrowheads="1"/>
          </p:cNvPicPr>
          <p:nvPr/>
        </p:nvPicPr>
        <p:blipFill>
          <a:blip r:embed="rId2"/>
          <a:srcRect/>
          <a:stretch>
            <a:fillRect/>
          </a:stretch>
        </p:blipFill>
        <p:spPr bwMode="auto">
          <a:xfrm>
            <a:off x="0" y="-609600"/>
            <a:ext cx="9144000" cy="6324600"/>
          </a:xfrm>
          <a:prstGeom prst="rect">
            <a:avLst/>
          </a:prstGeom>
          <a:noFill/>
          <a:ln w="9525">
            <a:noFill/>
            <a:miter lim="800000"/>
            <a:headEnd/>
            <a:tailEnd/>
          </a:ln>
        </p:spPr>
      </p:pic>
      <p:pic>
        <p:nvPicPr>
          <p:cNvPr id="27652" name="Picture 12" descr="j0178293"/>
          <p:cNvPicPr>
            <a:picLocks noChangeAspect="1" noChangeArrowheads="1" noCrop="1"/>
          </p:cNvPicPr>
          <p:nvPr/>
        </p:nvPicPr>
        <p:blipFill>
          <a:blip r:embed="rId3"/>
          <a:srcRect/>
          <a:stretch>
            <a:fillRect/>
          </a:stretch>
        </p:blipFill>
        <p:spPr bwMode="auto">
          <a:xfrm>
            <a:off x="4108450" y="-11113"/>
            <a:ext cx="1143000" cy="1143001"/>
          </a:xfrm>
          <a:prstGeom prst="rect">
            <a:avLst/>
          </a:prstGeom>
          <a:noFill/>
          <a:ln w="9525">
            <a:noFill/>
            <a:miter lim="800000"/>
            <a:headEnd/>
            <a:tailEnd/>
          </a:ln>
        </p:spPr>
      </p:pic>
      <p:pic>
        <p:nvPicPr>
          <p:cNvPr id="27653" name="Picture 13" descr="j0178293"/>
          <p:cNvPicPr>
            <a:picLocks noChangeAspect="1" noChangeArrowheads="1" noCrop="1"/>
          </p:cNvPicPr>
          <p:nvPr/>
        </p:nvPicPr>
        <p:blipFill>
          <a:blip r:embed="rId3"/>
          <a:srcRect/>
          <a:stretch>
            <a:fillRect/>
          </a:stretch>
        </p:blipFill>
        <p:spPr bwMode="auto">
          <a:xfrm>
            <a:off x="5791200" y="636588"/>
            <a:ext cx="9144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Text Box 15"/>
          <p:cNvSpPr txBox="1">
            <a:spLocks noChangeArrowheads="1"/>
          </p:cNvSpPr>
          <p:nvPr/>
        </p:nvSpPr>
        <p:spPr bwMode="auto">
          <a:xfrm>
            <a:off x="0" y="3352800"/>
            <a:ext cx="1219200" cy="1216025"/>
          </a:xfrm>
          <a:prstGeom prst="rect">
            <a:avLst/>
          </a:prstGeom>
          <a:noFill/>
          <a:ln w="28575">
            <a:solidFill>
              <a:srgbClr val="990000"/>
            </a:solidFill>
            <a:miter lim="800000"/>
            <a:headEnd/>
            <a:tailEnd/>
          </a:ln>
          <a:effectLst/>
        </p:spPr>
        <p:txBody>
          <a:bodyPr>
            <a:spAutoFit/>
          </a:bodyPr>
          <a:lstStyle/>
          <a:p>
            <a:pPr defTabSz="571500"/>
            <a:r>
              <a:rPr lang="en-US" sz="2400" b="1">
                <a:solidFill>
                  <a:srgbClr val="990000"/>
                </a:solidFill>
                <a:latin typeface="Times New Roman" pitchFamily="18" charset="0"/>
                <a:cs typeface="Times New Roman" pitchFamily="18" charset="0"/>
              </a:rPr>
              <a:t>* Dưới ánh trăng: </a:t>
            </a:r>
          </a:p>
        </p:txBody>
      </p:sp>
      <p:sp>
        <p:nvSpPr>
          <p:cNvPr id="6160" name="Text Box 16"/>
          <p:cNvSpPr txBox="1">
            <a:spLocks noChangeArrowheads="1"/>
          </p:cNvSpPr>
          <p:nvPr/>
        </p:nvSpPr>
        <p:spPr bwMode="auto">
          <a:xfrm>
            <a:off x="0" y="1752600"/>
            <a:ext cx="9144000" cy="830997"/>
          </a:xfrm>
          <a:prstGeom prst="rect">
            <a:avLst/>
          </a:prstGeom>
          <a:noFill/>
          <a:ln w="9525">
            <a:noFill/>
            <a:miter lim="800000"/>
            <a:headEnd/>
            <a:tailEnd/>
          </a:ln>
          <a:effectLst/>
        </p:spPr>
        <p:txBody>
          <a:bodyPr>
            <a:spAutoFit/>
          </a:bodyPr>
          <a:lstStyle/>
          <a:p>
            <a:pPr defTabSz="571500">
              <a:spcBef>
                <a:spcPct val="50000"/>
              </a:spcBef>
            </a:pPr>
            <a:r>
              <a:rPr lang="en-US" sz="2400" b="1" dirty="0" smtClean="0">
                <a:solidFill>
                  <a:srgbClr val="006600"/>
                </a:solidFill>
                <a:latin typeface="Times New Roman" pitchFamily="18" charset="0"/>
                <a:cs typeface="Times New Roman" pitchFamily="18" charset="0"/>
              </a:rPr>
              <a:t>*</a:t>
            </a:r>
            <a:r>
              <a:rPr lang="en-US" sz="2400" b="1" dirty="0" err="1" smtClean="0">
                <a:solidFill>
                  <a:srgbClr val="006600"/>
                </a:solidFill>
                <a:latin typeface="Times New Roman" pitchFamily="18" charset="0"/>
                <a:cs typeface="Times New Roman" pitchFamily="18" charset="0"/>
              </a:rPr>
              <a:t>Anh</a:t>
            </a:r>
            <a:r>
              <a:rPr lang="en-US" sz="2400" b="1" dirty="0" smtClean="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chiến</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sĩ</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tưởng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tượng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đất</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nước</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trong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những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đêm</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trăng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tương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lai</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ra</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sao</a:t>
            </a:r>
            <a:r>
              <a:rPr lang="en-US" sz="2400" b="1" dirty="0">
                <a:solidFill>
                  <a:srgbClr val="006600"/>
                </a:solidFill>
                <a:latin typeface="Times New Roman" pitchFamily="18" charset="0"/>
                <a:cs typeface="Times New Roman" pitchFamily="18" charset="0"/>
              </a:rPr>
              <a:t>? </a:t>
            </a:r>
            <a:r>
              <a:rPr lang="nl-NL" sz="2400" b="1" dirty="0">
                <a:solidFill>
                  <a:srgbClr val="006600"/>
                </a:solidFill>
                <a:latin typeface="Times New Roman" pitchFamily="18" charset="0"/>
                <a:cs typeface="Times New Roman" pitchFamily="18" charset="0"/>
              </a:rPr>
              <a:t>Vẻ đẹp đó có gì khác so với đêm trung thu độc lập ?</a:t>
            </a:r>
            <a:endParaRPr lang="en-US" sz="2400" b="1" dirty="0">
              <a:solidFill>
                <a:srgbClr val="006600"/>
              </a:solidFill>
              <a:latin typeface="Times New Roman" pitchFamily="18" charset="0"/>
              <a:cs typeface="Times New Roman" pitchFamily="18" charset="0"/>
            </a:endParaRPr>
          </a:p>
        </p:txBody>
      </p:sp>
      <p:sp>
        <p:nvSpPr>
          <p:cNvPr id="6162" name="Text Box 18"/>
          <p:cNvSpPr txBox="1">
            <a:spLocks noChangeArrowheads="1"/>
          </p:cNvSpPr>
          <p:nvPr/>
        </p:nvSpPr>
        <p:spPr bwMode="auto">
          <a:xfrm>
            <a:off x="1600200" y="4876800"/>
            <a:ext cx="4953000" cy="455613"/>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200" b="1">
                <a:solidFill>
                  <a:srgbClr val="0000FF"/>
                </a:solidFill>
                <a:latin typeface="Times New Roman" pitchFamily="18" charset="0"/>
                <a:cs typeface="Times New Roman" pitchFamily="18" charset="0"/>
              </a:rPr>
              <a:t>- Ống khói nhà máy chi chít, cao thẳm</a:t>
            </a:r>
          </a:p>
        </p:txBody>
      </p:sp>
      <p:sp>
        <p:nvSpPr>
          <p:cNvPr id="6164" name="Text Box 20"/>
          <p:cNvSpPr txBox="1">
            <a:spLocks noChangeArrowheads="1"/>
          </p:cNvSpPr>
          <p:nvPr/>
        </p:nvSpPr>
        <p:spPr bwMode="auto">
          <a:xfrm>
            <a:off x="1600200" y="3810000"/>
            <a:ext cx="4953000" cy="790575"/>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200">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Giữa biển rộng cờ đỏ sao vàng phất phới, bay trên những con tàu lớn</a:t>
            </a:r>
          </a:p>
        </p:txBody>
      </p:sp>
      <p:sp>
        <p:nvSpPr>
          <p:cNvPr id="6165" name="Text Box 21"/>
          <p:cNvSpPr txBox="1">
            <a:spLocks noChangeArrowheads="1"/>
          </p:cNvSpPr>
          <p:nvPr/>
        </p:nvSpPr>
        <p:spPr bwMode="auto">
          <a:xfrm>
            <a:off x="1600200" y="2590800"/>
            <a:ext cx="4953000" cy="850900"/>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400">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Dòng thác nước đổ xuống làm chạy máy phát điện</a:t>
            </a:r>
          </a:p>
        </p:txBody>
      </p:sp>
      <p:sp>
        <p:nvSpPr>
          <p:cNvPr id="6169" name="Line 25"/>
          <p:cNvSpPr>
            <a:spLocks noChangeShapeType="1"/>
          </p:cNvSpPr>
          <p:nvPr/>
        </p:nvSpPr>
        <p:spPr bwMode="auto">
          <a:xfrm flipV="1">
            <a:off x="1219200" y="3276600"/>
            <a:ext cx="381000" cy="228600"/>
          </a:xfrm>
          <a:prstGeom prst="line">
            <a:avLst/>
          </a:prstGeom>
          <a:noFill/>
          <a:ln w="38100">
            <a:solidFill>
              <a:srgbClr val="006600"/>
            </a:solidFill>
            <a:round/>
            <a:headEnd/>
            <a:tailEnd type="triangle" w="med" len="med"/>
          </a:ln>
          <a:effectLst/>
        </p:spPr>
        <p:txBody>
          <a:bodyPr/>
          <a:lstStyle/>
          <a:p>
            <a:endParaRPr lang="en-US"/>
          </a:p>
        </p:txBody>
      </p:sp>
      <p:sp>
        <p:nvSpPr>
          <p:cNvPr id="6170" name="Line 26"/>
          <p:cNvSpPr>
            <a:spLocks noChangeShapeType="1"/>
          </p:cNvSpPr>
          <p:nvPr/>
        </p:nvSpPr>
        <p:spPr bwMode="auto">
          <a:xfrm>
            <a:off x="1219200" y="3962400"/>
            <a:ext cx="304800" cy="0"/>
          </a:xfrm>
          <a:prstGeom prst="line">
            <a:avLst/>
          </a:prstGeom>
          <a:noFill/>
          <a:ln w="38100">
            <a:solidFill>
              <a:srgbClr val="006600"/>
            </a:solidFill>
            <a:round/>
            <a:headEnd/>
            <a:tailEnd type="triangle" w="med" len="med"/>
          </a:ln>
          <a:effectLst/>
        </p:spPr>
        <p:txBody>
          <a:bodyPr/>
          <a:lstStyle/>
          <a:p>
            <a:endParaRPr lang="en-US"/>
          </a:p>
        </p:txBody>
      </p:sp>
      <p:sp>
        <p:nvSpPr>
          <p:cNvPr id="6171" name="Line 27"/>
          <p:cNvSpPr>
            <a:spLocks noChangeShapeType="1"/>
          </p:cNvSpPr>
          <p:nvPr/>
        </p:nvSpPr>
        <p:spPr bwMode="auto">
          <a:xfrm>
            <a:off x="1219200" y="4191000"/>
            <a:ext cx="381000" cy="914400"/>
          </a:xfrm>
          <a:prstGeom prst="line">
            <a:avLst/>
          </a:prstGeom>
          <a:noFill/>
          <a:ln w="38100">
            <a:solidFill>
              <a:srgbClr val="006600"/>
            </a:solidFill>
            <a:round/>
            <a:headEnd/>
            <a:tailEnd type="triangle" w="med" len="med"/>
          </a:ln>
          <a:effectLst/>
        </p:spPr>
        <p:txBody>
          <a:bodyPr/>
          <a:lstStyle/>
          <a:p>
            <a:endParaRPr lang="en-US"/>
          </a:p>
        </p:txBody>
      </p:sp>
      <p:sp>
        <p:nvSpPr>
          <p:cNvPr id="21"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additive="base">
                                        <p:cTn id="7" dur="500" fill="hold"/>
                                        <p:tgtEl>
                                          <p:spTgt spid="6171"/>
                                        </p:tgtEl>
                                        <p:attrNameLst>
                                          <p:attrName>ppt_x</p:attrName>
                                        </p:attrNameLst>
                                      </p:cBhvr>
                                      <p:tavLst>
                                        <p:tav tm="0">
                                          <p:val>
                                            <p:strVal val="#ppt_x"/>
                                          </p:val>
                                        </p:tav>
                                        <p:tav tm="100000">
                                          <p:val>
                                            <p:strVal val="#ppt_x"/>
                                          </p:val>
                                        </p:tav>
                                      </p:tavLst>
                                    </p:anim>
                                    <p:anim calcmode="lin" valueType="num">
                                      <p:cBhvr additive="base">
                                        <p:cTn id="8" dur="500" fill="hold"/>
                                        <p:tgtEl>
                                          <p:spTgt spid="617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62"/>
                                        </p:tgtEl>
                                        <p:attrNameLst>
                                          <p:attrName>style.visibility</p:attrName>
                                        </p:attrNameLst>
                                      </p:cBhvr>
                                      <p:to>
                                        <p:strVal val="visible"/>
                                      </p:to>
                                    </p:set>
                                    <p:anim calcmode="lin" valueType="num">
                                      <p:cBhvr additive="base">
                                        <p:cTn id="12" dur="500" fill="hold"/>
                                        <p:tgtEl>
                                          <p:spTgt spid="6162"/>
                                        </p:tgtEl>
                                        <p:attrNameLst>
                                          <p:attrName>ppt_x</p:attrName>
                                        </p:attrNameLst>
                                      </p:cBhvr>
                                      <p:tavLst>
                                        <p:tav tm="0">
                                          <p:val>
                                            <p:strVal val="#ppt_x"/>
                                          </p:val>
                                        </p:tav>
                                        <p:tav tm="100000">
                                          <p:val>
                                            <p:strVal val="#ppt_x"/>
                                          </p:val>
                                        </p:tav>
                                      </p:tavLst>
                                    </p:anim>
                                    <p:anim calcmode="lin" valueType="num">
                                      <p:cBhvr additive="base">
                                        <p:cTn id="13" dur="500" fill="hold"/>
                                        <p:tgtEl>
                                          <p:spTgt spid="6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p:bldP spid="61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685800" y="5659438"/>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algn="ctr" eaLnBrk="1" hangingPunct="1">
              <a:spcBef>
                <a:spcPct val="50000"/>
              </a:spcBef>
              <a:defRPr/>
            </a:pPr>
            <a:r>
              <a:rPr lang="en-US" sz="3200" dirty="0" err="1" smtClean="0">
                <a:solidFill>
                  <a:schemeClr val="accent4">
                    <a:lumMod val="10000"/>
                  </a:schemeClr>
                </a:solidFill>
                <a:latin typeface="Times New Roman" pitchFamily="18" charset="0"/>
                <a:cs typeface="Times New Roman" pitchFamily="18" charset="0"/>
              </a:rPr>
              <a:t>Trăng</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soi</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sáng</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những</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ống</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khói</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nhà</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máy</a:t>
            </a:r>
            <a:r>
              <a:rPr lang="en-US" sz="3200" dirty="0" smtClean="0">
                <a:solidFill>
                  <a:schemeClr val="accent4">
                    <a:lumMod val="10000"/>
                  </a:schemeClr>
                </a:solidFill>
                <a:latin typeface="Times New Roman" pitchFamily="18" charset="0"/>
                <a:cs typeface="Times New Roman" pitchFamily="18" charset="0"/>
              </a:rPr>
              <a:t> chi </a:t>
            </a:r>
            <a:r>
              <a:rPr lang="en-US" sz="3200" dirty="0" err="1" smtClean="0">
                <a:solidFill>
                  <a:schemeClr val="accent4">
                    <a:lumMod val="10000"/>
                  </a:schemeClr>
                </a:solidFill>
                <a:latin typeface="Times New Roman" pitchFamily="18" charset="0"/>
                <a:cs typeface="Times New Roman" pitchFamily="18" charset="0"/>
              </a:rPr>
              <a:t>chít</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cao</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thẳm</a:t>
            </a:r>
            <a:endParaRPr lang="en-US" sz="3200" dirty="0" smtClean="0">
              <a:solidFill>
                <a:schemeClr val="accent4">
                  <a:lumMod val="10000"/>
                </a:schemeClr>
              </a:solidFill>
              <a:latin typeface="Times New Roman" pitchFamily="18" charset="0"/>
              <a:cs typeface="Times New Roman" pitchFamily="18" charset="0"/>
            </a:endParaRPr>
          </a:p>
        </p:txBody>
      </p:sp>
      <p:pic>
        <p:nvPicPr>
          <p:cNvPr id="13317" name="Picture 5" descr="images863125_congnghiep1"/>
          <p:cNvPicPr>
            <a:picLocks noChangeAspect="1" noChangeArrowheads="1"/>
          </p:cNvPicPr>
          <p:nvPr/>
        </p:nvPicPr>
        <p:blipFill>
          <a:blip r:embed="rId2"/>
          <a:srcRect/>
          <a:stretch>
            <a:fillRect/>
          </a:stretch>
        </p:blipFill>
        <p:spPr bwMode="auto">
          <a:xfrm>
            <a:off x="0" y="0"/>
            <a:ext cx="9144000" cy="5638800"/>
          </a:xfrm>
          <a:prstGeom prst="rect">
            <a:avLst/>
          </a:prstGeom>
          <a:noFill/>
          <a:ln w="9525">
            <a:noFill/>
            <a:miter lim="800000"/>
            <a:headEnd/>
            <a:tailEnd/>
          </a:ln>
        </p:spPr>
      </p:pic>
      <p:pic>
        <p:nvPicPr>
          <p:cNvPr id="28676" name="Picture 6" descr="15410093"/>
          <p:cNvPicPr>
            <a:picLocks noChangeAspect="1" noChangeArrowheads="1"/>
          </p:cNvPicPr>
          <p:nvPr/>
        </p:nvPicPr>
        <p:blipFill>
          <a:blip r:embed="rId3">
            <a:lum bright="6000"/>
          </a:blip>
          <a:srcRect l="34483" t="14999" r="17241" b="50000"/>
          <a:stretch>
            <a:fillRect/>
          </a:stretch>
        </p:blipFill>
        <p:spPr bwMode="auto">
          <a:xfrm>
            <a:off x="0" y="0"/>
            <a:ext cx="1066800" cy="106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checkerboard(across)">
                                      <p:cBhvr>
                                        <p:cTn id="7" dur="500"/>
                                        <p:tgtEl>
                                          <p:spTgt spid="133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checkerboard(across)">
                                      <p:cBhvr>
                                        <p:cTn id="1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Text Box 15"/>
          <p:cNvSpPr txBox="1">
            <a:spLocks noChangeArrowheads="1"/>
          </p:cNvSpPr>
          <p:nvPr/>
        </p:nvSpPr>
        <p:spPr bwMode="auto">
          <a:xfrm>
            <a:off x="0" y="3352800"/>
            <a:ext cx="1219200" cy="1216025"/>
          </a:xfrm>
          <a:prstGeom prst="rect">
            <a:avLst/>
          </a:prstGeom>
          <a:noFill/>
          <a:ln w="28575">
            <a:solidFill>
              <a:srgbClr val="990000"/>
            </a:solidFill>
            <a:miter lim="800000"/>
            <a:headEnd/>
            <a:tailEnd/>
          </a:ln>
          <a:effectLst/>
        </p:spPr>
        <p:txBody>
          <a:bodyPr>
            <a:spAutoFit/>
          </a:bodyPr>
          <a:lstStyle/>
          <a:p>
            <a:pPr defTabSz="571500"/>
            <a:r>
              <a:rPr lang="en-US" sz="2400" b="1">
                <a:solidFill>
                  <a:srgbClr val="990000"/>
                </a:solidFill>
                <a:latin typeface="Times New Roman" pitchFamily="18" charset="0"/>
                <a:cs typeface="Times New Roman" pitchFamily="18" charset="0"/>
              </a:rPr>
              <a:t>* Dưới ánh trăng: </a:t>
            </a:r>
          </a:p>
        </p:txBody>
      </p:sp>
      <p:sp>
        <p:nvSpPr>
          <p:cNvPr id="6160" name="Text Box 16"/>
          <p:cNvSpPr txBox="1">
            <a:spLocks noChangeArrowheads="1"/>
          </p:cNvSpPr>
          <p:nvPr/>
        </p:nvSpPr>
        <p:spPr bwMode="auto">
          <a:xfrm>
            <a:off x="0" y="1752600"/>
            <a:ext cx="9144000" cy="830997"/>
          </a:xfrm>
          <a:prstGeom prst="rect">
            <a:avLst/>
          </a:prstGeom>
          <a:noFill/>
          <a:ln w="9525">
            <a:noFill/>
            <a:miter lim="800000"/>
            <a:headEnd/>
            <a:tailEnd/>
          </a:ln>
          <a:effectLst/>
        </p:spPr>
        <p:txBody>
          <a:bodyPr>
            <a:spAutoFit/>
          </a:bodyPr>
          <a:lstStyle/>
          <a:p>
            <a:pPr defTabSz="571500">
              <a:spcBef>
                <a:spcPct val="50000"/>
              </a:spcBef>
            </a:pPr>
            <a:r>
              <a:rPr lang="en-US" sz="2400" b="1" dirty="0" smtClean="0">
                <a:solidFill>
                  <a:srgbClr val="006600"/>
                </a:solidFill>
                <a:latin typeface="Times New Roman" pitchFamily="18" charset="0"/>
                <a:cs typeface="Times New Roman" pitchFamily="18" charset="0"/>
              </a:rPr>
              <a:t>*</a:t>
            </a:r>
            <a:r>
              <a:rPr lang="en-US" sz="2400" b="1" dirty="0" err="1" smtClean="0">
                <a:solidFill>
                  <a:srgbClr val="006600"/>
                </a:solidFill>
                <a:latin typeface="Times New Roman" pitchFamily="18" charset="0"/>
                <a:cs typeface="Times New Roman" pitchFamily="18" charset="0"/>
              </a:rPr>
              <a:t>Anh</a:t>
            </a:r>
            <a:r>
              <a:rPr lang="en-US" sz="2400" b="1" dirty="0" smtClean="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chiến</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sĩ</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tưởng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tượng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đất</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nước</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trong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những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đêm</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trăng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tương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lai</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ra</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sao</a:t>
            </a:r>
            <a:r>
              <a:rPr lang="en-US" sz="2400" b="1" dirty="0">
                <a:solidFill>
                  <a:srgbClr val="006600"/>
                </a:solidFill>
                <a:latin typeface="Times New Roman" pitchFamily="18" charset="0"/>
                <a:cs typeface="Times New Roman" pitchFamily="18" charset="0"/>
              </a:rPr>
              <a:t>? </a:t>
            </a:r>
            <a:r>
              <a:rPr lang="nl-NL" sz="2400" b="1" dirty="0">
                <a:solidFill>
                  <a:srgbClr val="006600"/>
                </a:solidFill>
                <a:latin typeface="Times New Roman" pitchFamily="18" charset="0"/>
                <a:cs typeface="Times New Roman" pitchFamily="18" charset="0"/>
              </a:rPr>
              <a:t>Vẻ đẹp đó có gì khác so với đêm trung thu độc lập ?</a:t>
            </a:r>
            <a:endParaRPr lang="en-US" sz="2400" b="1" dirty="0">
              <a:solidFill>
                <a:srgbClr val="006600"/>
              </a:solidFill>
              <a:latin typeface="Times New Roman" pitchFamily="18" charset="0"/>
              <a:cs typeface="Times New Roman" pitchFamily="18" charset="0"/>
            </a:endParaRPr>
          </a:p>
        </p:txBody>
      </p:sp>
      <p:sp>
        <p:nvSpPr>
          <p:cNvPr id="6161" name="Text Box 17"/>
          <p:cNvSpPr txBox="1">
            <a:spLocks noChangeArrowheads="1"/>
          </p:cNvSpPr>
          <p:nvPr/>
        </p:nvSpPr>
        <p:spPr bwMode="auto">
          <a:xfrm>
            <a:off x="1600200" y="6400800"/>
            <a:ext cx="4953000" cy="485775"/>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400">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Nông trường to lớn vui tươi.</a:t>
            </a:r>
            <a:endParaRPr lang="en-US" sz="2400">
              <a:latin typeface="Times New Roman" pitchFamily="18" charset="0"/>
              <a:cs typeface="Times New Roman" pitchFamily="18" charset="0"/>
            </a:endParaRPr>
          </a:p>
        </p:txBody>
      </p:sp>
      <p:sp>
        <p:nvSpPr>
          <p:cNvPr id="6162" name="Text Box 18"/>
          <p:cNvSpPr txBox="1">
            <a:spLocks noChangeArrowheads="1"/>
          </p:cNvSpPr>
          <p:nvPr/>
        </p:nvSpPr>
        <p:spPr bwMode="auto">
          <a:xfrm>
            <a:off x="1600200" y="4876800"/>
            <a:ext cx="4953000" cy="455613"/>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200" b="1">
                <a:solidFill>
                  <a:srgbClr val="0000FF"/>
                </a:solidFill>
                <a:latin typeface="Times New Roman" pitchFamily="18" charset="0"/>
                <a:cs typeface="Times New Roman" pitchFamily="18" charset="0"/>
              </a:rPr>
              <a:t>- Ống khói nhà máy chi chít, cao thẳm</a:t>
            </a:r>
          </a:p>
        </p:txBody>
      </p:sp>
      <p:sp>
        <p:nvSpPr>
          <p:cNvPr id="6164" name="Text Box 20"/>
          <p:cNvSpPr txBox="1">
            <a:spLocks noChangeArrowheads="1"/>
          </p:cNvSpPr>
          <p:nvPr/>
        </p:nvSpPr>
        <p:spPr bwMode="auto">
          <a:xfrm>
            <a:off x="1600200" y="3810000"/>
            <a:ext cx="4953000" cy="790575"/>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200">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Giữa biển rộng cờ đỏ sao vàng phất phới, bay trên những con tàu lớn</a:t>
            </a:r>
          </a:p>
        </p:txBody>
      </p:sp>
      <p:sp>
        <p:nvSpPr>
          <p:cNvPr id="6165" name="Text Box 21"/>
          <p:cNvSpPr txBox="1">
            <a:spLocks noChangeArrowheads="1"/>
          </p:cNvSpPr>
          <p:nvPr/>
        </p:nvSpPr>
        <p:spPr bwMode="auto">
          <a:xfrm>
            <a:off x="1600200" y="2590800"/>
            <a:ext cx="4953000" cy="850900"/>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400">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Dòng thác nước đổ xuống làm chạy máy phát điện</a:t>
            </a:r>
          </a:p>
        </p:txBody>
      </p:sp>
      <p:sp>
        <p:nvSpPr>
          <p:cNvPr id="6166" name="Text Box 22"/>
          <p:cNvSpPr txBox="1">
            <a:spLocks noChangeArrowheads="1"/>
          </p:cNvSpPr>
          <p:nvPr/>
        </p:nvSpPr>
        <p:spPr bwMode="auto">
          <a:xfrm>
            <a:off x="1600200" y="5638800"/>
            <a:ext cx="4953000" cy="485775"/>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400" b="1">
                <a:solidFill>
                  <a:srgbClr val="0000FF"/>
                </a:solidFill>
                <a:latin typeface="Times New Roman" pitchFamily="18" charset="0"/>
                <a:cs typeface="Times New Roman" pitchFamily="18" charset="0"/>
              </a:rPr>
              <a:t>- Đồng lúa bát ngát, vàng thơm.</a:t>
            </a:r>
          </a:p>
        </p:txBody>
      </p:sp>
      <p:sp>
        <p:nvSpPr>
          <p:cNvPr id="6169" name="Line 25"/>
          <p:cNvSpPr>
            <a:spLocks noChangeShapeType="1"/>
          </p:cNvSpPr>
          <p:nvPr/>
        </p:nvSpPr>
        <p:spPr bwMode="auto">
          <a:xfrm flipV="1">
            <a:off x="1219200" y="3276600"/>
            <a:ext cx="381000" cy="228600"/>
          </a:xfrm>
          <a:prstGeom prst="line">
            <a:avLst/>
          </a:prstGeom>
          <a:noFill/>
          <a:ln w="38100">
            <a:solidFill>
              <a:srgbClr val="006600"/>
            </a:solidFill>
            <a:round/>
            <a:headEnd/>
            <a:tailEnd type="triangle" w="med" len="med"/>
          </a:ln>
          <a:effectLst/>
        </p:spPr>
        <p:txBody>
          <a:bodyPr/>
          <a:lstStyle/>
          <a:p>
            <a:endParaRPr lang="en-US"/>
          </a:p>
        </p:txBody>
      </p:sp>
      <p:sp>
        <p:nvSpPr>
          <p:cNvPr id="6170" name="Line 26"/>
          <p:cNvSpPr>
            <a:spLocks noChangeShapeType="1"/>
          </p:cNvSpPr>
          <p:nvPr/>
        </p:nvSpPr>
        <p:spPr bwMode="auto">
          <a:xfrm>
            <a:off x="1219200" y="3962400"/>
            <a:ext cx="304800" cy="0"/>
          </a:xfrm>
          <a:prstGeom prst="line">
            <a:avLst/>
          </a:prstGeom>
          <a:noFill/>
          <a:ln w="38100">
            <a:solidFill>
              <a:srgbClr val="006600"/>
            </a:solidFill>
            <a:round/>
            <a:headEnd/>
            <a:tailEnd type="triangle" w="med" len="med"/>
          </a:ln>
          <a:effectLst/>
        </p:spPr>
        <p:txBody>
          <a:bodyPr/>
          <a:lstStyle/>
          <a:p>
            <a:endParaRPr lang="en-US"/>
          </a:p>
        </p:txBody>
      </p:sp>
      <p:sp>
        <p:nvSpPr>
          <p:cNvPr id="6171" name="Line 27"/>
          <p:cNvSpPr>
            <a:spLocks noChangeShapeType="1"/>
          </p:cNvSpPr>
          <p:nvPr/>
        </p:nvSpPr>
        <p:spPr bwMode="auto">
          <a:xfrm>
            <a:off x="1219200" y="4191000"/>
            <a:ext cx="381000" cy="914400"/>
          </a:xfrm>
          <a:prstGeom prst="line">
            <a:avLst/>
          </a:prstGeom>
          <a:noFill/>
          <a:ln w="38100">
            <a:solidFill>
              <a:srgbClr val="006600"/>
            </a:solidFill>
            <a:round/>
            <a:headEnd/>
            <a:tailEnd type="triangle" w="med" len="med"/>
          </a:ln>
          <a:effectLst/>
        </p:spPr>
        <p:txBody>
          <a:bodyPr/>
          <a:lstStyle/>
          <a:p>
            <a:endParaRPr lang="en-US"/>
          </a:p>
        </p:txBody>
      </p:sp>
      <p:sp>
        <p:nvSpPr>
          <p:cNvPr id="6172" name="Line 28"/>
          <p:cNvSpPr>
            <a:spLocks noChangeShapeType="1"/>
          </p:cNvSpPr>
          <p:nvPr/>
        </p:nvSpPr>
        <p:spPr bwMode="auto">
          <a:xfrm>
            <a:off x="838200" y="4572000"/>
            <a:ext cx="762000" cy="1371600"/>
          </a:xfrm>
          <a:prstGeom prst="line">
            <a:avLst/>
          </a:prstGeom>
          <a:noFill/>
          <a:ln w="38100">
            <a:solidFill>
              <a:srgbClr val="006600"/>
            </a:solidFill>
            <a:round/>
            <a:headEnd/>
            <a:tailEnd type="triangle" w="med" len="med"/>
          </a:ln>
          <a:effectLst/>
        </p:spPr>
        <p:txBody>
          <a:bodyPr/>
          <a:lstStyle/>
          <a:p>
            <a:endParaRPr lang="en-US"/>
          </a:p>
        </p:txBody>
      </p:sp>
      <p:sp>
        <p:nvSpPr>
          <p:cNvPr id="6173" name="Line 29"/>
          <p:cNvSpPr>
            <a:spLocks noChangeShapeType="1"/>
          </p:cNvSpPr>
          <p:nvPr/>
        </p:nvSpPr>
        <p:spPr bwMode="auto">
          <a:xfrm>
            <a:off x="228600" y="4572000"/>
            <a:ext cx="1371600" cy="2057400"/>
          </a:xfrm>
          <a:prstGeom prst="line">
            <a:avLst/>
          </a:prstGeom>
          <a:noFill/>
          <a:ln w="38100">
            <a:solidFill>
              <a:srgbClr val="006600"/>
            </a:solidFill>
            <a:round/>
            <a:headEnd/>
            <a:tailEnd type="triangle" w="med" len="med"/>
          </a:ln>
          <a:effectLst/>
        </p:spPr>
        <p:txBody>
          <a:bodyPr/>
          <a:lstStyle/>
          <a:p>
            <a:endParaRPr lang="en-US"/>
          </a:p>
        </p:txBody>
      </p:sp>
      <p:sp>
        <p:nvSpPr>
          <p:cNvPr id="21"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72"/>
                                        </p:tgtEl>
                                        <p:attrNameLst>
                                          <p:attrName>style.visibility</p:attrName>
                                        </p:attrNameLst>
                                      </p:cBhvr>
                                      <p:to>
                                        <p:strVal val="visible"/>
                                      </p:to>
                                    </p:set>
                                    <p:anim calcmode="lin" valueType="num">
                                      <p:cBhvr additive="base">
                                        <p:cTn id="7" dur="500" fill="hold"/>
                                        <p:tgtEl>
                                          <p:spTgt spid="6172"/>
                                        </p:tgtEl>
                                        <p:attrNameLst>
                                          <p:attrName>ppt_x</p:attrName>
                                        </p:attrNameLst>
                                      </p:cBhvr>
                                      <p:tavLst>
                                        <p:tav tm="0">
                                          <p:val>
                                            <p:strVal val="#ppt_x"/>
                                          </p:val>
                                        </p:tav>
                                        <p:tav tm="100000">
                                          <p:val>
                                            <p:strVal val="#ppt_x"/>
                                          </p:val>
                                        </p:tav>
                                      </p:tavLst>
                                    </p:anim>
                                    <p:anim calcmode="lin" valueType="num">
                                      <p:cBhvr additive="base">
                                        <p:cTn id="8" dur="500" fill="hold"/>
                                        <p:tgtEl>
                                          <p:spTgt spid="61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66"/>
                                        </p:tgtEl>
                                        <p:attrNameLst>
                                          <p:attrName>style.visibility</p:attrName>
                                        </p:attrNameLst>
                                      </p:cBhvr>
                                      <p:to>
                                        <p:strVal val="visible"/>
                                      </p:to>
                                    </p:set>
                                    <p:anim calcmode="lin" valueType="num">
                                      <p:cBhvr additive="base">
                                        <p:cTn id="12" dur="500" fill="hold"/>
                                        <p:tgtEl>
                                          <p:spTgt spid="6166"/>
                                        </p:tgtEl>
                                        <p:attrNameLst>
                                          <p:attrName>ppt_x</p:attrName>
                                        </p:attrNameLst>
                                      </p:cBhvr>
                                      <p:tavLst>
                                        <p:tav tm="0">
                                          <p:val>
                                            <p:strVal val="#ppt_x"/>
                                          </p:val>
                                        </p:tav>
                                        <p:tav tm="100000">
                                          <p:val>
                                            <p:strVal val="#ppt_x"/>
                                          </p:val>
                                        </p:tav>
                                      </p:tavLst>
                                    </p:anim>
                                    <p:anim calcmode="lin" valueType="num">
                                      <p:cBhvr additive="base">
                                        <p:cTn id="13" dur="500" fill="hold"/>
                                        <p:tgtEl>
                                          <p:spTgt spid="616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73"/>
                                        </p:tgtEl>
                                        <p:attrNameLst>
                                          <p:attrName>style.visibility</p:attrName>
                                        </p:attrNameLst>
                                      </p:cBhvr>
                                      <p:to>
                                        <p:strVal val="visible"/>
                                      </p:to>
                                    </p:set>
                                    <p:anim calcmode="lin" valueType="num">
                                      <p:cBhvr additive="base">
                                        <p:cTn id="18" dur="500" fill="hold"/>
                                        <p:tgtEl>
                                          <p:spTgt spid="6173"/>
                                        </p:tgtEl>
                                        <p:attrNameLst>
                                          <p:attrName>ppt_x</p:attrName>
                                        </p:attrNameLst>
                                      </p:cBhvr>
                                      <p:tavLst>
                                        <p:tav tm="0">
                                          <p:val>
                                            <p:strVal val="#ppt_x"/>
                                          </p:val>
                                        </p:tav>
                                        <p:tav tm="100000">
                                          <p:val>
                                            <p:strVal val="#ppt_x"/>
                                          </p:val>
                                        </p:tav>
                                      </p:tavLst>
                                    </p:anim>
                                    <p:anim calcmode="lin" valueType="num">
                                      <p:cBhvr additive="base">
                                        <p:cTn id="19" dur="500" fill="hold"/>
                                        <p:tgtEl>
                                          <p:spTgt spid="617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6161"/>
                                        </p:tgtEl>
                                        <p:attrNameLst>
                                          <p:attrName>style.visibility</p:attrName>
                                        </p:attrNameLst>
                                      </p:cBhvr>
                                      <p:to>
                                        <p:strVal val="visible"/>
                                      </p:to>
                                    </p:set>
                                    <p:anim calcmode="lin" valueType="num">
                                      <p:cBhvr additive="base">
                                        <p:cTn id="23" dur="500" fill="hold"/>
                                        <p:tgtEl>
                                          <p:spTgt spid="6161"/>
                                        </p:tgtEl>
                                        <p:attrNameLst>
                                          <p:attrName>ppt_x</p:attrName>
                                        </p:attrNameLst>
                                      </p:cBhvr>
                                      <p:tavLst>
                                        <p:tav tm="0">
                                          <p:val>
                                            <p:strVal val="#ppt_x"/>
                                          </p:val>
                                        </p:tav>
                                        <p:tav tm="100000">
                                          <p:val>
                                            <p:strVal val="#ppt_x"/>
                                          </p:val>
                                        </p:tav>
                                      </p:tavLst>
                                    </p:anim>
                                    <p:anim calcmode="lin" valueType="num">
                                      <p:cBhvr additive="base">
                                        <p:cTn id="24" dur="500" fill="hold"/>
                                        <p:tgtEl>
                                          <p:spTgt spid="6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animBg="1"/>
      <p:bldP spid="6166" grpId="0" animBg="1"/>
      <p:bldP spid="6172" grpId="0" animBg="1"/>
      <p:bldP spid="61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304800" y="579120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algn="ctr" eaLnBrk="1" hangingPunct="1">
              <a:spcBef>
                <a:spcPct val="50000"/>
              </a:spcBef>
              <a:defRPr/>
            </a:pPr>
            <a:r>
              <a:rPr lang="en-US" sz="3200" dirty="0" err="1" smtClean="0">
                <a:solidFill>
                  <a:schemeClr val="accent4">
                    <a:lumMod val="10000"/>
                  </a:schemeClr>
                </a:solidFill>
                <a:latin typeface="Times New Roman" pitchFamily="18" charset="0"/>
                <a:cs typeface="Times New Roman" pitchFamily="18" charset="0"/>
              </a:rPr>
              <a:t>rải</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trên</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đồng</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lúa</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bát</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ngát</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vàng</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thơm</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cùng</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với</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nông</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trường</a:t>
            </a:r>
            <a:r>
              <a:rPr lang="en-US" sz="3200" dirty="0" smtClean="0">
                <a:solidFill>
                  <a:schemeClr val="accent4">
                    <a:lumMod val="10000"/>
                  </a:schemeClr>
                </a:solidFill>
                <a:latin typeface="Times New Roman" pitchFamily="18" charset="0"/>
                <a:cs typeface="Times New Roman" pitchFamily="18" charset="0"/>
              </a:rPr>
              <a:t> to </a:t>
            </a:r>
            <a:r>
              <a:rPr lang="en-US" sz="3200" dirty="0" err="1" smtClean="0">
                <a:solidFill>
                  <a:schemeClr val="accent4">
                    <a:lumMod val="10000"/>
                  </a:schemeClr>
                </a:solidFill>
                <a:latin typeface="Times New Roman" pitchFamily="18" charset="0"/>
                <a:cs typeface="Times New Roman" pitchFamily="18" charset="0"/>
              </a:rPr>
              <a:t>lớn</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vui</a:t>
            </a:r>
            <a:r>
              <a:rPr lang="en-US" sz="3200" dirty="0" smtClean="0">
                <a:solidFill>
                  <a:schemeClr val="accent4">
                    <a:lumMod val="10000"/>
                  </a:schemeClr>
                </a:solidFill>
                <a:latin typeface="Times New Roman" pitchFamily="18" charset="0"/>
                <a:cs typeface="Times New Roman" pitchFamily="18" charset="0"/>
              </a:rPr>
              <a:t> </a:t>
            </a:r>
            <a:r>
              <a:rPr lang="en-US" sz="3200" dirty="0" err="1" smtClean="0">
                <a:solidFill>
                  <a:schemeClr val="accent4">
                    <a:lumMod val="10000"/>
                  </a:schemeClr>
                </a:solidFill>
                <a:latin typeface="Times New Roman" pitchFamily="18" charset="0"/>
                <a:cs typeface="Times New Roman" pitchFamily="18" charset="0"/>
              </a:rPr>
              <a:t>tươi</a:t>
            </a:r>
            <a:r>
              <a:rPr lang="en-US" sz="3200" dirty="0" smtClean="0">
                <a:solidFill>
                  <a:schemeClr val="accent4">
                    <a:lumMod val="10000"/>
                  </a:schemeClr>
                </a:solidFill>
                <a:latin typeface="Times New Roman" pitchFamily="18" charset="0"/>
                <a:cs typeface="Times New Roman" pitchFamily="18" charset="0"/>
              </a:rPr>
              <a:t>.</a:t>
            </a:r>
          </a:p>
        </p:txBody>
      </p:sp>
      <p:pic>
        <p:nvPicPr>
          <p:cNvPr id="16389" name="Picture 5" descr="CN4"/>
          <p:cNvPicPr>
            <a:picLocks noChangeAspect="1" noChangeArrowheads="1"/>
          </p:cNvPicPr>
          <p:nvPr/>
        </p:nvPicPr>
        <p:blipFill>
          <a:blip r:embed="rId3"/>
          <a:srcRect/>
          <a:stretch>
            <a:fillRect/>
          </a:stretch>
        </p:blipFill>
        <p:spPr bwMode="auto">
          <a:xfrm>
            <a:off x="0" y="-304800"/>
            <a:ext cx="9220200" cy="6096000"/>
          </a:xfrm>
          <a:prstGeom prst="rect">
            <a:avLst/>
          </a:prstGeom>
          <a:noFill/>
          <a:ln w="9525">
            <a:noFill/>
            <a:miter lim="800000"/>
            <a:headEnd/>
            <a:tailEnd/>
          </a:ln>
        </p:spPr>
      </p:pic>
      <p:pic>
        <p:nvPicPr>
          <p:cNvPr id="29700" name="Picture 6" descr="15410093"/>
          <p:cNvPicPr>
            <a:picLocks noChangeAspect="1" noChangeArrowheads="1"/>
          </p:cNvPicPr>
          <p:nvPr/>
        </p:nvPicPr>
        <p:blipFill>
          <a:blip r:embed="rId4">
            <a:lum bright="6000"/>
          </a:blip>
          <a:srcRect l="34483" t="14999" r="17241" b="50000"/>
          <a:stretch>
            <a:fillRect/>
          </a:stretch>
        </p:blipFill>
        <p:spPr bwMode="auto">
          <a:xfrm>
            <a:off x="0" y="-228600"/>
            <a:ext cx="1447800" cy="1371600"/>
          </a:xfrm>
          <a:prstGeom prst="rect">
            <a:avLst/>
          </a:prstGeom>
          <a:noFill/>
          <a:ln w="9525">
            <a:noFill/>
            <a:miter lim="800000"/>
            <a:headEnd/>
            <a:tailEnd/>
          </a:ln>
        </p:spPr>
      </p:pic>
      <p:pic>
        <p:nvPicPr>
          <p:cNvPr id="29701" name="Picture 6" descr="15410093"/>
          <p:cNvPicPr>
            <a:picLocks noChangeAspect="1" noChangeArrowheads="1"/>
          </p:cNvPicPr>
          <p:nvPr/>
        </p:nvPicPr>
        <p:blipFill>
          <a:blip r:embed="rId4">
            <a:lum bright="6000"/>
          </a:blip>
          <a:srcRect l="34483" t="14999" r="17241" b="50000"/>
          <a:stretch>
            <a:fillRect/>
          </a:stretch>
        </p:blipFill>
        <p:spPr bwMode="auto">
          <a:xfrm>
            <a:off x="0" y="-228600"/>
            <a:ext cx="1447800" cy="1371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1000"/>
                                        <p:tgtEl>
                                          <p:spTgt spid="1638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blinds(horizontal)">
                                      <p:cBhvr>
                                        <p:cTn id="10"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Text Box 15"/>
          <p:cNvSpPr txBox="1">
            <a:spLocks noChangeArrowheads="1"/>
          </p:cNvSpPr>
          <p:nvPr/>
        </p:nvSpPr>
        <p:spPr bwMode="auto">
          <a:xfrm>
            <a:off x="0" y="3352800"/>
            <a:ext cx="1219200" cy="1216025"/>
          </a:xfrm>
          <a:prstGeom prst="rect">
            <a:avLst/>
          </a:prstGeom>
          <a:noFill/>
          <a:ln w="28575">
            <a:solidFill>
              <a:srgbClr val="990000"/>
            </a:solidFill>
            <a:miter lim="800000"/>
            <a:headEnd/>
            <a:tailEnd/>
          </a:ln>
          <a:effectLst/>
        </p:spPr>
        <p:txBody>
          <a:bodyPr>
            <a:spAutoFit/>
          </a:bodyPr>
          <a:lstStyle/>
          <a:p>
            <a:pPr defTabSz="571500"/>
            <a:r>
              <a:rPr lang="en-US" sz="2400" b="1">
                <a:solidFill>
                  <a:srgbClr val="990000"/>
                </a:solidFill>
                <a:latin typeface="Times New Roman" pitchFamily="18" charset="0"/>
                <a:cs typeface="Times New Roman" pitchFamily="18" charset="0"/>
              </a:rPr>
              <a:t>* Dưới ánh trăng: </a:t>
            </a:r>
          </a:p>
        </p:txBody>
      </p:sp>
      <p:sp>
        <p:nvSpPr>
          <p:cNvPr id="6160" name="Text Box 16"/>
          <p:cNvSpPr txBox="1">
            <a:spLocks noChangeArrowheads="1"/>
          </p:cNvSpPr>
          <p:nvPr/>
        </p:nvSpPr>
        <p:spPr bwMode="auto">
          <a:xfrm>
            <a:off x="0" y="1752600"/>
            <a:ext cx="9144000" cy="830997"/>
          </a:xfrm>
          <a:prstGeom prst="rect">
            <a:avLst/>
          </a:prstGeom>
          <a:noFill/>
          <a:ln w="9525">
            <a:noFill/>
            <a:miter lim="800000"/>
            <a:headEnd/>
            <a:tailEnd/>
          </a:ln>
          <a:effectLst/>
        </p:spPr>
        <p:txBody>
          <a:bodyPr>
            <a:spAutoFit/>
          </a:bodyPr>
          <a:lstStyle/>
          <a:p>
            <a:pPr defTabSz="571500">
              <a:spcBef>
                <a:spcPct val="50000"/>
              </a:spcBef>
            </a:pPr>
            <a:r>
              <a:rPr lang="en-US" sz="2400" b="1" dirty="0" smtClean="0">
                <a:solidFill>
                  <a:srgbClr val="006600"/>
                </a:solidFill>
                <a:latin typeface="Times New Roman" pitchFamily="18" charset="0"/>
                <a:cs typeface="Times New Roman" pitchFamily="18" charset="0"/>
              </a:rPr>
              <a:t>*</a:t>
            </a:r>
            <a:r>
              <a:rPr lang="en-US" sz="2400" b="1" dirty="0" err="1" smtClean="0">
                <a:solidFill>
                  <a:srgbClr val="006600"/>
                </a:solidFill>
                <a:latin typeface="Times New Roman" pitchFamily="18" charset="0"/>
                <a:cs typeface="Times New Roman" pitchFamily="18" charset="0"/>
              </a:rPr>
              <a:t>Anh</a:t>
            </a:r>
            <a:r>
              <a:rPr lang="en-US" sz="2400" b="1" dirty="0" smtClean="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chiến</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sĩ</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tưởng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tượng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đất</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nước</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trong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những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đêm</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trăng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tương</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lai</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ra</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sao</a:t>
            </a:r>
            <a:r>
              <a:rPr lang="en-US" sz="2400" b="1" dirty="0">
                <a:solidFill>
                  <a:srgbClr val="006600"/>
                </a:solidFill>
                <a:latin typeface="Times New Roman" pitchFamily="18" charset="0"/>
                <a:cs typeface="Times New Roman" pitchFamily="18" charset="0"/>
              </a:rPr>
              <a:t>? </a:t>
            </a:r>
            <a:r>
              <a:rPr lang="nl-NL" sz="2400" b="1" dirty="0">
                <a:solidFill>
                  <a:srgbClr val="006600"/>
                </a:solidFill>
                <a:latin typeface="Times New Roman" pitchFamily="18" charset="0"/>
                <a:cs typeface="Times New Roman" pitchFamily="18" charset="0"/>
              </a:rPr>
              <a:t>Vẻ đẹp đó có gì khác so với đêm trung thu độc lập ?</a:t>
            </a:r>
            <a:endParaRPr lang="en-US" sz="2400" b="1" dirty="0">
              <a:solidFill>
                <a:srgbClr val="006600"/>
              </a:solidFill>
              <a:latin typeface="Times New Roman" pitchFamily="18" charset="0"/>
              <a:cs typeface="Times New Roman" pitchFamily="18" charset="0"/>
            </a:endParaRPr>
          </a:p>
        </p:txBody>
      </p:sp>
      <p:sp>
        <p:nvSpPr>
          <p:cNvPr id="6161" name="Text Box 17"/>
          <p:cNvSpPr txBox="1">
            <a:spLocks noChangeArrowheads="1"/>
          </p:cNvSpPr>
          <p:nvPr/>
        </p:nvSpPr>
        <p:spPr bwMode="auto">
          <a:xfrm>
            <a:off x="1600200" y="6400800"/>
            <a:ext cx="4953000" cy="485775"/>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400">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Nông trường to lớn vui tươi.</a:t>
            </a:r>
            <a:endParaRPr lang="en-US" sz="2400">
              <a:latin typeface="Times New Roman" pitchFamily="18" charset="0"/>
              <a:cs typeface="Times New Roman" pitchFamily="18" charset="0"/>
            </a:endParaRPr>
          </a:p>
        </p:txBody>
      </p:sp>
      <p:sp>
        <p:nvSpPr>
          <p:cNvPr id="6162" name="Text Box 18"/>
          <p:cNvSpPr txBox="1">
            <a:spLocks noChangeArrowheads="1"/>
          </p:cNvSpPr>
          <p:nvPr/>
        </p:nvSpPr>
        <p:spPr bwMode="auto">
          <a:xfrm>
            <a:off x="1600200" y="4876800"/>
            <a:ext cx="4953000" cy="455613"/>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200" b="1">
                <a:solidFill>
                  <a:srgbClr val="0000FF"/>
                </a:solidFill>
                <a:latin typeface="Times New Roman" pitchFamily="18" charset="0"/>
                <a:cs typeface="Times New Roman" pitchFamily="18" charset="0"/>
              </a:rPr>
              <a:t>- Ống khói nhà máy chi chít, cao thẳm</a:t>
            </a:r>
          </a:p>
        </p:txBody>
      </p:sp>
      <p:sp>
        <p:nvSpPr>
          <p:cNvPr id="6164" name="Text Box 20"/>
          <p:cNvSpPr txBox="1">
            <a:spLocks noChangeArrowheads="1"/>
          </p:cNvSpPr>
          <p:nvPr/>
        </p:nvSpPr>
        <p:spPr bwMode="auto">
          <a:xfrm>
            <a:off x="1600200" y="3810000"/>
            <a:ext cx="4953000" cy="790575"/>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200">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Giữa biển rộng cờ đỏ sao vàng phất phới, bay trên những con tàu lớn</a:t>
            </a:r>
          </a:p>
        </p:txBody>
      </p:sp>
      <p:sp>
        <p:nvSpPr>
          <p:cNvPr id="6165" name="Text Box 21"/>
          <p:cNvSpPr txBox="1">
            <a:spLocks noChangeArrowheads="1"/>
          </p:cNvSpPr>
          <p:nvPr/>
        </p:nvSpPr>
        <p:spPr bwMode="auto">
          <a:xfrm>
            <a:off x="1600200" y="2590800"/>
            <a:ext cx="4953000" cy="850900"/>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400">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Dòng thác nước đổ xuống làm chạy máy phát điện</a:t>
            </a:r>
          </a:p>
        </p:txBody>
      </p:sp>
      <p:sp>
        <p:nvSpPr>
          <p:cNvPr id="6166" name="Text Box 22"/>
          <p:cNvSpPr txBox="1">
            <a:spLocks noChangeArrowheads="1"/>
          </p:cNvSpPr>
          <p:nvPr/>
        </p:nvSpPr>
        <p:spPr bwMode="auto">
          <a:xfrm>
            <a:off x="1600200" y="5638800"/>
            <a:ext cx="4953000" cy="485775"/>
          </a:xfrm>
          <a:prstGeom prst="rect">
            <a:avLst/>
          </a:prstGeom>
          <a:noFill/>
          <a:ln w="28575">
            <a:solidFill>
              <a:srgbClr val="0000FF"/>
            </a:solidFill>
            <a:miter lim="800000"/>
            <a:headEnd/>
            <a:tailEnd/>
          </a:ln>
          <a:effectLst/>
        </p:spPr>
        <p:txBody>
          <a:bodyPr>
            <a:spAutoFit/>
          </a:bodyPr>
          <a:lstStyle/>
          <a:p>
            <a:pPr defTabSz="571500">
              <a:spcBef>
                <a:spcPct val="50000"/>
              </a:spcBef>
            </a:pPr>
            <a:r>
              <a:rPr lang="en-US" sz="2400" b="1">
                <a:solidFill>
                  <a:srgbClr val="0000FF"/>
                </a:solidFill>
                <a:latin typeface="Times New Roman" pitchFamily="18" charset="0"/>
                <a:cs typeface="Times New Roman" pitchFamily="18" charset="0"/>
              </a:rPr>
              <a:t>- Đồng lúa bát ngát, vàng thơm.</a:t>
            </a:r>
          </a:p>
        </p:txBody>
      </p:sp>
      <p:sp>
        <p:nvSpPr>
          <p:cNvPr id="6167" name="AutoShape 23"/>
          <p:cNvSpPr>
            <a:spLocks/>
          </p:cNvSpPr>
          <p:nvPr/>
        </p:nvSpPr>
        <p:spPr bwMode="auto">
          <a:xfrm>
            <a:off x="6781800" y="2590800"/>
            <a:ext cx="152400" cy="4267200"/>
          </a:xfrm>
          <a:prstGeom prst="rightBrace">
            <a:avLst>
              <a:gd name="adj1" fmla="val 233333"/>
              <a:gd name="adj2" fmla="val 50000"/>
            </a:avLst>
          </a:prstGeom>
          <a:noFill/>
          <a:ln w="28575">
            <a:solidFill>
              <a:srgbClr val="0000FF"/>
            </a:solidFill>
            <a:round/>
            <a:headEnd/>
            <a:tailEnd/>
          </a:ln>
          <a:effectLst/>
        </p:spPr>
        <p:txBody>
          <a:bodyPr wrap="none" anchor="ctr"/>
          <a:lstStyle/>
          <a:p>
            <a:endParaRPr lang="en-US"/>
          </a:p>
        </p:txBody>
      </p:sp>
      <p:sp>
        <p:nvSpPr>
          <p:cNvPr id="6168" name="Text Box 24"/>
          <p:cNvSpPr txBox="1">
            <a:spLocks noChangeArrowheads="1"/>
          </p:cNvSpPr>
          <p:nvPr/>
        </p:nvSpPr>
        <p:spPr bwMode="auto">
          <a:xfrm>
            <a:off x="7315200" y="2895600"/>
            <a:ext cx="1676400" cy="3536950"/>
          </a:xfrm>
          <a:prstGeom prst="rect">
            <a:avLst/>
          </a:prstGeom>
          <a:noFill/>
          <a:ln w="28575">
            <a:solidFill>
              <a:srgbClr val="006600"/>
            </a:solidFill>
            <a:miter lim="800000"/>
            <a:headEnd/>
            <a:tailEnd/>
          </a:ln>
          <a:effectLst/>
        </p:spPr>
        <p:txBody>
          <a:bodyPr>
            <a:spAutoFit/>
          </a:bodyPr>
          <a:lstStyle/>
          <a:p>
            <a:pPr defTabSz="571500">
              <a:spcBef>
                <a:spcPct val="50000"/>
              </a:spcBef>
            </a:pPr>
            <a:r>
              <a:rPr lang="en-US" sz="2800"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Ước</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mơ</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của</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anh</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chiến</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sĩ</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về</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tương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lai</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tươi</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đẹp</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của</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đất</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nước</a:t>
            </a:r>
            <a:r>
              <a:rPr lang="en-US" sz="2800" b="1" dirty="0">
                <a:solidFill>
                  <a:srgbClr val="006600"/>
                </a:solidFill>
                <a:latin typeface="Times New Roman" pitchFamily="18" charset="0"/>
                <a:cs typeface="Times New Roman" pitchFamily="18" charset="0"/>
              </a:rPr>
              <a:t>.</a:t>
            </a:r>
            <a:endParaRPr lang="en-US" sz="2800" dirty="0">
              <a:solidFill>
                <a:srgbClr val="006600"/>
              </a:solidFill>
              <a:latin typeface="Times New Roman" pitchFamily="18" charset="0"/>
              <a:cs typeface="Times New Roman" pitchFamily="18" charset="0"/>
            </a:endParaRPr>
          </a:p>
        </p:txBody>
      </p:sp>
      <p:sp>
        <p:nvSpPr>
          <p:cNvPr id="6169" name="Line 25"/>
          <p:cNvSpPr>
            <a:spLocks noChangeShapeType="1"/>
          </p:cNvSpPr>
          <p:nvPr/>
        </p:nvSpPr>
        <p:spPr bwMode="auto">
          <a:xfrm flipV="1">
            <a:off x="1219200" y="3276600"/>
            <a:ext cx="381000" cy="228600"/>
          </a:xfrm>
          <a:prstGeom prst="line">
            <a:avLst/>
          </a:prstGeom>
          <a:noFill/>
          <a:ln w="38100">
            <a:solidFill>
              <a:srgbClr val="006600"/>
            </a:solidFill>
            <a:round/>
            <a:headEnd/>
            <a:tailEnd type="triangle" w="med" len="med"/>
          </a:ln>
          <a:effectLst/>
        </p:spPr>
        <p:txBody>
          <a:bodyPr/>
          <a:lstStyle/>
          <a:p>
            <a:endParaRPr lang="en-US"/>
          </a:p>
        </p:txBody>
      </p:sp>
      <p:sp>
        <p:nvSpPr>
          <p:cNvPr id="6170" name="Line 26"/>
          <p:cNvSpPr>
            <a:spLocks noChangeShapeType="1"/>
          </p:cNvSpPr>
          <p:nvPr/>
        </p:nvSpPr>
        <p:spPr bwMode="auto">
          <a:xfrm>
            <a:off x="1219200" y="3962400"/>
            <a:ext cx="304800" cy="0"/>
          </a:xfrm>
          <a:prstGeom prst="line">
            <a:avLst/>
          </a:prstGeom>
          <a:noFill/>
          <a:ln w="38100">
            <a:solidFill>
              <a:srgbClr val="006600"/>
            </a:solidFill>
            <a:round/>
            <a:headEnd/>
            <a:tailEnd type="triangle" w="med" len="med"/>
          </a:ln>
          <a:effectLst/>
        </p:spPr>
        <p:txBody>
          <a:bodyPr/>
          <a:lstStyle/>
          <a:p>
            <a:endParaRPr lang="en-US"/>
          </a:p>
        </p:txBody>
      </p:sp>
      <p:sp>
        <p:nvSpPr>
          <p:cNvPr id="6171" name="Line 27"/>
          <p:cNvSpPr>
            <a:spLocks noChangeShapeType="1"/>
          </p:cNvSpPr>
          <p:nvPr/>
        </p:nvSpPr>
        <p:spPr bwMode="auto">
          <a:xfrm>
            <a:off x="1219200" y="4191000"/>
            <a:ext cx="381000" cy="914400"/>
          </a:xfrm>
          <a:prstGeom prst="line">
            <a:avLst/>
          </a:prstGeom>
          <a:noFill/>
          <a:ln w="38100">
            <a:solidFill>
              <a:srgbClr val="006600"/>
            </a:solidFill>
            <a:round/>
            <a:headEnd/>
            <a:tailEnd type="triangle" w="med" len="med"/>
          </a:ln>
          <a:effectLst/>
        </p:spPr>
        <p:txBody>
          <a:bodyPr/>
          <a:lstStyle/>
          <a:p>
            <a:endParaRPr lang="en-US"/>
          </a:p>
        </p:txBody>
      </p:sp>
      <p:sp>
        <p:nvSpPr>
          <p:cNvPr id="6172" name="Line 28"/>
          <p:cNvSpPr>
            <a:spLocks noChangeShapeType="1"/>
          </p:cNvSpPr>
          <p:nvPr/>
        </p:nvSpPr>
        <p:spPr bwMode="auto">
          <a:xfrm>
            <a:off x="838200" y="4572000"/>
            <a:ext cx="762000" cy="1371600"/>
          </a:xfrm>
          <a:prstGeom prst="line">
            <a:avLst/>
          </a:prstGeom>
          <a:noFill/>
          <a:ln w="38100">
            <a:solidFill>
              <a:srgbClr val="006600"/>
            </a:solidFill>
            <a:round/>
            <a:headEnd/>
            <a:tailEnd type="triangle" w="med" len="med"/>
          </a:ln>
          <a:effectLst/>
        </p:spPr>
        <p:txBody>
          <a:bodyPr/>
          <a:lstStyle/>
          <a:p>
            <a:endParaRPr lang="en-US"/>
          </a:p>
        </p:txBody>
      </p:sp>
      <p:sp>
        <p:nvSpPr>
          <p:cNvPr id="6173" name="Line 29"/>
          <p:cNvSpPr>
            <a:spLocks noChangeShapeType="1"/>
          </p:cNvSpPr>
          <p:nvPr/>
        </p:nvSpPr>
        <p:spPr bwMode="auto">
          <a:xfrm>
            <a:off x="228600" y="4572000"/>
            <a:ext cx="1371600" cy="2057400"/>
          </a:xfrm>
          <a:prstGeom prst="line">
            <a:avLst/>
          </a:prstGeom>
          <a:noFill/>
          <a:ln w="38100">
            <a:solidFill>
              <a:srgbClr val="006600"/>
            </a:solidFill>
            <a:round/>
            <a:headEnd/>
            <a:tailEnd type="triangle" w="med" len="med"/>
          </a:ln>
          <a:effectLst/>
        </p:spPr>
        <p:txBody>
          <a:bodyPr/>
          <a:lstStyle/>
          <a:p>
            <a:endParaRPr lang="en-US"/>
          </a:p>
        </p:txBody>
      </p:sp>
      <p:sp>
        <p:nvSpPr>
          <p:cNvPr id="6174" name="Line 30"/>
          <p:cNvSpPr>
            <a:spLocks noChangeShapeType="1"/>
          </p:cNvSpPr>
          <p:nvPr/>
        </p:nvSpPr>
        <p:spPr bwMode="auto">
          <a:xfrm>
            <a:off x="7010400" y="4724400"/>
            <a:ext cx="304800" cy="0"/>
          </a:xfrm>
          <a:prstGeom prst="line">
            <a:avLst/>
          </a:prstGeom>
          <a:noFill/>
          <a:ln w="38100">
            <a:solidFill>
              <a:srgbClr val="006600"/>
            </a:solidFill>
            <a:round/>
            <a:headEnd/>
            <a:tailEnd type="triangle" w="med" len="med"/>
          </a:ln>
          <a:effectLst/>
        </p:spPr>
        <p:txBody>
          <a:bodyPr/>
          <a:lstStyle/>
          <a:p>
            <a:endParaRPr lang="en-US"/>
          </a:p>
        </p:txBody>
      </p:sp>
      <p:sp>
        <p:nvSpPr>
          <p:cNvPr id="21"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67"/>
                                        </p:tgtEl>
                                        <p:attrNameLst>
                                          <p:attrName>style.visibility</p:attrName>
                                        </p:attrNameLst>
                                      </p:cBhvr>
                                      <p:to>
                                        <p:strVal val="visible"/>
                                      </p:to>
                                    </p:set>
                                    <p:animEffect transition="in" filter="checkerboard(across)">
                                      <p:cBhvr>
                                        <p:cTn id="7" dur="500"/>
                                        <p:tgtEl>
                                          <p:spTgt spid="61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74"/>
                                        </p:tgtEl>
                                        <p:attrNameLst>
                                          <p:attrName>style.visibility</p:attrName>
                                        </p:attrNameLst>
                                      </p:cBhvr>
                                      <p:to>
                                        <p:strVal val="visible"/>
                                      </p:to>
                                    </p:set>
                                    <p:animEffect transition="in" filter="blinds(horizontal)">
                                      <p:cBhvr>
                                        <p:cTn id="12" dur="500"/>
                                        <p:tgtEl>
                                          <p:spTgt spid="61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68"/>
                                        </p:tgtEl>
                                        <p:attrNameLst>
                                          <p:attrName>style.visibility</p:attrName>
                                        </p:attrNameLst>
                                      </p:cBhvr>
                                      <p:to>
                                        <p:strVal val="visible"/>
                                      </p:to>
                                    </p:set>
                                    <p:anim calcmode="lin" valueType="num">
                                      <p:cBhvr additive="base">
                                        <p:cTn id="17" dur="500" fill="hold"/>
                                        <p:tgtEl>
                                          <p:spTgt spid="6168"/>
                                        </p:tgtEl>
                                        <p:attrNameLst>
                                          <p:attrName>ppt_x</p:attrName>
                                        </p:attrNameLst>
                                      </p:cBhvr>
                                      <p:tavLst>
                                        <p:tav tm="0">
                                          <p:val>
                                            <p:strVal val="#ppt_x"/>
                                          </p:val>
                                        </p:tav>
                                        <p:tav tm="100000">
                                          <p:val>
                                            <p:strVal val="#ppt_x"/>
                                          </p:val>
                                        </p:tav>
                                      </p:tavLst>
                                    </p:anim>
                                    <p:anim calcmode="lin" valueType="num">
                                      <p:cBhvr additive="base">
                                        <p:cTn id="18" dur="500" fill="hold"/>
                                        <p:tgtEl>
                                          <p:spTgt spid="6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7" grpId="0" animBg="1"/>
      <p:bldP spid="6168" grpId="0" animBg="1"/>
      <p:bldP spid="617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Text Box 10"/>
          <p:cNvSpPr txBox="1">
            <a:spLocks noChangeArrowheads="1"/>
          </p:cNvSpPr>
          <p:nvPr/>
        </p:nvSpPr>
        <p:spPr bwMode="auto">
          <a:xfrm>
            <a:off x="0" y="1981200"/>
            <a:ext cx="9144000" cy="519113"/>
          </a:xfrm>
          <a:prstGeom prst="rect">
            <a:avLst/>
          </a:prstGeom>
          <a:noFill/>
          <a:ln w="9525">
            <a:noFill/>
            <a:miter lim="800000"/>
            <a:headEnd/>
            <a:tailEnd/>
          </a:ln>
          <a:effectLst/>
        </p:spPr>
        <p:txBody>
          <a:bodyPr>
            <a:spAutoFit/>
          </a:bodyPr>
          <a:lstStyle/>
          <a:p>
            <a:pPr defTabSz="571500">
              <a:spcBef>
                <a:spcPct val="50000"/>
              </a:spcBef>
            </a:pPr>
            <a:r>
              <a:rPr lang="en-US" sz="2800">
                <a:solidFill>
                  <a:srgbClr val="006600"/>
                </a:solidFill>
                <a:latin typeface="Times New Roman" pitchFamily="18" charset="0"/>
                <a:cs typeface="Times New Roman" pitchFamily="18" charset="0"/>
              </a:rPr>
              <a:t>* </a:t>
            </a:r>
            <a:r>
              <a:rPr lang="en-US" sz="2800" b="1">
                <a:solidFill>
                  <a:srgbClr val="006600"/>
                </a:solidFill>
                <a:latin typeface="Times New Roman" pitchFamily="18" charset="0"/>
                <a:cs typeface="Times New Roman" pitchFamily="18" charset="0"/>
              </a:rPr>
              <a:t>Hình ảnh </a:t>
            </a:r>
            <a:r>
              <a:rPr lang="en-US" sz="2800" b="1">
                <a:solidFill>
                  <a:srgbClr val="990000"/>
                </a:solidFill>
                <a:latin typeface="Times New Roman" pitchFamily="18" charset="0"/>
                <a:cs typeface="Times New Roman" pitchFamily="18" charset="0"/>
              </a:rPr>
              <a:t>“</a:t>
            </a:r>
            <a:r>
              <a:rPr lang="en-US" sz="2800" b="1" i="1">
                <a:solidFill>
                  <a:srgbClr val="990000"/>
                </a:solidFill>
                <a:latin typeface="Times New Roman" pitchFamily="18" charset="0"/>
                <a:cs typeface="Times New Roman" pitchFamily="18" charset="0"/>
              </a:rPr>
              <a:t>trăng mai còn sáng hơn”</a:t>
            </a:r>
            <a:r>
              <a:rPr lang="en-US" sz="2800" b="1">
                <a:solidFill>
                  <a:srgbClr val="006600"/>
                </a:solidFill>
                <a:latin typeface="Times New Roman" pitchFamily="18" charset="0"/>
                <a:cs typeface="Times New Roman" pitchFamily="18" charset="0"/>
              </a:rPr>
              <a:t> nói lên điều gì?</a:t>
            </a:r>
            <a:endParaRPr lang="en-US" sz="2800">
              <a:solidFill>
                <a:srgbClr val="006600"/>
              </a:solidFill>
              <a:latin typeface="Times New Roman" pitchFamily="18" charset="0"/>
              <a:cs typeface="Times New Roman" pitchFamily="18" charset="0"/>
            </a:endParaRPr>
          </a:p>
        </p:txBody>
      </p:sp>
      <p:sp>
        <p:nvSpPr>
          <p:cNvPr id="2" name="Rectangle 1"/>
          <p:cNvSpPr>
            <a:spLocks noChangeArrowheads="1"/>
          </p:cNvSpPr>
          <p:nvPr/>
        </p:nvSpPr>
        <p:spPr bwMode="auto">
          <a:xfrm>
            <a:off x="0" y="3505200"/>
            <a:ext cx="9144000" cy="946150"/>
          </a:xfrm>
          <a:prstGeom prst="rect">
            <a:avLst/>
          </a:prstGeom>
          <a:solidFill>
            <a:schemeClr val="bg1"/>
          </a:solidFill>
          <a:ln w="9525">
            <a:noFill/>
            <a:miter lim="800000"/>
            <a:headEnd/>
            <a:tailEnd/>
          </a:ln>
        </p:spPr>
        <p:txBody>
          <a:bodyPr>
            <a:spAutoFit/>
          </a:bodyPr>
          <a:lstStyle/>
          <a:p>
            <a:r>
              <a:rPr lang="en-US" sz="2800" b="1">
                <a:solidFill>
                  <a:srgbClr val="0000FF"/>
                </a:solidFill>
                <a:latin typeface="Times New Roman" pitchFamily="18" charset="0"/>
                <a:cs typeface="Times New Roman" pitchFamily="18" charset="0"/>
              </a:rPr>
              <a:t>- Niềm tin vào những ngày tươi đẹp sẽ đến với trẻ em và đất nước .</a:t>
            </a:r>
          </a:p>
        </p:txBody>
      </p:sp>
      <p:sp>
        <p:nvSpPr>
          <p:cNvPr id="11276" name="Text Box 12"/>
          <p:cNvSpPr txBox="1">
            <a:spLocks noChangeArrowheads="1"/>
          </p:cNvSpPr>
          <p:nvPr/>
        </p:nvSpPr>
        <p:spPr bwMode="auto">
          <a:xfrm>
            <a:off x="0" y="2590800"/>
            <a:ext cx="9144000" cy="946150"/>
          </a:xfrm>
          <a:prstGeom prst="rect">
            <a:avLst/>
          </a:prstGeom>
          <a:noFill/>
          <a:ln w="9525">
            <a:noFill/>
            <a:miter lim="800000"/>
            <a:headEnd/>
            <a:tailEnd/>
          </a:ln>
          <a:effectLst/>
        </p:spPr>
        <p:txBody>
          <a:bodyPr>
            <a:spAutoFit/>
          </a:bodyPr>
          <a:lstStyle/>
          <a:p>
            <a:pPr defTabSz="571500"/>
            <a:r>
              <a:rPr lang="en-US" sz="2800" b="1">
                <a:solidFill>
                  <a:srgbClr val="0000FF"/>
                </a:solidFill>
                <a:latin typeface="Times New Roman" pitchFamily="18" charset="0"/>
                <a:cs typeface="Times New Roman" pitchFamily="18" charset="0"/>
              </a:rPr>
              <a:t>- Nói lên tương lai của trẻ em và đất nước ta ngày mai càng tươi đẹp hơn.</a:t>
            </a:r>
            <a:endParaRPr lang="en-US" sz="2800">
              <a:latin typeface="Times New Roman" pitchFamily="18" charset="0"/>
              <a:cs typeface="Times New Roman" pitchFamily="18" charset="0"/>
            </a:endParaRPr>
          </a:p>
        </p:txBody>
      </p:sp>
      <p:sp>
        <p:nvSpPr>
          <p:cNvPr id="10"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4"/>
                                        </p:tgtEl>
                                        <p:attrNameLst>
                                          <p:attrName>style.visibility</p:attrName>
                                        </p:attrNameLst>
                                      </p:cBhvr>
                                      <p:to>
                                        <p:strVal val="visible"/>
                                      </p:to>
                                    </p:set>
                                    <p:anim calcmode="discrete" valueType="clr">
                                      <p:cBhvr override="childStyle">
                                        <p:cTn id="7" dur="80"/>
                                        <p:tgtEl>
                                          <p:spTgt spid="112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4"/>
                                        </p:tgtEl>
                                        <p:attrNameLst>
                                          <p:attrName>fillcolor</p:attrName>
                                        </p:attrNameLst>
                                      </p:cBhvr>
                                      <p:tavLst>
                                        <p:tav tm="0">
                                          <p:val>
                                            <p:clrVal>
                                              <a:schemeClr val="accent2"/>
                                            </p:clrVal>
                                          </p:val>
                                        </p:tav>
                                        <p:tav tm="50000">
                                          <p:val>
                                            <p:clrVal>
                                              <a:schemeClr val="hlink"/>
                                            </p:clrVal>
                                          </p:val>
                                        </p:tav>
                                      </p:tavLst>
                                    </p:anim>
                                    <p:set>
                                      <p:cBhvr>
                                        <p:cTn id="9" dur="80"/>
                                        <p:tgtEl>
                                          <p:spTgt spid="112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76"/>
                                        </p:tgtEl>
                                        <p:attrNameLst>
                                          <p:attrName>style.visibility</p:attrName>
                                        </p:attrNameLst>
                                      </p:cBhvr>
                                      <p:to>
                                        <p:strVal val="visible"/>
                                      </p:to>
                                    </p:set>
                                    <p:anim calcmode="discrete" valueType="clr">
                                      <p:cBhvr override="childStyle">
                                        <p:cTn id="14" dur="80"/>
                                        <p:tgtEl>
                                          <p:spTgt spid="1127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76"/>
                                        </p:tgtEl>
                                        <p:attrNameLst>
                                          <p:attrName>fillcolor</p:attrName>
                                        </p:attrNameLst>
                                      </p:cBhvr>
                                      <p:tavLst>
                                        <p:tav tm="0">
                                          <p:val>
                                            <p:clrVal>
                                              <a:schemeClr val="accent2"/>
                                            </p:clrVal>
                                          </p:val>
                                        </p:tav>
                                        <p:tav tm="50000">
                                          <p:val>
                                            <p:clrVal>
                                              <a:schemeClr val="hlink"/>
                                            </p:clrVal>
                                          </p:val>
                                        </p:tav>
                                      </p:tavLst>
                                    </p:anim>
                                    <p:set>
                                      <p:cBhvr>
                                        <p:cTn id="16" dur="80"/>
                                        <p:tgtEl>
                                          <p:spTgt spid="1127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
                                        </p:tgtEl>
                                        <p:attrNameLst>
                                          <p:attrName>style.visibility</p:attrName>
                                        </p:attrNameLst>
                                      </p:cBhvr>
                                      <p:to>
                                        <p:strVal val="visible"/>
                                      </p:to>
                                    </p:set>
                                    <p:anim calcmode="discrete" valueType="clr">
                                      <p:cBhvr override="childStyle">
                                        <p:cTn id="2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
                                        </p:tgtEl>
                                        <p:attrNameLst>
                                          <p:attrName>fillcolor</p:attrName>
                                        </p:attrNameLst>
                                      </p:cBhvr>
                                      <p:tavLst>
                                        <p:tav tm="0">
                                          <p:val>
                                            <p:clrVal>
                                              <a:schemeClr val="accent2"/>
                                            </p:clrVal>
                                          </p:val>
                                        </p:tav>
                                        <p:tav tm="50000">
                                          <p:val>
                                            <p:clrVal>
                                              <a:schemeClr val="hlink"/>
                                            </p:clrVal>
                                          </p:val>
                                        </p:tav>
                                      </p:tavLst>
                                    </p:anim>
                                    <p:set>
                                      <p:cBhvr>
                                        <p:cTn id="23"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2" grpId="0" animBg="1"/>
      <p:bldP spid="1127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43042" y="0"/>
            <a:ext cx="6143668" cy="5714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ĐẤT NƯỚC TA NĂM 1945</a:t>
            </a:r>
            <a:endParaRPr lang="en-US" sz="2400" dirty="0">
              <a:solidFill>
                <a:schemeClr val="tx1"/>
              </a:solidFill>
              <a:latin typeface="Times New Roman" pitchFamily="18" charset="0"/>
              <a:cs typeface="Times New Roman" pitchFamily="18" charset="0"/>
            </a:endParaRPr>
          </a:p>
        </p:txBody>
      </p:sp>
      <p:pic>
        <p:nvPicPr>
          <p:cNvPr id="3" name="Picture 2" descr="vietnam.jpg"/>
          <p:cNvPicPr>
            <a:picLocks noChangeAspect="1"/>
          </p:cNvPicPr>
          <p:nvPr/>
        </p:nvPicPr>
        <p:blipFill>
          <a:blip r:embed="rId2"/>
          <a:stretch>
            <a:fillRect/>
          </a:stretch>
        </p:blipFill>
        <p:spPr>
          <a:xfrm>
            <a:off x="0" y="850392"/>
            <a:ext cx="9144000" cy="6007608"/>
          </a:xfrm>
          <a:prstGeom prst="rect">
            <a:avLst/>
          </a:prstGeom>
        </p:spPr>
      </p:pic>
      <p:pic>
        <p:nvPicPr>
          <p:cNvPr id="4" name="Picture 3" descr="Redsvn-Philip-Jones-Griffiths-Vietnam-1980-46.jpg"/>
          <p:cNvPicPr>
            <a:picLocks noChangeAspect="1"/>
          </p:cNvPicPr>
          <p:nvPr/>
        </p:nvPicPr>
        <p:blipFill>
          <a:blip r:embed="rId3"/>
          <a:stretch>
            <a:fillRect/>
          </a:stretch>
        </p:blipFill>
        <p:spPr>
          <a:xfrm>
            <a:off x="0" y="859536"/>
            <a:ext cx="9144000" cy="5998464"/>
          </a:xfrm>
          <a:prstGeom prst="rect">
            <a:avLst/>
          </a:prstGeom>
        </p:spPr>
      </p:pic>
      <p:pic>
        <p:nvPicPr>
          <p:cNvPr id="5" name="Picture 4" descr="philip-jones-griffiths-vietnam-1980-38_0.jpg"/>
          <p:cNvPicPr>
            <a:picLocks noChangeAspect="1"/>
          </p:cNvPicPr>
          <p:nvPr/>
        </p:nvPicPr>
        <p:blipFill>
          <a:blip r:embed="rId4"/>
          <a:stretch>
            <a:fillRect/>
          </a:stretch>
        </p:blipFill>
        <p:spPr>
          <a:xfrm>
            <a:off x="0" y="1071546"/>
            <a:ext cx="9144000" cy="6025896"/>
          </a:xfrm>
          <a:prstGeom prst="rect">
            <a:avLst/>
          </a:prstGeom>
        </p:spPr>
      </p:pic>
      <p:pic>
        <p:nvPicPr>
          <p:cNvPr id="6" name="Picture 5" descr="images.jpg"/>
          <p:cNvPicPr>
            <a:picLocks noChangeAspect="1"/>
          </p:cNvPicPr>
          <p:nvPr/>
        </p:nvPicPr>
        <p:blipFill>
          <a:blip r:embed="rId5"/>
          <a:stretch>
            <a:fillRect/>
          </a:stretch>
        </p:blipFill>
        <p:spPr>
          <a:xfrm>
            <a:off x="0" y="1214422"/>
            <a:ext cx="9195909" cy="5857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CAN0003"/>
          <p:cNvPicPr>
            <a:picLocks noChangeAspect="1" noChangeArrowheads="1"/>
          </p:cNvPicPr>
          <p:nvPr/>
        </p:nvPicPr>
        <p:blipFill>
          <a:blip r:embed="rId2"/>
          <a:srcRect/>
          <a:stretch>
            <a:fillRect/>
          </a:stretch>
        </p:blipFill>
        <p:spPr bwMode="auto">
          <a:xfrm>
            <a:off x="0" y="76200"/>
            <a:ext cx="5486400" cy="6599238"/>
          </a:xfrm>
          <a:prstGeom prst="rect">
            <a:avLst/>
          </a:prstGeom>
          <a:noFill/>
          <a:ln w="9525">
            <a:noFill/>
            <a:miter lim="800000"/>
            <a:headEnd/>
            <a:tailEnd/>
          </a:ln>
        </p:spPr>
      </p:pic>
      <p:sp>
        <p:nvSpPr>
          <p:cNvPr id="8195" name="Text Box 7"/>
          <p:cNvSpPr txBox="1">
            <a:spLocks noChangeArrowheads="1"/>
          </p:cNvSpPr>
          <p:nvPr/>
        </p:nvSpPr>
        <p:spPr bwMode="auto">
          <a:xfrm>
            <a:off x="304800" y="6111875"/>
            <a:ext cx="6019800" cy="519113"/>
          </a:xfrm>
          <a:prstGeom prst="rect">
            <a:avLst/>
          </a:prstGeom>
          <a:noFill/>
          <a:ln w="9525">
            <a:noFill/>
            <a:miter lim="800000"/>
            <a:headEnd/>
            <a:tailEnd/>
          </a:ln>
          <a:effectLst/>
        </p:spPr>
        <p:txBody>
          <a:bodyPr>
            <a:spAutoFit/>
          </a:bodyPr>
          <a:lstStyle/>
          <a:p>
            <a:pPr eaLnBrk="0" hangingPunct="0">
              <a:spcBef>
                <a:spcPct val="50000"/>
              </a:spcBef>
            </a:pPr>
            <a:r>
              <a:rPr lang="en-US" sz="2800" b="1" i="1">
                <a:solidFill>
                  <a:srgbClr val="3333CC"/>
                </a:solidFill>
              </a:rPr>
              <a:t>Bức tranh vẽ những gì?</a:t>
            </a:r>
          </a:p>
        </p:txBody>
      </p:sp>
      <p:sp>
        <p:nvSpPr>
          <p:cNvPr id="5" name="Rectangle 4"/>
          <p:cNvSpPr/>
          <p:nvPr/>
        </p:nvSpPr>
        <p:spPr>
          <a:xfrm>
            <a:off x="5357818" y="2714620"/>
            <a:ext cx="3571868" cy="1938992"/>
          </a:xfrm>
          <a:prstGeom prst="rect">
            <a:avLst/>
          </a:prstGeom>
        </p:spPr>
        <p:txBody>
          <a:bodyPr wrap="square">
            <a:spAutoFit/>
          </a:bodyPr>
          <a:lstStyle/>
          <a:p>
            <a:r>
              <a:rPr lang="en-US" sz="2400" b="1" dirty="0" err="1">
                <a:latin typeface="Times New Roman" pitchFamily="18" charset="0"/>
                <a:cs typeface="Times New Roman" pitchFamily="18" charset="0"/>
              </a:rPr>
              <a:t>Ư</a:t>
            </a:r>
            <a:r>
              <a:rPr lang="en-US" sz="2400" b="1" dirty="0" err="1" smtClean="0">
                <a:latin typeface="Times New Roman" pitchFamily="18" charset="0"/>
                <a:cs typeface="Times New Roman" pitchFamily="18" charset="0"/>
              </a:rPr>
              <a:t>ớc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mơ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con </a:t>
            </a:r>
            <a:r>
              <a:rPr lang="en-US" sz="2400" b="1" err="1">
                <a:latin typeface="Times New Roman" pitchFamily="18" charset="0"/>
                <a:cs typeface="Times New Roman" pitchFamily="18" charset="0"/>
              </a:rPr>
              <a:t>người</a:t>
            </a:r>
            <a:r>
              <a:rPr lang="en-US" sz="2400" b="1" smtClean="0">
                <a:latin typeface="Times New Roman" pitchFamily="18" charset="0"/>
                <a:cs typeface="Times New Roman" pitchFamily="18" charset="0"/>
              </a:rPr>
              <a:t>, giúp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vươn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err="1">
                <a:latin typeface="Times New Roman" pitchFamily="18" charset="0"/>
                <a:cs typeface="Times New Roman" pitchFamily="18" charset="0"/>
              </a:rPr>
              <a:t>cuộc</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sống.</a:t>
            </a:r>
            <a:endParaRPr lang="en-US" sz="24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1" presetClass="exit" presetSubtype="0" fill="hold" grpId="1" nodeType="withEffect">
                                  <p:stCondLst>
                                    <p:cond delay="0"/>
                                  </p:stCondLst>
                                  <p:childTnLst>
                                    <p:set>
                                      <p:cBhvr>
                                        <p:cTn id="13" dur="1" fill="hold">
                                          <p:stCondLst>
                                            <p:cond delay="0"/>
                                          </p:stCondLst>
                                        </p:cTn>
                                        <p:tgtEl>
                                          <p:spTgt spid="8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5" grpId="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2" descr="thuydienhoabinh2"/>
          <p:cNvPicPr>
            <a:picLocks noChangeAspect="1" noChangeArrowheads="1"/>
          </p:cNvPicPr>
          <p:nvPr/>
        </p:nvPicPr>
        <p:blipFill>
          <a:blip r:embed="rId2"/>
          <a:srcRect/>
          <a:stretch>
            <a:fillRect/>
          </a:stretch>
        </p:blipFill>
        <p:spPr bwMode="auto">
          <a:xfrm>
            <a:off x="4572000" y="3429000"/>
            <a:ext cx="4572000" cy="3429000"/>
          </a:xfrm>
          <a:prstGeom prst="rect">
            <a:avLst/>
          </a:prstGeom>
          <a:noFill/>
          <a:ln w="9525">
            <a:noFill/>
            <a:miter lim="800000"/>
            <a:headEnd/>
            <a:tailEnd/>
          </a:ln>
        </p:spPr>
      </p:pic>
      <p:sp>
        <p:nvSpPr>
          <p:cNvPr id="12299" name="Rectangle 3"/>
          <p:cNvSpPr>
            <a:spLocks noChangeArrowheads="1"/>
          </p:cNvSpPr>
          <p:nvPr/>
        </p:nvSpPr>
        <p:spPr bwMode="auto">
          <a:xfrm>
            <a:off x="4876800" y="3810000"/>
            <a:ext cx="3200400" cy="457200"/>
          </a:xfrm>
          <a:prstGeom prst="rect">
            <a:avLst/>
          </a:prstGeom>
          <a:noFill/>
          <a:ln w="9525">
            <a:noFill/>
            <a:miter lim="800000"/>
            <a:headEnd/>
            <a:tailEnd/>
          </a:ln>
        </p:spPr>
        <p:txBody>
          <a:bodyPr>
            <a:spAutoFit/>
          </a:bodyPr>
          <a:lstStyle/>
          <a:p>
            <a:r>
              <a:rPr lang="en-US" sz="2400">
                <a:solidFill>
                  <a:srgbClr val="0000CC"/>
                </a:solidFill>
                <a:latin typeface="Times New Roman" pitchFamily="18" charset="0"/>
              </a:rPr>
              <a:t> </a:t>
            </a:r>
            <a:r>
              <a:rPr lang="en-US" sz="2400" b="1">
                <a:solidFill>
                  <a:srgbClr val="0000CC"/>
                </a:solidFill>
                <a:latin typeface="Times New Roman" pitchFamily="18" charset="0"/>
              </a:rPr>
              <a:t>Dòng thác nước đổ …</a:t>
            </a:r>
          </a:p>
        </p:txBody>
      </p:sp>
      <p:pic>
        <p:nvPicPr>
          <p:cNvPr id="12300" name="Picture 2" descr="3-2"/>
          <p:cNvPicPr>
            <a:picLocks noChangeAspect="1" noChangeArrowheads="1"/>
          </p:cNvPicPr>
          <p:nvPr/>
        </p:nvPicPr>
        <p:blipFill>
          <a:blip r:embed="rId3"/>
          <a:srcRect/>
          <a:stretch>
            <a:fillRect/>
          </a:stretch>
        </p:blipFill>
        <p:spPr bwMode="auto">
          <a:xfrm>
            <a:off x="0" y="3429000"/>
            <a:ext cx="4572000" cy="3438525"/>
          </a:xfrm>
          <a:prstGeom prst="rect">
            <a:avLst/>
          </a:prstGeom>
          <a:noFill/>
          <a:ln w="9525">
            <a:noFill/>
            <a:miter lim="800000"/>
            <a:headEnd/>
            <a:tailEnd/>
          </a:ln>
        </p:spPr>
      </p:pic>
      <p:sp>
        <p:nvSpPr>
          <p:cNvPr id="27651" name="Text Box 3"/>
          <p:cNvSpPr txBox="1">
            <a:spLocks noChangeArrowheads="1"/>
          </p:cNvSpPr>
          <p:nvPr/>
        </p:nvSpPr>
        <p:spPr bwMode="auto">
          <a:xfrm>
            <a:off x="0" y="3962400"/>
            <a:ext cx="3048000" cy="457200"/>
          </a:xfrm>
          <a:prstGeom prst="rect">
            <a:avLst/>
          </a:prstGeom>
          <a:gradFill rotWithShape="1">
            <a:gsLst>
              <a:gs pos="0">
                <a:srgbClr val="FFFF00"/>
              </a:gs>
              <a:gs pos="50000">
                <a:schemeClr val="bg1"/>
              </a:gs>
              <a:gs pos="100000">
                <a:srgbClr val="FFFF00"/>
              </a:gs>
            </a:gsLst>
            <a:lin ang="5400000" scaled="1"/>
          </a:gradFill>
          <a:ln w="9525">
            <a:noFill/>
            <a:miter lim="800000"/>
            <a:headEnd/>
            <a:tailEnd/>
          </a:ln>
          <a:effectLst/>
        </p:spPr>
        <p:txBody>
          <a:bodyPr>
            <a:spAutoFit/>
          </a:bodyPr>
          <a:lstStyle/>
          <a:p>
            <a:pPr>
              <a:spcBef>
                <a:spcPct val="50000"/>
              </a:spcBef>
            </a:pPr>
            <a:r>
              <a:rPr lang="en-US" sz="2400" b="1">
                <a:solidFill>
                  <a:srgbClr val="0000CC"/>
                </a:solidFill>
                <a:latin typeface="Times New Roman" pitchFamily="18" charset="0"/>
                <a:cs typeface="Times New Roman" pitchFamily="18" charset="0"/>
              </a:rPr>
              <a:t>Nhà máy thủy điện</a:t>
            </a:r>
          </a:p>
        </p:txBody>
      </p:sp>
      <p:sp>
        <p:nvSpPr>
          <p:cNvPr id="12305" name="Text Box 17"/>
          <p:cNvSpPr txBox="1">
            <a:spLocks noChangeArrowheads="1"/>
          </p:cNvSpPr>
          <p:nvPr/>
        </p:nvSpPr>
        <p:spPr bwMode="auto">
          <a:xfrm>
            <a:off x="0" y="2057400"/>
            <a:ext cx="9144000" cy="946150"/>
          </a:xfrm>
          <a:prstGeom prst="rect">
            <a:avLst/>
          </a:prstGeom>
          <a:noFill/>
          <a:ln w="9525">
            <a:noFill/>
            <a:miter lim="800000"/>
            <a:headEnd/>
            <a:tailEnd/>
          </a:ln>
          <a:effectLst/>
        </p:spPr>
        <p:txBody>
          <a:bodyPr>
            <a:spAutoFit/>
          </a:bodyPr>
          <a:lstStyle/>
          <a:p>
            <a:pPr algn="just" defTabSz="571500">
              <a:spcBef>
                <a:spcPct val="50000"/>
              </a:spcBef>
            </a:pPr>
            <a:r>
              <a:rPr lang="en-US" sz="2800" b="1" dirty="0" smtClean="0">
                <a:solidFill>
                  <a:srgbClr val="006600"/>
                </a:solidFill>
                <a:latin typeface="Times New Roman" pitchFamily="18" charset="0"/>
                <a:cs typeface="Times New Roman" pitchFamily="18" charset="0"/>
              </a:rPr>
              <a:t>*</a:t>
            </a:r>
            <a:r>
              <a:rPr lang="nl-NL" sz="2800" b="1" dirty="0" smtClean="0">
                <a:solidFill>
                  <a:srgbClr val="006600"/>
                </a:solidFill>
                <a:latin typeface="Times New Roman" pitchFamily="18" charset="0"/>
                <a:cs typeface="Times New Roman" pitchFamily="18" charset="0"/>
              </a:rPr>
              <a:t>Cuộc </a:t>
            </a:r>
            <a:r>
              <a:rPr lang="nl-NL" sz="2800" b="1" dirty="0">
                <a:solidFill>
                  <a:srgbClr val="006600"/>
                </a:solidFill>
                <a:latin typeface="Times New Roman" pitchFamily="18" charset="0"/>
                <a:cs typeface="Times New Roman" pitchFamily="18" charset="0"/>
              </a:rPr>
              <a:t>sống hiện nay có gì giống với mong ước của anh chiến sĩ năm xưa?</a:t>
            </a:r>
            <a:endParaRPr lang="en-US" sz="2800" dirty="0">
              <a:solidFill>
                <a:srgbClr val="006600"/>
              </a:solidFill>
              <a:latin typeface="Times New Roman" pitchFamily="18" charset="0"/>
              <a:cs typeface="Times New Roman" pitchFamily="18" charset="0"/>
            </a:endParaRPr>
          </a:p>
        </p:txBody>
      </p:sp>
      <p:sp>
        <p:nvSpPr>
          <p:cNvPr id="11"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00"/>
                                        </p:tgtEl>
                                        <p:attrNameLst>
                                          <p:attrName>style.visibility</p:attrName>
                                        </p:attrNameLst>
                                      </p:cBhvr>
                                      <p:to>
                                        <p:strVal val="visible"/>
                                      </p:to>
                                    </p:set>
                                    <p:anim calcmode="lin" valueType="num">
                                      <p:cBhvr additive="base">
                                        <p:cTn id="7" dur="500" fill="hold"/>
                                        <p:tgtEl>
                                          <p:spTgt spid="12300"/>
                                        </p:tgtEl>
                                        <p:attrNameLst>
                                          <p:attrName>ppt_x</p:attrName>
                                        </p:attrNameLst>
                                      </p:cBhvr>
                                      <p:tavLst>
                                        <p:tav tm="0">
                                          <p:val>
                                            <p:strVal val="#ppt_x"/>
                                          </p:val>
                                        </p:tav>
                                        <p:tav tm="100000">
                                          <p:val>
                                            <p:strVal val="#ppt_x"/>
                                          </p:val>
                                        </p:tav>
                                      </p:tavLst>
                                    </p:anim>
                                    <p:anim calcmode="lin" valueType="num">
                                      <p:cBhvr additive="base">
                                        <p:cTn id="8"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gtEl>
                                        <p:attrNameLst>
                                          <p:attrName>style.visibility</p:attrName>
                                        </p:attrNameLst>
                                      </p:cBhvr>
                                      <p:to>
                                        <p:strVal val="visible"/>
                                      </p:to>
                                    </p:set>
                                    <p:anim calcmode="lin" valueType="num">
                                      <p:cBhvr additive="base">
                                        <p:cTn id="13" dur="500" fill="hold"/>
                                        <p:tgtEl>
                                          <p:spTgt spid="27651"/>
                                        </p:tgtEl>
                                        <p:attrNameLst>
                                          <p:attrName>ppt_x</p:attrName>
                                        </p:attrNameLst>
                                      </p:cBhvr>
                                      <p:tavLst>
                                        <p:tav tm="0">
                                          <p:val>
                                            <p:strVal val="#ppt_x"/>
                                          </p:val>
                                        </p:tav>
                                        <p:tav tm="100000">
                                          <p:val>
                                            <p:strVal val="#ppt_x"/>
                                          </p:val>
                                        </p:tav>
                                      </p:tavLst>
                                    </p:anim>
                                    <p:anim calcmode="lin" valueType="num">
                                      <p:cBhvr additive="base">
                                        <p:cTn id="14"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8"/>
                                        </p:tgtEl>
                                        <p:attrNameLst>
                                          <p:attrName>style.visibility</p:attrName>
                                        </p:attrNameLst>
                                      </p:cBhvr>
                                      <p:to>
                                        <p:strVal val="visible"/>
                                      </p:to>
                                    </p:set>
                                    <p:anim calcmode="lin" valueType="num">
                                      <p:cBhvr additive="base">
                                        <p:cTn id="19" dur="500" fill="hold"/>
                                        <p:tgtEl>
                                          <p:spTgt spid="12298"/>
                                        </p:tgtEl>
                                        <p:attrNameLst>
                                          <p:attrName>ppt_x</p:attrName>
                                        </p:attrNameLst>
                                      </p:cBhvr>
                                      <p:tavLst>
                                        <p:tav tm="0">
                                          <p:val>
                                            <p:strVal val="#ppt_x"/>
                                          </p:val>
                                        </p:tav>
                                        <p:tav tm="100000">
                                          <p:val>
                                            <p:strVal val="#ppt_x"/>
                                          </p:val>
                                        </p:tav>
                                      </p:tavLst>
                                    </p:anim>
                                    <p:anim calcmode="lin" valueType="num">
                                      <p:cBhvr additive="base">
                                        <p:cTn id="20" dur="500" fill="hold"/>
                                        <p:tgtEl>
                                          <p:spTgt spid="122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9"/>
                                        </p:tgtEl>
                                        <p:attrNameLst>
                                          <p:attrName>style.visibility</p:attrName>
                                        </p:attrNameLst>
                                      </p:cBhvr>
                                      <p:to>
                                        <p:strVal val="visible"/>
                                      </p:to>
                                    </p:set>
                                    <p:anim calcmode="lin" valueType="num">
                                      <p:cBhvr additive="base">
                                        <p:cTn id="25" dur="500" fill="hold"/>
                                        <p:tgtEl>
                                          <p:spTgt spid="12299"/>
                                        </p:tgtEl>
                                        <p:attrNameLst>
                                          <p:attrName>ppt_x</p:attrName>
                                        </p:attrNameLst>
                                      </p:cBhvr>
                                      <p:tavLst>
                                        <p:tav tm="0">
                                          <p:val>
                                            <p:strVal val="#ppt_x"/>
                                          </p:val>
                                        </p:tav>
                                        <p:tav tm="100000">
                                          <p:val>
                                            <p:strVal val="#ppt_x"/>
                                          </p:val>
                                        </p:tav>
                                      </p:tavLst>
                                    </p:anim>
                                    <p:anim calcmode="lin" valueType="num">
                                      <p:cBhvr additive="base">
                                        <p:cTn id="26"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P spid="276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 name="Picture 2" descr="images863125_congnghiep1"/>
          <p:cNvPicPr>
            <a:picLocks noChangeAspect="1" noChangeArrowheads="1"/>
          </p:cNvPicPr>
          <p:nvPr/>
        </p:nvPicPr>
        <p:blipFill>
          <a:blip r:embed="rId2"/>
          <a:srcRect/>
          <a:stretch>
            <a:fillRect/>
          </a:stretch>
        </p:blipFill>
        <p:spPr bwMode="auto">
          <a:xfrm>
            <a:off x="0" y="3060700"/>
            <a:ext cx="4572000" cy="3797300"/>
          </a:xfrm>
          <a:prstGeom prst="rect">
            <a:avLst/>
          </a:prstGeom>
          <a:noFill/>
          <a:ln w="9525">
            <a:noFill/>
            <a:miter lim="800000"/>
            <a:headEnd/>
            <a:tailEnd/>
          </a:ln>
        </p:spPr>
      </p:pic>
      <p:sp>
        <p:nvSpPr>
          <p:cNvPr id="13323" name="Rectangle 3"/>
          <p:cNvSpPr>
            <a:spLocks noChangeArrowheads="1"/>
          </p:cNvSpPr>
          <p:nvPr/>
        </p:nvSpPr>
        <p:spPr bwMode="auto">
          <a:xfrm>
            <a:off x="0" y="3886200"/>
            <a:ext cx="2895600" cy="457200"/>
          </a:xfrm>
          <a:prstGeom prst="rect">
            <a:avLst/>
          </a:prstGeom>
          <a:noFill/>
          <a:ln w="9525">
            <a:noFill/>
            <a:miter lim="800000"/>
            <a:headEnd/>
            <a:tailEnd/>
          </a:ln>
        </p:spPr>
        <p:txBody>
          <a:bodyPr>
            <a:spAutoFit/>
          </a:bodyPr>
          <a:lstStyle/>
          <a:p>
            <a:pPr algn="ctr">
              <a:spcBef>
                <a:spcPct val="50000"/>
              </a:spcBef>
            </a:pPr>
            <a:r>
              <a:rPr lang="en-US" sz="2400" b="1">
                <a:solidFill>
                  <a:srgbClr val="0000CC"/>
                </a:solidFill>
                <a:latin typeface="Times New Roman" pitchFamily="18" charset="0"/>
                <a:cs typeface="Times New Roman" pitchFamily="18" charset="0"/>
              </a:rPr>
              <a:t>Những ống khói ...</a:t>
            </a:r>
          </a:p>
        </p:txBody>
      </p:sp>
      <p:pic>
        <p:nvPicPr>
          <p:cNvPr id="13328" name="Picture 2" descr="images608760_talwar_tabar_india_navy01"/>
          <p:cNvPicPr>
            <a:picLocks noChangeAspect="1" noChangeArrowheads="1"/>
          </p:cNvPicPr>
          <p:nvPr/>
        </p:nvPicPr>
        <p:blipFill>
          <a:blip r:embed="rId3"/>
          <a:srcRect/>
          <a:stretch>
            <a:fillRect/>
          </a:stretch>
        </p:blipFill>
        <p:spPr bwMode="auto">
          <a:xfrm>
            <a:off x="4572000" y="3048000"/>
            <a:ext cx="4572000" cy="3810000"/>
          </a:xfrm>
          <a:prstGeom prst="rect">
            <a:avLst/>
          </a:prstGeom>
          <a:noFill/>
          <a:ln w="9525">
            <a:noFill/>
            <a:miter lim="800000"/>
            <a:headEnd/>
            <a:tailEnd/>
          </a:ln>
        </p:spPr>
      </p:pic>
      <p:sp>
        <p:nvSpPr>
          <p:cNvPr id="28676" name="Text Box 4"/>
          <p:cNvSpPr txBox="1">
            <a:spLocks noChangeArrowheads="1"/>
          </p:cNvSpPr>
          <p:nvPr/>
        </p:nvSpPr>
        <p:spPr bwMode="auto">
          <a:xfrm>
            <a:off x="5638800" y="5943600"/>
            <a:ext cx="2819400" cy="457200"/>
          </a:xfrm>
          <a:prstGeom prst="rect">
            <a:avLst/>
          </a:prstGeom>
          <a:gradFill rotWithShape="1">
            <a:gsLst>
              <a:gs pos="0">
                <a:srgbClr val="FF0066"/>
              </a:gs>
              <a:gs pos="50000">
                <a:schemeClr val="bg1"/>
              </a:gs>
              <a:gs pos="100000">
                <a:srgbClr val="FF0066"/>
              </a:gs>
            </a:gsLst>
            <a:lin ang="5400000" scaled="1"/>
          </a:gradFill>
          <a:ln w="9525">
            <a:noFill/>
            <a:miter lim="800000"/>
            <a:headEnd/>
            <a:tailEnd/>
          </a:ln>
          <a:effectLst/>
        </p:spPr>
        <p:txBody>
          <a:bodyPr>
            <a:spAutoFit/>
          </a:bodyPr>
          <a:lstStyle/>
          <a:p>
            <a:pPr>
              <a:spcBef>
                <a:spcPct val="50000"/>
              </a:spcBef>
            </a:pPr>
            <a:r>
              <a:rPr lang="en-US" sz="2400" b="1">
                <a:solidFill>
                  <a:srgbClr val="0000CC"/>
                </a:solidFill>
                <a:latin typeface="Times New Roman" pitchFamily="18" charset="0"/>
                <a:cs typeface="Times New Roman" pitchFamily="18" charset="0"/>
              </a:rPr>
              <a:t>Cờ đỏ sao vàng …</a:t>
            </a:r>
          </a:p>
        </p:txBody>
      </p:sp>
      <p:pic>
        <p:nvPicPr>
          <p:cNvPr id="13330" name="Picture 3" descr="12410629276241_yume_photo"/>
          <p:cNvPicPr>
            <a:picLocks noChangeAspect="1" noChangeArrowheads="1"/>
          </p:cNvPicPr>
          <p:nvPr/>
        </p:nvPicPr>
        <p:blipFill>
          <a:blip r:embed="rId4"/>
          <a:srcRect/>
          <a:stretch>
            <a:fillRect/>
          </a:stretch>
        </p:blipFill>
        <p:spPr bwMode="auto">
          <a:xfrm>
            <a:off x="6629400" y="3276600"/>
            <a:ext cx="685800" cy="512763"/>
          </a:xfrm>
          <a:prstGeom prst="rect">
            <a:avLst/>
          </a:prstGeom>
          <a:noFill/>
          <a:ln w="9525">
            <a:noFill/>
            <a:miter lim="800000"/>
            <a:headEnd/>
            <a:tailEnd/>
          </a:ln>
        </p:spPr>
      </p:pic>
      <p:sp>
        <p:nvSpPr>
          <p:cNvPr id="13331" name="Text Box 19"/>
          <p:cNvSpPr txBox="1">
            <a:spLocks noChangeArrowheads="1"/>
          </p:cNvSpPr>
          <p:nvPr/>
        </p:nvSpPr>
        <p:spPr bwMode="auto">
          <a:xfrm>
            <a:off x="0" y="2057400"/>
            <a:ext cx="9144000" cy="946150"/>
          </a:xfrm>
          <a:prstGeom prst="rect">
            <a:avLst/>
          </a:prstGeom>
          <a:noFill/>
          <a:ln w="9525">
            <a:noFill/>
            <a:miter lim="800000"/>
            <a:headEnd/>
            <a:tailEnd/>
          </a:ln>
          <a:effectLst/>
        </p:spPr>
        <p:txBody>
          <a:bodyPr>
            <a:spAutoFit/>
          </a:bodyPr>
          <a:lstStyle/>
          <a:p>
            <a:pPr algn="just" defTabSz="571500">
              <a:spcBef>
                <a:spcPct val="50000"/>
              </a:spcBef>
            </a:pPr>
            <a:r>
              <a:rPr lang="en-US" sz="2800" b="1">
                <a:solidFill>
                  <a:srgbClr val="006600"/>
                </a:solidFill>
                <a:latin typeface="Times New Roman" pitchFamily="18" charset="0"/>
                <a:cs typeface="Times New Roman" pitchFamily="18" charset="0"/>
              </a:rPr>
              <a:t>3.</a:t>
            </a:r>
            <a:r>
              <a:rPr lang="nl-NL" sz="2800" b="1">
                <a:solidFill>
                  <a:srgbClr val="006600"/>
                </a:solidFill>
                <a:latin typeface="Times New Roman" pitchFamily="18" charset="0"/>
                <a:cs typeface="Times New Roman" pitchFamily="18" charset="0"/>
              </a:rPr>
              <a:t> Cuộc sống hiện nay có gì giống với mong ước của anh chiến sĩ năm xưa?</a:t>
            </a:r>
            <a:endParaRPr lang="en-US" sz="2800">
              <a:solidFill>
                <a:srgbClr val="006600"/>
              </a:solidFill>
              <a:latin typeface="Times New Roman" pitchFamily="18" charset="0"/>
              <a:cs typeface="Times New Roman" pitchFamily="18" charset="0"/>
            </a:endParaRPr>
          </a:p>
        </p:txBody>
      </p:sp>
      <p:sp>
        <p:nvSpPr>
          <p:cNvPr id="12"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5" name="Picture 2" descr="Download"/>
          <p:cNvPicPr>
            <a:picLocks noChangeAspect="1" noChangeArrowheads="1"/>
          </p:cNvPicPr>
          <p:nvPr/>
        </p:nvPicPr>
        <p:blipFill>
          <a:blip r:embed="rId2"/>
          <a:srcRect/>
          <a:stretch>
            <a:fillRect/>
          </a:stretch>
        </p:blipFill>
        <p:spPr bwMode="auto">
          <a:xfrm>
            <a:off x="0" y="3124200"/>
            <a:ext cx="4572000" cy="3733800"/>
          </a:xfrm>
          <a:prstGeom prst="rect">
            <a:avLst/>
          </a:prstGeom>
          <a:noFill/>
          <a:ln w="57150" cmpd="thinThick">
            <a:solidFill>
              <a:srgbClr val="0066FF"/>
            </a:solidFill>
            <a:miter lim="800000"/>
            <a:headEnd/>
            <a:tailEnd/>
          </a:ln>
        </p:spPr>
      </p:pic>
      <p:pic>
        <p:nvPicPr>
          <p:cNvPr id="15376" name="Picture 3" descr="giaitri-habn"/>
          <p:cNvPicPr>
            <a:picLocks noChangeAspect="1" noChangeArrowheads="1"/>
          </p:cNvPicPr>
          <p:nvPr/>
        </p:nvPicPr>
        <p:blipFill>
          <a:blip r:embed="rId3"/>
          <a:srcRect/>
          <a:stretch>
            <a:fillRect/>
          </a:stretch>
        </p:blipFill>
        <p:spPr bwMode="auto">
          <a:xfrm>
            <a:off x="4495800" y="3048000"/>
            <a:ext cx="4648200" cy="3810000"/>
          </a:xfrm>
          <a:prstGeom prst="rect">
            <a:avLst/>
          </a:prstGeom>
          <a:noFill/>
          <a:ln w="9525">
            <a:noFill/>
            <a:miter lim="800000"/>
            <a:headEnd/>
            <a:tailEnd/>
          </a:ln>
        </p:spPr>
      </p:pic>
      <p:sp>
        <p:nvSpPr>
          <p:cNvPr id="15377" name="Text Box 17"/>
          <p:cNvSpPr txBox="1">
            <a:spLocks noChangeArrowheads="1"/>
          </p:cNvSpPr>
          <p:nvPr/>
        </p:nvSpPr>
        <p:spPr bwMode="auto">
          <a:xfrm>
            <a:off x="5081588" y="3832225"/>
            <a:ext cx="2690812" cy="641350"/>
          </a:xfrm>
          <a:prstGeom prst="rect">
            <a:avLst/>
          </a:prstGeom>
          <a:noFill/>
          <a:ln w="9525">
            <a:noFill/>
            <a:miter lim="800000"/>
            <a:headEnd/>
            <a:tailEnd/>
          </a:ln>
          <a:effectLst/>
        </p:spPr>
        <p:txBody>
          <a:bodyPr>
            <a:spAutoFit/>
          </a:bodyPr>
          <a:lstStyle/>
          <a:p>
            <a:pPr>
              <a:spcBef>
                <a:spcPct val="50000"/>
              </a:spcBef>
            </a:pPr>
            <a:r>
              <a:rPr lang="en-US" sz="1800" b="1">
                <a:solidFill>
                  <a:srgbClr val="FFFFCC"/>
                </a:solidFill>
                <a:latin typeface=".VnTime" pitchFamily="34" charset="0"/>
                <a:cs typeface="Times New Roman" pitchFamily="18" charset="0"/>
              </a:rPr>
              <a:t>Phè ph­êng trµn ngËp ¸nh ®iÖn</a:t>
            </a:r>
          </a:p>
        </p:txBody>
      </p:sp>
      <p:sp>
        <p:nvSpPr>
          <p:cNvPr id="15378" name="Text Box 18"/>
          <p:cNvSpPr txBox="1">
            <a:spLocks noChangeArrowheads="1"/>
          </p:cNvSpPr>
          <p:nvPr/>
        </p:nvSpPr>
        <p:spPr bwMode="auto">
          <a:xfrm>
            <a:off x="0" y="2057400"/>
            <a:ext cx="9144000" cy="946150"/>
          </a:xfrm>
          <a:prstGeom prst="rect">
            <a:avLst/>
          </a:prstGeom>
          <a:noFill/>
          <a:ln w="9525">
            <a:noFill/>
            <a:miter lim="800000"/>
            <a:headEnd/>
            <a:tailEnd/>
          </a:ln>
          <a:effectLst/>
        </p:spPr>
        <p:txBody>
          <a:bodyPr>
            <a:spAutoFit/>
          </a:bodyPr>
          <a:lstStyle/>
          <a:p>
            <a:pPr algn="just" defTabSz="571500">
              <a:spcBef>
                <a:spcPct val="50000"/>
              </a:spcBef>
            </a:pPr>
            <a:r>
              <a:rPr lang="en-US" sz="2800" b="1">
                <a:solidFill>
                  <a:srgbClr val="006600"/>
                </a:solidFill>
                <a:latin typeface="Times New Roman" pitchFamily="18" charset="0"/>
                <a:cs typeface="Times New Roman" pitchFamily="18" charset="0"/>
              </a:rPr>
              <a:t>3.</a:t>
            </a:r>
            <a:r>
              <a:rPr lang="nl-NL" sz="2800" b="1">
                <a:solidFill>
                  <a:srgbClr val="006600"/>
                </a:solidFill>
                <a:latin typeface="Times New Roman" pitchFamily="18" charset="0"/>
                <a:cs typeface="Times New Roman" pitchFamily="18" charset="0"/>
              </a:rPr>
              <a:t> Cuộc sống hiện nay có gì giống với mong ước của anh chiến sĩ năm xưa?</a:t>
            </a:r>
            <a:endParaRPr lang="en-US" sz="2800">
              <a:solidFill>
                <a:srgbClr val="006600"/>
              </a:solidFill>
              <a:latin typeface="Times New Roman" pitchFamily="18" charset="0"/>
              <a:cs typeface="Times New Roman" pitchFamily="18" charset="0"/>
            </a:endParaRPr>
          </a:p>
        </p:txBody>
      </p:sp>
      <p:sp>
        <p:nvSpPr>
          <p:cNvPr id="10"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6" descr="doi-che-moc-chau-6"/>
          <p:cNvPicPr>
            <a:picLocks noChangeAspect="1" noChangeArrowheads="1"/>
          </p:cNvPicPr>
          <p:nvPr/>
        </p:nvPicPr>
        <p:blipFill>
          <a:blip r:embed="rId2"/>
          <a:srcRect/>
          <a:stretch>
            <a:fillRect/>
          </a:stretch>
        </p:blipFill>
        <p:spPr bwMode="auto">
          <a:xfrm>
            <a:off x="4800600" y="4343400"/>
            <a:ext cx="4343400" cy="2514600"/>
          </a:xfrm>
          <a:prstGeom prst="rect">
            <a:avLst/>
          </a:prstGeom>
          <a:noFill/>
          <a:ln w="9525">
            <a:noFill/>
            <a:miter lim="800000"/>
            <a:headEnd/>
            <a:tailEnd/>
          </a:ln>
        </p:spPr>
      </p:pic>
      <p:pic>
        <p:nvPicPr>
          <p:cNvPr id="51205" name="Picture 6" descr="45016_1255661182"/>
          <p:cNvPicPr>
            <a:picLocks noChangeAspect="1" noChangeArrowheads="1"/>
          </p:cNvPicPr>
          <p:nvPr/>
        </p:nvPicPr>
        <p:blipFill>
          <a:blip r:embed="rId3" cstate="print"/>
          <a:srcRect/>
          <a:stretch>
            <a:fillRect/>
          </a:stretch>
        </p:blipFill>
        <p:spPr bwMode="auto">
          <a:xfrm>
            <a:off x="4800600" y="1981200"/>
            <a:ext cx="4343400" cy="2514600"/>
          </a:xfrm>
          <a:prstGeom prst="rect">
            <a:avLst/>
          </a:prstGeom>
          <a:noFill/>
          <a:ln w="9525">
            <a:noFill/>
            <a:miter lim="800000"/>
            <a:headEnd/>
            <a:tailEnd/>
          </a:ln>
        </p:spPr>
      </p:pic>
      <p:pic>
        <p:nvPicPr>
          <p:cNvPr id="51206" name="Picture 10" descr="20041130115313"/>
          <p:cNvPicPr>
            <a:picLocks noChangeAspect="1" noChangeArrowheads="1"/>
          </p:cNvPicPr>
          <p:nvPr/>
        </p:nvPicPr>
        <p:blipFill>
          <a:blip r:embed="rId4"/>
          <a:srcRect/>
          <a:stretch>
            <a:fillRect/>
          </a:stretch>
        </p:blipFill>
        <p:spPr bwMode="auto">
          <a:xfrm>
            <a:off x="0" y="4343400"/>
            <a:ext cx="4800600" cy="2514600"/>
          </a:xfrm>
          <a:prstGeom prst="rect">
            <a:avLst/>
          </a:prstGeom>
          <a:noFill/>
          <a:ln w="9525">
            <a:noFill/>
            <a:miter lim="800000"/>
            <a:headEnd/>
            <a:tailEnd/>
          </a:ln>
        </p:spPr>
      </p:pic>
      <p:pic>
        <p:nvPicPr>
          <p:cNvPr id="51207" name="Picture 3" descr="CN4"/>
          <p:cNvPicPr>
            <a:picLocks noChangeAspect="1" noChangeArrowheads="1"/>
          </p:cNvPicPr>
          <p:nvPr/>
        </p:nvPicPr>
        <p:blipFill>
          <a:blip r:embed="rId5"/>
          <a:srcRect/>
          <a:stretch>
            <a:fillRect/>
          </a:stretch>
        </p:blipFill>
        <p:spPr bwMode="auto">
          <a:xfrm>
            <a:off x="0" y="1981200"/>
            <a:ext cx="4800600" cy="2514600"/>
          </a:xfrm>
          <a:prstGeom prst="rect">
            <a:avLst/>
          </a:prstGeom>
          <a:noFill/>
          <a:ln w="9525">
            <a:noFill/>
            <a:miter lim="800000"/>
            <a:headEnd/>
            <a:tailEnd/>
          </a:ln>
        </p:spPr>
      </p:pic>
      <p:sp>
        <p:nvSpPr>
          <p:cNvPr id="51208" name="Text Box 2"/>
          <p:cNvSpPr txBox="1">
            <a:spLocks noChangeArrowheads="1"/>
          </p:cNvSpPr>
          <p:nvPr/>
        </p:nvSpPr>
        <p:spPr bwMode="auto">
          <a:xfrm>
            <a:off x="3352800" y="4495800"/>
            <a:ext cx="2895600" cy="466725"/>
          </a:xfrm>
          <a:prstGeom prst="rect">
            <a:avLst/>
          </a:prstGeom>
          <a:solidFill>
            <a:srgbClr val="FFFF00"/>
          </a:solidFill>
          <a:ln w="9525">
            <a:solidFill>
              <a:srgbClr val="FFFF00"/>
            </a:solidFill>
            <a:miter lim="800000"/>
            <a:headEnd/>
            <a:tailEnd/>
          </a:ln>
        </p:spPr>
        <p:txBody>
          <a:bodyPr>
            <a:spAutoFit/>
          </a:bodyPr>
          <a:lstStyle/>
          <a:p>
            <a:pPr>
              <a:spcBef>
                <a:spcPct val="50000"/>
              </a:spcBef>
            </a:pPr>
            <a:r>
              <a:rPr lang="en-US" sz="2400" b="1">
                <a:solidFill>
                  <a:srgbClr val="0000CC"/>
                </a:solidFill>
                <a:latin typeface="Times New Roman" pitchFamily="18" charset="0"/>
                <a:cs typeface="Times New Roman" pitchFamily="18" charset="0"/>
              </a:rPr>
              <a:t>Đồng lúa bát ngát ...</a:t>
            </a:r>
          </a:p>
        </p:txBody>
      </p:sp>
      <p:sp>
        <p:nvSpPr>
          <p:cNvPr id="11"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2" name="Picture 4" descr="San bay Tan Son Nhat"/>
          <p:cNvPicPr>
            <a:picLocks noChangeAspect="1" noChangeArrowheads="1"/>
          </p:cNvPicPr>
          <p:nvPr/>
        </p:nvPicPr>
        <p:blipFill>
          <a:blip r:embed="rId2"/>
          <a:srcRect/>
          <a:stretch>
            <a:fillRect/>
          </a:stretch>
        </p:blipFill>
        <p:spPr bwMode="auto">
          <a:xfrm>
            <a:off x="0" y="2514600"/>
            <a:ext cx="9144000" cy="4343400"/>
          </a:xfrm>
          <a:prstGeom prst="rect">
            <a:avLst/>
          </a:prstGeom>
          <a:noFill/>
          <a:ln w="9525">
            <a:noFill/>
            <a:miter lim="800000"/>
            <a:headEnd/>
            <a:tailEnd/>
          </a:ln>
        </p:spPr>
      </p:pic>
      <p:sp>
        <p:nvSpPr>
          <p:cNvPr id="52233" name="Text Box 9"/>
          <p:cNvSpPr txBox="1">
            <a:spLocks noChangeArrowheads="1"/>
          </p:cNvSpPr>
          <p:nvPr/>
        </p:nvSpPr>
        <p:spPr bwMode="auto">
          <a:xfrm>
            <a:off x="0" y="2057400"/>
            <a:ext cx="9144000" cy="946150"/>
          </a:xfrm>
          <a:prstGeom prst="rect">
            <a:avLst/>
          </a:prstGeom>
          <a:noFill/>
          <a:ln w="9525">
            <a:noFill/>
            <a:miter lim="800000"/>
            <a:headEnd/>
            <a:tailEnd/>
          </a:ln>
          <a:effectLst/>
        </p:spPr>
        <p:txBody>
          <a:bodyPr>
            <a:spAutoFit/>
          </a:bodyPr>
          <a:lstStyle/>
          <a:p>
            <a:pPr algn="just" defTabSz="571500">
              <a:spcBef>
                <a:spcPct val="50000"/>
              </a:spcBef>
            </a:pPr>
            <a:r>
              <a:rPr lang="en-US" sz="2800" b="1">
                <a:solidFill>
                  <a:srgbClr val="006600"/>
                </a:solidFill>
                <a:latin typeface="Times New Roman" pitchFamily="18" charset="0"/>
                <a:cs typeface="Times New Roman" pitchFamily="18" charset="0"/>
              </a:rPr>
              <a:t>3.</a:t>
            </a:r>
            <a:r>
              <a:rPr lang="nl-NL" sz="2800" b="1">
                <a:solidFill>
                  <a:srgbClr val="006600"/>
                </a:solidFill>
                <a:latin typeface="Times New Roman" pitchFamily="18" charset="0"/>
                <a:cs typeface="Times New Roman" pitchFamily="18" charset="0"/>
              </a:rPr>
              <a:t> Cuộc sống hiện nay có gì giống với mong ước của anh chiến sĩ năm xưa?</a:t>
            </a:r>
            <a:endParaRPr lang="en-US" sz="2800">
              <a:solidFill>
                <a:srgbClr val="006600"/>
              </a:solidFill>
              <a:latin typeface="Times New Roman" pitchFamily="18" charset="0"/>
              <a:cs typeface="Times New Roman" pitchFamily="18" charset="0"/>
            </a:endParaRPr>
          </a:p>
        </p:txBody>
      </p:sp>
      <p:sp>
        <p:nvSpPr>
          <p:cNvPr id="8"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Text Box 8"/>
          <p:cNvSpPr txBox="1">
            <a:spLocks noChangeArrowheads="1"/>
          </p:cNvSpPr>
          <p:nvPr/>
        </p:nvSpPr>
        <p:spPr bwMode="auto">
          <a:xfrm>
            <a:off x="0" y="1981200"/>
            <a:ext cx="9144000" cy="946150"/>
          </a:xfrm>
          <a:prstGeom prst="rect">
            <a:avLst/>
          </a:prstGeom>
          <a:noFill/>
          <a:ln w="9525">
            <a:noFill/>
            <a:miter lim="800000"/>
            <a:headEnd/>
            <a:tailEnd/>
          </a:ln>
          <a:effectLst/>
        </p:spPr>
        <p:txBody>
          <a:bodyPr>
            <a:spAutoFit/>
          </a:bodyPr>
          <a:lstStyle/>
          <a:p>
            <a:pPr algn="just" defTabSz="571500">
              <a:spcBef>
                <a:spcPct val="50000"/>
              </a:spcBef>
            </a:pPr>
            <a:r>
              <a:rPr lang="en-US" sz="2800" b="1" dirty="0" smtClean="0">
                <a:solidFill>
                  <a:srgbClr val="006600"/>
                </a:solidFill>
                <a:latin typeface="Times New Roman" pitchFamily="18" charset="0"/>
                <a:cs typeface="Times New Roman" pitchFamily="18" charset="0"/>
              </a:rPr>
              <a:t>*</a:t>
            </a:r>
            <a:r>
              <a:rPr lang="nl-NL" sz="2800" b="1" dirty="0" smtClean="0">
                <a:solidFill>
                  <a:srgbClr val="006600"/>
                </a:solidFill>
                <a:latin typeface="Times New Roman" pitchFamily="18" charset="0"/>
                <a:cs typeface="Times New Roman" pitchFamily="18" charset="0"/>
              </a:rPr>
              <a:t>Cuộc </a:t>
            </a:r>
            <a:r>
              <a:rPr lang="nl-NL" sz="2800" b="1" dirty="0">
                <a:solidFill>
                  <a:srgbClr val="006600"/>
                </a:solidFill>
                <a:latin typeface="Times New Roman" pitchFamily="18" charset="0"/>
                <a:cs typeface="Times New Roman" pitchFamily="18" charset="0"/>
              </a:rPr>
              <a:t>sống hiện nay có gì giống với mong ước của anh chiến sĩ năm xưa?</a:t>
            </a:r>
            <a:endParaRPr lang="en-US" sz="2800" dirty="0">
              <a:solidFill>
                <a:srgbClr val="006600"/>
              </a:solidFill>
              <a:latin typeface="Times New Roman" pitchFamily="18" charset="0"/>
              <a:cs typeface="Times New Roman" pitchFamily="18" charset="0"/>
            </a:endParaRPr>
          </a:p>
        </p:txBody>
      </p:sp>
      <p:sp>
        <p:nvSpPr>
          <p:cNvPr id="53257" name="Text Box 9"/>
          <p:cNvSpPr txBox="1">
            <a:spLocks noChangeArrowheads="1"/>
          </p:cNvSpPr>
          <p:nvPr/>
        </p:nvSpPr>
        <p:spPr bwMode="auto">
          <a:xfrm>
            <a:off x="0" y="3040063"/>
            <a:ext cx="9144000" cy="946150"/>
          </a:xfrm>
          <a:prstGeom prst="rect">
            <a:avLst/>
          </a:prstGeom>
          <a:noFill/>
          <a:ln w="9525">
            <a:noFill/>
            <a:miter lim="800000"/>
            <a:headEnd/>
            <a:tailEnd/>
          </a:ln>
          <a:effectLst/>
        </p:spPr>
        <p:txBody>
          <a:bodyPr>
            <a:spAutoFit/>
          </a:bodyPr>
          <a:lstStyle/>
          <a:p>
            <a:pPr defTabSz="571500"/>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Niềm</a:t>
            </a:r>
            <a:r>
              <a:rPr lang="en-US" sz="2800" b="1" dirty="0">
                <a:solidFill>
                  <a:srgbClr val="0000FF"/>
                </a:solidFill>
                <a:latin typeface="Times New Roman" pitchFamily="18" charset="0"/>
                <a:cs typeface="Times New Roman" pitchFamily="18" charset="0"/>
              </a:rPr>
              <a:t> tin </a:t>
            </a:r>
            <a:r>
              <a:rPr lang="en-US" sz="2800" b="1" dirty="0" err="1">
                <a:solidFill>
                  <a:srgbClr val="0000FF"/>
                </a:solidFill>
                <a:latin typeface="Times New Roman" pitchFamily="18" charset="0"/>
                <a:cs typeface="Times New Roman" pitchFamily="18" charset="0"/>
              </a:rPr>
              <a:t>ngay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đẹp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53258" name="Text Box 10"/>
          <p:cNvSpPr txBox="1">
            <a:spLocks noChangeArrowheads="1"/>
          </p:cNvSpPr>
          <p:nvPr/>
        </p:nvSpPr>
        <p:spPr bwMode="auto">
          <a:xfrm>
            <a:off x="0" y="4106863"/>
            <a:ext cx="9144000" cy="519112"/>
          </a:xfrm>
          <a:prstGeom prst="rect">
            <a:avLst/>
          </a:prstGeom>
          <a:noFill/>
          <a:ln w="9525">
            <a:noFill/>
            <a:miter lim="800000"/>
            <a:headEnd/>
            <a:tailEnd/>
          </a:ln>
          <a:effectLst/>
        </p:spPr>
        <p:txBody>
          <a:bodyPr>
            <a:spAutoFit/>
          </a:bodyPr>
          <a:lstStyle/>
          <a:p>
            <a:pPr algn="just" defTabSz="571500">
              <a:spcBef>
                <a:spcPct val="50000"/>
              </a:spcBef>
            </a:pPr>
            <a:r>
              <a:rPr lang="en-US" sz="2800" b="1" dirty="0" smtClean="0">
                <a:solidFill>
                  <a:srgbClr val="006600"/>
                </a:solidFill>
                <a:latin typeface="Times New Roman" pitchFamily="18" charset="0"/>
                <a:cs typeface="Times New Roman" pitchFamily="18" charset="0"/>
              </a:rPr>
              <a:t>*</a:t>
            </a:r>
            <a:r>
              <a:rPr lang="nl-NL" sz="2800" b="1" dirty="0" smtClean="0">
                <a:solidFill>
                  <a:srgbClr val="006600"/>
                </a:solidFill>
                <a:latin typeface="Times New Roman" pitchFamily="18" charset="0"/>
                <a:cs typeface="Times New Roman" pitchFamily="18" charset="0"/>
              </a:rPr>
              <a:t>Em </a:t>
            </a:r>
            <a:r>
              <a:rPr lang="nl-NL" sz="2800" b="1" dirty="0">
                <a:solidFill>
                  <a:srgbClr val="006600"/>
                </a:solidFill>
                <a:latin typeface="Times New Roman" pitchFamily="18" charset="0"/>
                <a:cs typeface="Times New Roman" pitchFamily="18" charset="0"/>
              </a:rPr>
              <a:t>mơ ước đất nước ta mai sau sẽ như thế nào?</a:t>
            </a:r>
            <a:endParaRPr lang="en-US" sz="2800" b="1" dirty="0">
              <a:solidFill>
                <a:srgbClr val="006600"/>
              </a:solidFill>
              <a:latin typeface="Times New Roman" pitchFamily="18" charset="0"/>
              <a:cs typeface="Times New Roman" pitchFamily="18" charset="0"/>
            </a:endParaRPr>
          </a:p>
        </p:txBody>
      </p:sp>
      <p:sp>
        <p:nvSpPr>
          <p:cNvPr id="9" name="WordArt 10"/>
          <p:cNvSpPr>
            <a:spLocks noChangeArrowheads="1" noChangeShapeType="1" noTextEdit="1"/>
          </p:cNvSpPr>
          <p:nvPr/>
        </p:nvSpPr>
        <p:spPr bwMode="auto">
          <a:xfrm>
            <a:off x="1857356" y="214290"/>
            <a:ext cx="4343400" cy="1000108"/>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Tìm</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hiểu</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 </a:t>
            </a:r>
            <a:r>
              <a:rPr lang="en-US" sz="3600" b="1" kern="10" dirty="0" err="1" smtClean="0">
                <a:ln w="9525">
                  <a:round/>
                  <a:headEnd/>
                  <a:tailEnd/>
                </a:ln>
                <a:gradFill rotWithShape="0">
                  <a:gsLst>
                    <a:gs pos="0">
                      <a:srgbClr val="FFE701"/>
                    </a:gs>
                    <a:gs pos="100000">
                      <a:srgbClr val="FE3E02"/>
                    </a:gs>
                  </a:gsLst>
                  <a:lin ang="5400000" scaled="1"/>
                </a:gradFill>
                <a:latin typeface="Times New Roman"/>
                <a:cs typeface="Times New Roman"/>
              </a:rPr>
              <a:t>bài</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3257"/>
                                        </p:tgtEl>
                                        <p:attrNameLst>
                                          <p:attrName>style.visibility</p:attrName>
                                        </p:attrNameLst>
                                      </p:cBhvr>
                                      <p:to>
                                        <p:strVal val="visible"/>
                                      </p:to>
                                    </p:set>
                                    <p:anim calcmode="discrete" valueType="clr">
                                      <p:cBhvr override="childStyle">
                                        <p:cTn id="7" dur="80"/>
                                        <p:tgtEl>
                                          <p:spTgt spid="532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7"/>
                                        </p:tgtEl>
                                        <p:attrNameLst>
                                          <p:attrName>fillcolor</p:attrName>
                                        </p:attrNameLst>
                                      </p:cBhvr>
                                      <p:tavLst>
                                        <p:tav tm="0">
                                          <p:val>
                                            <p:clrVal>
                                              <a:schemeClr val="accent2"/>
                                            </p:clrVal>
                                          </p:val>
                                        </p:tav>
                                        <p:tav tm="50000">
                                          <p:val>
                                            <p:clrVal>
                                              <a:schemeClr val="hlink"/>
                                            </p:clrVal>
                                          </p:val>
                                        </p:tav>
                                      </p:tavLst>
                                    </p:anim>
                                    <p:set>
                                      <p:cBhvr>
                                        <p:cTn id="9" dur="80"/>
                                        <p:tgtEl>
                                          <p:spTgt spid="5325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3258"/>
                                        </p:tgtEl>
                                        <p:attrNameLst>
                                          <p:attrName>style.visibility</p:attrName>
                                        </p:attrNameLst>
                                      </p:cBhvr>
                                      <p:to>
                                        <p:strVal val="visible"/>
                                      </p:to>
                                    </p:set>
                                    <p:anim calcmode="lin" valueType="num">
                                      <p:cBhvr additive="base">
                                        <p:cTn id="14" dur="500" fill="hold"/>
                                        <p:tgtEl>
                                          <p:spTgt spid="53258"/>
                                        </p:tgtEl>
                                        <p:attrNameLst>
                                          <p:attrName>ppt_x</p:attrName>
                                        </p:attrNameLst>
                                      </p:cBhvr>
                                      <p:tavLst>
                                        <p:tav tm="0">
                                          <p:val>
                                            <p:strVal val="#ppt_x"/>
                                          </p:val>
                                        </p:tav>
                                        <p:tav tm="100000">
                                          <p:val>
                                            <p:strVal val="#ppt_x"/>
                                          </p:val>
                                        </p:tav>
                                      </p:tavLst>
                                    </p:anim>
                                    <p:anim calcmode="lin" valueType="num">
                                      <p:cBhvr additive="base">
                                        <p:cTn id="15" dur="500" fill="hold"/>
                                        <p:tgtEl>
                                          <p:spTgt spid="53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p:bldP spid="532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8"/>
          <p:cNvSpPr txBox="1">
            <a:spLocks noChangeArrowheads="1"/>
          </p:cNvSpPr>
          <p:nvPr/>
        </p:nvSpPr>
        <p:spPr bwMode="auto">
          <a:xfrm>
            <a:off x="14288" y="4203700"/>
            <a:ext cx="8991600" cy="609600"/>
          </a:xfrm>
          <a:prstGeom prst="rect">
            <a:avLst/>
          </a:prstGeom>
          <a:noFill/>
          <a:ln w="9525">
            <a:noFill/>
            <a:miter lim="800000"/>
            <a:headEnd/>
            <a:tailEnd/>
          </a:ln>
        </p:spPr>
        <p:txBody>
          <a:bodyPr>
            <a:spAutoFit/>
          </a:bodyPr>
          <a:lstStyle/>
          <a:p>
            <a:pPr algn="just">
              <a:spcBef>
                <a:spcPct val="50000"/>
              </a:spcBef>
            </a:pPr>
            <a:endParaRPr lang="en-US" sz="3400" b="1">
              <a:latin typeface="Times New Roman" pitchFamily="18" charset="0"/>
              <a:cs typeface="Times New Roman" pitchFamily="18" charset="0"/>
            </a:endParaRPr>
          </a:p>
        </p:txBody>
      </p:sp>
      <p:sp>
        <p:nvSpPr>
          <p:cNvPr id="16400" name="Text Box 16"/>
          <p:cNvSpPr txBox="1">
            <a:spLocks noChangeArrowheads="1"/>
          </p:cNvSpPr>
          <p:nvPr/>
        </p:nvSpPr>
        <p:spPr bwMode="auto">
          <a:xfrm>
            <a:off x="0" y="1524000"/>
            <a:ext cx="9144000" cy="488950"/>
          </a:xfrm>
          <a:prstGeom prst="rect">
            <a:avLst/>
          </a:prstGeom>
          <a:noFill/>
          <a:ln w="9525">
            <a:noFill/>
            <a:miter lim="800000"/>
            <a:headEnd/>
            <a:tailEnd/>
          </a:ln>
          <a:effectLst/>
        </p:spPr>
        <p:txBody>
          <a:bodyPr>
            <a:spAutoFit/>
          </a:bodyPr>
          <a:lstStyle/>
          <a:p>
            <a:pPr defTabSz="571500">
              <a:spcBef>
                <a:spcPct val="50000"/>
              </a:spcBef>
            </a:pPr>
            <a:r>
              <a:rPr lang="en-US" sz="2600" b="1">
                <a:solidFill>
                  <a:srgbClr val="0000CC"/>
                </a:solidFill>
                <a:latin typeface="Times New Roman" pitchFamily="18" charset="0"/>
                <a:cs typeface="Times New Roman" pitchFamily="18" charset="0"/>
              </a:rPr>
              <a:t>MÌNH CÙNG THAM QUAN ĐẤT NƯỚC MÌNH HÔM NAY!</a:t>
            </a:r>
          </a:p>
        </p:txBody>
      </p:sp>
      <p:pic>
        <p:nvPicPr>
          <p:cNvPr id="16401" name="Picture 2" descr="images863125_congnghiep1"/>
          <p:cNvPicPr>
            <a:picLocks noChangeAspect="1" noChangeArrowheads="1"/>
          </p:cNvPicPr>
          <p:nvPr/>
        </p:nvPicPr>
        <p:blipFill>
          <a:blip r:embed="rId2"/>
          <a:srcRect/>
          <a:stretch>
            <a:fillRect/>
          </a:stretch>
        </p:blipFill>
        <p:spPr bwMode="auto">
          <a:xfrm>
            <a:off x="0" y="2133600"/>
            <a:ext cx="9144000" cy="4724400"/>
          </a:xfrm>
          <a:prstGeom prst="rect">
            <a:avLst/>
          </a:prstGeom>
          <a:noFill/>
          <a:ln w="9525">
            <a:noFill/>
            <a:miter lim="800000"/>
            <a:headEnd/>
            <a:tailEnd/>
          </a:ln>
        </p:spPr>
      </p:pic>
      <p:grpSp>
        <p:nvGrpSpPr>
          <p:cNvPr id="2" name="Group 20"/>
          <p:cNvGrpSpPr>
            <a:grpSpLocks/>
          </p:cNvGrpSpPr>
          <p:nvPr/>
        </p:nvGrpSpPr>
        <p:grpSpPr bwMode="auto">
          <a:xfrm>
            <a:off x="0" y="1981200"/>
            <a:ext cx="9144000" cy="4876800"/>
            <a:chOff x="0" y="1248"/>
            <a:chExt cx="5760" cy="3072"/>
          </a:xfrm>
        </p:grpSpPr>
        <p:pic>
          <p:nvPicPr>
            <p:cNvPr id="16402" name="Picture 4" descr="nha may 2"/>
            <p:cNvPicPr>
              <a:picLocks noChangeAspect="1" noChangeArrowheads="1"/>
            </p:cNvPicPr>
            <p:nvPr/>
          </p:nvPicPr>
          <p:blipFill>
            <a:blip r:embed="rId3"/>
            <a:srcRect/>
            <a:stretch>
              <a:fillRect/>
            </a:stretch>
          </p:blipFill>
          <p:spPr bwMode="auto">
            <a:xfrm>
              <a:off x="0" y="1248"/>
              <a:ext cx="5760" cy="3072"/>
            </a:xfrm>
            <a:prstGeom prst="rect">
              <a:avLst/>
            </a:prstGeom>
            <a:noFill/>
            <a:ln w="9525">
              <a:noFill/>
              <a:miter lim="800000"/>
              <a:headEnd/>
              <a:tailEnd/>
            </a:ln>
          </p:spPr>
        </p:pic>
        <p:sp>
          <p:nvSpPr>
            <p:cNvPr id="16403" name="Text Box 19"/>
            <p:cNvSpPr txBox="1">
              <a:spLocks noChangeArrowheads="1"/>
            </p:cNvSpPr>
            <p:nvPr/>
          </p:nvSpPr>
          <p:spPr bwMode="auto">
            <a:xfrm>
              <a:off x="3552" y="1440"/>
              <a:ext cx="2064" cy="327"/>
            </a:xfrm>
            <a:prstGeom prst="rect">
              <a:avLst/>
            </a:prstGeom>
            <a:noFill/>
            <a:ln w="9525">
              <a:noFill/>
              <a:miter lim="800000"/>
              <a:headEnd/>
              <a:tailEnd/>
            </a:ln>
            <a:effectLst/>
          </p:spPr>
          <p:txBody>
            <a:bodyPr>
              <a:spAutoFit/>
            </a:bodyPr>
            <a:lstStyle/>
            <a:p>
              <a:pPr defTabSz="571500">
                <a:spcBef>
                  <a:spcPct val="50000"/>
                </a:spcBef>
              </a:pPr>
              <a:r>
                <a:rPr lang="en-US" sz="2800" b="1">
                  <a:solidFill>
                    <a:srgbClr val="0000FF"/>
                  </a:solidFill>
                </a:rPr>
                <a:t>Thủy điện Y-A-LY</a:t>
              </a:r>
            </a:p>
          </p:txBody>
        </p:sp>
      </p:grpSp>
      <p:grpSp>
        <p:nvGrpSpPr>
          <p:cNvPr id="3" name="Group 21"/>
          <p:cNvGrpSpPr>
            <a:grpSpLocks/>
          </p:cNvGrpSpPr>
          <p:nvPr/>
        </p:nvGrpSpPr>
        <p:grpSpPr bwMode="auto">
          <a:xfrm>
            <a:off x="0" y="1981200"/>
            <a:ext cx="9144000" cy="4876800"/>
            <a:chOff x="0" y="1248"/>
            <a:chExt cx="5760" cy="3072"/>
          </a:xfrm>
        </p:grpSpPr>
        <p:pic>
          <p:nvPicPr>
            <p:cNvPr id="16406" name="Picture 4" descr="nha may1"/>
            <p:cNvPicPr>
              <a:picLocks noChangeAspect="1" noChangeArrowheads="1"/>
            </p:cNvPicPr>
            <p:nvPr/>
          </p:nvPicPr>
          <p:blipFill>
            <a:blip r:embed="rId4"/>
            <a:srcRect/>
            <a:stretch>
              <a:fillRect/>
            </a:stretch>
          </p:blipFill>
          <p:spPr bwMode="auto">
            <a:xfrm>
              <a:off x="0" y="1248"/>
              <a:ext cx="5760" cy="3072"/>
            </a:xfrm>
            <a:prstGeom prst="rect">
              <a:avLst/>
            </a:prstGeom>
            <a:noFill/>
            <a:ln w="9525">
              <a:noFill/>
              <a:miter lim="800000"/>
              <a:headEnd/>
              <a:tailEnd/>
            </a:ln>
          </p:spPr>
        </p:pic>
        <p:sp>
          <p:nvSpPr>
            <p:cNvPr id="16407" name="Text Box 23"/>
            <p:cNvSpPr txBox="1">
              <a:spLocks noChangeArrowheads="1"/>
            </p:cNvSpPr>
            <p:nvPr/>
          </p:nvSpPr>
          <p:spPr bwMode="auto">
            <a:xfrm>
              <a:off x="1488" y="2448"/>
              <a:ext cx="1872" cy="327"/>
            </a:xfrm>
            <a:prstGeom prst="rect">
              <a:avLst/>
            </a:prstGeom>
            <a:solidFill>
              <a:srgbClr val="FFFFCC"/>
            </a:solidFill>
            <a:ln w="9525">
              <a:noFill/>
              <a:miter lim="800000"/>
              <a:headEnd/>
              <a:tailEnd/>
            </a:ln>
            <a:effectLst/>
          </p:spPr>
          <p:txBody>
            <a:bodyPr>
              <a:spAutoFit/>
            </a:bodyPr>
            <a:lstStyle/>
            <a:p>
              <a:pPr eaLnBrk="0" hangingPunct="0">
                <a:spcBef>
                  <a:spcPct val="50000"/>
                </a:spcBef>
              </a:pPr>
              <a:r>
                <a:rPr lang="en-US" sz="2800" b="1">
                  <a:solidFill>
                    <a:srgbClr val="0000FF"/>
                  </a:solidFill>
                </a:rPr>
                <a:t>Nhà máy thép</a:t>
              </a:r>
            </a:p>
          </p:txBody>
        </p:sp>
      </p:grpSp>
      <p:grpSp>
        <p:nvGrpSpPr>
          <p:cNvPr id="4" name="Group 27"/>
          <p:cNvGrpSpPr>
            <a:grpSpLocks/>
          </p:cNvGrpSpPr>
          <p:nvPr/>
        </p:nvGrpSpPr>
        <p:grpSpPr bwMode="auto">
          <a:xfrm>
            <a:off x="0" y="1981200"/>
            <a:ext cx="9144000" cy="4876800"/>
            <a:chOff x="0" y="1248"/>
            <a:chExt cx="5760" cy="3072"/>
          </a:xfrm>
        </p:grpSpPr>
        <p:pic>
          <p:nvPicPr>
            <p:cNvPr id="16408" name="Picture 6" descr="nhamayximangquocphong78111200417410"/>
            <p:cNvPicPr>
              <a:picLocks noChangeAspect="1" noChangeArrowheads="1"/>
            </p:cNvPicPr>
            <p:nvPr/>
          </p:nvPicPr>
          <p:blipFill>
            <a:blip r:embed="rId5"/>
            <a:srcRect/>
            <a:stretch>
              <a:fillRect/>
            </a:stretch>
          </p:blipFill>
          <p:spPr bwMode="auto">
            <a:xfrm>
              <a:off x="0" y="1248"/>
              <a:ext cx="5760" cy="3072"/>
            </a:xfrm>
            <a:prstGeom prst="rect">
              <a:avLst/>
            </a:prstGeom>
            <a:noFill/>
            <a:ln w="9525">
              <a:noFill/>
              <a:miter lim="800000"/>
              <a:headEnd/>
              <a:tailEnd/>
            </a:ln>
          </p:spPr>
        </p:pic>
        <p:sp>
          <p:nvSpPr>
            <p:cNvPr id="16409" name="Rectangle 5"/>
            <p:cNvSpPr>
              <a:spLocks noChangeArrowheads="1"/>
            </p:cNvSpPr>
            <p:nvPr/>
          </p:nvSpPr>
          <p:spPr bwMode="auto">
            <a:xfrm>
              <a:off x="1104" y="3917"/>
              <a:ext cx="3360" cy="403"/>
            </a:xfrm>
            <a:prstGeom prst="rect">
              <a:avLst/>
            </a:prstGeom>
            <a:solidFill>
              <a:srgbClr val="FFFFCC"/>
            </a:solidFill>
            <a:ln w="9525">
              <a:noFill/>
              <a:miter lim="800000"/>
              <a:headEnd/>
              <a:tailEnd/>
            </a:ln>
          </p:spPr>
          <p:txBody>
            <a:bodyPr anchor="ctr"/>
            <a:lstStyle/>
            <a:p>
              <a:pPr algn="ctr" defTabSz="571500"/>
              <a:r>
                <a:rPr lang="en-US" sz="2400" b="1">
                  <a:solidFill>
                    <a:srgbClr val="0000FF"/>
                  </a:solidFill>
                </a:rPr>
                <a:t>Nhà máy xi măng Quốc Phòng</a:t>
              </a:r>
            </a:p>
          </p:txBody>
        </p:sp>
        <p:pic>
          <p:nvPicPr>
            <p:cNvPr id="16410" name="Picture 7" descr="j0178293"/>
            <p:cNvPicPr>
              <a:picLocks noChangeAspect="1" noChangeArrowheads="1" noCrop="1"/>
            </p:cNvPicPr>
            <p:nvPr/>
          </p:nvPicPr>
          <p:blipFill>
            <a:blip r:embed="rId6"/>
            <a:srcRect/>
            <a:stretch>
              <a:fillRect/>
            </a:stretch>
          </p:blipFill>
          <p:spPr bwMode="auto">
            <a:xfrm>
              <a:off x="3120" y="1558"/>
              <a:ext cx="528" cy="554"/>
            </a:xfrm>
            <a:prstGeom prst="rect">
              <a:avLst/>
            </a:prstGeom>
            <a:noFill/>
            <a:ln w="9525">
              <a:noFill/>
              <a:miter lim="800000"/>
              <a:headEnd/>
              <a:tailEnd/>
            </a:ln>
          </p:spPr>
        </p:pic>
      </p:grpSp>
      <p:grpSp>
        <p:nvGrpSpPr>
          <p:cNvPr id="6" name="Group 28"/>
          <p:cNvGrpSpPr>
            <a:grpSpLocks/>
          </p:cNvGrpSpPr>
          <p:nvPr/>
        </p:nvGrpSpPr>
        <p:grpSpPr bwMode="auto">
          <a:xfrm>
            <a:off x="0" y="1981200"/>
            <a:ext cx="9144000" cy="4876800"/>
            <a:chOff x="0" y="1392"/>
            <a:chExt cx="5760" cy="2928"/>
          </a:xfrm>
        </p:grpSpPr>
        <p:pic>
          <p:nvPicPr>
            <p:cNvPr id="16413" name="Picture 4" descr="canh dong 1"/>
            <p:cNvPicPr>
              <a:picLocks noChangeAspect="1" noChangeArrowheads="1"/>
            </p:cNvPicPr>
            <p:nvPr/>
          </p:nvPicPr>
          <p:blipFill>
            <a:blip r:embed="rId7"/>
            <a:srcRect/>
            <a:stretch>
              <a:fillRect/>
            </a:stretch>
          </p:blipFill>
          <p:spPr bwMode="auto">
            <a:xfrm>
              <a:off x="0" y="1392"/>
              <a:ext cx="5760" cy="2928"/>
            </a:xfrm>
            <a:prstGeom prst="rect">
              <a:avLst/>
            </a:prstGeom>
            <a:noFill/>
            <a:ln w="9525">
              <a:noFill/>
              <a:miter lim="800000"/>
              <a:headEnd/>
              <a:tailEnd/>
            </a:ln>
          </p:spPr>
        </p:pic>
        <p:sp>
          <p:nvSpPr>
            <p:cNvPr id="16414" name="Rectangle 5"/>
            <p:cNvSpPr>
              <a:spLocks noChangeArrowheads="1"/>
            </p:cNvSpPr>
            <p:nvPr/>
          </p:nvSpPr>
          <p:spPr bwMode="auto">
            <a:xfrm>
              <a:off x="1152" y="3927"/>
              <a:ext cx="2400" cy="393"/>
            </a:xfrm>
            <a:prstGeom prst="rect">
              <a:avLst/>
            </a:prstGeom>
            <a:solidFill>
              <a:srgbClr val="FFFFCC"/>
            </a:solidFill>
            <a:ln w="9525">
              <a:noFill/>
              <a:miter lim="800000"/>
              <a:headEnd/>
              <a:tailEnd/>
            </a:ln>
          </p:spPr>
          <p:txBody>
            <a:bodyPr anchor="ctr"/>
            <a:lstStyle/>
            <a:p>
              <a:r>
                <a:rPr lang="en-US" sz="2800" b="1">
                  <a:solidFill>
                    <a:srgbClr val="0000FF"/>
                  </a:solidFill>
                </a:rPr>
                <a:t>Ruộng đồng</a:t>
              </a:r>
              <a:r>
                <a:rPr lang="en-US" sz="2800" b="1">
                  <a:solidFill>
                    <a:srgbClr val="0000FF"/>
                  </a:solidFill>
                  <a:latin typeface="Arial Black" pitchFamily="34" charset="0"/>
                </a:rPr>
                <a:t> </a:t>
              </a:r>
              <a:r>
                <a:rPr lang="en-US" sz="2800" b="1">
                  <a:solidFill>
                    <a:srgbClr val="0000FF"/>
                  </a:solidFill>
                </a:rPr>
                <a:t>bát ngát</a:t>
              </a:r>
            </a:p>
          </p:txBody>
        </p:sp>
      </p:grpSp>
      <p:grpSp>
        <p:nvGrpSpPr>
          <p:cNvPr id="7" name="Group 31"/>
          <p:cNvGrpSpPr>
            <a:grpSpLocks/>
          </p:cNvGrpSpPr>
          <p:nvPr/>
        </p:nvGrpSpPr>
        <p:grpSpPr bwMode="auto">
          <a:xfrm>
            <a:off x="0" y="1981200"/>
            <a:ext cx="9144000" cy="4876800"/>
            <a:chOff x="-24" y="1680"/>
            <a:chExt cx="5808" cy="2784"/>
          </a:xfrm>
        </p:grpSpPr>
        <p:pic>
          <p:nvPicPr>
            <p:cNvPr id="16416" name="Picture 4" descr="CN4"/>
            <p:cNvPicPr>
              <a:picLocks noChangeAspect="1" noChangeArrowheads="1"/>
            </p:cNvPicPr>
            <p:nvPr/>
          </p:nvPicPr>
          <p:blipFill>
            <a:blip r:embed="rId8"/>
            <a:srcRect/>
            <a:stretch>
              <a:fillRect/>
            </a:stretch>
          </p:blipFill>
          <p:spPr bwMode="auto">
            <a:xfrm>
              <a:off x="-24" y="1680"/>
              <a:ext cx="5808" cy="2784"/>
            </a:xfrm>
            <a:prstGeom prst="rect">
              <a:avLst/>
            </a:prstGeom>
            <a:noFill/>
            <a:ln w="9525">
              <a:noFill/>
              <a:miter lim="800000"/>
              <a:headEnd/>
              <a:tailEnd/>
            </a:ln>
          </p:spPr>
        </p:pic>
        <p:pic>
          <p:nvPicPr>
            <p:cNvPr id="16417" name="Picture 6" descr="j0178293"/>
            <p:cNvPicPr>
              <a:picLocks noChangeAspect="1" noChangeArrowheads="1" noCrop="1"/>
            </p:cNvPicPr>
            <p:nvPr/>
          </p:nvPicPr>
          <p:blipFill>
            <a:blip r:embed="rId6"/>
            <a:srcRect/>
            <a:stretch>
              <a:fillRect/>
            </a:stretch>
          </p:blipFill>
          <p:spPr bwMode="auto">
            <a:xfrm>
              <a:off x="3024" y="2304"/>
              <a:ext cx="336" cy="336"/>
            </a:xfrm>
            <a:prstGeom prst="rect">
              <a:avLst/>
            </a:prstGeom>
            <a:noFill/>
            <a:ln w="9525">
              <a:noFill/>
              <a:miter lim="800000"/>
              <a:headEnd/>
              <a:tailEnd/>
            </a:ln>
          </p:spPr>
        </p:pic>
      </p:grpSp>
      <p:grpSp>
        <p:nvGrpSpPr>
          <p:cNvPr id="8" name="Group 34"/>
          <p:cNvGrpSpPr>
            <a:grpSpLocks/>
          </p:cNvGrpSpPr>
          <p:nvPr/>
        </p:nvGrpSpPr>
        <p:grpSpPr bwMode="auto">
          <a:xfrm>
            <a:off x="0" y="1981200"/>
            <a:ext cx="9144000" cy="4876800"/>
            <a:chOff x="0" y="1440"/>
            <a:chExt cx="5760" cy="2880"/>
          </a:xfrm>
        </p:grpSpPr>
        <p:pic>
          <p:nvPicPr>
            <p:cNvPr id="16419" name="Picture 8" descr="20041130115313"/>
            <p:cNvPicPr>
              <a:picLocks noChangeAspect="1" noChangeArrowheads="1"/>
            </p:cNvPicPr>
            <p:nvPr/>
          </p:nvPicPr>
          <p:blipFill>
            <a:blip r:embed="rId9"/>
            <a:srcRect/>
            <a:stretch>
              <a:fillRect/>
            </a:stretch>
          </p:blipFill>
          <p:spPr bwMode="auto">
            <a:xfrm>
              <a:off x="0" y="1440"/>
              <a:ext cx="5760" cy="2880"/>
            </a:xfrm>
            <a:prstGeom prst="rect">
              <a:avLst/>
            </a:prstGeom>
            <a:noFill/>
            <a:ln w="9525">
              <a:noFill/>
              <a:miter lim="800000"/>
              <a:headEnd/>
              <a:tailEnd/>
            </a:ln>
          </p:spPr>
        </p:pic>
        <p:pic>
          <p:nvPicPr>
            <p:cNvPr id="16420" name="Picture 9" descr="j0178293"/>
            <p:cNvPicPr>
              <a:picLocks noChangeAspect="1" noChangeArrowheads="1" noCrop="1"/>
            </p:cNvPicPr>
            <p:nvPr/>
          </p:nvPicPr>
          <p:blipFill>
            <a:blip r:embed="rId6"/>
            <a:srcRect/>
            <a:stretch>
              <a:fillRect/>
            </a:stretch>
          </p:blipFill>
          <p:spPr bwMode="auto">
            <a:xfrm>
              <a:off x="1152" y="1440"/>
              <a:ext cx="336" cy="336"/>
            </a:xfrm>
            <a:prstGeom prst="rect">
              <a:avLst/>
            </a:prstGeom>
            <a:noFill/>
            <a:ln w="9525">
              <a:noFill/>
              <a:miter lim="800000"/>
              <a:headEnd/>
              <a:tailEnd/>
            </a:ln>
          </p:spPr>
        </p:pic>
      </p:grpSp>
      <p:grpSp>
        <p:nvGrpSpPr>
          <p:cNvPr id="9" name="Group 42"/>
          <p:cNvGrpSpPr>
            <a:grpSpLocks/>
          </p:cNvGrpSpPr>
          <p:nvPr/>
        </p:nvGrpSpPr>
        <p:grpSpPr bwMode="auto">
          <a:xfrm>
            <a:off x="0" y="1981200"/>
            <a:ext cx="9144000" cy="4876800"/>
            <a:chOff x="0" y="1248"/>
            <a:chExt cx="5760" cy="3072"/>
          </a:xfrm>
        </p:grpSpPr>
        <p:pic>
          <p:nvPicPr>
            <p:cNvPr id="46085" name="Picture 5" descr="CANKDNRZ"/>
            <p:cNvPicPr>
              <a:picLocks noChangeAspect="1" noChangeArrowheads="1"/>
            </p:cNvPicPr>
            <p:nvPr/>
          </p:nvPicPr>
          <p:blipFill>
            <a:blip r:embed="rId10"/>
            <a:srcRect/>
            <a:stretch>
              <a:fillRect/>
            </a:stretch>
          </p:blipFill>
          <p:spPr bwMode="auto">
            <a:xfrm>
              <a:off x="2880" y="1248"/>
              <a:ext cx="2880" cy="3072"/>
            </a:xfrm>
            <a:prstGeom prst="rect">
              <a:avLst/>
            </a:prstGeom>
            <a:noFill/>
            <a:ln w="9525">
              <a:noFill/>
              <a:miter lim="800000"/>
              <a:headEnd/>
              <a:tailEnd/>
            </a:ln>
          </p:spPr>
        </p:pic>
        <p:pic>
          <p:nvPicPr>
            <p:cNvPr id="16424" name="Picture 2" descr="NGAYMUA"/>
            <p:cNvPicPr>
              <a:picLocks noChangeAspect="1" noChangeArrowheads="1"/>
            </p:cNvPicPr>
            <p:nvPr/>
          </p:nvPicPr>
          <p:blipFill>
            <a:blip r:embed="rId11"/>
            <a:srcRect/>
            <a:stretch>
              <a:fillRect/>
            </a:stretch>
          </p:blipFill>
          <p:spPr bwMode="auto">
            <a:xfrm>
              <a:off x="0" y="1248"/>
              <a:ext cx="2928" cy="3072"/>
            </a:xfrm>
            <a:prstGeom prst="rect">
              <a:avLst/>
            </a:prstGeom>
            <a:noFill/>
            <a:ln w="9525">
              <a:noFill/>
              <a:miter lim="800000"/>
              <a:headEnd/>
              <a:tailEnd/>
            </a:ln>
          </p:spPr>
        </p:pic>
        <p:sp>
          <p:nvSpPr>
            <p:cNvPr id="16425" name="Rectangle 4"/>
            <p:cNvSpPr>
              <a:spLocks noChangeArrowheads="1"/>
            </p:cNvSpPr>
            <p:nvPr/>
          </p:nvSpPr>
          <p:spPr bwMode="auto">
            <a:xfrm>
              <a:off x="2544" y="3792"/>
              <a:ext cx="1392" cy="345"/>
            </a:xfrm>
            <a:prstGeom prst="rect">
              <a:avLst/>
            </a:prstGeom>
            <a:solidFill>
              <a:schemeClr val="bg1"/>
            </a:solidFill>
            <a:ln w="9525">
              <a:noFill/>
              <a:miter lim="800000"/>
              <a:headEnd/>
              <a:tailEnd/>
            </a:ln>
          </p:spPr>
          <p:txBody>
            <a:bodyPr anchor="ctr"/>
            <a:lstStyle/>
            <a:p>
              <a:pPr algn="ctr" defTabSz="571500"/>
              <a:r>
                <a:rPr lang="en-US" sz="2800" b="1">
                  <a:solidFill>
                    <a:srgbClr val="0000FF"/>
                  </a:solidFill>
                </a:rPr>
                <a:t>Được mùa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0" y="228600"/>
            <a:ext cx="9144000" cy="488950"/>
          </a:xfrm>
          <a:prstGeom prst="rect">
            <a:avLst/>
          </a:prstGeom>
          <a:noFill/>
          <a:ln w="9525">
            <a:noFill/>
            <a:miter lim="800000"/>
            <a:headEnd/>
            <a:tailEnd/>
          </a:ln>
          <a:effectLst/>
        </p:spPr>
        <p:txBody>
          <a:bodyPr>
            <a:spAutoFit/>
          </a:bodyPr>
          <a:lstStyle/>
          <a:p>
            <a:pPr defTabSz="571500">
              <a:spcBef>
                <a:spcPct val="50000"/>
              </a:spcBef>
            </a:pPr>
            <a:r>
              <a:rPr lang="en-US" sz="2600" b="1">
                <a:solidFill>
                  <a:srgbClr val="0000CC"/>
                </a:solidFill>
                <a:latin typeface="Times New Roman" pitchFamily="18" charset="0"/>
                <a:cs typeface="Times New Roman" pitchFamily="18" charset="0"/>
              </a:rPr>
              <a:t>MÌNH CÙNG THAM QUAN ĐẤT NƯỚC MÌNH HÔM NAY!</a:t>
            </a:r>
          </a:p>
        </p:txBody>
      </p:sp>
      <p:grpSp>
        <p:nvGrpSpPr>
          <p:cNvPr id="2" name="Group 5"/>
          <p:cNvGrpSpPr>
            <a:grpSpLocks/>
          </p:cNvGrpSpPr>
          <p:nvPr/>
        </p:nvGrpSpPr>
        <p:grpSpPr bwMode="auto">
          <a:xfrm>
            <a:off x="0" y="838200"/>
            <a:ext cx="9144000" cy="6019800"/>
            <a:chOff x="0" y="720"/>
            <a:chExt cx="5760" cy="3600"/>
          </a:xfrm>
        </p:grpSpPr>
        <p:pic>
          <p:nvPicPr>
            <p:cNvPr id="55302" name="Picture 4" descr="ha-long-01"/>
            <p:cNvPicPr>
              <a:picLocks noChangeAspect="1" noChangeArrowheads="1"/>
            </p:cNvPicPr>
            <p:nvPr/>
          </p:nvPicPr>
          <p:blipFill>
            <a:blip r:embed="rId2"/>
            <a:srcRect/>
            <a:stretch>
              <a:fillRect/>
            </a:stretch>
          </p:blipFill>
          <p:spPr bwMode="auto">
            <a:xfrm>
              <a:off x="0" y="720"/>
              <a:ext cx="5760" cy="3600"/>
            </a:xfrm>
            <a:prstGeom prst="rect">
              <a:avLst/>
            </a:prstGeom>
            <a:noFill/>
            <a:ln w="9525">
              <a:noFill/>
              <a:miter lim="800000"/>
              <a:headEnd/>
              <a:tailEnd/>
            </a:ln>
          </p:spPr>
        </p:pic>
        <p:sp>
          <p:nvSpPr>
            <p:cNvPr id="55303" name="Text Box 7"/>
            <p:cNvSpPr txBox="1">
              <a:spLocks noChangeArrowheads="1"/>
            </p:cNvSpPr>
            <p:nvPr/>
          </p:nvSpPr>
          <p:spPr bwMode="auto">
            <a:xfrm>
              <a:off x="720" y="3888"/>
              <a:ext cx="3600" cy="273"/>
            </a:xfrm>
            <a:prstGeom prst="rect">
              <a:avLst/>
            </a:prstGeom>
            <a:solidFill>
              <a:srgbClr val="FFFFCC"/>
            </a:solidFill>
            <a:ln w="9525">
              <a:noFill/>
              <a:miter lim="800000"/>
              <a:headEnd/>
              <a:tailEnd/>
            </a:ln>
            <a:effectLst/>
          </p:spPr>
          <p:txBody>
            <a:bodyPr>
              <a:spAutoFit/>
            </a:bodyPr>
            <a:lstStyle/>
            <a:p>
              <a:pPr algn="ctr"/>
              <a:r>
                <a:rPr lang="en-US" sz="2400" b="1">
                  <a:solidFill>
                    <a:srgbClr val="0000FF"/>
                  </a:solidFill>
                </a:rPr>
                <a:t>Hạ Long Di sản Thiên nhiên Thế Giới</a:t>
              </a:r>
              <a:endParaRPr lang="en-US" sz="2400">
                <a:solidFill>
                  <a:schemeClr val="tx2"/>
                </a:solidFill>
              </a:endParaRPr>
            </a:p>
          </p:txBody>
        </p:sp>
      </p:grpSp>
      <p:grpSp>
        <p:nvGrpSpPr>
          <p:cNvPr id="3" name="Group 8"/>
          <p:cNvGrpSpPr>
            <a:grpSpLocks/>
          </p:cNvGrpSpPr>
          <p:nvPr/>
        </p:nvGrpSpPr>
        <p:grpSpPr bwMode="auto">
          <a:xfrm>
            <a:off x="0" y="838200"/>
            <a:ext cx="9144000" cy="6019800"/>
            <a:chOff x="0" y="768"/>
            <a:chExt cx="5760" cy="3552"/>
          </a:xfrm>
        </p:grpSpPr>
        <p:pic>
          <p:nvPicPr>
            <p:cNvPr id="55305" name="Picture 4" descr="Dong PhongNha"/>
            <p:cNvPicPr>
              <a:picLocks noChangeAspect="1" noChangeArrowheads="1"/>
            </p:cNvPicPr>
            <p:nvPr/>
          </p:nvPicPr>
          <p:blipFill>
            <a:blip r:embed="rId3"/>
            <a:srcRect/>
            <a:stretch>
              <a:fillRect/>
            </a:stretch>
          </p:blipFill>
          <p:spPr bwMode="auto">
            <a:xfrm>
              <a:off x="0" y="768"/>
              <a:ext cx="5760" cy="3552"/>
            </a:xfrm>
            <a:prstGeom prst="rect">
              <a:avLst/>
            </a:prstGeom>
            <a:noFill/>
            <a:ln w="9525">
              <a:noFill/>
              <a:miter lim="800000"/>
              <a:headEnd/>
              <a:tailEnd/>
            </a:ln>
          </p:spPr>
        </p:pic>
        <p:sp>
          <p:nvSpPr>
            <p:cNvPr id="55306" name="Text Box 5"/>
            <p:cNvSpPr txBox="1">
              <a:spLocks noChangeArrowheads="1"/>
            </p:cNvSpPr>
            <p:nvPr/>
          </p:nvSpPr>
          <p:spPr bwMode="auto">
            <a:xfrm>
              <a:off x="2880" y="3696"/>
              <a:ext cx="1920" cy="306"/>
            </a:xfrm>
            <a:prstGeom prst="rect">
              <a:avLst/>
            </a:prstGeom>
            <a:solidFill>
              <a:srgbClr val="FFFFCC"/>
            </a:solidFill>
            <a:ln w="9525">
              <a:noFill/>
              <a:miter lim="800000"/>
              <a:headEnd/>
              <a:tailEnd/>
            </a:ln>
          </p:spPr>
          <p:txBody>
            <a:bodyPr>
              <a:spAutoFit/>
            </a:bodyPr>
            <a:lstStyle/>
            <a:p>
              <a:pPr eaLnBrk="0" hangingPunct="0">
                <a:spcBef>
                  <a:spcPct val="50000"/>
                </a:spcBef>
              </a:pPr>
              <a:r>
                <a:rPr lang="en-US" sz="2800" b="1">
                  <a:solidFill>
                    <a:srgbClr val="0000FF"/>
                  </a:solidFill>
                </a:rPr>
                <a:t>Động Phong nha</a:t>
              </a:r>
            </a:p>
          </p:txBody>
        </p:sp>
      </p:grpSp>
      <p:grpSp>
        <p:nvGrpSpPr>
          <p:cNvPr id="4" name="Group 11"/>
          <p:cNvGrpSpPr>
            <a:grpSpLocks/>
          </p:cNvGrpSpPr>
          <p:nvPr/>
        </p:nvGrpSpPr>
        <p:grpSpPr bwMode="auto">
          <a:xfrm>
            <a:off x="0" y="838200"/>
            <a:ext cx="9144000" cy="6019800"/>
            <a:chOff x="0" y="0"/>
            <a:chExt cx="5760" cy="4320"/>
          </a:xfrm>
        </p:grpSpPr>
        <p:pic>
          <p:nvPicPr>
            <p:cNvPr id="55308" name="Picture 4" descr="Picture15"/>
            <p:cNvPicPr>
              <a:picLocks noChangeAspect="1" noChangeArrowheads="1"/>
            </p:cNvPicPr>
            <p:nvPr/>
          </p:nvPicPr>
          <p:blipFill>
            <a:blip r:embed="rId4"/>
            <a:srcRect/>
            <a:stretch>
              <a:fillRect/>
            </a:stretch>
          </p:blipFill>
          <p:spPr bwMode="auto">
            <a:xfrm>
              <a:off x="0" y="0"/>
              <a:ext cx="5760" cy="4320"/>
            </a:xfrm>
            <a:prstGeom prst="rect">
              <a:avLst/>
            </a:prstGeom>
            <a:noFill/>
            <a:ln w="9525">
              <a:noFill/>
              <a:miter lim="800000"/>
              <a:headEnd/>
              <a:tailEnd/>
            </a:ln>
          </p:spPr>
        </p:pic>
        <p:sp>
          <p:nvSpPr>
            <p:cNvPr id="55309" name="Text Box 13"/>
            <p:cNvSpPr txBox="1">
              <a:spLocks noChangeArrowheads="1"/>
            </p:cNvSpPr>
            <p:nvPr/>
          </p:nvSpPr>
          <p:spPr bwMode="auto">
            <a:xfrm>
              <a:off x="0" y="3840"/>
              <a:ext cx="1824" cy="328"/>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0000FF"/>
                  </a:solidFill>
                </a:rPr>
                <a:t>CỐ ĐÔ HUẾ</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CAN0004"/>
          <p:cNvPicPr>
            <a:picLocks noChangeAspect="1" noChangeArrowheads="1"/>
          </p:cNvPicPr>
          <p:nvPr/>
        </p:nvPicPr>
        <p:blipFill>
          <a:blip r:embed="rId2"/>
          <a:srcRect/>
          <a:stretch>
            <a:fillRect/>
          </a:stretch>
        </p:blipFill>
        <p:spPr bwMode="auto">
          <a:xfrm>
            <a:off x="0" y="1600200"/>
            <a:ext cx="9144000" cy="5105400"/>
          </a:xfrm>
          <a:prstGeom prst="rect">
            <a:avLst/>
          </a:prstGeom>
          <a:noFill/>
          <a:ln w="9525">
            <a:noFill/>
            <a:miter lim="800000"/>
            <a:headEnd/>
            <a:tailEnd/>
          </a:ln>
        </p:spPr>
      </p:pic>
      <p:sp>
        <p:nvSpPr>
          <p:cNvPr id="56328" name="WordArt 8"/>
          <p:cNvSpPr>
            <a:spLocks noChangeArrowheads="1" noChangeShapeType="1" noTextEdit="1"/>
          </p:cNvSpPr>
          <p:nvPr/>
        </p:nvSpPr>
        <p:spPr bwMode="auto">
          <a:xfrm>
            <a:off x="762000" y="1524000"/>
            <a:ext cx="5791200" cy="3429000"/>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ĐỌC DIỄN CẢM.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5" name="WordArt 17"/>
          <p:cNvSpPr>
            <a:spLocks noChangeArrowheads="1" noChangeShapeType="1" noTextEdit="1"/>
          </p:cNvSpPr>
          <p:nvPr/>
        </p:nvSpPr>
        <p:spPr bwMode="auto">
          <a:xfrm>
            <a:off x="381000" y="762000"/>
            <a:ext cx="3276600" cy="1600200"/>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ĐỌC DIỄN CẢM.</a:t>
            </a:r>
          </a:p>
        </p:txBody>
      </p:sp>
      <p:sp>
        <p:nvSpPr>
          <p:cNvPr id="17426" name="Text Box 18"/>
          <p:cNvSpPr txBox="1">
            <a:spLocks noChangeArrowheads="1"/>
          </p:cNvSpPr>
          <p:nvPr/>
        </p:nvSpPr>
        <p:spPr bwMode="auto">
          <a:xfrm>
            <a:off x="0" y="2514600"/>
            <a:ext cx="9144000" cy="1800225"/>
          </a:xfrm>
          <a:prstGeom prst="rect">
            <a:avLst/>
          </a:prstGeom>
          <a:noFill/>
          <a:ln w="9525">
            <a:noFill/>
            <a:miter lim="800000"/>
            <a:headEnd/>
            <a:tailEnd/>
          </a:ln>
          <a:effectLst/>
        </p:spPr>
        <p:txBody>
          <a:bodyPr>
            <a:spAutoFit/>
          </a:bodyPr>
          <a:lstStyle/>
          <a:p>
            <a:pPr defTabSz="571500">
              <a:spcBef>
                <a:spcPct val="50000"/>
              </a:spcBef>
            </a:pPr>
            <a:r>
              <a:rPr lang="en-US" sz="2800" b="1">
                <a:solidFill>
                  <a:srgbClr val="0000FF"/>
                </a:solidFill>
                <a:latin typeface="Times New Roman" pitchFamily="18" charset="0"/>
                <a:cs typeface="Times New Roman" pitchFamily="18" charset="0"/>
              </a:rPr>
              <a:t>    Trăng đêm nay </a:t>
            </a:r>
            <a:r>
              <a:rPr lang="en-US" sz="2800" b="1" i="1">
                <a:solidFill>
                  <a:srgbClr val="FF0000"/>
                </a:solidFill>
                <a:latin typeface="Times New Roman" pitchFamily="18" charset="0"/>
                <a:cs typeface="Times New Roman" pitchFamily="18" charset="0"/>
              </a:rPr>
              <a:t>sáng quá</a:t>
            </a:r>
            <a:r>
              <a:rPr lang="en-US" sz="2800" b="1">
                <a:solidFill>
                  <a:srgbClr val="0000FF"/>
                </a:solidFill>
                <a:latin typeface="Times New Roman" pitchFamily="18" charset="0"/>
                <a:cs typeface="Times New Roman" pitchFamily="18" charset="0"/>
              </a:rPr>
              <a:t>! Trăng mai còn </a:t>
            </a:r>
            <a:r>
              <a:rPr lang="en-US" sz="2800" b="1" i="1">
                <a:solidFill>
                  <a:srgbClr val="FF0000"/>
                </a:solidFill>
                <a:latin typeface="Times New Roman" pitchFamily="18" charset="0"/>
                <a:cs typeface="Times New Roman" pitchFamily="18" charset="0"/>
              </a:rPr>
              <a:t>sáng hơn</a:t>
            </a:r>
            <a:r>
              <a:rPr lang="en-US" sz="2800" b="1">
                <a:solidFill>
                  <a:srgbClr val="0000FF"/>
                </a:solidFill>
                <a:latin typeface="Times New Roman" pitchFamily="18" charset="0"/>
                <a:cs typeface="Times New Roman" pitchFamily="18" charset="0"/>
              </a:rPr>
              <a:t>. Anh mừng cho các em </a:t>
            </a:r>
            <a:r>
              <a:rPr lang="en-US" sz="2800" b="1" i="1">
                <a:solidFill>
                  <a:srgbClr val="FF0000"/>
                </a:solidFill>
                <a:latin typeface="Times New Roman" pitchFamily="18" charset="0"/>
                <a:cs typeface="Times New Roman" pitchFamily="18" charset="0"/>
              </a:rPr>
              <a:t>vui</a:t>
            </a:r>
            <a:r>
              <a:rPr lang="en-US" sz="2800" b="1">
                <a:solidFill>
                  <a:srgbClr val="0000FF"/>
                </a:solidFill>
                <a:latin typeface="Times New Roman" pitchFamily="18" charset="0"/>
                <a:cs typeface="Times New Roman" pitchFamily="18" charset="0"/>
              </a:rPr>
              <a:t> tết Trung thu độc lập đầu tiên và anh </a:t>
            </a:r>
            <a:r>
              <a:rPr lang="en-US" sz="2800" b="1" i="1">
                <a:solidFill>
                  <a:srgbClr val="FF0000"/>
                </a:solidFill>
                <a:latin typeface="Times New Roman" pitchFamily="18" charset="0"/>
                <a:cs typeface="Times New Roman" pitchFamily="18" charset="0"/>
              </a:rPr>
              <a:t>mong ước</a:t>
            </a:r>
            <a:r>
              <a:rPr lang="en-US" sz="2800" b="1">
                <a:solidFill>
                  <a:srgbClr val="0000FF"/>
                </a:solidFill>
                <a:latin typeface="Times New Roman" pitchFamily="18" charset="0"/>
                <a:cs typeface="Times New Roman" pitchFamily="18" charset="0"/>
              </a:rPr>
              <a:t> ngày mai đây </a:t>
            </a:r>
            <a:r>
              <a:rPr lang="en-US" sz="2800" b="1" i="1">
                <a:solidFill>
                  <a:srgbClr val="FF0000"/>
                </a:solidFill>
                <a:latin typeface="Times New Roman" pitchFamily="18" charset="0"/>
                <a:cs typeface="Times New Roman" pitchFamily="18" charset="0"/>
              </a:rPr>
              <a:t>những tết Trung thu tươi đẹp hơn nữa</a:t>
            </a:r>
            <a:r>
              <a:rPr lang="en-US" sz="2800" b="1">
                <a:solidFill>
                  <a:srgbClr val="0000FF"/>
                </a:solidFill>
                <a:latin typeface="Times New Roman" pitchFamily="18" charset="0"/>
                <a:cs typeface="Times New Roman" pitchFamily="18" charset="0"/>
              </a:rPr>
              <a:t> sẽ đến với các 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CAN0004"/>
          <p:cNvPicPr>
            <a:picLocks noChangeAspect="1" noChangeArrowheads="1"/>
          </p:cNvPicPr>
          <p:nvPr/>
        </p:nvPicPr>
        <p:blipFill>
          <a:blip r:embed="rId2"/>
          <a:srcRect/>
          <a:stretch>
            <a:fillRect/>
          </a:stretch>
        </p:blipFill>
        <p:spPr bwMode="auto">
          <a:xfrm>
            <a:off x="0" y="0"/>
            <a:ext cx="9144000" cy="6096000"/>
          </a:xfrm>
          <a:prstGeom prst="rect">
            <a:avLst/>
          </a:prstGeom>
          <a:noFill/>
          <a:ln w="9525">
            <a:noFill/>
            <a:miter lim="800000"/>
            <a:headEnd/>
            <a:tailEnd/>
          </a:ln>
        </p:spPr>
      </p:pic>
      <p:sp>
        <p:nvSpPr>
          <p:cNvPr id="9219" name="Text Box 6"/>
          <p:cNvSpPr txBox="1">
            <a:spLocks noChangeArrowheads="1"/>
          </p:cNvSpPr>
          <p:nvPr/>
        </p:nvSpPr>
        <p:spPr bwMode="auto">
          <a:xfrm>
            <a:off x="1676400" y="6134100"/>
            <a:ext cx="5638800" cy="641350"/>
          </a:xfrm>
          <a:prstGeom prst="rect">
            <a:avLst/>
          </a:prstGeom>
          <a:noFill/>
          <a:ln w="9525">
            <a:noFill/>
            <a:miter lim="800000"/>
            <a:headEnd/>
            <a:tailEnd/>
          </a:ln>
          <a:effectLst/>
        </p:spPr>
        <p:txBody>
          <a:bodyPr>
            <a:spAutoFit/>
          </a:bodyPr>
          <a:lstStyle/>
          <a:p>
            <a:pPr eaLnBrk="0" hangingPunct="0">
              <a:spcBef>
                <a:spcPct val="50000"/>
              </a:spcBef>
            </a:pPr>
            <a:r>
              <a:rPr lang="en-US" sz="3600" b="1" i="1">
                <a:solidFill>
                  <a:srgbClr val="990033"/>
                </a:solidFill>
                <a:latin typeface="Arial Rounded MT Bold" pitchFamily="34" charset="0"/>
              </a:rPr>
              <a:t>Bức tranh vẽ cảnh gì?</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extBox 22"/>
          <p:cNvSpPr txBox="1">
            <a:spLocks noChangeArrowheads="1"/>
          </p:cNvSpPr>
          <p:nvPr/>
        </p:nvSpPr>
        <p:spPr bwMode="auto">
          <a:xfrm>
            <a:off x="30163" y="1676400"/>
            <a:ext cx="9109075" cy="579438"/>
          </a:xfrm>
          <a:prstGeom prst="rect">
            <a:avLst/>
          </a:prstGeom>
          <a:noFill/>
          <a:ln w="9525">
            <a:noFill/>
            <a:miter lim="800000"/>
            <a:headEnd/>
            <a:tailEnd/>
          </a:ln>
        </p:spPr>
        <p:txBody>
          <a:bodyPr>
            <a:spAutoFit/>
          </a:bodyPr>
          <a:lstStyle/>
          <a:p>
            <a:pPr algn="just">
              <a:spcBef>
                <a:spcPct val="50000"/>
              </a:spcBef>
            </a:pPr>
            <a:r>
              <a:rPr lang="en-US" altLang="en-US" sz="3200" b="1" i="1">
                <a:latin typeface="Times New Roman" pitchFamily="18" charset="0"/>
              </a:rPr>
              <a:t>    </a:t>
            </a:r>
            <a:endParaRPr lang="en-US" sz="3000" b="1" i="1">
              <a:latin typeface="Times New Roman" pitchFamily="18" charset="0"/>
              <a:cs typeface="Times New Roman" pitchFamily="18" charset="0"/>
            </a:endParaRPr>
          </a:p>
        </p:txBody>
      </p:sp>
      <p:sp>
        <p:nvSpPr>
          <p:cNvPr id="29707" name="Text Box 11"/>
          <p:cNvSpPr txBox="1">
            <a:spLocks noChangeArrowheads="1"/>
          </p:cNvSpPr>
          <p:nvPr/>
        </p:nvSpPr>
        <p:spPr bwMode="auto">
          <a:xfrm>
            <a:off x="0" y="457200"/>
            <a:ext cx="9144000" cy="519113"/>
          </a:xfrm>
          <a:prstGeom prst="rect">
            <a:avLst/>
          </a:prstGeom>
          <a:noFill/>
          <a:ln w="9525">
            <a:noFill/>
            <a:miter lim="800000"/>
            <a:headEnd/>
            <a:tailEnd/>
          </a:ln>
          <a:effectLst/>
        </p:spPr>
        <p:txBody>
          <a:bodyPr>
            <a:spAutoFit/>
          </a:bodyPr>
          <a:lstStyle/>
          <a:p>
            <a:pPr algn="ctr"/>
            <a:r>
              <a:rPr lang="en-US" sz="2800" b="1">
                <a:solidFill>
                  <a:srgbClr val="0000FF"/>
                </a:solidFill>
                <a:latin typeface="Times New Roman" pitchFamily="18" charset="0"/>
                <a:cs typeface="Times New Roman" pitchFamily="18" charset="0"/>
              </a:rPr>
              <a:t>Tập đọc</a:t>
            </a:r>
            <a:endParaRPr lang="en-US" sz="2800">
              <a:latin typeface="Times New Roman" pitchFamily="18" charset="0"/>
              <a:cs typeface="Times New Roman" pitchFamily="18" charset="0"/>
            </a:endParaRPr>
          </a:p>
        </p:txBody>
      </p:sp>
      <p:sp>
        <p:nvSpPr>
          <p:cNvPr id="5" name="Text Box 8"/>
          <p:cNvSpPr txBox="1">
            <a:spLocks noChangeArrowheads="1"/>
          </p:cNvSpPr>
          <p:nvPr/>
        </p:nvSpPr>
        <p:spPr bwMode="auto">
          <a:xfrm>
            <a:off x="0" y="990600"/>
            <a:ext cx="9144000" cy="484188"/>
          </a:xfrm>
          <a:prstGeom prst="rect">
            <a:avLst/>
          </a:prstGeom>
          <a:noFill/>
          <a:ln w="9525">
            <a:noFill/>
            <a:miter lim="800000"/>
            <a:headEnd/>
            <a:tailEnd/>
          </a:ln>
        </p:spPr>
        <p:txBody>
          <a:bodyPr lIns="57150" tIns="28575" rIns="57150" bIns="28575">
            <a:spAutoFit/>
          </a:bodyPr>
          <a:lstStyle/>
          <a:p>
            <a:pPr algn="ctr" defTabSz="571500">
              <a:spcBef>
                <a:spcPct val="50000"/>
              </a:spcBef>
            </a:pPr>
            <a:r>
              <a:rPr lang="en-US" sz="2800" b="1" dirty="0" err="1">
                <a:solidFill>
                  <a:srgbClr val="FF0000"/>
                </a:solidFill>
                <a:latin typeface="Times New Roman" pitchFamily="18" charset="0"/>
                <a:cs typeface="Times New Roman" pitchFamily="18" charset="0"/>
              </a:rPr>
              <a:t>Trung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lập</a:t>
            </a:r>
            <a:endParaRPr lang="en-US" sz="2800" b="1" dirty="0">
              <a:solidFill>
                <a:srgbClr val="FF0000"/>
              </a:solidFill>
              <a:latin typeface="Times New Roman" pitchFamily="18" charset="0"/>
              <a:cs typeface="Times New Roman" pitchFamily="18" charset="0"/>
            </a:endParaRPr>
          </a:p>
        </p:txBody>
      </p:sp>
      <p:pic>
        <p:nvPicPr>
          <p:cNvPr id="2" name="Picture 10" descr="SCAN0004"/>
          <p:cNvPicPr>
            <a:picLocks noChangeAspect="1" noChangeArrowheads="1"/>
          </p:cNvPicPr>
          <p:nvPr/>
        </p:nvPicPr>
        <p:blipFill>
          <a:blip r:embed="rId2"/>
          <a:srcRect/>
          <a:stretch>
            <a:fillRect/>
          </a:stretch>
        </p:blipFill>
        <p:spPr bwMode="auto">
          <a:xfrm>
            <a:off x="4724400" y="1571612"/>
            <a:ext cx="4419600" cy="5286388"/>
          </a:xfrm>
          <a:prstGeom prst="rect">
            <a:avLst/>
          </a:prstGeom>
          <a:noFill/>
          <a:ln w="9525">
            <a:noFill/>
            <a:miter lim="800000"/>
            <a:headEnd/>
            <a:tailEnd/>
          </a:ln>
        </p:spPr>
      </p:pic>
      <p:sp>
        <p:nvSpPr>
          <p:cNvPr id="29711" name="Text Box 15"/>
          <p:cNvSpPr txBox="1">
            <a:spLocks noChangeArrowheads="1"/>
          </p:cNvSpPr>
          <p:nvPr/>
        </p:nvSpPr>
        <p:spPr bwMode="auto">
          <a:xfrm>
            <a:off x="304800" y="3040063"/>
            <a:ext cx="3886200" cy="519112"/>
          </a:xfrm>
          <a:prstGeom prst="rect">
            <a:avLst/>
          </a:prstGeom>
          <a:noFill/>
          <a:ln w="9525">
            <a:noFill/>
            <a:miter lim="800000"/>
            <a:headEnd/>
            <a:tailEnd/>
          </a:ln>
          <a:effectLst/>
        </p:spPr>
        <p:txBody>
          <a:bodyPr>
            <a:spAutoFit/>
          </a:bodyPr>
          <a:lstStyle/>
          <a:p>
            <a:pPr defTabSz="571500">
              <a:spcBef>
                <a:spcPct val="50000"/>
              </a:spcBef>
            </a:pPr>
            <a:r>
              <a:rPr lang="en-US" sz="2800" b="1">
                <a:solidFill>
                  <a:srgbClr val="006600"/>
                </a:solidFill>
                <a:latin typeface="Times New Roman" pitchFamily="18" charset="0"/>
                <a:cs typeface="Times New Roman" pitchFamily="18" charset="0"/>
              </a:rPr>
              <a:t>* Nội dung bài nói gì?</a:t>
            </a:r>
          </a:p>
        </p:txBody>
      </p:sp>
      <p:sp>
        <p:nvSpPr>
          <p:cNvPr id="29712" name="Text Box 16"/>
          <p:cNvSpPr txBox="1">
            <a:spLocks noChangeArrowheads="1"/>
          </p:cNvSpPr>
          <p:nvPr/>
        </p:nvSpPr>
        <p:spPr bwMode="auto">
          <a:xfrm>
            <a:off x="0" y="3810000"/>
            <a:ext cx="4876800" cy="2227263"/>
          </a:xfrm>
          <a:prstGeom prst="rect">
            <a:avLst/>
          </a:prstGeom>
          <a:noFill/>
          <a:ln w="9525">
            <a:noFill/>
            <a:miter lim="800000"/>
            <a:headEnd/>
            <a:tailEnd/>
          </a:ln>
          <a:effectLst/>
        </p:spPr>
        <p:txBody>
          <a:bodyPr>
            <a:spAutoFit/>
          </a:bodyPr>
          <a:lstStyle/>
          <a:p>
            <a:pPr defTabSz="571500">
              <a:spcBef>
                <a:spcPct val="50000"/>
              </a:spcBef>
            </a:pPr>
            <a:r>
              <a:rPr lang="en-US" sz="2800" b="1">
                <a:solidFill>
                  <a:srgbClr val="0000FF"/>
                </a:solidFill>
                <a:latin typeface="Times New Roman" pitchFamily="18" charset="0"/>
                <a:cs typeface="Times New Roman" pitchFamily="18" charset="0"/>
              </a:rPr>
              <a:t>- </a:t>
            </a:r>
            <a:r>
              <a:rPr lang="en-US" sz="2800" b="1" i="1">
                <a:solidFill>
                  <a:srgbClr val="0000FF"/>
                </a:solidFill>
                <a:latin typeface="Times New Roman" pitchFamily="18" charset="0"/>
                <a:cs typeface="Times New Roman" pitchFamily="18" charset="0"/>
              </a:rPr>
              <a:t>Tình yêu thương các em nhỏ và mơ ước của anh chiến sĩ về tương lai tươi sáng của các em trong đêm Trung thu độc lập đầu tiên của đất nước.</a:t>
            </a:r>
            <a:endParaRPr lang="en-US" sz="28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11"/>
                                        </p:tgtEl>
                                        <p:attrNameLst>
                                          <p:attrName>style.visibility</p:attrName>
                                        </p:attrNameLst>
                                      </p:cBhvr>
                                      <p:to>
                                        <p:strVal val="visible"/>
                                      </p:to>
                                    </p:set>
                                    <p:anim calcmode="discrete" valueType="clr">
                                      <p:cBhvr override="childStyle">
                                        <p:cTn id="7" dur="80"/>
                                        <p:tgtEl>
                                          <p:spTgt spid="297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11"/>
                                        </p:tgtEl>
                                        <p:attrNameLst>
                                          <p:attrName>fillcolor</p:attrName>
                                        </p:attrNameLst>
                                      </p:cBhvr>
                                      <p:tavLst>
                                        <p:tav tm="0">
                                          <p:val>
                                            <p:clrVal>
                                              <a:schemeClr val="accent2"/>
                                            </p:clrVal>
                                          </p:val>
                                        </p:tav>
                                        <p:tav tm="50000">
                                          <p:val>
                                            <p:clrVal>
                                              <a:schemeClr val="hlink"/>
                                            </p:clrVal>
                                          </p:val>
                                        </p:tav>
                                      </p:tavLst>
                                    </p:anim>
                                    <p:set>
                                      <p:cBhvr>
                                        <p:cTn id="9" dur="80"/>
                                        <p:tgtEl>
                                          <p:spTgt spid="297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9712"/>
                                        </p:tgtEl>
                                        <p:attrNameLst>
                                          <p:attrName>style.visibility</p:attrName>
                                        </p:attrNameLst>
                                      </p:cBhvr>
                                      <p:to>
                                        <p:strVal val="visible"/>
                                      </p:to>
                                    </p:set>
                                    <p:anim calcmode="discrete" valueType="clr">
                                      <p:cBhvr override="childStyle">
                                        <p:cTn id="14" dur="80"/>
                                        <p:tgtEl>
                                          <p:spTgt spid="297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712"/>
                                        </p:tgtEl>
                                        <p:attrNameLst>
                                          <p:attrName>fillcolor</p:attrName>
                                        </p:attrNameLst>
                                      </p:cBhvr>
                                      <p:tavLst>
                                        <p:tav tm="0">
                                          <p:val>
                                            <p:clrVal>
                                              <a:schemeClr val="accent2"/>
                                            </p:clrVal>
                                          </p:val>
                                        </p:tav>
                                        <p:tav tm="50000">
                                          <p:val>
                                            <p:clrVal>
                                              <a:schemeClr val="hlink"/>
                                            </p:clrVal>
                                          </p:val>
                                        </p:tav>
                                      </p:tavLst>
                                    </p:anim>
                                    <p:set>
                                      <p:cBhvr>
                                        <p:cTn id="16" dur="80"/>
                                        <p:tgtEl>
                                          <p:spTgt spid="297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1" grpId="0"/>
      <p:bldP spid="297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500034" y="1071546"/>
            <a:ext cx="8072494" cy="17145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b="1" i="1" dirty="0" err="1" smtClean="0">
                <a:latin typeface="Times New Roman" pitchFamily="18" charset="0"/>
                <a:ea typeface="+mj-ea"/>
                <a:cs typeface="Times New Roman" pitchFamily="18" charset="0"/>
              </a:rPr>
              <a:t>Dặn</a:t>
            </a:r>
            <a:r>
              <a:rPr lang="en-US" sz="3600" b="1" i="1" dirty="0" smtClean="0">
                <a:latin typeface="Times New Roman" pitchFamily="18" charset="0"/>
                <a:ea typeface="+mj-ea"/>
                <a:cs typeface="Times New Roman" pitchFamily="18" charset="0"/>
              </a:rPr>
              <a:t> </a:t>
            </a:r>
            <a:r>
              <a:rPr lang="en-US" sz="3600" b="1" i="1" dirty="0" err="1" smtClean="0">
                <a:latin typeface="Times New Roman" pitchFamily="18" charset="0"/>
                <a:ea typeface="+mj-ea"/>
                <a:cs typeface="Times New Roman" pitchFamily="18" charset="0"/>
              </a:rPr>
              <a:t>dò</a:t>
            </a:r>
            <a:r>
              <a:rPr kumimoji="0" lang="en-US" sz="36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3600" b="1" i="1"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Chuẩn</a:t>
            </a:r>
            <a:r>
              <a:rPr kumimoji="0" lang="en-US" sz="3600" b="1"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3600" b="1" i="1"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bị</a:t>
            </a:r>
            <a:r>
              <a:rPr kumimoji="0" lang="en-US" sz="3600" b="1"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3600" b="1" i="1"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bài</a:t>
            </a:r>
            <a:r>
              <a:rPr kumimoji="0" lang="en-US" sz="3600" b="1"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3600" b="1" i="1"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sau</a:t>
            </a:r>
            <a:r>
              <a:rPr kumimoji="0" lang="en-US" sz="3600" b="1"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“Ở </a:t>
            </a:r>
            <a:r>
              <a:rPr kumimoji="0" lang="en-US" sz="3600" b="1" i="1"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vương</a:t>
            </a:r>
            <a:r>
              <a:rPr kumimoji="0" lang="en-US" sz="3600" b="1"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3600" b="1" i="1"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quốc</a:t>
            </a:r>
            <a:r>
              <a:rPr kumimoji="0" lang="en-US" sz="3600" b="1"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3600" b="1" i="1"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tương</a:t>
            </a:r>
            <a:r>
              <a:rPr kumimoji="0" lang="en-US" sz="3600" b="1"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3600" b="1" i="1"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lai</a:t>
            </a:r>
            <a:r>
              <a:rPr lang="en-US" sz="3600" b="1" i="1" dirty="0" smtClean="0">
                <a:latin typeface="Times New Roman" pitchFamily="18" charset="0"/>
                <a:ea typeface="+mj-ea"/>
                <a:cs typeface="Times New Roman" pitchFamily="18" charset="0"/>
              </a:rPr>
              <a:t>”</a:t>
            </a:r>
            <a:endParaRPr kumimoji="0" lang="en-US" sz="36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600" b="1"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Oval 2" descr="Cork"/>
          <p:cNvSpPr>
            <a:spLocks noChangeArrowheads="1"/>
          </p:cNvSpPr>
          <p:nvPr/>
        </p:nvSpPr>
        <p:spPr bwMode="auto">
          <a:xfrm>
            <a:off x="1600200" y="5486400"/>
            <a:ext cx="2895600" cy="914400"/>
          </a:xfrm>
          <a:prstGeom prst="ellipse">
            <a:avLst/>
          </a:prstGeom>
          <a:blipFill dpi="0" rotWithShape="1">
            <a:blip r:embed="rId5"/>
            <a:srcRect/>
            <a:tile tx="0" ty="0" sx="100000" sy="100000" flip="none" algn="tl"/>
          </a:blipFill>
          <a:ln w="9525">
            <a:noFill/>
            <a:round/>
            <a:headEnd/>
            <a:tailEnd/>
          </a:ln>
          <a:effectLst>
            <a:outerShdw dist="107763" dir="13500000" sx="125000" sy="125000" algn="br" rotWithShape="0">
              <a:srgbClr val="808080">
                <a:alpha val="50000"/>
              </a:srgbClr>
            </a:outerShdw>
          </a:effectLst>
        </p:spPr>
        <p:txBody>
          <a:bodyPr wrap="none" lIns="91426" tIns="45714" rIns="91426" bIns="45714" anchor="ct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4995" name="Oval 3"/>
          <p:cNvSpPr>
            <a:spLocks noChangeArrowheads="1"/>
          </p:cNvSpPr>
          <p:nvPr/>
        </p:nvSpPr>
        <p:spPr bwMode="auto">
          <a:xfrm>
            <a:off x="4572000" y="1905000"/>
            <a:ext cx="4038600" cy="3810000"/>
          </a:xfrm>
          <a:prstGeom prst="ellipse">
            <a:avLst/>
          </a:prstGeom>
          <a:solidFill>
            <a:srgbClr val="9933FF"/>
          </a:solidFill>
          <a:ln w="9525">
            <a:noFill/>
            <a:round/>
            <a:headEnd/>
            <a:tailEnd/>
          </a:ln>
        </p:spPr>
        <p:txBody>
          <a:bodyPr wrap="none" lIns="91426" tIns="45714" rIns="91426" bIns="45714" anchor="ctr"/>
          <a:lstStyle/>
          <a:p>
            <a:pPr algn="ctr" eaLnBrk="0" hangingPunct="0"/>
            <a:endParaRPr lang="vi-VN" sz="2400">
              <a:latin typeface=".VnTime" pitchFamily="2" charset="0"/>
            </a:endParaRPr>
          </a:p>
        </p:txBody>
      </p:sp>
      <p:pic>
        <p:nvPicPr>
          <p:cNvPr id="22532" name="Picture 4" descr="DSGN074L"/>
          <p:cNvPicPr>
            <a:picLocks noGrp="1" noChangeAspect="1" noChangeArrowheads="1"/>
          </p:cNvPicPr>
          <p:nvPr>
            <p:ph sz="quarter" idx="4294967295"/>
          </p:nvPr>
        </p:nvPicPr>
        <p:blipFill>
          <a:blip r:embed="rId6"/>
          <a:srcRect/>
          <a:stretch>
            <a:fillRect/>
          </a:stretch>
        </p:blipFill>
        <p:spPr>
          <a:xfrm>
            <a:off x="0" y="3810000"/>
            <a:ext cx="9144000" cy="3048000"/>
          </a:xfrm>
          <a:noFill/>
        </p:spPr>
      </p:pic>
      <p:pic>
        <p:nvPicPr>
          <p:cNvPr id="22533" name="Picture 6" descr="tulip"/>
          <p:cNvPicPr>
            <a:picLocks noGrp="1" noChangeAspect="1" noChangeArrowheads="1"/>
          </p:cNvPicPr>
          <p:nvPr>
            <p:ph sz="quarter" idx="4294967295"/>
          </p:nvPr>
        </p:nvPicPr>
        <p:blipFill>
          <a:blip r:embed="rId7"/>
          <a:srcRect/>
          <a:stretch>
            <a:fillRect/>
          </a:stretch>
        </p:blipFill>
        <p:spPr>
          <a:xfrm rot="2330205">
            <a:off x="0" y="3733800"/>
            <a:ext cx="1563688" cy="2803525"/>
          </a:xfrm>
          <a:noFill/>
        </p:spPr>
      </p:pic>
      <p:sp>
        <p:nvSpPr>
          <p:cNvPr id="84999" name="Oval 7" descr="Cork"/>
          <p:cNvSpPr>
            <a:spLocks noChangeArrowheads="1"/>
          </p:cNvSpPr>
          <p:nvPr/>
        </p:nvSpPr>
        <p:spPr bwMode="auto">
          <a:xfrm>
            <a:off x="1752600" y="5943600"/>
            <a:ext cx="2895600" cy="914400"/>
          </a:xfrm>
          <a:prstGeom prst="ellipse">
            <a:avLst/>
          </a:prstGeom>
          <a:blipFill dpi="0" rotWithShape="1">
            <a:blip r:embed="rId5"/>
            <a:srcRect/>
            <a:tile tx="0" ty="0" sx="100000" sy="100000" flip="none" algn="tl"/>
          </a:blipFill>
          <a:ln w="9525">
            <a:noFill/>
            <a:round/>
            <a:headEnd/>
            <a:tailEnd/>
          </a:ln>
          <a:effectLst>
            <a:outerShdw dist="107763" dir="13500000" sx="125000" sy="125000" algn="br" rotWithShape="0">
              <a:srgbClr val="808080">
                <a:alpha val="50000"/>
              </a:srgbClr>
            </a:outerShdw>
          </a:effectLst>
        </p:spPr>
        <p:txBody>
          <a:bodyPr wrap="none" lIns="91426" tIns="45714" rIns="91426" bIns="45714" anchor="ct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02" name="Oval 10"/>
          <p:cNvSpPr>
            <a:spLocks noChangeArrowheads="1"/>
          </p:cNvSpPr>
          <p:nvPr/>
        </p:nvSpPr>
        <p:spPr bwMode="auto">
          <a:xfrm rot="19021345">
            <a:off x="6386513" y="1055688"/>
            <a:ext cx="284162" cy="1306512"/>
          </a:xfrm>
          <a:prstGeom prst="ellipse">
            <a:avLst/>
          </a:prstGeom>
          <a:noFill/>
          <a:ln w="9525">
            <a:solidFill>
              <a:srgbClr val="66FF33"/>
            </a:solidFill>
            <a:round/>
            <a:headEnd/>
            <a:tailEnd/>
          </a:ln>
          <a:effectLst/>
        </p:spPr>
        <p:txBody>
          <a:bodyPr wrap="none" lIns="91426" tIns="45714" rIns="91426" bIns="45714" anchor="ct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03" name="Oval 11"/>
          <p:cNvSpPr>
            <a:spLocks noChangeArrowheads="1"/>
          </p:cNvSpPr>
          <p:nvPr/>
        </p:nvSpPr>
        <p:spPr bwMode="auto">
          <a:xfrm rot="1322353">
            <a:off x="6411913" y="1136650"/>
            <a:ext cx="303212" cy="1143000"/>
          </a:xfrm>
          <a:prstGeom prst="ellipse">
            <a:avLst/>
          </a:prstGeom>
          <a:noFill/>
          <a:ln w="9525">
            <a:solidFill>
              <a:srgbClr val="FF0066"/>
            </a:solidFill>
            <a:round/>
            <a:headEnd/>
            <a:tailEnd/>
          </a:ln>
          <a:effectLst/>
        </p:spPr>
        <p:txBody>
          <a:bodyPr wrap="none" lIns="91426" tIns="45714" rIns="91426" bIns="45714" anchor="ct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04" name="Oval 12"/>
          <p:cNvSpPr>
            <a:spLocks noChangeArrowheads="1"/>
          </p:cNvSpPr>
          <p:nvPr/>
        </p:nvSpPr>
        <p:spPr bwMode="auto">
          <a:xfrm rot="4697703">
            <a:off x="6392863" y="982663"/>
            <a:ext cx="306387" cy="1385887"/>
          </a:xfrm>
          <a:prstGeom prst="ellipse">
            <a:avLst/>
          </a:prstGeom>
          <a:noFill/>
          <a:ln w="9525">
            <a:solidFill>
              <a:srgbClr val="FFFF00"/>
            </a:solidFill>
            <a:round/>
            <a:headEnd/>
            <a:tailEnd/>
          </a:ln>
          <a:effectLst/>
        </p:spPr>
        <p:txBody>
          <a:bodyPr wrap="none" lIns="91426" tIns="45714" rIns="91426" bIns="45714" anchor="ct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05" name="Oval 13"/>
          <p:cNvSpPr>
            <a:spLocks noChangeArrowheads="1"/>
          </p:cNvSpPr>
          <p:nvPr/>
        </p:nvSpPr>
        <p:spPr bwMode="auto">
          <a:xfrm rot="497829">
            <a:off x="6935788" y="1660525"/>
            <a:ext cx="74612" cy="79375"/>
          </a:xfrm>
          <a:prstGeom prst="ellipse">
            <a:avLst/>
          </a:prstGeom>
          <a:solidFill>
            <a:srgbClr val="FF0066"/>
          </a:solidFill>
          <a:ln w="9525">
            <a:noFill/>
            <a:round/>
            <a:headEnd/>
            <a:tailEnd/>
          </a:ln>
          <a:effectLst/>
        </p:spPr>
        <p:txBody>
          <a:bodyPr wrap="none" lIns="91426" tIns="45714" rIns="91426" bIns="45714" anchor="ct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06" name="Oval 14"/>
          <p:cNvSpPr>
            <a:spLocks noChangeArrowheads="1"/>
          </p:cNvSpPr>
          <p:nvPr/>
        </p:nvSpPr>
        <p:spPr bwMode="auto">
          <a:xfrm rot="497829">
            <a:off x="6616700" y="1208088"/>
            <a:ext cx="74613" cy="79375"/>
          </a:xfrm>
          <a:prstGeom prst="ellipse">
            <a:avLst/>
          </a:prstGeom>
          <a:solidFill>
            <a:srgbClr val="66FF33"/>
          </a:solidFill>
          <a:ln w="9525">
            <a:noFill/>
            <a:round/>
            <a:headEnd/>
            <a:tailEnd/>
          </a:ln>
          <a:effectLst/>
        </p:spPr>
        <p:txBody>
          <a:bodyPr wrap="none" lIns="91426" tIns="45714" rIns="91426" bIns="45714" anchor="ct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07" name="Oval 15"/>
          <p:cNvSpPr>
            <a:spLocks noChangeArrowheads="1"/>
          </p:cNvSpPr>
          <p:nvPr/>
        </p:nvSpPr>
        <p:spPr bwMode="auto">
          <a:xfrm rot="497829">
            <a:off x="6081713" y="1360488"/>
            <a:ext cx="74612" cy="79375"/>
          </a:xfrm>
          <a:prstGeom prst="ellipse">
            <a:avLst/>
          </a:prstGeom>
          <a:solidFill>
            <a:srgbClr val="FFFF00"/>
          </a:solidFill>
          <a:ln w="9525">
            <a:noFill/>
            <a:round/>
            <a:headEnd/>
            <a:tailEnd/>
          </a:ln>
          <a:effectLst/>
        </p:spPr>
        <p:txBody>
          <a:bodyPr wrap="none" lIns="91426" tIns="45714" rIns="91426" bIns="45714" anchor="ct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08" name="Line 16"/>
          <p:cNvSpPr>
            <a:spLocks noChangeShapeType="1"/>
          </p:cNvSpPr>
          <p:nvPr/>
        </p:nvSpPr>
        <p:spPr bwMode="auto">
          <a:xfrm>
            <a:off x="5105400" y="2971800"/>
            <a:ext cx="1371600" cy="381000"/>
          </a:xfrm>
          <a:prstGeom prst="line">
            <a:avLst/>
          </a:prstGeom>
          <a:noFill/>
          <a:ln w="9525">
            <a:solidFill>
              <a:srgbClr val="00FF00"/>
            </a:solidFill>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1426" tIns="45714" rIns="91426" bIns="45714">
            <a:flatTx/>
          </a:bodyP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09" name="Line 17"/>
          <p:cNvSpPr>
            <a:spLocks noChangeShapeType="1"/>
          </p:cNvSpPr>
          <p:nvPr/>
        </p:nvSpPr>
        <p:spPr bwMode="auto">
          <a:xfrm>
            <a:off x="5105400" y="2971800"/>
            <a:ext cx="1295400" cy="228600"/>
          </a:xfrm>
          <a:prstGeom prst="line">
            <a:avLst/>
          </a:prstGeom>
          <a:noFill/>
          <a:ln w="9525">
            <a:solidFill>
              <a:srgbClr val="00FF00"/>
            </a:solidFill>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1426" tIns="45714" rIns="91426" bIns="45714">
            <a:flatTx/>
          </a:bodyP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10" name="Line 18"/>
          <p:cNvSpPr>
            <a:spLocks noChangeShapeType="1"/>
          </p:cNvSpPr>
          <p:nvPr/>
        </p:nvSpPr>
        <p:spPr bwMode="auto">
          <a:xfrm flipV="1">
            <a:off x="6477000" y="2514600"/>
            <a:ext cx="2057400" cy="838200"/>
          </a:xfrm>
          <a:prstGeom prst="line">
            <a:avLst/>
          </a:prstGeom>
          <a:noFill/>
          <a:ln w="9525">
            <a:solidFill>
              <a:srgbClr val="00FF00"/>
            </a:solidFill>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1426" tIns="45714" rIns="91426" bIns="45714">
            <a:flatTx/>
          </a:bodyP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11" name="Line 19"/>
          <p:cNvSpPr>
            <a:spLocks noChangeShapeType="1"/>
          </p:cNvSpPr>
          <p:nvPr/>
        </p:nvSpPr>
        <p:spPr bwMode="auto">
          <a:xfrm flipV="1">
            <a:off x="6400800" y="2514600"/>
            <a:ext cx="2133600" cy="685800"/>
          </a:xfrm>
          <a:prstGeom prst="line">
            <a:avLst/>
          </a:prstGeom>
          <a:noFill/>
          <a:ln w="9525">
            <a:solidFill>
              <a:srgbClr val="00FF00"/>
            </a:solidFill>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1426" tIns="45714" rIns="91426" bIns="45714">
            <a:flatTx/>
          </a:bodyP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12" name="Line 20"/>
          <p:cNvSpPr>
            <a:spLocks noChangeShapeType="1"/>
          </p:cNvSpPr>
          <p:nvPr/>
        </p:nvSpPr>
        <p:spPr bwMode="auto">
          <a:xfrm>
            <a:off x="5562600" y="2743200"/>
            <a:ext cx="914400" cy="152400"/>
          </a:xfrm>
          <a:prstGeom prst="line">
            <a:avLst/>
          </a:prstGeom>
          <a:noFill/>
          <a:ln w="9525">
            <a:solidFill>
              <a:srgbClr val="00FF00"/>
            </a:solidFill>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1426" tIns="45714" rIns="91426" bIns="45714">
            <a:flatTx/>
          </a:bodyPr>
          <a:lstStyle/>
          <a:p>
            <a:pPr algn="ctr">
              <a:defRPr/>
            </a:pPr>
            <a:endParaRPr lang="en-US" sz="2800" dirty="0">
              <a:effectLst>
                <a:outerShdw blurRad="38100" dist="38100" dir="2700000" algn="tl">
                  <a:srgbClr val="000000">
                    <a:alpha val="43137"/>
                  </a:srgbClr>
                </a:outerShdw>
              </a:effectLst>
              <a:latin typeface="Arial" charset="0"/>
            </a:endParaRPr>
          </a:p>
        </p:txBody>
      </p:sp>
      <p:sp>
        <p:nvSpPr>
          <p:cNvPr id="85013" name="Line 21"/>
          <p:cNvSpPr>
            <a:spLocks noChangeShapeType="1"/>
          </p:cNvSpPr>
          <p:nvPr/>
        </p:nvSpPr>
        <p:spPr bwMode="auto">
          <a:xfrm flipV="1">
            <a:off x="6477000" y="2438400"/>
            <a:ext cx="1524000" cy="457200"/>
          </a:xfrm>
          <a:prstGeom prst="line">
            <a:avLst/>
          </a:prstGeom>
          <a:noFill/>
          <a:ln w="9525">
            <a:solidFill>
              <a:srgbClr val="00FF00"/>
            </a:solidFill>
            <a:round/>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1426" tIns="45714" rIns="91426" bIns="45714">
            <a:flatTx/>
          </a:bodyPr>
          <a:lstStyle/>
          <a:p>
            <a:pPr algn="ctr">
              <a:defRPr/>
            </a:pPr>
            <a:endParaRPr lang="en-US" sz="2800" dirty="0">
              <a:effectLst>
                <a:outerShdw blurRad="38100" dist="38100" dir="2700000" algn="tl">
                  <a:srgbClr val="000000">
                    <a:alpha val="43137"/>
                  </a:srgbClr>
                </a:outerShdw>
              </a:effectLst>
              <a:latin typeface="Arial" charset="0"/>
            </a:endParaRPr>
          </a:p>
        </p:txBody>
      </p:sp>
      <p:pic>
        <p:nvPicPr>
          <p:cNvPr id="85014" name="M2M -  Pretty boy.mp3">
            <a:hlinkClick r:id="" action="ppaction://media"/>
          </p:cNvPr>
          <p:cNvPicPr>
            <a:picLocks noRot="1" noChangeAspect="1" noChangeArrowheads="1"/>
          </p:cNvPicPr>
          <p:nvPr>
            <a:audioFile r:link="rId1"/>
          </p:nvPr>
        </p:nvPicPr>
        <p:blipFill>
          <a:blip r:embed="rId8"/>
          <a:srcRect/>
          <a:stretch>
            <a:fillRect/>
          </a:stretch>
        </p:blipFill>
        <p:spPr bwMode="auto">
          <a:xfrm>
            <a:off x="2438400" y="5867400"/>
            <a:ext cx="152400" cy="152400"/>
          </a:xfrm>
          <a:prstGeom prst="rect">
            <a:avLst/>
          </a:prstGeom>
          <a:noFill/>
          <a:ln w="9525">
            <a:noFill/>
            <a:miter lim="800000"/>
            <a:headEnd/>
            <a:tailEnd/>
          </a:ln>
        </p:spPr>
      </p:pic>
      <p:pic>
        <p:nvPicPr>
          <p:cNvPr id="22548" name="Picture 24" descr="tulip"/>
          <p:cNvPicPr>
            <a:picLocks noChangeAspect="1" noChangeArrowheads="1"/>
          </p:cNvPicPr>
          <p:nvPr/>
        </p:nvPicPr>
        <p:blipFill>
          <a:blip r:embed="rId7"/>
          <a:srcRect/>
          <a:stretch>
            <a:fillRect/>
          </a:stretch>
        </p:blipFill>
        <p:spPr bwMode="auto">
          <a:xfrm rot="-1781824">
            <a:off x="914400" y="3832225"/>
            <a:ext cx="2466975" cy="3025775"/>
          </a:xfrm>
          <a:prstGeom prst="rect">
            <a:avLst/>
          </a:prstGeom>
          <a:noFill/>
          <a:ln w="9525">
            <a:noFill/>
            <a:miter lim="800000"/>
            <a:headEnd/>
            <a:tailEnd/>
          </a:ln>
        </p:spPr>
      </p:pic>
      <p:pic>
        <p:nvPicPr>
          <p:cNvPr id="22549" name="Picture 25" descr="stem001"/>
          <p:cNvPicPr>
            <a:picLocks noChangeAspect="1" noChangeArrowheads="1"/>
          </p:cNvPicPr>
          <p:nvPr/>
        </p:nvPicPr>
        <p:blipFill>
          <a:blip r:embed="rId9"/>
          <a:srcRect/>
          <a:stretch>
            <a:fillRect/>
          </a:stretch>
        </p:blipFill>
        <p:spPr bwMode="auto">
          <a:xfrm rot="-127340">
            <a:off x="1905000" y="2895600"/>
            <a:ext cx="2295525" cy="3732213"/>
          </a:xfrm>
          <a:prstGeom prst="rect">
            <a:avLst/>
          </a:prstGeom>
          <a:noFill/>
          <a:ln w="9525">
            <a:noFill/>
            <a:miter lim="800000"/>
            <a:headEnd/>
            <a:tailEnd/>
          </a:ln>
        </p:spPr>
      </p:pic>
      <p:pic>
        <p:nvPicPr>
          <p:cNvPr id="85020" name="YESTER~1.MP3">
            <a:hlinkClick r:id="" action="ppaction://media"/>
          </p:cNvPr>
          <p:cNvPicPr>
            <a:picLocks noRot="1" noChangeAspect="1" noChangeArrowheads="1"/>
          </p:cNvPicPr>
          <p:nvPr>
            <a:audioFile r:link="rId2"/>
          </p:nvPr>
        </p:nvPicPr>
        <p:blipFill>
          <a:blip r:embed="rId10"/>
          <a:srcRect/>
          <a:stretch>
            <a:fillRect/>
          </a:stretch>
        </p:blipFill>
        <p:spPr bwMode="auto">
          <a:xfrm>
            <a:off x="3276600" y="7315200"/>
            <a:ext cx="304800" cy="304800"/>
          </a:xfrm>
          <a:prstGeom prst="rect">
            <a:avLst/>
          </a:prstGeom>
          <a:noFill/>
          <a:ln w="9525">
            <a:noFill/>
            <a:miter lim="800000"/>
            <a:headEnd/>
            <a:tailEnd/>
          </a:ln>
        </p:spPr>
      </p:pic>
      <p:sp>
        <p:nvSpPr>
          <p:cNvPr id="40974" name="WordArt 24"/>
          <p:cNvSpPr>
            <a:spLocks noChangeArrowheads="1" noChangeShapeType="1" noTextEdit="1"/>
          </p:cNvSpPr>
          <p:nvPr/>
        </p:nvSpPr>
        <p:spPr bwMode="auto">
          <a:xfrm>
            <a:off x="304800" y="228600"/>
            <a:ext cx="8839200" cy="3124200"/>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Chúc  quý  thầy  cô  giáo  sức  khoẻ !</a:t>
            </a:r>
          </a:p>
          <a:p>
            <a:pPr algn="ctr"/>
            <a:r>
              <a:rPr lang="vi-VN" sz="3600" b="1" kern="10" spc="-36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Chúc  các  em  chăm  ngoan ,  học  giỏi !</a:t>
            </a:r>
            <a:endPar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endParaRPr>
          </a:p>
        </p:txBody>
      </p:sp>
      <p:pic>
        <p:nvPicPr>
          <p:cNvPr id="24" name="Tốp Ca Thiếu Nhi - Rước Đèn Tháng Tám.mp3">
            <a:hlinkClick r:id="" action="ppaction://media"/>
          </p:cNvPr>
          <p:cNvPicPr>
            <a:picLocks noRot="1" noChangeAspect="1"/>
          </p:cNvPicPr>
          <p:nvPr>
            <a:audioFile r:link="rId3"/>
          </p:nvPr>
        </p:nvPicPr>
        <p:blipFill>
          <a:blip r:embed="rId11"/>
          <a:stretch>
            <a:fillRect/>
          </a:stretch>
        </p:blipFill>
        <p:spPr>
          <a:xfrm>
            <a:off x="142844" y="285728"/>
            <a:ext cx="428628" cy="4286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0974"/>
                                        </p:tgtEl>
                                        <p:attrNameLst>
                                          <p:attrName>style.visibility</p:attrName>
                                        </p:attrNameLst>
                                      </p:cBhvr>
                                      <p:to>
                                        <p:strVal val="visible"/>
                                      </p:to>
                                    </p:set>
                                    <p:anim calcmode="lin" valueType="num">
                                      <p:cBhvr>
                                        <p:cTn id="7" dur="15000" fill="hold"/>
                                        <p:tgtEl>
                                          <p:spTgt spid="40974"/>
                                        </p:tgtEl>
                                        <p:attrNameLst>
                                          <p:attrName>ppt_x</p:attrName>
                                        </p:attrNameLst>
                                      </p:cBhvr>
                                      <p:tavLst>
                                        <p:tav tm="0">
                                          <p:val>
                                            <p:strVal val="#ppt_x"/>
                                          </p:val>
                                        </p:tav>
                                        <p:tav tm="100000">
                                          <p:val>
                                            <p:strVal val="#ppt_x"/>
                                          </p:val>
                                        </p:tav>
                                      </p:tavLst>
                                    </p:anim>
                                    <p:anim calcmode="lin" valueType="num">
                                      <p:cBhvr>
                                        <p:cTn id="8" dur="15000" fill="hold"/>
                                        <p:tgtEl>
                                          <p:spTgt spid="40974"/>
                                        </p:tgtEl>
                                        <p:attrNameLst>
                                          <p:attrName>ppt_y</p:attrName>
                                        </p:attrNameLst>
                                      </p:cBhvr>
                                      <p:tavLst>
                                        <p:tav tm="0">
                                          <p:val>
                                            <p:strVal val="#ppt_y+1"/>
                                          </p:val>
                                        </p:tav>
                                        <p:tav tm="100000">
                                          <p:val>
                                            <p:strVal val="#ppt_y-1"/>
                                          </p:val>
                                        </p:tav>
                                      </p:tavLst>
                                    </p:anim>
                                  </p:childTnLst>
                                </p:cTn>
                              </p:par>
                              <p:par>
                                <p:cTn id="9" presetID="1" presetClass="mediacall" presetSubtype="0" fill="hold" nodeType="withEffect">
                                  <p:stCondLst>
                                    <p:cond delay="0"/>
                                  </p:stCondLst>
                                  <p:childTnLst>
                                    <p:cmd type="call" cmd="playFrom(0.0)">
                                      <p:cBhvr>
                                        <p:cTn id="10" dur="1" fill="hold"/>
                                        <p:tgtEl>
                                          <p:spTgt spid="85020"/>
                                        </p:tgtEl>
                                      </p:cBhvr>
                                    </p:cmd>
                                  </p:childTnLst>
                                </p:cTn>
                              </p:par>
                              <p:par>
                                <p:cTn id="11" presetID="20" presetClass="entr" presetSubtype="0" repeatCount="indefinite" fill="hold" grpId="0" nodeType="withEffect">
                                  <p:stCondLst>
                                    <p:cond delay="0"/>
                                  </p:stCondLst>
                                  <p:childTnLst>
                                    <p:set>
                                      <p:cBhvr>
                                        <p:cTn id="12" dur="1" fill="hold">
                                          <p:stCondLst>
                                            <p:cond delay="0"/>
                                          </p:stCondLst>
                                        </p:cTn>
                                        <p:tgtEl>
                                          <p:spTgt spid="85002"/>
                                        </p:tgtEl>
                                        <p:attrNameLst>
                                          <p:attrName>style.visibility</p:attrName>
                                        </p:attrNameLst>
                                      </p:cBhvr>
                                      <p:to>
                                        <p:strVal val="visible"/>
                                      </p:to>
                                    </p:set>
                                    <p:animEffect transition="in" filter="wedge">
                                      <p:cBhvr>
                                        <p:cTn id="13" dur="5000"/>
                                        <p:tgtEl>
                                          <p:spTgt spid="85002"/>
                                        </p:tgtEl>
                                      </p:cBhvr>
                                    </p:animEffect>
                                  </p:childTnLst>
                                </p:cTn>
                              </p:par>
                              <p:par>
                                <p:cTn id="14" presetID="20" presetClass="entr" presetSubtype="0" repeatCount="indefinite" fill="hold" grpId="0" nodeType="withEffect">
                                  <p:stCondLst>
                                    <p:cond delay="0"/>
                                  </p:stCondLst>
                                  <p:childTnLst>
                                    <p:set>
                                      <p:cBhvr>
                                        <p:cTn id="15" dur="1" fill="hold">
                                          <p:stCondLst>
                                            <p:cond delay="0"/>
                                          </p:stCondLst>
                                        </p:cTn>
                                        <p:tgtEl>
                                          <p:spTgt spid="85003"/>
                                        </p:tgtEl>
                                        <p:attrNameLst>
                                          <p:attrName>style.visibility</p:attrName>
                                        </p:attrNameLst>
                                      </p:cBhvr>
                                      <p:to>
                                        <p:strVal val="visible"/>
                                      </p:to>
                                    </p:set>
                                    <p:animEffect transition="in" filter="wedge">
                                      <p:cBhvr>
                                        <p:cTn id="16" dur="5000"/>
                                        <p:tgtEl>
                                          <p:spTgt spid="85003"/>
                                        </p:tgtEl>
                                      </p:cBhvr>
                                    </p:animEffect>
                                  </p:childTnLst>
                                </p:cTn>
                              </p:par>
                              <p:par>
                                <p:cTn id="17" presetID="20" presetClass="entr" presetSubtype="0" repeatCount="indefinite" fill="hold" grpId="0" nodeType="withEffect">
                                  <p:stCondLst>
                                    <p:cond delay="0"/>
                                  </p:stCondLst>
                                  <p:childTnLst>
                                    <p:set>
                                      <p:cBhvr>
                                        <p:cTn id="18" dur="1" fill="hold">
                                          <p:stCondLst>
                                            <p:cond delay="0"/>
                                          </p:stCondLst>
                                        </p:cTn>
                                        <p:tgtEl>
                                          <p:spTgt spid="85004"/>
                                        </p:tgtEl>
                                        <p:attrNameLst>
                                          <p:attrName>style.visibility</p:attrName>
                                        </p:attrNameLst>
                                      </p:cBhvr>
                                      <p:to>
                                        <p:strVal val="visible"/>
                                      </p:to>
                                    </p:set>
                                    <p:animEffect transition="in" filter="wedge">
                                      <p:cBhvr>
                                        <p:cTn id="19" dur="5000"/>
                                        <p:tgtEl>
                                          <p:spTgt spid="85004"/>
                                        </p:tgtEl>
                                      </p:cBhvr>
                                    </p:animEffect>
                                  </p:childTnLst>
                                </p:cTn>
                              </p:par>
                              <p:par>
                                <p:cTn id="20" presetID="20" presetClass="entr" presetSubtype="0" repeatCount="indefinite" fill="hold" grpId="0" nodeType="withEffect">
                                  <p:stCondLst>
                                    <p:cond delay="0"/>
                                  </p:stCondLst>
                                  <p:childTnLst>
                                    <p:set>
                                      <p:cBhvr>
                                        <p:cTn id="21" dur="1" fill="hold">
                                          <p:stCondLst>
                                            <p:cond delay="0"/>
                                          </p:stCondLst>
                                        </p:cTn>
                                        <p:tgtEl>
                                          <p:spTgt spid="85006"/>
                                        </p:tgtEl>
                                        <p:attrNameLst>
                                          <p:attrName>style.visibility</p:attrName>
                                        </p:attrNameLst>
                                      </p:cBhvr>
                                      <p:to>
                                        <p:strVal val="visible"/>
                                      </p:to>
                                    </p:set>
                                    <p:animEffect transition="in" filter="wedge">
                                      <p:cBhvr>
                                        <p:cTn id="22" dur="5000"/>
                                        <p:tgtEl>
                                          <p:spTgt spid="85006"/>
                                        </p:tgtEl>
                                      </p:cBhvr>
                                    </p:animEffect>
                                  </p:childTnLst>
                                </p:cTn>
                              </p:par>
                              <p:par>
                                <p:cTn id="23" presetID="20" presetClass="entr" presetSubtype="0" repeatCount="indefinite" fill="hold" grpId="0" nodeType="withEffect">
                                  <p:stCondLst>
                                    <p:cond delay="0"/>
                                  </p:stCondLst>
                                  <p:childTnLst>
                                    <p:set>
                                      <p:cBhvr>
                                        <p:cTn id="24" dur="1" fill="hold">
                                          <p:stCondLst>
                                            <p:cond delay="0"/>
                                          </p:stCondLst>
                                        </p:cTn>
                                        <p:tgtEl>
                                          <p:spTgt spid="85005"/>
                                        </p:tgtEl>
                                        <p:attrNameLst>
                                          <p:attrName>style.visibility</p:attrName>
                                        </p:attrNameLst>
                                      </p:cBhvr>
                                      <p:to>
                                        <p:strVal val="visible"/>
                                      </p:to>
                                    </p:set>
                                    <p:animEffect transition="in" filter="wedge">
                                      <p:cBhvr>
                                        <p:cTn id="25" dur="5000"/>
                                        <p:tgtEl>
                                          <p:spTgt spid="85005"/>
                                        </p:tgtEl>
                                      </p:cBhvr>
                                    </p:animEffect>
                                  </p:childTnLst>
                                </p:cTn>
                              </p:par>
                              <p:par>
                                <p:cTn id="26" presetID="20" presetClass="entr" presetSubtype="0" repeatCount="indefinite" fill="hold" grpId="0" nodeType="withEffect">
                                  <p:stCondLst>
                                    <p:cond delay="0"/>
                                  </p:stCondLst>
                                  <p:childTnLst>
                                    <p:set>
                                      <p:cBhvr>
                                        <p:cTn id="27" dur="1" fill="hold">
                                          <p:stCondLst>
                                            <p:cond delay="0"/>
                                          </p:stCondLst>
                                        </p:cTn>
                                        <p:tgtEl>
                                          <p:spTgt spid="85007"/>
                                        </p:tgtEl>
                                        <p:attrNameLst>
                                          <p:attrName>style.visibility</p:attrName>
                                        </p:attrNameLst>
                                      </p:cBhvr>
                                      <p:to>
                                        <p:strVal val="visible"/>
                                      </p:to>
                                    </p:set>
                                    <p:animEffect transition="in" filter="wedge">
                                      <p:cBhvr>
                                        <p:cTn id="28" dur="5000"/>
                                        <p:tgtEl>
                                          <p:spTgt spid="85007"/>
                                        </p:tgtEl>
                                      </p:cBhvr>
                                    </p:animEffect>
                                  </p:childTnLst>
                                </p:cTn>
                              </p:par>
                              <p:par>
                                <p:cTn id="29" presetID="20" presetClass="entr" presetSubtype="0" repeatCount="indefinite" fill="hold" grpId="0" nodeType="withEffect">
                                  <p:stCondLst>
                                    <p:cond delay="0"/>
                                  </p:stCondLst>
                                  <p:childTnLst>
                                    <p:set>
                                      <p:cBhvr>
                                        <p:cTn id="30" dur="1" fill="hold">
                                          <p:stCondLst>
                                            <p:cond delay="0"/>
                                          </p:stCondLst>
                                        </p:cTn>
                                        <p:tgtEl>
                                          <p:spTgt spid="84995"/>
                                        </p:tgtEl>
                                        <p:attrNameLst>
                                          <p:attrName>style.visibility</p:attrName>
                                        </p:attrNameLst>
                                      </p:cBhvr>
                                      <p:to>
                                        <p:strVal val="visible"/>
                                      </p:to>
                                    </p:set>
                                    <p:animEffect transition="in" filter="wedge">
                                      <p:cBhvr>
                                        <p:cTn id="31" dur="5000"/>
                                        <p:tgtEl>
                                          <p:spTgt spid="84995"/>
                                        </p:tgtEl>
                                      </p:cBhvr>
                                    </p:animEffect>
                                  </p:childTnLst>
                                </p:cTn>
                              </p:par>
                              <p:par>
                                <p:cTn id="32" presetID="7" presetClass="emph" presetSubtype="2" repeatCount="indefinite" fill="hold" nodeType="withEffect">
                                  <p:stCondLst>
                                    <p:cond delay="0"/>
                                  </p:stCondLst>
                                  <p:childTnLst>
                                    <p:animClr clrSpc="rgb" dir="cw">
                                      <p:cBhvr>
                                        <p:cTn id="33" dur="1000" fill="hold"/>
                                        <p:tgtEl>
                                          <p:spTgt spid="85004"/>
                                        </p:tgtEl>
                                        <p:attrNameLst>
                                          <p:attrName>stroke.color</p:attrName>
                                        </p:attrNameLst>
                                      </p:cBhvr>
                                      <p:to>
                                        <a:srgbClr val="FF0000"/>
                                      </p:to>
                                    </p:animClr>
                                    <p:set>
                                      <p:cBhvr>
                                        <p:cTn id="34" dur="1000" fill="hold"/>
                                        <p:tgtEl>
                                          <p:spTgt spid="85004"/>
                                        </p:tgtEl>
                                        <p:attrNameLst>
                                          <p:attrName>stroke.on</p:attrName>
                                        </p:attrNameLst>
                                      </p:cBhvr>
                                      <p:to>
                                        <p:strVal val="true"/>
                                      </p:to>
                                    </p:set>
                                  </p:childTnLst>
                                </p:cTn>
                              </p:par>
                              <p:par>
                                <p:cTn id="35" presetID="7" presetClass="emph" presetSubtype="2" repeatCount="indefinite" fill="hold" nodeType="withEffect">
                                  <p:stCondLst>
                                    <p:cond delay="0"/>
                                  </p:stCondLst>
                                  <p:childTnLst>
                                    <p:animClr clrSpc="rgb" dir="cw">
                                      <p:cBhvr>
                                        <p:cTn id="36" dur="1000" fill="hold"/>
                                        <p:tgtEl>
                                          <p:spTgt spid="85003"/>
                                        </p:tgtEl>
                                        <p:attrNameLst>
                                          <p:attrName>stroke.color</p:attrName>
                                        </p:attrNameLst>
                                      </p:cBhvr>
                                      <p:to>
                                        <a:srgbClr val="00FF00"/>
                                      </p:to>
                                    </p:animClr>
                                    <p:set>
                                      <p:cBhvr>
                                        <p:cTn id="37" dur="1000" fill="hold"/>
                                        <p:tgtEl>
                                          <p:spTgt spid="85003"/>
                                        </p:tgtEl>
                                        <p:attrNameLst>
                                          <p:attrName>stroke.on</p:attrName>
                                        </p:attrNameLst>
                                      </p:cBhvr>
                                      <p:to>
                                        <p:strVal val="true"/>
                                      </p:to>
                                    </p:set>
                                  </p:childTnLst>
                                </p:cTn>
                              </p:par>
                              <p:par>
                                <p:cTn id="38" presetID="7" presetClass="emph" presetSubtype="2" repeatCount="indefinite" fill="hold" nodeType="withEffect">
                                  <p:stCondLst>
                                    <p:cond delay="0"/>
                                  </p:stCondLst>
                                  <p:childTnLst>
                                    <p:animClr clrSpc="rgb" dir="cw">
                                      <p:cBhvr>
                                        <p:cTn id="39" dur="1000" fill="hold"/>
                                        <p:tgtEl>
                                          <p:spTgt spid="85002"/>
                                        </p:tgtEl>
                                        <p:attrNameLst>
                                          <p:attrName>stroke.color</p:attrName>
                                        </p:attrNameLst>
                                      </p:cBhvr>
                                      <p:to>
                                        <a:srgbClr val="FFFF00"/>
                                      </p:to>
                                    </p:animClr>
                                    <p:set>
                                      <p:cBhvr>
                                        <p:cTn id="40" dur="1000" fill="hold"/>
                                        <p:tgtEl>
                                          <p:spTgt spid="85002"/>
                                        </p:tgtEl>
                                        <p:attrNameLst>
                                          <p:attrName>stroke.on</p:attrName>
                                        </p:attrNameLst>
                                      </p:cBhvr>
                                      <p:to>
                                        <p:strVal val="true"/>
                                      </p:to>
                                    </p:set>
                                  </p:childTnLst>
                                </p:cTn>
                              </p:par>
                              <p:par>
                                <p:cTn id="41" presetID="49" presetClass="entr" presetSubtype="0" repeatCount="2000" decel="100000" fill="hold" nodeType="withEffect">
                                  <p:stCondLst>
                                    <p:cond delay="0"/>
                                  </p:stCondLst>
                                  <p:childTnLst>
                                    <p:set>
                                      <p:cBhvr>
                                        <p:cTn id="42" dur="1" fill="hold">
                                          <p:stCondLst>
                                            <p:cond delay="0"/>
                                          </p:stCondLst>
                                        </p:cTn>
                                        <p:tgtEl>
                                          <p:spTgt spid="85008"/>
                                        </p:tgtEl>
                                        <p:attrNameLst>
                                          <p:attrName>style.visibility</p:attrName>
                                        </p:attrNameLst>
                                      </p:cBhvr>
                                      <p:to>
                                        <p:strVal val="visible"/>
                                      </p:to>
                                    </p:set>
                                    <p:anim calcmode="lin" valueType="num">
                                      <p:cBhvr>
                                        <p:cTn id="43" dur="3000" fill="hold"/>
                                        <p:tgtEl>
                                          <p:spTgt spid="85008"/>
                                        </p:tgtEl>
                                        <p:attrNameLst>
                                          <p:attrName>ppt_w</p:attrName>
                                        </p:attrNameLst>
                                      </p:cBhvr>
                                      <p:tavLst>
                                        <p:tav tm="0">
                                          <p:val>
                                            <p:fltVal val="0"/>
                                          </p:val>
                                        </p:tav>
                                        <p:tav tm="100000">
                                          <p:val>
                                            <p:strVal val="#ppt_w"/>
                                          </p:val>
                                        </p:tav>
                                      </p:tavLst>
                                    </p:anim>
                                    <p:anim calcmode="lin" valueType="num">
                                      <p:cBhvr>
                                        <p:cTn id="44" dur="3000" fill="hold"/>
                                        <p:tgtEl>
                                          <p:spTgt spid="85008"/>
                                        </p:tgtEl>
                                        <p:attrNameLst>
                                          <p:attrName>ppt_h</p:attrName>
                                        </p:attrNameLst>
                                      </p:cBhvr>
                                      <p:tavLst>
                                        <p:tav tm="0">
                                          <p:val>
                                            <p:fltVal val="0"/>
                                          </p:val>
                                        </p:tav>
                                        <p:tav tm="100000">
                                          <p:val>
                                            <p:strVal val="#ppt_h"/>
                                          </p:val>
                                        </p:tav>
                                      </p:tavLst>
                                    </p:anim>
                                    <p:anim calcmode="lin" valueType="num">
                                      <p:cBhvr>
                                        <p:cTn id="45" dur="3000" fill="hold"/>
                                        <p:tgtEl>
                                          <p:spTgt spid="85008"/>
                                        </p:tgtEl>
                                        <p:attrNameLst>
                                          <p:attrName>style.rotation</p:attrName>
                                        </p:attrNameLst>
                                      </p:cBhvr>
                                      <p:tavLst>
                                        <p:tav tm="0">
                                          <p:val>
                                            <p:fltVal val="360"/>
                                          </p:val>
                                        </p:tav>
                                        <p:tav tm="100000">
                                          <p:val>
                                            <p:fltVal val="0"/>
                                          </p:val>
                                        </p:tav>
                                      </p:tavLst>
                                    </p:anim>
                                    <p:animEffect transition="in" filter="fade">
                                      <p:cBhvr>
                                        <p:cTn id="46" dur="3000"/>
                                        <p:tgtEl>
                                          <p:spTgt spid="85008"/>
                                        </p:tgtEl>
                                      </p:cBhvr>
                                    </p:animEffect>
                                  </p:childTnLst>
                                </p:cTn>
                              </p:par>
                              <p:par>
                                <p:cTn id="47" presetID="49" presetClass="entr" presetSubtype="0" repeatCount="2000" decel="100000" fill="hold" nodeType="withEffect">
                                  <p:stCondLst>
                                    <p:cond delay="0"/>
                                  </p:stCondLst>
                                  <p:childTnLst>
                                    <p:set>
                                      <p:cBhvr>
                                        <p:cTn id="48" dur="1" fill="hold">
                                          <p:stCondLst>
                                            <p:cond delay="0"/>
                                          </p:stCondLst>
                                        </p:cTn>
                                        <p:tgtEl>
                                          <p:spTgt spid="85009"/>
                                        </p:tgtEl>
                                        <p:attrNameLst>
                                          <p:attrName>style.visibility</p:attrName>
                                        </p:attrNameLst>
                                      </p:cBhvr>
                                      <p:to>
                                        <p:strVal val="visible"/>
                                      </p:to>
                                    </p:set>
                                    <p:anim calcmode="lin" valueType="num">
                                      <p:cBhvr>
                                        <p:cTn id="49" dur="3000" fill="hold"/>
                                        <p:tgtEl>
                                          <p:spTgt spid="85009"/>
                                        </p:tgtEl>
                                        <p:attrNameLst>
                                          <p:attrName>ppt_w</p:attrName>
                                        </p:attrNameLst>
                                      </p:cBhvr>
                                      <p:tavLst>
                                        <p:tav tm="0">
                                          <p:val>
                                            <p:fltVal val="0"/>
                                          </p:val>
                                        </p:tav>
                                        <p:tav tm="100000">
                                          <p:val>
                                            <p:strVal val="#ppt_w"/>
                                          </p:val>
                                        </p:tav>
                                      </p:tavLst>
                                    </p:anim>
                                    <p:anim calcmode="lin" valueType="num">
                                      <p:cBhvr>
                                        <p:cTn id="50" dur="3000" fill="hold"/>
                                        <p:tgtEl>
                                          <p:spTgt spid="85009"/>
                                        </p:tgtEl>
                                        <p:attrNameLst>
                                          <p:attrName>ppt_h</p:attrName>
                                        </p:attrNameLst>
                                      </p:cBhvr>
                                      <p:tavLst>
                                        <p:tav tm="0">
                                          <p:val>
                                            <p:fltVal val="0"/>
                                          </p:val>
                                        </p:tav>
                                        <p:tav tm="100000">
                                          <p:val>
                                            <p:strVal val="#ppt_h"/>
                                          </p:val>
                                        </p:tav>
                                      </p:tavLst>
                                    </p:anim>
                                    <p:anim calcmode="lin" valueType="num">
                                      <p:cBhvr>
                                        <p:cTn id="51" dur="3000" fill="hold"/>
                                        <p:tgtEl>
                                          <p:spTgt spid="85009"/>
                                        </p:tgtEl>
                                        <p:attrNameLst>
                                          <p:attrName>style.rotation</p:attrName>
                                        </p:attrNameLst>
                                      </p:cBhvr>
                                      <p:tavLst>
                                        <p:tav tm="0">
                                          <p:val>
                                            <p:fltVal val="360"/>
                                          </p:val>
                                        </p:tav>
                                        <p:tav tm="100000">
                                          <p:val>
                                            <p:fltVal val="0"/>
                                          </p:val>
                                        </p:tav>
                                      </p:tavLst>
                                    </p:anim>
                                    <p:animEffect transition="in" filter="fade">
                                      <p:cBhvr>
                                        <p:cTn id="52" dur="3000"/>
                                        <p:tgtEl>
                                          <p:spTgt spid="85009"/>
                                        </p:tgtEl>
                                      </p:cBhvr>
                                    </p:animEffect>
                                  </p:childTnLst>
                                </p:cTn>
                              </p:par>
                              <p:par>
                                <p:cTn id="53" presetID="49" presetClass="entr" presetSubtype="0" repeatCount="2000" decel="100000" fill="hold" nodeType="withEffect">
                                  <p:stCondLst>
                                    <p:cond delay="0"/>
                                  </p:stCondLst>
                                  <p:childTnLst>
                                    <p:set>
                                      <p:cBhvr>
                                        <p:cTn id="54" dur="1" fill="hold">
                                          <p:stCondLst>
                                            <p:cond delay="0"/>
                                          </p:stCondLst>
                                        </p:cTn>
                                        <p:tgtEl>
                                          <p:spTgt spid="85011"/>
                                        </p:tgtEl>
                                        <p:attrNameLst>
                                          <p:attrName>style.visibility</p:attrName>
                                        </p:attrNameLst>
                                      </p:cBhvr>
                                      <p:to>
                                        <p:strVal val="visible"/>
                                      </p:to>
                                    </p:set>
                                    <p:anim calcmode="lin" valueType="num">
                                      <p:cBhvr>
                                        <p:cTn id="55" dur="3000" fill="hold"/>
                                        <p:tgtEl>
                                          <p:spTgt spid="85011"/>
                                        </p:tgtEl>
                                        <p:attrNameLst>
                                          <p:attrName>ppt_w</p:attrName>
                                        </p:attrNameLst>
                                      </p:cBhvr>
                                      <p:tavLst>
                                        <p:tav tm="0">
                                          <p:val>
                                            <p:fltVal val="0"/>
                                          </p:val>
                                        </p:tav>
                                        <p:tav tm="100000">
                                          <p:val>
                                            <p:strVal val="#ppt_w"/>
                                          </p:val>
                                        </p:tav>
                                      </p:tavLst>
                                    </p:anim>
                                    <p:anim calcmode="lin" valueType="num">
                                      <p:cBhvr>
                                        <p:cTn id="56" dur="3000" fill="hold"/>
                                        <p:tgtEl>
                                          <p:spTgt spid="85011"/>
                                        </p:tgtEl>
                                        <p:attrNameLst>
                                          <p:attrName>ppt_h</p:attrName>
                                        </p:attrNameLst>
                                      </p:cBhvr>
                                      <p:tavLst>
                                        <p:tav tm="0">
                                          <p:val>
                                            <p:fltVal val="0"/>
                                          </p:val>
                                        </p:tav>
                                        <p:tav tm="100000">
                                          <p:val>
                                            <p:strVal val="#ppt_h"/>
                                          </p:val>
                                        </p:tav>
                                      </p:tavLst>
                                    </p:anim>
                                    <p:anim calcmode="lin" valueType="num">
                                      <p:cBhvr>
                                        <p:cTn id="57" dur="3000" fill="hold"/>
                                        <p:tgtEl>
                                          <p:spTgt spid="85011"/>
                                        </p:tgtEl>
                                        <p:attrNameLst>
                                          <p:attrName>style.rotation</p:attrName>
                                        </p:attrNameLst>
                                      </p:cBhvr>
                                      <p:tavLst>
                                        <p:tav tm="0">
                                          <p:val>
                                            <p:fltVal val="360"/>
                                          </p:val>
                                        </p:tav>
                                        <p:tav tm="100000">
                                          <p:val>
                                            <p:fltVal val="0"/>
                                          </p:val>
                                        </p:tav>
                                      </p:tavLst>
                                    </p:anim>
                                    <p:animEffect transition="in" filter="fade">
                                      <p:cBhvr>
                                        <p:cTn id="58" dur="3000"/>
                                        <p:tgtEl>
                                          <p:spTgt spid="85011"/>
                                        </p:tgtEl>
                                      </p:cBhvr>
                                    </p:animEffect>
                                  </p:childTnLst>
                                </p:cTn>
                              </p:par>
                              <p:par>
                                <p:cTn id="59" presetID="49" presetClass="entr" presetSubtype="0" repeatCount="2000" decel="100000" fill="hold" nodeType="withEffect">
                                  <p:stCondLst>
                                    <p:cond delay="0"/>
                                  </p:stCondLst>
                                  <p:childTnLst>
                                    <p:set>
                                      <p:cBhvr>
                                        <p:cTn id="60" dur="1" fill="hold">
                                          <p:stCondLst>
                                            <p:cond delay="0"/>
                                          </p:stCondLst>
                                        </p:cTn>
                                        <p:tgtEl>
                                          <p:spTgt spid="85010"/>
                                        </p:tgtEl>
                                        <p:attrNameLst>
                                          <p:attrName>style.visibility</p:attrName>
                                        </p:attrNameLst>
                                      </p:cBhvr>
                                      <p:to>
                                        <p:strVal val="visible"/>
                                      </p:to>
                                    </p:set>
                                    <p:anim calcmode="lin" valueType="num">
                                      <p:cBhvr>
                                        <p:cTn id="61" dur="3000" fill="hold"/>
                                        <p:tgtEl>
                                          <p:spTgt spid="85010"/>
                                        </p:tgtEl>
                                        <p:attrNameLst>
                                          <p:attrName>ppt_w</p:attrName>
                                        </p:attrNameLst>
                                      </p:cBhvr>
                                      <p:tavLst>
                                        <p:tav tm="0">
                                          <p:val>
                                            <p:fltVal val="0"/>
                                          </p:val>
                                        </p:tav>
                                        <p:tav tm="100000">
                                          <p:val>
                                            <p:strVal val="#ppt_w"/>
                                          </p:val>
                                        </p:tav>
                                      </p:tavLst>
                                    </p:anim>
                                    <p:anim calcmode="lin" valueType="num">
                                      <p:cBhvr>
                                        <p:cTn id="62" dur="3000" fill="hold"/>
                                        <p:tgtEl>
                                          <p:spTgt spid="85010"/>
                                        </p:tgtEl>
                                        <p:attrNameLst>
                                          <p:attrName>ppt_h</p:attrName>
                                        </p:attrNameLst>
                                      </p:cBhvr>
                                      <p:tavLst>
                                        <p:tav tm="0">
                                          <p:val>
                                            <p:fltVal val="0"/>
                                          </p:val>
                                        </p:tav>
                                        <p:tav tm="100000">
                                          <p:val>
                                            <p:strVal val="#ppt_h"/>
                                          </p:val>
                                        </p:tav>
                                      </p:tavLst>
                                    </p:anim>
                                    <p:anim calcmode="lin" valueType="num">
                                      <p:cBhvr>
                                        <p:cTn id="63" dur="3000" fill="hold"/>
                                        <p:tgtEl>
                                          <p:spTgt spid="85010"/>
                                        </p:tgtEl>
                                        <p:attrNameLst>
                                          <p:attrName>style.rotation</p:attrName>
                                        </p:attrNameLst>
                                      </p:cBhvr>
                                      <p:tavLst>
                                        <p:tav tm="0">
                                          <p:val>
                                            <p:fltVal val="360"/>
                                          </p:val>
                                        </p:tav>
                                        <p:tav tm="100000">
                                          <p:val>
                                            <p:fltVal val="0"/>
                                          </p:val>
                                        </p:tav>
                                      </p:tavLst>
                                    </p:anim>
                                    <p:animEffect transition="in" filter="fade">
                                      <p:cBhvr>
                                        <p:cTn id="64" dur="3000"/>
                                        <p:tgtEl>
                                          <p:spTgt spid="85010"/>
                                        </p:tgtEl>
                                      </p:cBhvr>
                                    </p:animEffect>
                                  </p:childTnLst>
                                </p:cTn>
                              </p:par>
                              <p:par>
                                <p:cTn id="65" presetID="49" presetClass="entr" presetSubtype="0" repeatCount="2000" decel="100000" fill="hold" nodeType="withEffect">
                                  <p:stCondLst>
                                    <p:cond delay="0"/>
                                  </p:stCondLst>
                                  <p:childTnLst>
                                    <p:set>
                                      <p:cBhvr>
                                        <p:cTn id="66" dur="1" fill="hold">
                                          <p:stCondLst>
                                            <p:cond delay="0"/>
                                          </p:stCondLst>
                                        </p:cTn>
                                        <p:tgtEl>
                                          <p:spTgt spid="85012"/>
                                        </p:tgtEl>
                                        <p:attrNameLst>
                                          <p:attrName>style.visibility</p:attrName>
                                        </p:attrNameLst>
                                      </p:cBhvr>
                                      <p:to>
                                        <p:strVal val="visible"/>
                                      </p:to>
                                    </p:set>
                                    <p:anim calcmode="lin" valueType="num">
                                      <p:cBhvr>
                                        <p:cTn id="67" dur="3000" fill="hold"/>
                                        <p:tgtEl>
                                          <p:spTgt spid="85012"/>
                                        </p:tgtEl>
                                        <p:attrNameLst>
                                          <p:attrName>ppt_w</p:attrName>
                                        </p:attrNameLst>
                                      </p:cBhvr>
                                      <p:tavLst>
                                        <p:tav tm="0">
                                          <p:val>
                                            <p:fltVal val="0"/>
                                          </p:val>
                                        </p:tav>
                                        <p:tav tm="100000">
                                          <p:val>
                                            <p:strVal val="#ppt_w"/>
                                          </p:val>
                                        </p:tav>
                                      </p:tavLst>
                                    </p:anim>
                                    <p:anim calcmode="lin" valueType="num">
                                      <p:cBhvr>
                                        <p:cTn id="68" dur="3000" fill="hold"/>
                                        <p:tgtEl>
                                          <p:spTgt spid="85012"/>
                                        </p:tgtEl>
                                        <p:attrNameLst>
                                          <p:attrName>ppt_h</p:attrName>
                                        </p:attrNameLst>
                                      </p:cBhvr>
                                      <p:tavLst>
                                        <p:tav tm="0">
                                          <p:val>
                                            <p:fltVal val="0"/>
                                          </p:val>
                                        </p:tav>
                                        <p:tav tm="100000">
                                          <p:val>
                                            <p:strVal val="#ppt_h"/>
                                          </p:val>
                                        </p:tav>
                                      </p:tavLst>
                                    </p:anim>
                                    <p:anim calcmode="lin" valueType="num">
                                      <p:cBhvr>
                                        <p:cTn id="69" dur="3000" fill="hold"/>
                                        <p:tgtEl>
                                          <p:spTgt spid="85012"/>
                                        </p:tgtEl>
                                        <p:attrNameLst>
                                          <p:attrName>style.rotation</p:attrName>
                                        </p:attrNameLst>
                                      </p:cBhvr>
                                      <p:tavLst>
                                        <p:tav tm="0">
                                          <p:val>
                                            <p:fltVal val="360"/>
                                          </p:val>
                                        </p:tav>
                                        <p:tav tm="100000">
                                          <p:val>
                                            <p:fltVal val="0"/>
                                          </p:val>
                                        </p:tav>
                                      </p:tavLst>
                                    </p:anim>
                                    <p:animEffect transition="in" filter="fade">
                                      <p:cBhvr>
                                        <p:cTn id="70" dur="3000"/>
                                        <p:tgtEl>
                                          <p:spTgt spid="85012"/>
                                        </p:tgtEl>
                                      </p:cBhvr>
                                    </p:animEffect>
                                  </p:childTnLst>
                                </p:cTn>
                              </p:par>
                              <p:par>
                                <p:cTn id="71" presetID="27" presetClass="emph" presetSubtype="0" repeatCount="indefinite" fill="hold" grpId="1" nodeType="withEffect">
                                  <p:stCondLst>
                                    <p:cond delay="0"/>
                                  </p:stCondLst>
                                  <p:childTnLst>
                                    <p:animClr clrSpc="rgb" dir="cw">
                                      <p:cBhvr override="childStyle">
                                        <p:cTn id="72" dur="1000" autoRev="1" fill="hold"/>
                                        <p:tgtEl>
                                          <p:spTgt spid="84995"/>
                                        </p:tgtEl>
                                        <p:attrNameLst>
                                          <p:attrName>style.color</p:attrName>
                                        </p:attrNameLst>
                                      </p:cBhvr>
                                      <p:to>
                                        <a:schemeClr val="bg1"/>
                                      </p:to>
                                    </p:animClr>
                                    <p:animClr clrSpc="rgb" dir="cw">
                                      <p:cBhvr>
                                        <p:cTn id="73" dur="1000" autoRev="1" fill="hold"/>
                                        <p:tgtEl>
                                          <p:spTgt spid="84995"/>
                                        </p:tgtEl>
                                        <p:attrNameLst>
                                          <p:attrName>fillcolor</p:attrName>
                                        </p:attrNameLst>
                                      </p:cBhvr>
                                      <p:to>
                                        <a:schemeClr val="bg1"/>
                                      </p:to>
                                    </p:animClr>
                                    <p:set>
                                      <p:cBhvr>
                                        <p:cTn id="74" dur="1000" autoRev="1" fill="hold"/>
                                        <p:tgtEl>
                                          <p:spTgt spid="84995"/>
                                        </p:tgtEl>
                                        <p:attrNameLst>
                                          <p:attrName>fill.type</p:attrName>
                                        </p:attrNameLst>
                                      </p:cBhvr>
                                      <p:to>
                                        <p:strVal val="solid"/>
                                      </p:to>
                                    </p:set>
                                    <p:set>
                                      <p:cBhvr>
                                        <p:cTn id="75" dur="1000" autoRev="1" fill="hold"/>
                                        <p:tgtEl>
                                          <p:spTgt spid="84995"/>
                                        </p:tgtEl>
                                        <p:attrNameLst>
                                          <p:attrName>fill.on</p:attrName>
                                        </p:attrNameLst>
                                      </p:cBhvr>
                                      <p:to>
                                        <p:strVal val="true"/>
                                      </p:to>
                                    </p:set>
                                  </p:childTnLst>
                                </p:cTn>
                              </p:par>
                              <p:par>
                                <p:cTn id="76" presetID="49" presetClass="entr" presetSubtype="0" repeatCount="2000" decel="100000" fill="hold" nodeType="withEffect">
                                  <p:stCondLst>
                                    <p:cond delay="0"/>
                                  </p:stCondLst>
                                  <p:childTnLst>
                                    <p:set>
                                      <p:cBhvr>
                                        <p:cTn id="77" dur="1" fill="hold">
                                          <p:stCondLst>
                                            <p:cond delay="0"/>
                                          </p:stCondLst>
                                        </p:cTn>
                                        <p:tgtEl>
                                          <p:spTgt spid="85013"/>
                                        </p:tgtEl>
                                        <p:attrNameLst>
                                          <p:attrName>style.visibility</p:attrName>
                                        </p:attrNameLst>
                                      </p:cBhvr>
                                      <p:to>
                                        <p:strVal val="visible"/>
                                      </p:to>
                                    </p:set>
                                    <p:anim calcmode="lin" valueType="num">
                                      <p:cBhvr>
                                        <p:cTn id="78" dur="3000" fill="hold"/>
                                        <p:tgtEl>
                                          <p:spTgt spid="85013"/>
                                        </p:tgtEl>
                                        <p:attrNameLst>
                                          <p:attrName>ppt_w</p:attrName>
                                        </p:attrNameLst>
                                      </p:cBhvr>
                                      <p:tavLst>
                                        <p:tav tm="0">
                                          <p:val>
                                            <p:fltVal val="0"/>
                                          </p:val>
                                        </p:tav>
                                        <p:tav tm="100000">
                                          <p:val>
                                            <p:strVal val="#ppt_w"/>
                                          </p:val>
                                        </p:tav>
                                      </p:tavLst>
                                    </p:anim>
                                    <p:anim calcmode="lin" valueType="num">
                                      <p:cBhvr>
                                        <p:cTn id="79" dur="3000" fill="hold"/>
                                        <p:tgtEl>
                                          <p:spTgt spid="85013"/>
                                        </p:tgtEl>
                                        <p:attrNameLst>
                                          <p:attrName>ppt_h</p:attrName>
                                        </p:attrNameLst>
                                      </p:cBhvr>
                                      <p:tavLst>
                                        <p:tav tm="0">
                                          <p:val>
                                            <p:fltVal val="0"/>
                                          </p:val>
                                        </p:tav>
                                        <p:tav tm="100000">
                                          <p:val>
                                            <p:strVal val="#ppt_h"/>
                                          </p:val>
                                        </p:tav>
                                      </p:tavLst>
                                    </p:anim>
                                    <p:anim calcmode="lin" valueType="num">
                                      <p:cBhvr>
                                        <p:cTn id="80" dur="3000" fill="hold"/>
                                        <p:tgtEl>
                                          <p:spTgt spid="85013"/>
                                        </p:tgtEl>
                                        <p:attrNameLst>
                                          <p:attrName>style.rotation</p:attrName>
                                        </p:attrNameLst>
                                      </p:cBhvr>
                                      <p:tavLst>
                                        <p:tav tm="0">
                                          <p:val>
                                            <p:fltVal val="360"/>
                                          </p:val>
                                        </p:tav>
                                        <p:tav tm="100000">
                                          <p:val>
                                            <p:fltVal val="0"/>
                                          </p:val>
                                        </p:tav>
                                      </p:tavLst>
                                    </p:anim>
                                    <p:animEffect transition="in" filter="fade">
                                      <p:cBhvr>
                                        <p:cTn id="81" dur="3000"/>
                                        <p:tgtEl>
                                          <p:spTgt spid="85013"/>
                                        </p:tgtEl>
                                      </p:cBhvr>
                                    </p:animEffect>
                                  </p:childTnLst>
                                </p:cTn>
                              </p:par>
                            </p:childTnLst>
                          </p:cTn>
                        </p:par>
                        <p:par>
                          <p:cTn id="82" fill="hold">
                            <p:stCondLst>
                              <p:cond delay="15000"/>
                            </p:stCondLst>
                            <p:childTnLst>
                              <p:par>
                                <p:cTn id="83" presetID="1" presetClass="mediacall" presetSubtype="0" fill="hold" nodeType="afterEffect">
                                  <p:stCondLst>
                                    <p:cond delay="0"/>
                                  </p:stCondLst>
                                  <p:childTnLst>
                                    <p:cmd type="call" cmd="playFrom(0.0)">
                                      <p:cBhvr>
                                        <p:cTn id="84" dur="254592"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85" repeatCount="2000" fill="hold" display="0">
                  <p:stCondLst>
                    <p:cond delay="indefinite"/>
                  </p:stCondLst>
                  <p:endCondLst>
                    <p:cond evt="onPrev" delay="0">
                      <p:tgtEl>
                        <p:sldTgt/>
                      </p:tgtEl>
                    </p:cond>
                    <p:cond evt="onStopAudio" delay="0">
                      <p:tgtEl>
                        <p:sldTgt/>
                      </p:tgtEl>
                    </p:cond>
                  </p:endCondLst>
                </p:cTn>
                <p:tgtEl>
                  <p:spTgt spid="85014"/>
                </p:tgtEl>
              </p:cMediaNode>
            </p:audio>
            <p:audio>
              <p:cMediaNode>
                <p:cTn id="86" repeatCount="indefinite" fill="hold" display="0">
                  <p:stCondLst>
                    <p:cond delay="indefinite"/>
                  </p:stCondLst>
                  <p:endCondLst>
                    <p:cond evt="onPrev" delay="0">
                      <p:tgtEl>
                        <p:sldTgt/>
                      </p:tgtEl>
                    </p:cond>
                    <p:cond evt="onStopAudio" delay="0">
                      <p:tgtEl>
                        <p:sldTgt/>
                      </p:tgtEl>
                    </p:cond>
                  </p:endCondLst>
                </p:cTn>
                <p:tgtEl>
                  <p:spTgt spid="85020"/>
                </p:tgtEl>
              </p:cMediaNode>
            </p:audio>
            <p:audio>
              <p:cMediaNode>
                <p:cTn id="8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bldLst>
      <p:bldP spid="84995" grpId="0" animBg="1"/>
      <p:bldP spid="84995" grpId="1" animBg="1"/>
      <p:bldP spid="85002" grpId="0" animBg="1"/>
      <p:bldP spid="85003" grpId="0" animBg="1"/>
      <p:bldP spid="85004" grpId="0" animBg="1"/>
      <p:bldP spid="85005" grpId="0" animBg="1"/>
      <p:bldP spid="85006" grpId="0" animBg="1"/>
      <p:bldP spid="85007" grpId="0" animBg="1"/>
      <p:bldP spid="409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755576" y="1643050"/>
            <a:ext cx="6248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a:spcBef>
                <a:spcPct val="50000"/>
              </a:spcBef>
              <a:defRPr/>
            </a:pPr>
            <a:r>
              <a:rPr lang="en-US" sz="3200" b="1" u="sng" dirty="0" err="1" smtClean="0">
                <a:solidFill>
                  <a:schemeClr val="accent4">
                    <a:lumMod val="10000"/>
                  </a:schemeClr>
                </a:solidFill>
                <a:latin typeface="Times New Roman" pitchFamily="18" charset="0"/>
                <a:cs typeface="Times New Roman" pitchFamily="18" charset="0"/>
              </a:rPr>
              <a:t>Đoạn</a:t>
            </a:r>
            <a:r>
              <a:rPr lang="en-US" sz="3200" b="1" u="sng" dirty="0" smtClean="0">
                <a:solidFill>
                  <a:schemeClr val="accent4">
                    <a:lumMod val="10000"/>
                  </a:schemeClr>
                </a:solidFill>
                <a:latin typeface="Times New Roman" pitchFamily="18" charset="0"/>
                <a:cs typeface="Times New Roman" pitchFamily="18" charset="0"/>
              </a:rPr>
              <a:t> 1</a:t>
            </a:r>
            <a:r>
              <a:rPr lang="en-US" sz="3200" b="1" dirty="0" smtClean="0">
                <a:solidFill>
                  <a:schemeClr val="accent4">
                    <a:lumMod val="10000"/>
                  </a:schemeClr>
                </a:solidFill>
                <a:latin typeface="Times New Roman" pitchFamily="18" charset="0"/>
                <a:cs typeface="Times New Roman" pitchFamily="18" charset="0"/>
              </a:rPr>
              <a:t>: </a:t>
            </a:r>
            <a:r>
              <a:rPr lang="en-US" sz="3200" b="1" dirty="0" err="1" smtClean="0">
                <a:solidFill>
                  <a:schemeClr val="accent4">
                    <a:lumMod val="10000"/>
                  </a:schemeClr>
                </a:solidFill>
                <a:latin typeface="Times New Roman" pitchFamily="18" charset="0"/>
                <a:cs typeface="Times New Roman" pitchFamily="18" charset="0"/>
              </a:rPr>
              <a:t>Đêm</a:t>
            </a:r>
            <a:r>
              <a:rPr lang="en-US" sz="3200" b="1" dirty="0" smtClean="0">
                <a:solidFill>
                  <a:schemeClr val="accent4">
                    <a:lumMod val="10000"/>
                  </a:schemeClr>
                </a:solidFill>
                <a:latin typeface="Times New Roman" pitchFamily="18" charset="0"/>
                <a:cs typeface="Times New Roman" pitchFamily="18" charset="0"/>
              </a:rPr>
              <a:t> nay … </a:t>
            </a:r>
            <a:r>
              <a:rPr lang="en-US" sz="3200" b="1" dirty="0" err="1" smtClean="0">
                <a:solidFill>
                  <a:schemeClr val="accent4">
                    <a:lumMod val="10000"/>
                  </a:schemeClr>
                </a:solidFill>
                <a:latin typeface="Times New Roman" pitchFamily="18" charset="0"/>
                <a:cs typeface="Times New Roman" pitchFamily="18" charset="0"/>
              </a:rPr>
              <a:t>của</a:t>
            </a:r>
            <a:r>
              <a:rPr lang="en-US" sz="3200" b="1" dirty="0" smtClean="0">
                <a:solidFill>
                  <a:schemeClr val="accent4">
                    <a:lumMod val="10000"/>
                  </a:schemeClr>
                </a:solidFill>
                <a:latin typeface="Times New Roman" pitchFamily="18" charset="0"/>
                <a:cs typeface="Times New Roman" pitchFamily="18" charset="0"/>
              </a:rPr>
              <a:t> </a:t>
            </a:r>
            <a:r>
              <a:rPr lang="en-US" sz="3200" b="1" err="1" smtClean="0">
                <a:solidFill>
                  <a:schemeClr val="accent4">
                    <a:lumMod val="10000"/>
                  </a:schemeClr>
                </a:solidFill>
                <a:latin typeface="Times New Roman" pitchFamily="18" charset="0"/>
                <a:cs typeface="Times New Roman" pitchFamily="18" charset="0"/>
              </a:rPr>
              <a:t>các</a:t>
            </a:r>
            <a:r>
              <a:rPr lang="en-US" sz="3200" b="1" smtClean="0">
                <a:solidFill>
                  <a:schemeClr val="accent4">
                    <a:lumMod val="10000"/>
                  </a:schemeClr>
                </a:solidFill>
                <a:latin typeface="Times New Roman" pitchFamily="18" charset="0"/>
                <a:cs typeface="Times New Roman" pitchFamily="18" charset="0"/>
              </a:rPr>
              <a:t> </a:t>
            </a:r>
            <a:r>
              <a:rPr lang="en-US" sz="3200" b="1" smtClean="0">
                <a:solidFill>
                  <a:schemeClr val="accent4">
                    <a:lumMod val="10000"/>
                  </a:schemeClr>
                </a:solidFill>
                <a:latin typeface="Times New Roman" pitchFamily="18" charset="0"/>
                <a:cs typeface="Times New Roman" pitchFamily="18" charset="0"/>
              </a:rPr>
              <a:t>em   </a:t>
            </a:r>
            <a:endParaRPr lang="en-US" sz="3200" b="1" dirty="0" smtClean="0">
              <a:solidFill>
                <a:schemeClr val="accent4">
                  <a:lumMod val="10000"/>
                </a:schemeClr>
              </a:solidFill>
              <a:latin typeface="Times New Roman" pitchFamily="18" charset="0"/>
              <a:cs typeface="Times New Roman" pitchFamily="18" charset="0"/>
            </a:endParaRPr>
          </a:p>
        </p:txBody>
      </p:sp>
      <p:sp>
        <p:nvSpPr>
          <p:cNvPr id="12292" name="Text Box 9"/>
          <p:cNvSpPr txBox="1">
            <a:spLocks noChangeArrowheads="1"/>
          </p:cNvSpPr>
          <p:nvPr/>
        </p:nvSpPr>
        <p:spPr bwMode="auto">
          <a:xfrm>
            <a:off x="714348" y="2643182"/>
            <a:ext cx="6553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a:spcBef>
                <a:spcPct val="50000"/>
              </a:spcBef>
              <a:defRPr/>
            </a:pPr>
            <a:r>
              <a:rPr lang="en-US" sz="3200" b="1" u="sng" dirty="0" err="1" smtClean="0">
                <a:solidFill>
                  <a:schemeClr val="accent4">
                    <a:lumMod val="10000"/>
                  </a:schemeClr>
                </a:solidFill>
                <a:latin typeface="Times New Roman" pitchFamily="18" charset="0"/>
                <a:cs typeface="Times New Roman" pitchFamily="18" charset="0"/>
              </a:rPr>
              <a:t>Đoạn</a:t>
            </a:r>
            <a:r>
              <a:rPr lang="en-US" sz="3200" b="1" u="sng" dirty="0" smtClean="0">
                <a:solidFill>
                  <a:schemeClr val="accent4">
                    <a:lumMod val="10000"/>
                  </a:schemeClr>
                </a:solidFill>
                <a:latin typeface="Times New Roman" pitchFamily="18" charset="0"/>
                <a:cs typeface="Times New Roman" pitchFamily="18" charset="0"/>
              </a:rPr>
              <a:t> 2</a:t>
            </a:r>
            <a:r>
              <a:rPr lang="en-US" sz="3200" b="1" dirty="0" smtClean="0">
                <a:solidFill>
                  <a:schemeClr val="accent4">
                    <a:lumMod val="10000"/>
                  </a:schemeClr>
                </a:solidFill>
                <a:latin typeface="Times New Roman" pitchFamily="18" charset="0"/>
                <a:cs typeface="Times New Roman" pitchFamily="18" charset="0"/>
              </a:rPr>
              <a:t>: </a:t>
            </a:r>
            <a:r>
              <a:rPr lang="en-US" sz="3200" b="1" dirty="0" err="1" smtClean="0">
                <a:solidFill>
                  <a:schemeClr val="accent4">
                    <a:lumMod val="10000"/>
                  </a:schemeClr>
                </a:solidFill>
                <a:latin typeface="Times New Roman" pitchFamily="18" charset="0"/>
                <a:cs typeface="Times New Roman" pitchFamily="18" charset="0"/>
              </a:rPr>
              <a:t>Anh</a:t>
            </a:r>
            <a:r>
              <a:rPr lang="en-US" sz="3200" b="1" dirty="0" smtClean="0">
                <a:solidFill>
                  <a:schemeClr val="accent4">
                    <a:lumMod val="10000"/>
                  </a:schemeClr>
                </a:solidFill>
                <a:latin typeface="Times New Roman" pitchFamily="18" charset="0"/>
                <a:cs typeface="Times New Roman" pitchFamily="18" charset="0"/>
              </a:rPr>
              <a:t> </a:t>
            </a:r>
            <a:r>
              <a:rPr lang="en-US" sz="3200" b="1" dirty="0" err="1" smtClean="0">
                <a:solidFill>
                  <a:schemeClr val="accent4">
                    <a:lumMod val="10000"/>
                  </a:schemeClr>
                </a:solidFill>
                <a:latin typeface="Times New Roman" pitchFamily="18" charset="0"/>
                <a:cs typeface="Times New Roman" pitchFamily="18" charset="0"/>
              </a:rPr>
              <a:t>nhìn</a:t>
            </a:r>
            <a:r>
              <a:rPr lang="en-US" sz="3200" b="1" dirty="0" smtClean="0">
                <a:solidFill>
                  <a:schemeClr val="accent4">
                    <a:lumMod val="10000"/>
                  </a:schemeClr>
                </a:solidFill>
                <a:latin typeface="Times New Roman" pitchFamily="18" charset="0"/>
                <a:cs typeface="Times New Roman" pitchFamily="18" charset="0"/>
              </a:rPr>
              <a:t> </a:t>
            </a:r>
            <a:r>
              <a:rPr lang="en-US" sz="3200" b="1" dirty="0" err="1" smtClean="0">
                <a:solidFill>
                  <a:schemeClr val="accent4">
                    <a:lumMod val="10000"/>
                  </a:schemeClr>
                </a:solidFill>
                <a:latin typeface="Times New Roman" pitchFamily="18" charset="0"/>
                <a:cs typeface="Times New Roman" pitchFamily="18" charset="0"/>
              </a:rPr>
              <a:t>trăng</a:t>
            </a:r>
            <a:r>
              <a:rPr lang="en-US" sz="3200" b="1" dirty="0" smtClean="0">
                <a:solidFill>
                  <a:schemeClr val="accent4">
                    <a:lumMod val="10000"/>
                  </a:schemeClr>
                </a:solidFill>
                <a:latin typeface="Times New Roman" pitchFamily="18" charset="0"/>
                <a:cs typeface="Times New Roman" pitchFamily="18" charset="0"/>
              </a:rPr>
              <a:t> … </a:t>
            </a:r>
            <a:r>
              <a:rPr lang="en-US" sz="3200" b="1" dirty="0" err="1" smtClean="0">
                <a:solidFill>
                  <a:schemeClr val="accent4">
                    <a:lumMod val="10000"/>
                  </a:schemeClr>
                </a:solidFill>
                <a:latin typeface="Times New Roman" pitchFamily="18" charset="0"/>
                <a:cs typeface="Times New Roman" pitchFamily="18" charset="0"/>
              </a:rPr>
              <a:t>vui</a:t>
            </a:r>
            <a:r>
              <a:rPr lang="en-US" sz="3200" b="1" dirty="0" smtClean="0">
                <a:solidFill>
                  <a:schemeClr val="accent4">
                    <a:lumMod val="10000"/>
                  </a:schemeClr>
                </a:solidFill>
                <a:latin typeface="Times New Roman" pitchFamily="18" charset="0"/>
                <a:cs typeface="Times New Roman" pitchFamily="18" charset="0"/>
              </a:rPr>
              <a:t> </a:t>
            </a:r>
            <a:r>
              <a:rPr lang="en-US" sz="3200" b="1" dirty="0" err="1" smtClean="0">
                <a:solidFill>
                  <a:schemeClr val="accent4">
                    <a:lumMod val="10000"/>
                  </a:schemeClr>
                </a:solidFill>
                <a:latin typeface="Times New Roman" pitchFamily="18" charset="0"/>
                <a:cs typeface="Times New Roman" pitchFamily="18" charset="0"/>
              </a:rPr>
              <a:t>tươi</a:t>
            </a:r>
            <a:endParaRPr lang="en-US" sz="3200" b="1" dirty="0" smtClean="0">
              <a:solidFill>
                <a:schemeClr val="accent4">
                  <a:lumMod val="10000"/>
                </a:schemeClr>
              </a:solidFill>
              <a:latin typeface="Times New Roman" pitchFamily="18" charset="0"/>
              <a:cs typeface="Times New Roman" pitchFamily="18" charset="0"/>
            </a:endParaRPr>
          </a:p>
        </p:txBody>
      </p:sp>
      <p:sp>
        <p:nvSpPr>
          <p:cNvPr id="12293" name="Text Box 10"/>
          <p:cNvSpPr txBox="1">
            <a:spLocks noChangeArrowheads="1"/>
          </p:cNvSpPr>
          <p:nvPr/>
        </p:nvSpPr>
        <p:spPr bwMode="auto">
          <a:xfrm>
            <a:off x="683568" y="3643314"/>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a:spcBef>
                <a:spcPct val="50000"/>
              </a:spcBef>
              <a:defRPr/>
            </a:pPr>
            <a:r>
              <a:rPr lang="en-US" sz="3200" b="1" u="sng" dirty="0" err="1" smtClean="0">
                <a:solidFill>
                  <a:schemeClr val="accent4">
                    <a:lumMod val="10000"/>
                  </a:schemeClr>
                </a:solidFill>
                <a:latin typeface="Times New Roman" pitchFamily="18" charset="0"/>
                <a:cs typeface="Times New Roman" pitchFamily="18" charset="0"/>
              </a:rPr>
              <a:t>Đoạn</a:t>
            </a:r>
            <a:r>
              <a:rPr lang="en-US" sz="3200" b="1" u="sng" dirty="0" smtClean="0">
                <a:solidFill>
                  <a:schemeClr val="accent4">
                    <a:lumMod val="10000"/>
                  </a:schemeClr>
                </a:solidFill>
                <a:latin typeface="Times New Roman" pitchFamily="18" charset="0"/>
                <a:cs typeface="Times New Roman" pitchFamily="18" charset="0"/>
              </a:rPr>
              <a:t> 3</a:t>
            </a:r>
            <a:r>
              <a:rPr lang="en-US" sz="3200" b="1" dirty="0" smtClean="0">
                <a:solidFill>
                  <a:schemeClr val="accent4">
                    <a:lumMod val="10000"/>
                  </a:schemeClr>
                </a:solidFill>
                <a:latin typeface="Times New Roman" pitchFamily="18" charset="0"/>
                <a:cs typeface="Times New Roman" pitchFamily="18" charset="0"/>
              </a:rPr>
              <a:t>:Trăng </a:t>
            </a:r>
            <a:r>
              <a:rPr lang="en-US" sz="3200" b="1" dirty="0" err="1" smtClean="0">
                <a:solidFill>
                  <a:schemeClr val="accent4">
                    <a:lumMod val="10000"/>
                  </a:schemeClr>
                </a:solidFill>
                <a:latin typeface="Times New Roman" pitchFamily="18" charset="0"/>
                <a:cs typeface="Times New Roman" pitchFamily="18" charset="0"/>
              </a:rPr>
              <a:t>đêm</a:t>
            </a:r>
            <a:r>
              <a:rPr lang="en-US" sz="3200" b="1" dirty="0" smtClean="0">
                <a:solidFill>
                  <a:schemeClr val="accent4">
                    <a:lumMod val="10000"/>
                  </a:schemeClr>
                </a:solidFill>
                <a:latin typeface="Times New Roman" pitchFamily="18" charset="0"/>
                <a:cs typeface="Times New Roman" pitchFamily="18" charset="0"/>
              </a:rPr>
              <a:t> nay … </a:t>
            </a:r>
            <a:r>
              <a:rPr lang="en-US" sz="3200" b="1" dirty="0" err="1" smtClean="0">
                <a:solidFill>
                  <a:schemeClr val="accent4">
                    <a:lumMod val="10000"/>
                  </a:schemeClr>
                </a:solidFill>
                <a:latin typeface="Times New Roman" pitchFamily="18" charset="0"/>
                <a:cs typeface="Times New Roman" pitchFamily="18" charset="0"/>
              </a:rPr>
              <a:t>với</a:t>
            </a:r>
            <a:r>
              <a:rPr lang="en-US" sz="3200" b="1" dirty="0" smtClean="0">
                <a:solidFill>
                  <a:schemeClr val="accent4">
                    <a:lumMod val="10000"/>
                  </a:schemeClr>
                </a:solidFill>
                <a:latin typeface="Times New Roman" pitchFamily="18" charset="0"/>
                <a:cs typeface="Times New Roman" pitchFamily="18" charset="0"/>
              </a:rPr>
              <a:t> </a:t>
            </a:r>
            <a:r>
              <a:rPr lang="en-US" sz="3200" b="1" err="1" smtClean="0">
                <a:solidFill>
                  <a:schemeClr val="accent4">
                    <a:lumMod val="10000"/>
                  </a:schemeClr>
                </a:solidFill>
                <a:latin typeface="Times New Roman" pitchFamily="18" charset="0"/>
                <a:cs typeface="Times New Roman" pitchFamily="18" charset="0"/>
              </a:rPr>
              <a:t>các</a:t>
            </a:r>
            <a:r>
              <a:rPr lang="en-US" sz="3200" b="1" smtClean="0">
                <a:solidFill>
                  <a:schemeClr val="accent4">
                    <a:lumMod val="10000"/>
                  </a:schemeClr>
                </a:solidFill>
                <a:latin typeface="Times New Roman" pitchFamily="18" charset="0"/>
                <a:cs typeface="Times New Roman" pitchFamily="18" charset="0"/>
              </a:rPr>
              <a:t> </a:t>
            </a:r>
            <a:r>
              <a:rPr lang="en-US" sz="3200" b="1" smtClean="0">
                <a:solidFill>
                  <a:schemeClr val="accent4">
                    <a:lumMod val="10000"/>
                  </a:schemeClr>
                </a:solidFill>
                <a:latin typeface="Times New Roman" pitchFamily="18" charset="0"/>
                <a:cs typeface="Times New Roman" pitchFamily="18" charset="0"/>
              </a:rPr>
              <a:t>em </a:t>
            </a:r>
            <a:endParaRPr lang="en-US" sz="3200" b="1" dirty="0" smtClean="0">
              <a:solidFill>
                <a:schemeClr val="accent4">
                  <a:lumMod val="10000"/>
                </a:schemeClr>
              </a:solidFill>
              <a:latin typeface="Times New Roman" pitchFamily="18" charset="0"/>
              <a:cs typeface="Times New Roman" pitchFamily="18" charset="0"/>
            </a:endParaRPr>
          </a:p>
        </p:txBody>
      </p:sp>
      <p:sp>
        <p:nvSpPr>
          <p:cNvPr id="7" name="Rectangle 12"/>
          <p:cNvSpPr>
            <a:spLocks noChangeArrowheads="1"/>
          </p:cNvSpPr>
          <p:nvPr/>
        </p:nvSpPr>
        <p:spPr bwMode="auto">
          <a:xfrm>
            <a:off x="500034" y="785794"/>
            <a:ext cx="5513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defRPr/>
            </a:pPr>
            <a:r>
              <a:rPr lang="en-GB" altLang="vi-VN" sz="3200" b="1" dirty="0" err="1">
                <a:solidFill>
                  <a:schemeClr val="accent4">
                    <a:lumMod val="10000"/>
                  </a:schemeClr>
                </a:solidFill>
                <a:latin typeface="Times New Roman" pitchFamily="18" charset="0"/>
                <a:cs typeface="Times New Roman" pitchFamily="18" charset="0"/>
              </a:rPr>
              <a:t>Bài</a:t>
            </a:r>
            <a:r>
              <a:rPr lang="en-GB" altLang="vi-VN" sz="3200" b="1" dirty="0">
                <a:solidFill>
                  <a:schemeClr val="accent4">
                    <a:lumMod val="10000"/>
                  </a:schemeClr>
                </a:solidFill>
                <a:latin typeface="Times New Roman" pitchFamily="18" charset="0"/>
                <a:cs typeface="Times New Roman" pitchFamily="18" charset="0"/>
              </a:rPr>
              <a:t> </a:t>
            </a:r>
            <a:r>
              <a:rPr lang="en-GB" altLang="vi-VN" sz="3200" b="1" dirty="0" err="1">
                <a:solidFill>
                  <a:schemeClr val="accent4">
                    <a:lumMod val="10000"/>
                  </a:schemeClr>
                </a:solidFill>
                <a:latin typeface="Times New Roman" pitchFamily="18" charset="0"/>
                <a:cs typeface="Times New Roman" pitchFamily="18" charset="0"/>
              </a:rPr>
              <a:t>văn</a:t>
            </a:r>
            <a:r>
              <a:rPr lang="en-GB" altLang="vi-VN" sz="3200" b="1" dirty="0">
                <a:solidFill>
                  <a:schemeClr val="accent4">
                    <a:lumMod val="10000"/>
                  </a:schemeClr>
                </a:solidFill>
                <a:latin typeface="Times New Roman" pitchFamily="18" charset="0"/>
                <a:cs typeface="Times New Roman" pitchFamily="18" charset="0"/>
              </a:rPr>
              <a:t> </a:t>
            </a:r>
            <a:r>
              <a:rPr lang="en-GB" altLang="vi-VN" sz="3200" b="1" dirty="0" err="1">
                <a:solidFill>
                  <a:schemeClr val="accent4">
                    <a:lumMod val="10000"/>
                  </a:schemeClr>
                </a:solidFill>
                <a:latin typeface="Times New Roman" pitchFamily="18" charset="0"/>
                <a:cs typeface="Times New Roman" pitchFamily="18" charset="0"/>
              </a:rPr>
              <a:t>được</a:t>
            </a:r>
            <a:r>
              <a:rPr lang="en-GB" altLang="vi-VN" sz="3200" b="1" dirty="0">
                <a:solidFill>
                  <a:schemeClr val="accent4">
                    <a:lumMod val="10000"/>
                  </a:schemeClr>
                </a:solidFill>
                <a:latin typeface="Times New Roman" pitchFamily="18" charset="0"/>
                <a:cs typeface="Times New Roman" pitchFamily="18" charset="0"/>
              </a:rPr>
              <a:t> chia </a:t>
            </a:r>
            <a:r>
              <a:rPr lang="en-GB" altLang="vi-VN" sz="3200" b="1" dirty="0" err="1">
                <a:solidFill>
                  <a:schemeClr val="accent4">
                    <a:lumMod val="10000"/>
                  </a:schemeClr>
                </a:solidFill>
                <a:latin typeface="Times New Roman" pitchFamily="18" charset="0"/>
                <a:cs typeface="Times New Roman" pitchFamily="18" charset="0"/>
              </a:rPr>
              <a:t>làm</a:t>
            </a:r>
            <a:r>
              <a:rPr lang="en-GB" altLang="vi-VN" sz="3200" b="1" dirty="0">
                <a:solidFill>
                  <a:schemeClr val="accent4">
                    <a:lumMod val="10000"/>
                  </a:schemeClr>
                </a:solidFill>
                <a:latin typeface="Times New Roman" pitchFamily="18" charset="0"/>
                <a:cs typeface="Times New Roman" pitchFamily="18" charset="0"/>
              </a:rPr>
              <a:t> 3 </a:t>
            </a:r>
            <a:r>
              <a:rPr lang="en-GB" altLang="vi-VN" sz="3200" b="1" dirty="0" err="1">
                <a:solidFill>
                  <a:schemeClr val="accent4">
                    <a:lumMod val="10000"/>
                  </a:schemeClr>
                </a:solidFill>
                <a:latin typeface="Times New Roman" pitchFamily="18" charset="0"/>
                <a:cs typeface="Times New Roman" pitchFamily="18" charset="0"/>
              </a:rPr>
              <a:t>đoạn</a:t>
            </a:r>
            <a:r>
              <a:rPr lang="en-GB" altLang="vi-VN" sz="3200" b="1" dirty="0">
                <a:solidFill>
                  <a:schemeClr val="accent4">
                    <a:lumMod val="10000"/>
                  </a:schemeClr>
                </a:solidFill>
                <a:latin typeface="Times New Roman" pitchFamily="18" charset="0"/>
                <a:cs typeface="Times New Roman" pitchFamily="18" charset="0"/>
              </a:rPr>
              <a:t>:</a:t>
            </a:r>
          </a:p>
        </p:txBody>
      </p:sp>
      <p:sp>
        <p:nvSpPr>
          <p:cNvPr id="6" name="TextBox 5"/>
          <p:cNvSpPr txBox="1"/>
          <p:nvPr/>
        </p:nvSpPr>
        <p:spPr>
          <a:xfrm>
            <a:off x="1000100" y="4500570"/>
            <a:ext cx="6000792" cy="1938992"/>
          </a:xfrm>
          <a:prstGeom prst="rect">
            <a:avLst/>
          </a:prstGeom>
          <a:noFill/>
        </p:spPr>
        <p:txBody>
          <a:bodyPr wrap="square">
            <a:spAutoFit/>
          </a:bodyPr>
          <a:lstStyle/>
          <a:p>
            <a:pPr algn="ctr">
              <a:defRPr/>
            </a:pPr>
            <a:r>
              <a:rPr lang="en-US" sz="2800" b="1" dirty="0">
                <a:solidFill>
                  <a:schemeClr val="accent4">
                    <a:lumMod val="10000"/>
                  </a:schemeClr>
                </a:solidFill>
                <a:latin typeface="Times New Roman" pitchFamily="18" charset="0"/>
                <a:cs typeface="Times New Roman" pitchFamily="18" charset="0"/>
              </a:rPr>
              <a:t>*</a:t>
            </a:r>
            <a:r>
              <a:rPr lang="en-US" sz="2800" b="1" u="sng" dirty="0" err="1">
                <a:solidFill>
                  <a:schemeClr val="accent4">
                    <a:lumMod val="10000"/>
                  </a:schemeClr>
                </a:solidFill>
                <a:latin typeface="Times New Roman" pitchFamily="18" charset="0"/>
                <a:cs typeface="Times New Roman" pitchFamily="18" charset="0"/>
              </a:rPr>
              <a:t>Giọng</a:t>
            </a:r>
            <a:r>
              <a:rPr lang="en-US" sz="2800" b="1" u="sng" dirty="0">
                <a:solidFill>
                  <a:schemeClr val="accent4">
                    <a:lumMod val="10000"/>
                  </a:schemeClr>
                </a:solidFill>
                <a:latin typeface="Times New Roman" pitchFamily="18" charset="0"/>
                <a:cs typeface="Times New Roman" pitchFamily="18" charset="0"/>
              </a:rPr>
              <a:t> </a:t>
            </a:r>
            <a:r>
              <a:rPr lang="en-US" sz="2800" b="1" u="sng" dirty="0" err="1">
                <a:solidFill>
                  <a:schemeClr val="accent4">
                    <a:lumMod val="10000"/>
                  </a:schemeClr>
                </a:solidFill>
                <a:latin typeface="Times New Roman" pitchFamily="18" charset="0"/>
                <a:cs typeface="Times New Roman" pitchFamily="18" charset="0"/>
              </a:rPr>
              <a:t>đọc</a:t>
            </a:r>
            <a:endParaRPr lang="en-US" sz="2800" b="1" u="sng" dirty="0">
              <a:solidFill>
                <a:schemeClr val="accent4">
                  <a:lumMod val="10000"/>
                </a:schemeClr>
              </a:solidFill>
              <a:latin typeface="Times New Roman" pitchFamily="18" charset="0"/>
              <a:cs typeface="Times New Roman" pitchFamily="18" charset="0"/>
            </a:endParaRPr>
          </a:p>
          <a:p>
            <a:pPr>
              <a:defRPr/>
            </a:pPr>
            <a:r>
              <a:rPr lang="en-US" sz="2400" b="1" dirty="0" err="1">
                <a:solidFill>
                  <a:schemeClr val="accent4">
                    <a:lumMod val="10000"/>
                  </a:schemeClr>
                </a:solidFill>
                <a:latin typeface="Times New Roman" pitchFamily="18" charset="0"/>
                <a:cs typeface="Times New Roman" pitchFamily="18" charset="0"/>
              </a:rPr>
              <a:t>Nhẹ</a:t>
            </a:r>
            <a:r>
              <a:rPr lang="en-US" sz="2400" b="1" dirty="0">
                <a:solidFill>
                  <a:schemeClr val="accent4">
                    <a:lumMod val="10000"/>
                  </a:schemeClr>
                </a:solidFill>
                <a:latin typeface="Times New Roman" pitchFamily="18" charset="0"/>
                <a:cs typeface="Times New Roman" pitchFamily="18" charset="0"/>
              </a:rPr>
              <a:t> </a:t>
            </a:r>
            <a:r>
              <a:rPr lang="en-US" sz="2400" b="1" err="1">
                <a:solidFill>
                  <a:schemeClr val="accent4">
                    <a:lumMod val="10000"/>
                  </a:schemeClr>
                </a:solidFill>
                <a:latin typeface="Times New Roman" pitchFamily="18" charset="0"/>
                <a:cs typeface="Times New Roman" pitchFamily="18" charset="0"/>
              </a:rPr>
              <a:t>nhàng</a:t>
            </a:r>
            <a:r>
              <a:rPr lang="en-US" sz="2400" b="1" smtClean="0">
                <a:solidFill>
                  <a:schemeClr val="accent4">
                    <a:lumMod val="10000"/>
                  </a:schemeClr>
                </a:solidFill>
                <a:latin typeface="Times New Roman" pitchFamily="18" charset="0"/>
                <a:cs typeface="Times New Roman" pitchFamily="18" charset="0"/>
              </a:rPr>
              <a:t>, tự  </a:t>
            </a:r>
            <a:r>
              <a:rPr lang="en-US" sz="2400" b="1" dirty="0" err="1">
                <a:solidFill>
                  <a:schemeClr val="accent4">
                    <a:lumMod val="10000"/>
                  </a:schemeClr>
                </a:solidFill>
                <a:latin typeface="Times New Roman" pitchFamily="18" charset="0"/>
                <a:cs typeface="Times New Roman" pitchFamily="18" charset="0"/>
              </a:rPr>
              <a:t>hào</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về</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đất</a:t>
            </a:r>
            <a:r>
              <a:rPr lang="en-US" sz="2400" b="1" dirty="0">
                <a:solidFill>
                  <a:schemeClr val="accent4">
                    <a:lumMod val="10000"/>
                  </a:schemeClr>
                </a:solidFill>
                <a:latin typeface="Times New Roman" pitchFamily="18" charset="0"/>
                <a:cs typeface="Times New Roman" pitchFamily="18" charset="0"/>
              </a:rPr>
              <a:t> </a:t>
            </a:r>
            <a:r>
              <a:rPr lang="en-US" sz="2400" b="1" err="1">
                <a:solidFill>
                  <a:schemeClr val="accent4">
                    <a:lumMod val="10000"/>
                  </a:schemeClr>
                </a:solidFill>
                <a:latin typeface="Times New Roman" pitchFamily="18" charset="0"/>
                <a:cs typeface="Times New Roman" pitchFamily="18" charset="0"/>
              </a:rPr>
              <a:t>nước</a:t>
            </a:r>
            <a:r>
              <a:rPr lang="en-US" sz="2400" b="1" smtClean="0">
                <a:solidFill>
                  <a:schemeClr val="accent4">
                    <a:lumMod val="10000"/>
                  </a:schemeClr>
                </a:solidFill>
                <a:latin typeface="Times New Roman" pitchFamily="18" charset="0"/>
                <a:cs typeface="Times New Roman" pitchFamily="18" charset="0"/>
              </a:rPr>
              <a:t>, về </a:t>
            </a:r>
            <a:r>
              <a:rPr lang="en-US" sz="2400" b="1" dirty="0" err="1">
                <a:solidFill>
                  <a:schemeClr val="accent4">
                    <a:lumMod val="10000"/>
                  </a:schemeClr>
                </a:solidFill>
                <a:latin typeface="Times New Roman" pitchFamily="18" charset="0"/>
                <a:cs typeface="Times New Roman" pitchFamily="18" charset="0"/>
              </a:rPr>
              <a:t>ước</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mơ</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của</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anh</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chiến</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sĩ</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về</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tương</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lai</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của</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thiếu</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nhi</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của</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đất</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nước</a:t>
            </a:r>
            <a:r>
              <a:rPr lang="en-US" sz="2400" b="1" dirty="0">
                <a:solidFill>
                  <a:schemeClr val="accent4">
                    <a:lumMod val="10000"/>
                  </a:schemeClr>
                </a:solidFill>
                <a:latin typeface="Times New Roman" pitchFamily="18" charset="0"/>
                <a:cs typeface="Times New Roman" pitchFamily="18" charset="0"/>
              </a:rPr>
              <a:t>.</a:t>
            </a:r>
          </a:p>
          <a:p>
            <a:pPr>
              <a:defRPr/>
            </a:pPr>
            <a:endParaRPr lang="en-US" sz="2000" b="1" u="sng" dirty="0">
              <a:solidFill>
                <a:schemeClr val="accent4">
                  <a:lumMod val="10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1000"/>
                                        <p:tgtEl>
                                          <p:spTgt spid="12291"/>
                                        </p:tgtEl>
                                      </p:cBhvr>
                                    </p:animEffect>
                                    <p:anim calcmode="lin" valueType="num">
                                      <p:cBhvr>
                                        <p:cTn id="13" dur="1000" fill="hold"/>
                                        <p:tgtEl>
                                          <p:spTgt spid="12291"/>
                                        </p:tgtEl>
                                        <p:attrNameLst>
                                          <p:attrName>ppt_x</p:attrName>
                                        </p:attrNameLst>
                                      </p:cBhvr>
                                      <p:tavLst>
                                        <p:tav tm="0">
                                          <p:val>
                                            <p:strVal val="#ppt_x"/>
                                          </p:val>
                                        </p:tav>
                                        <p:tav tm="100000">
                                          <p:val>
                                            <p:strVal val="#ppt_x"/>
                                          </p:val>
                                        </p:tav>
                                      </p:tavLst>
                                    </p:anim>
                                    <p:anim calcmode="lin" valueType="num">
                                      <p:cBhvr>
                                        <p:cTn id="14"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animEffect transition="in" filter="fade">
                                      <p:cBhvr>
                                        <p:cTn id="19" dur="1000"/>
                                        <p:tgtEl>
                                          <p:spTgt spid="12292"/>
                                        </p:tgtEl>
                                      </p:cBhvr>
                                    </p:animEffect>
                                    <p:anim calcmode="lin" valueType="num">
                                      <p:cBhvr>
                                        <p:cTn id="20" dur="1000" fill="hold"/>
                                        <p:tgtEl>
                                          <p:spTgt spid="12292"/>
                                        </p:tgtEl>
                                        <p:attrNameLst>
                                          <p:attrName>ppt_x</p:attrName>
                                        </p:attrNameLst>
                                      </p:cBhvr>
                                      <p:tavLst>
                                        <p:tav tm="0">
                                          <p:val>
                                            <p:strVal val="#ppt_x"/>
                                          </p:val>
                                        </p:tav>
                                        <p:tav tm="100000">
                                          <p:val>
                                            <p:strVal val="#ppt_x"/>
                                          </p:val>
                                        </p:tav>
                                      </p:tavLst>
                                    </p:anim>
                                    <p:anim calcmode="lin" valueType="num">
                                      <p:cBhvr>
                                        <p:cTn id="21"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293"/>
                                        </p:tgtEl>
                                        <p:attrNameLst>
                                          <p:attrName>style.visibility</p:attrName>
                                        </p:attrNameLst>
                                      </p:cBhvr>
                                      <p:to>
                                        <p:strVal val="visible"/>
                                      </p:to>
                                    </p:set>
                                    <p:animEffect transition="in" filter="fade">
                                      <p:cBhvr>
                                        <p:cTn id="26" dur="1000"/>
                                        <p:tgtEl>
                                          <p:spTgt spid="12293"/>
                                        </p:tgtEl>
                                      </p:cBhvr>
                                    </p:animEffect>
                                    <p:anim calcmode="lin" valueType="num">
                                      <p:cBhvr>
                                        <p:cTn id="27" dur="1000" fill="hold"/>
                                        <p:tgtEl>
                                          <p:spTgt spid="12293"/>
                                        </p:tgtEl>
                                        <p:attrNameLst>
                                          <p:attrName>ppt_x</p:attrName>
                                        </p:attrNameLst>
                                      </p:cBhvr>
                                      <p:tavLst>
                                        <p:tav tm="0">
                                          <p:val>
                                            <p:strVal val="#ppt_x"/>
                                          </p:val>
                                        </p:tav>
                                        <p:tav tm="100000">
                                          <p:val>
                                            <p:strVal val="#ppt_x"/>
                                          </p:val>
                                        </p:tav>
                                      </p:tavLst>
                                    </p:anim>
                                    <p:anim calcmode="lin" valueType="num">
                                      <p:cBhvr>
                                        <p:cTn id="28"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3810000" y="990600"/>
            <a:ext cx="184150" cy="366713"/>
          </a:xfrm>
          <a:prstGeom prst="rect">
            <a:avLst/>
          </a:prstGeom>
          <a:noFill/>
          <a:ln w="9525">
            <a:noFill/>
            <a:miter lim="800000"/>
            <a:headEnd/>
            <a:tailEnd/>
          </a:ln>
        </p:spPr>
        <p:txBody>
          <a:bodyPr wrap="none">
            <a:spAutoFit/>
          </a:bodyPr>
          <a:lstStyle/>
          <a:p>
            <a:endParaRPr lang="en-US" b="1">
              <a:solidFill>
                <a:srgbClr val="0000FF"/>
              </a:solidFill>
            </a:endParaRPr>
          </a:p>
        </p:txBody>
      </p:sp>
      <p:sp>
        <p:nvSpPr>
          <p:cNvPr id="6147" name="Text Box 6"/>
          <p:cNvSpPr txBox="1">
            <a:spLocks noChangeArrowheads="1"/>
          </p:cNvSpPr>
          <p:nvPr/>
        </p:nvSpPr>
        <p:spPr bwMode="auto">
          <a:xfrm>
            <a:off x="2819400" y="685800"/>
            <a:ext cx="3790950" cy="519113"/>
          </a:xfrm>
          <a:prstGeom prst="rect">
            <a:avLst/>
          </a:prstGeom>
          <a:noFill/>
          <a:ln w="9525">
            <a:noFill/>
            <a:miter lim="800000"/>
            <a:headEnd/>
            <a:tailEnd/>
          </a:ln>
        </p:spPr>
        <p:txBody>
          <a:bodyPr>
            <a:spAutoFit/>
          </a:bodyPr>
          <a:lstStyle/>
          <a:p>
            <a:pPr algn="ctr">
              <a:spcBef>
                <a:spcPct val="50000"/>
              </a:spcBef>
            </a:pPr>
            <a:r>
              <a:rPr lang="en-US" sz="2800" b="1" smtClean="0">
                <a:solidFill>
                  <a:srgbClr val="0000FF"/>
                </a:solidFill>
                <a:latin typeface=".VnTime" pitchFamily="34" charset="0"/>
              </a:rPr>
              <a:t>Tập đọc</a:t>
            </a:r>
            <a:endParaRPr lang="en-US" sz="2800" b="1">
              <a:solidFill>
                <a:srgbClr val="0000FF"/>
              </a:solidFill>
              <a:latin typeface=".VnTime" pitchFamily="34" charset="0"/>
            </a:endParaRPr>
          </a:p>
        </p:txBody>
      </p:sp>
      <p:sp>
        <p:nvSpPr>
          <p:cNvPr id="8199" name="Text Box 7"/>
          <p:cNvSpPr txBox="1">
            <a:spLocks noChangeArrowheads="1"/>
          </p:cNvSpPr>
          <p:nvPr/>
        </p:nvSpPr>
        <p:spPr bwMode="auto">
          <a:xfrm>
            <a:off x="762000" y="2057400"/>
            <a:ext cx="2994025" cy="523220"/>
          </a:xfrm>
          <a:prstGeom prst="rect">
            <a:avLst/>
          </a:prstGeom>
          <a:noFill/>
          <a:ln w="9525">
            <a:noFill/>
            <a:miter lim="800000"/>
            <a:headEnd/>
            <a:tailEnd/>
          </a:ln>
        </p:spPr>
        <p:txBody>
          <a:bodyPr>
            <a:spAutoFit/>
          </a:bodyPr>
          <a:lstStyle/>
          <a:p>
            <a:r>
              <a:rPr lang="vi-VN" sz="2800" b="1" u="sng">
                <a:latin typeface="+mj-lt"/>
              </a:rPr>
              <a:t>Luyện đọc</a:t>
            </a:r>
          </a:p>
        </p:txBody>
      </p:sp>
      <p:sp>
        <p:nvSpPr>
          <p:cNvPr id="8201" name="Text Box 9"/>
          <p:cNvSpPr txBox="1">
            <a:spLocks noChangeArrowheads="1"/>
          </p:cNvSpPr>
          <p:nvPr/>
        </p:nvSpPr>
        <p:spPr bwMode="auto">
          <a:xfrm>
            <a:off x="3048000" y="1219200"/>
            <a:ext cx="4919663" cy="584775"/>
          </a:xfrm>
          <a:prstGeom prst="rect">
            <a:avLst/>
          </a:prstGeom>
          <a:noFill/>
          <a:ln w="9525">
            <a:noFill/>
            <a:miter lim="800000"/>
            <a:headEnd/>
            <a:tailEnd/>
          </a:ln>
        </p:spPr>
        <p:txBody>
          <a:bodyPr>
            <a:spAutoFit/>
          </a:bodyPr>
          <a:lstStyle/>
          <a:p>
            <a:r>
              <a:rPr lang="vi-VN" sz="3200" b="1">
                <a:solidFill>
                  <a:srgbClr val="FF0000"/>
                </a:solidFill>
                <a:latin typeface="+mj-lt"/>
              </a:rPr>
              <a:t>Trung thu độc lập</a:t>
            </a:r>
          </a:p>
        </p:txBody>
      </p:sp>
      <p:sp>
        <p:nvSpPr>
          <p:cNvPr id="8202" name="Text Box 10"/>
          <p:cNvSpPr txBox="1">
            <a:spLocks noChangeArrowheads="1"/>
          </p:cNvSpPr>
          <p:nvPr/>
        </p:nvSpPr>
        <p:spPr bwMode="auto">
          <a:xfrm>
            <a:off x="5257800" y="2057400"/>
            <a:ext cx="2955925" cy="523220"/>
          </a:xfrm>
          <a:prstGeom prst="rect">
            <a:avLst/>
          </a:prstGeom>
          <a:noFill/>
          <a:ln w="9525">
            <a:noFill/>
            <a:miter lim="800000"/>
            <a:headEnd/>
            <a:tailEnd/>
          </a:ln>
        </p:spPr>
        <p:txBody>
          <a:bodyPr>
            <a:spAutoFit/>
          </a:bodyPr>
          <a:lstStyle/>
          <a:p>
            <a:r>
              <a:rPr lang="en-US" sz="2800" b="1" u="sng" smtClean="0">
                <a:latin typeface="Times New Roman" pitchFamily="18" charset="0"/>
                <a:cs typeface="Times New Roman" pitchFamily="18" charset="0"/>
              </a:rPr>
              <a:t>Tìm </a:t>
            </a:r>
            <a:r>
              <a:rPr lang="en-US" sz="2800" b="1" u="sng">
                <a:latin typeface="Times New Roman" pitchFamily="18" charset="0"/>
                <a:cs typeface="Times New Roman" pitchFamily="18" charset="0"/>
              </a:rPr>
              <a:t>hiểu bài</a:t>
            </a:r>
          </a:p>
        </p:txBody>
      </p:sp>
      <p:sp>
        <p:nvSpPr>
          <p:cNvPr id="8203" name="Text Box 11"/>
          <p:cNvSpPr txBox="1">
            <a:spLocks noChangeArrowheads="1"/>
          </p:cNvSpPr>
          <p:nvPr/>
        </p:nvSpPr>
        <p:spPr bwMode="auto">
          <a:xfrm>
            <a:off x="152400" y="2762518"/>
            <a:ext cx="4419600" cy="1384995"/>
          </a:xfrm>
          <a:prstGeom prst="rect">
            <a:avLst/>
          </a:prstGeom>
          <a:noFill/>
          <a:ln w="9525">
            <a:noFill/>
            <a:miter lim="800000"/>
            <a:headEnd/>
            <a:tailEnd/>
          </a:ln>
        </p:spPr>
        <p:txBody>
          <a:bodyPr wrap="square">
            <a:spAutoFit/>
          </a:bodyPr>
          <a:lstStyle/>
          <a:p>
            <a:r>
              <a:rPr lang="en-US" sz="2800" b="1" smtClean="0">
                <a:solidFill>
                  <a:schemeClr val="tx2">
                    <a:lumMod val="75000"/>
                  </a:schemeClr>
                </a:solidFill>
                <a:latin typeface="Times New Roman" pitchFamily="18" charset="0"/>
                <a:cs typeface="Times New Roman" pitchFamily="18" charset="0"/>
              </a:rPr>
              <a:t>- Gió núi </a:t>
            </a:r>
            <a:r>
              <a:rPr lang="en-US" sz="2800" b="1">
                <a:solidFill>
                  <a:schemeClr val="tx2">
                    <a:lumMod val="75000"/>
                  </a:schemeClr>
                </a:solidFill>
                <a:latin typeface="Times New Roman" pitchFamily="18" charset="0"/>
                <a:cs typeface="Times New Roman" pitchFamily="18" charset="0"/>
              </a:rPr>
              <a:t>bao la</a:t>
            </a:r>
          </a:p>
          <a:p>
            <a:r>
              <a:rPr lang="en-US" sz="2800" b="1" smtClean="0">
                <a:solidFill>
                  <a:srgbClr val="193D69"/>
                </a:solidFill>
                <a:latin typeface="+mj-lt"/>
              </a:rPr>
              <a:t>- </a:t>
            </a:r>
            <a:r>
              <a:rPr lang="vi-VN" sz="2800" b="1" smtClean="0">
                <a:solidFill>
                  <a:srgbClr val="193D69"/>
                </a:solidFill>
                <a:latin typeface="+mj-lt"/>
              </a:rPr>
              <a:t>độc </a:t>
            </a:r>
            <a:r>
              <a:rPr lang="vi-VN" sz="2800" b="1">
                <a:solidFill>
                  <a:srgbClr val="193D69"/>
                </a:solidFill>
                <a:latin typeface="+mj-lt"/>
              </a:rPr>
              <a:t>lập</a:t>
            </a:r>
          </a:p>
          <a:p>
            <a:r>
              <a:rPr lang="en-US" sz="2800" b="1" smtClean="0">
                <a:solidFill>
                  <a:srgbClr val="193D69"/>
                </a:solidFill>
                <a:latin typeface="+mj-lt"/>
              </a:rPr>
              <a:t>- </a:t>
            </a:r>
            <a:r>
              <a:rPr lang="vi-VN" sz="2800" b="1" smtClean="0">
                <a:solidFill>
                  <a:srgbClr val="193D69"/>
                </a:solidFill>
                <a:latin typeface="+mj-lt"/>
              </a:rPr>
              <a:t>mươi </a:t>
            </a:r>
            <a:r>
              <a:rPr lang="vi-VN" sz="2800" b="1">
                <a:solidFill>
                  <a:srgbClr val="193D69"/>
                </a:solidFill>
                <a:latin typeface="+mj-lt"/>
              </a:rPr>
              <a:t>mười lăm năm nữa</a:t>
            </a:r>
          </a:p>
        </p:txBody>
      </p:sp>
      <p:sp>
        <p:nvSpPr>
          <p:cNvPr id="6152" name="Line 12"/>
          <p:cNvSpPr>
            <a:spLocks noChangeShapeType="1"/>
          </p:cNvSpPr>
          <p:nvPr/>
        </p:nvSpPr>
        <p:spPr bwMode="auto">
          <a:xfrm flipH="1">
            <a:off x="4427984" y="2438400"/>
            <a:ext cx="0" cy="4419600"/>
          </a:xfrm>
          <a:prstGeom prst="line">
            <a:avLst/>
          </a:prstGeom>
          <a:noFill/>
          <a:ln w="38100" cmpd="dbl">
            <a:solidFill>
              <a:srgbClr val="0066FF"/>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ox(in)">
                                      <p:cBhvr>
                                        <p:cTn id="7" dur="500"/>
                                        <p:tgtEl>
                                          <p:spTgt spid="819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202"/>
                                        </p:tgtEl>
                                        <p:attrNameLst>
                                          <p:attrName>style.visibility</p:attrName>
                                        </p:attrNameLst>
                                      </p:cBhvr>
                                      <p:to>
                                        <p:strVal val="visible"/>
                                      </p:to>
                                    </p:set>
                                    <p:animEffect transition="in" filter="box(in)">
                                      <p:cBhvr>
                                        <p:cTn id="10" dur="500"/>
                                        <p:tgtEl>
                                          <p:spTgt spid="820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203"/>
                                        </p:tgtEl>
                                        <p:attrNameLst>
                                          <p:attrName>style.visibility</p:attrName>
                                        </p:attrNameLst>
                                      </p:cBhvr>
                                      <p:to>
                                        <p:strVal val="visible"/>
                                      </p:to>
                                    </p:set>
                                    <p:animEffect transition="in" filter="checkerboard(across)">
                                      <p:cBhvr>
                                        <p:cTn id="15"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2" grpId="0"/>
      <p:bldP spid="82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14282" y="285728"/>
            <a:ext cx="4143404" cy="879475"/>
          </a:xfrm>
          <a:prstGeom prst="horizontalScroll">
            <a:avLst/>
          </a:prstGeom>
          <a:solidFill>
            <a:schemeClr val="accent3"/>
          </a:solidFill>
          <a:ln w="9525" cap="flat" cmpd="sng" algn="ctr">
            <a:solidFill>
              <a:schemeClr val="tx1"/>
            </a:solidFill>
            <a:prstDash val="solid"/>
            <a:round/>
            <a:headEnd type="none" w="med" len="med"/>
            <a:tailEnd type="none" w="med" len="med"/>
          </a:ln>
          <a:effectLst/>
          <a:extLst/>
        </p:spPr>
        <p:txBody>
          <a:bodyPr/>
          <a:lstStyle/>
          <a:p>
            <a:pPr algn="ctr" eaLnBrk="0" hangingPunct="0">
              <a:defRPr/>
            </a:pPr>
            <a:r>
              <a:rPr lang="en-US" sz="3200" b="1" dirty="0" err="1">
                <a:solidFill>
                  <a:schemeClr val="accent4">
                    <a:lumMod val="10000"/>
                  </a:schemeClr>
                </a:solidFill>
                <a:latin typeface="Times New Roman" pitchFamily="18" charset="0"/>
                <a:cs typeface="Times New Roman" pitchFamily="18" charset="0"/>
              </a:rPr>
              <a:t>Luyện</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đọc</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câu</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dài</a:t>
            </a:r>
            <a:endParaRPr lang="en-US" sz="3200" b="1" dirty="0">
              <a:solidFill>
                <a:schemeClr val="accent4">
                  <a:lumMod val="10000"/>
                </a:schemeClr>
              </a:solidFill>
              <a:latin typeface="Times New Roman" pitchFamily="18" charset="0"/>
              <a:cs typeface="Times New Roman" pitchFamily="18" charset="0"/>
            </a:endParaRPr>
          </a:p>
        </p:txBody>
      </p:sp>
      <p:sp>
        <p:nvSpPr>
          <p:cNvPr id="6" name="Line 8"/>
          <p:cNvSpPr>
            <a:spLocks noChangeShapeType="1"/>
          </p:cNvSpPr>
          <p:nvPr/>
        </p:nvSpPr>
        <p:spPr bwMode="auto">
          <a:xfrm flipV="1">
            <a:off x="4071934" y="2428868"/>
            <a:ext cx="85725" cy="401637"/>
          </a:xfrm>
          <a:prstGeom prst="line">
            <a:avLst/>
          </a:prstGeom>
          <a:noFill/>
          <a:ln w="38100">
            <a:solidFill>
              <a:srgbClr val="FF0000"/>
            </a:solidFill>
            <a:round/>
            <a:headEnd/>
            <a:tailEnd/>
          </a:ln>
        </p:spPr>
        <p:txBody>
          <a:bodyPr/>
          <a:lstStyle/>
          <a:p>
            <a:endParaRPr lang="en-US" sz="2000"/>
          </a:p>
        </p:txBody>
      </p:sp>
      <p:sp>
        <p:nvSpPr>
          <p:cNvPr id="8" name="Line 8"/>
          <p:cNvSpPr>
            <a:spLocks noChangeShapeType="1"/>
          </p:cNvSpPr>
          <p:nvPr/>
        </p:nvSpPr>
        <p:spPr bwMode="auto">
          <a:xfrm flipV="1">
            <a:off x="7072330" y="2928934"/>
            <a:ext cx="1371600" cy="0"/>
          </a:xfrm>
          <a:prstGeom prst="line">
            <a:avLst/>
          </a:prstGeom>
          <a:noFill/>
          <a:ln w="38100">
            <a:solidFill>
              <a:srgbClr val="FF0000"/>
            </a:solidFill>
            <a:round/>
            <a:headEnd/>
            <a:tailEnd/>
          </a:ln>
        </p:spPr>
        <p:txBody>
          <a:bodyPr/>
          <a:lstStyle/>
          <a:p>
            <a:endParaRPr lang="en-US" sz="2000"/>
          </a:p>
        </p:txBody>
      </p:sp>
      <p:sp>
        <p:nvSpPr>
          <p:cNvPr id="10" name="TextBox 9"/>
          <p:cNvSpPr txBox="1"/>
          <p:nvPr/>
        </p:nvSpPr>
        <p:spPr>
          <a:xfrm>
            <a:off x="639761" y="1857364"/>
            <a:ext cx="8504239" cy="1569660"/>
          </a:xfrm>
          <a:prstGeom prst="rect">
            <a:avLst/>
          </a:prstGeom>
          <a:noFill/>
        </p:spPr>
        <p:txBody>
          <a:bodyPr wrap="square">
            <a:spAutoFit/>
          </a:bodyPr>
          <a:lstStyle/>
          <a:p>
            <a:pPr marL="457200" indent="-457200">
              <a:buFontTx/>
              <a:buChar char="-"/>
              <a:defRPr/>
            </a:pPr>
            <a:r>
              <a:rPr lang="en-US" sz="3200" b="1" dirty="0" err="1">
                <a:solidFill>
                  <a:schemeClr val="accent4">
                    <a:lumMod val="10000"/>
                  </a:schemeClr>
                </a:solidFill>
                <a:latin typeface="Times New Roman" pitchFamily="18" charset="0"/>
                <a:cs typeface="Times New Roman" pitchFamily="18" charset="0"/>
              </a:rPr>
              <a:t>Đêm</a:t>
            </a:r>
            <a:r>
              <a:rPr lang="en-US" sz="3200" b="1" dirty="0">
                <a:solidFill>
                  <a:schemeClr val="accent4">
                    <a:lumMod val="10000"/>
                  </a:schemeClr>
                </a:solidFill>
                <a:latin typeface="Times New Roman" pitchFamily="18" charset="0"/>
                <a:cs typeface="Times New Roman" pitchFamily="18" charset="0"/>
              </a:rPr>
              <a:t> nay  </a:t>
            </a:r>
            <a:r>
              <a:rPr lang="en-US" sz="3200" b="1" dirty="0" err="1">
                <a:solidFill>
                  <a:schemeClr val="accent4">
                    <a:lumMod val="10000"/>
                  </a:schemeClr>
                </a:solidFill>
                <a:latin typeface="Times New Roman" pitchFamily="18" charset="0"/>
                <a:cs typeface="Times New Roman" pitchFamily="18" charset="0"/>
              </a:rPr>
              <a:t>anh</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đứng</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gác</a:t>
            </a:r>
            <a:r>
              <a:rPr lang="en-US" sz="3200" b="1" dirty="0">
                <a:solidFill>
                  <a:schemeClr val="accent4">
                    <a:lumMod val="10000"/>
                  </a:schemeClr>
                </a:solidFill>
                <a:latin typeface="Times New Roman" pitchFamily="18" charset="0"/>
                <a:cs typeface="Times New Roman" pitchFamily="18" charset="0"/>
              </a:rPr>
              <a:t> ở </a:t>
            </a:r>
            <a:r>
              <a:rPr lang="en-US" sz="3200" b="1" dirty="0" err="1">
                <a:solidFill>
                  <a:schemeClr val="accent4">
                    <a:lumMod val="10000"/>
                  </a:schemeClr>
                </a:solidFill>
                <a:latin typeface="Times New Roman" pitchFamily="18" charset="0"/>
                <a:cs typeface="Times New Roman" pitchFamily="18" charset="0"/>
              </a:rPr>
              <a:t>trại</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Trăng</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ngàn</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và</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gió</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núi</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bao</a:t>
            </a:r>
            <a:r>
              <a:rPr lang="en-US" sz="3200" b="1" dirty="0">
                <a:solidFill>
                  <a:schemeClr val="accent4">
                    <a:lumMod val="10000"/>
                  </a:schemeClr>
                </a:solidFill>
                <a:latin typeface="Times New Roman" pitchFamily="18" charset="0"/>
                <a:cs typeface="Times New Roman" pitchFamily="18" charset="0"/>
              </a:rPr>
              <a:t> </a:t>
            </a:r>
            <a:r>
              <a:rPr lang="en-US" sz="3200" b="1" dirty="0" smtClean="0">
                <a:solidFill>
                  <a:schemeClr val="accent4">
                    <a:lumMod val="10000"/>
                  </a:schemeClr>
                </a:solidFill>
                <a:latin typeface="Times New Roman" pitchFamily="18" charset="0"/>
                <a:cs typeface="Times New Roman" pitchFamily="18" charset="0"/>
              </a:rPr>
              <a:t>la   </a:t>
            </a:r>
            <a:r>
              <a:rPr lang="en-US" sz="3200" b="1" dirty="0" err="1">
                <a:solidFill>
                  <a:schemeClr val="accent4">
                    <a:lumMod val="10000"/>
                  </a:schemeClr>
                </a:solidFill>
                <a:latin typeface="Times New Roman" pitchFamily="18" charset="0"/>
                <a:cs typeface="Times New Roman" pitchFamily="18" charset="0"/>
              </a:rPr>
              <a:t>khiến</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lòng</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anh</a:t>
            </a:r>
            <a:r>
              <a:rPr lang="en-US" sz="3200" b="1" dirty="0">
                <a:solidFill>
                  <a:schemeClr val="accent4">
                    <a:lumMod val="10000"/>
                  </a:schemeClr>
                </a:solidFill>
                <a:latin typeface="Times New Roman" pitchFamily="18" charset="0"/>
                <a:cs typeface="Times New Roman" pitchFamily="18" charset="0"/>
              </a:rPr>
              <a:t> man </a:t>
            </a:r>
            <a:r>
              <a:rPr lang="en-US" sz="3200" b="1" dirty="0" err="1">
                <a:solidFill>
                  <a:schemeClr val="accent4">
                    <a:lumMod val="10000"/>
                  </a:schemeClr>
                </a:solidFill>
                <a:latin typeface="Times New Roman" pitchFamily="18" charset="0"/>
                <a:cs typeface="Times New Roman" pitchFamily="18" charset="0"/>
              </a:rPr>
              <a:t>mác</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nghĩ</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tới</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trung</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thu</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và</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nghĩ</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tới</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các</a:t>
            </a:r>
            <a:r>
              <a:rPr lang="en-US" sz="3200" b="1" dirty="0">
                <a:solidFill>
                  <a:schemeClr val="accent4">
                    <a:lumMod val="10000"/>
                  </a:schemeClr>
                </a:solidFill>
                <a:latin typeface="Times New Roman" pitchFamily="18" charset="0"/>
                <a:cs typeface="Times New Roman" pitchFamily="18" charset="0"/>
              </a:rPr>
              <a:t> </a:t>
            </a:r>
            <a:r>
              <a:rPr lang="en-US" sz="3200" b="1" dirty="0" err="1">
                <a:solidFill>
                  <a:schemeClr val="accent4">
                    <a:lumMod val="10000"/>
                  </a:schemeClr>
                </a:solidFill>
                <a:latin typeface="Times New Roman" pitchFamily="18" charset="0"/>
                <a:cs typeface="Times New Roman" pitchFamily="18" charset="0"/>
              </a:rPr>
              <a:t>em</a:t>
            </a:r>
            <a:r>
              <a:rPr lang="en-US" sz="3200" b="1" dirty="0">
                <a:solidFill>
                  <a:schemeClr val="accent4">
                    <a:lumMod val="10000"/>
                  </a:schemeClr>
                </a:solidFill>
                <a:latin typeface="Times New Roman" pitchFamily="18" charset="0"/>
                <a:cs typeface="Times New Roman" pitchFamily="18" charset="0"/>
              </a:rPr>
              <a:t>.</a:t>
            </a:r>
          </a:p>
        </p:txBody>
      </p:sp>
      <p:sp>
        <p:nvSpPr>
          <p:cNvPr id="12" name="Line 8"/>
          <p:cNvSpPr>
            <a:spLocks noChangeShapeType="1"/>
          </p:cNvSpPr>
          <p:nvPr/>
        </p:nvSpPr>
        <p:spPr bwMode="auto">
          <a:xfrm flipV="1">
            <a:off x="2786050" y="2000240"/>
            <a:ext cx="85725" cy="400050"/>
          </a:xfrm>
          <a:prstGeom prst="line">
            <a:avLst/>
          </a:prstGeom>
          <a:noFill/>
          <a:ln w="38100">
            <a:solidFill>
              <a:srgbClr val="FF0000"/>
            </a:solidFill>
            <a:round/>
            <a:headEnd/>
            <a:tailEnd/>
          </a:ln>
        </p:spPr>
        <p:txBody>
          <a:bodyPr/>
          <a:lstStyle/>
          <a:p>
            <a:endParaRPr lang="en-US" sz="2000"/>
          </a:p>
        </p:txBody>
      </p:sp>
      <p:sp>
        <p:nvSpPr>
          <p:cNvPr id="11" name="TextBox 10"/>
          <p:cNvSpPr txBox="1"/>
          <p:nvPr/>
        </p:nvSpPr>
        <p:spPr>
          <a:xfrm>
            <a:off x="881063" y="3786190"/>
            <a:ext cx="8262937" cy="2062103"/>
          </a:xfrm>
          <a:prstGeom prst="rect">
            <a:avLst/>
          </a:prstGeom>
          <a:noFill/>
        </p:spPr>
        <p:txBody>
          <a:bodyPr>
            <a:spAutoFit/>
          </a:bodyPr>
          <a:lstStyle/>
          <a:p>
            <a:pPr>
              <a:defRPr/>
            </a:pPr>
            <a:r>
              <a:rPr lang="en-US" sz="3200" b="1" dirty="0">
                <a:solidFill>
                  <a:schemeClr val="accent4">
                    <a:lumMod val="10000"/>
                  </a:schemeClr>
                </a:solidFill>
                <a:latin typeface="Times New Roman" pitchFamily="18" charset="0"/>
                <a:cs typeface="Times New Roman" pitchFamily="18" charset="0"/>
              </a:rPr>
              <a:t>-   </a:t>
            </a:r>
            <a:r>
              <a:rPr lang="vi-VN" sz="3200" b="1" dirty="0">
                <a:solidFill>
                  <a:schemeClr val="accent4">
                    <a:lumMod val="10000"/>
                  </a:schemeClr>
                </a:solidFill>
                <a:latin typeface="Times New Roman" pitchFamily="18" charset="0"/>
                <a:cs typeface="Times New Roman" pitchFamily="18" charset="0"/>
              </a:rPr>
              <a:t>Anh mừng cho các em vui Tết Trung thu độc lập đầu tiên và anh mong ước ngày mai đây, những tết trung thu tươi đẹp hơn nữa sẽ đến với các em</a:t>
            </a:r>
            <a:r>
              <a:rPr lang="en-US" sz="3200" b="1" dirty="0">
                <a:solidFill>
                  <a:schemeClr val="accent4">
                    <a:lumMod val="10000"/>
                  </a:schemeClr>
                </a:solidFill>
                <a:latin typeface="Times New Roman" pitchFamily="18" charset="0"/>
                <a:cs typeface="Times New Roman" pitchFamily="18" charset="0"/>
              </a:rPr>
              <a:t>.</a:t>
            </a:r>
          </a:p>
        </p:txBody>
      </p:sp>
      <p:sp>
        <p:nvSpPr>
          <p:cNvPr id="14" name="Line 8"/>
          <p:cNvSpPr>
            <a:spLocks noChangeShapeType="1"/>
          </p:cNvSpPr>
          <p:nvPr/>
        </p:nvSpPr>
        <p:spPr bwMode="auto">
          <a:xfrm flipV="1">
            <a:off x="4286248" y="3000372"/>
            <a:ext cx="114300" cy="388937"/>
          </a:xfrm>
          <a:prstGeom prst="line">
            <a:avLst/>
          </a:prstGeom>
          <a:noFill/>
          <a:ln w="38100">
            <a:solidFill>
              <a:srgbClr val="FF0000"/>
            </a:solidFill>
            <a:round/>
            <a:headEnd/>
            <a:tailEnd/>
          </a:ln>
        </p:spPr>
        <p:txBody>
          <a:bodyPr/>
          <a:lstStyle/>
          <a:p>
            <a:endParaRPr lang="en-US" sz="2000"/>
          </a:p>
        </p:txBody>
      </p:sp>
      <p:sp>
        <p:nvSpPr>
          <p:cNvPr id="15" name="Line 8"/>
          <p:cNvSpPr>
            <a:spLocks noChangeShapeType="1"/>
          </p:cNvSpPr>
          <p:nvPr/>
        </p:nvSpPr>
        <p:spPr bwMode="auto">
          <a:xfrm flipV="1">
            <a:off x="3643306" y="4357693"/>
            <a:ext cx="214314" cy="460374"/>
          </a:xfrm>
          <a:prstGeom prst="line">
            <a:avLst/>
          </a:prstGeom>
          <a:noFill/>
          <a:ln w="38100">
            <a:solidFill>
              <a:srgbClr val="FF0000"/>
            </a:solidFill>
            <a:round/>
            <a:headEnd/>
            <a:tailEnd/>
          </a:ln>
        </p:spPr>
        <p:txBody>
          <a:bodyPr/>
          <a:lstStyle/>
          <a:p>
            <a:endParaRPr lang="en-US" sz="2000"/>
          </a:p>
        </p:txBody>
      </p:sp>
      <p:sp>
        <p:nvSpPr>
          <p:cNvPr id="16" name="Line 8"/>
          <p:cNvSpPr>
            <a:spLocks noChangeShapeType="1"/>
          </p:cNvSpPr>
          <p:nvPr/>
        </p:nvSpPr>
        <p:spPr bwMode="auto">
          <a:xfrm flipV="1">
            <a:off x="8286776" y="4857760"/>
            <a:ext cx="114300" cy="388937"/>
          </a:xfrm>
          <a:prstGeom prst="line">
            <a:avLst/>
          </a:prstGeom>
          <a:noFill/>
          <a:ln w="38100">
            <a:solidFill>
              <a:srgbClr val="FF0000"/>
            </a:solidFill>
            <a:round/>
            <a:headEnd/>
            <a:tailEnd/>
          </a:ln>
        </p:spPr>
        <p:txBody>
          <a:bodyPr/>
          <a:lstStyle/>
          <a:p>
            <a:endParaRPr lang="en-US" sz="2000"/>
          </a:p>
        </p:txBody>
      </p:sp>
      <p:sp>
        <p:nvSpPr>
          <p:cNvPr id="17" name="Line 8"/>
          <p:cNvSpPr>
            <a:spLocks noChangeShapeType="1"/>
          </p:cNvSpPr>
          <p:nvPr/>
        </p:nvSpPr>
        <p:spPr bwMode="auto">
          <a:xfrm flipV="1">
            <a:off x="1071538" y="4797152"/>
            <a:ext cx="952500" cy="0"/>
          </a:xfrm>
          <a:prstGeom prst="line">
            <a:avLst/>
          </a:prstGeom>
          <a:noFill/>
          <a:ln w="38100">
            <a:solidFill>
              <a:srgbClr val="FF0000"/>
            </a:solidFill>
            <a:round/>
            <a:headEnd/>
            <a:tailEnd/>
          </a:ln>
        </p:spPr>
        <p:txBody>
          <a:bodyPr/>
          <a:lstStyle/>
          <a:p>
            <a:endParaRPr lang="en-US" sz="2000"/>
          </a:p>
        </p:txBody>
      </p:sp>
      <p:sp>
        <p:nvSpPr>
          <p:cNvPr id="18" name="Line 8"/>
          <p:cNvSpPr>
            <a:spLocks noChangeShapeType="1"/>
          </p:cNvSpPr>
          <p:nvPr/>
        </p:nvSpPr>
        <p:spPr bwMode="auto">
          <a:xfrm flipV="1">
            <a:off x="5214942" y="5286388"/>
            <a:ext cx="1371600" cy="0"/>
          </a:xfrm>
          <a:prstGeom prst="line">
            <a:avLst/>
          </a:prstGeom>
          <a:noFill/>
          <a:ln w="38100">
            <a:solidFill>
              <a:srgbClr val="FF0000"/>
            </a:solidFill>
            <a:round/>
            <a:headEnd/>
            <a:tailEnd/>
          </a:ln>
        </p:spPr>
        <p:txBody>
          <a:bodyPr/>
          <a:lstStyle/>
          <a:p>
            <a:endParaRPr lang="en-US" sz="2000"/>
          </a:p>
        </p:txBody>
      </p:sp>
      <p:sp>
        <p:nvSpPr>
          <p:cNvPr id="20" name="Line 8"/>
          <p:cNvSpPr>
            <a:spLocks noChangeShapeType="1"/>
          </p:cNvSpPr>
          <p:nvPr/>
        </p:nvSpPr>
        <p:spPr bwMode="auto">
          <a:xfrm>
            <a:off x="5072066" y="4714884"/>
            <a:ext cx="1285884" cy="45719"/>
          </a:xfrm>
          <a:prstGeom prst="line">
            <a:avLst/>
          </a:prstGeom>
          <a:noFill/>
          <a:ln w="38100">
            <a:solidFill>
              <a:srgbClr val="FF0000"/>
            </a:solidFill>
            <a:round/>
            <a:headEnd/>
            <a:tailEnd/>
          </a:ln>
        </p:spPr>
        <p:txBody>
          <a:bodyPr/>
          <a:lstStyle/>
          <a:p>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ox(in)">
                                      <p:cBhvr>
                                        <p:cTn id="35" dur="500"/>
                                        <p:tgtEl>
                                          <p:spTgt spid="15"/>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ox(i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ox(in)">
                                      <p:cBhvr>
                                        <p:cTn id="46" dur="500"/>
                                        <p:tgtEl>
                                          <p:spTgt spid="18"/>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ox(i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2" grpId="0" animBg="1"/>
      <p:bldP spid="11" grpId="0"/>
      <p:bldP spid="14" grpId="0" animBg="1"/>
      <p:bldP spid="15" grpId="0" animBg="1"/>
      <p:bldP spid="16" grpId="0" animBg="1"/>
      <p:bldP spid="17"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CAN000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9" name="WordArt 9"/>
          <p:cNvSpPr>
            <a:spLocks noChangeArrowheads="1" noChangeShapeType="1" noTextEdit="1"/>
          </p:cNvSpPr>
          <p:nvPr/>
        </p:nvSpPr>
        <p:spPr bwMode="auto">
          <a:xfrm>
            <a:off x="2209800" y="1524000"/>
            <a:ext cx="4343400" cy="3429000"/>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0">
                  <a:gsLst>
                    <a:gs pos="0">
                      <a:srgbClr val="FFE701"/>
                    </a:gs>
                    <a:gs pos="100000">
                      <a:srgbClr val="FE3E02"/>
                    </a:gs>
                  </a:gsLst>
                  <a:lin ang="5400000" scaled="1"/>
                </a:gradFill>
                <a:latin typeface="Times New Roman"/>
                <a:cs typeface="Times New Roman"/>
              </a:rPr>
              <a:t>ĐỌC </a:t>
            </a: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NHÓM 3</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
        <p:nvSpPr>
          <p:cNvPr id="5130" name="WordArt 10"/>
          <p:cNvSpPr>
            <a:spLocks noChangeArrowheads="1" noChangeShapeType="1" noTextEdit="1"/>
          </p:cNvSpPr>
          <p:nvPr/>
        </p:nvSpPr>
        <p:spPr bwMode="auto">
          <a:xfrm>
            <a:off x="2500298" y="2214554"/>
            <a:ext cx="4343400" cy="3429000"/>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dirty="0" smtClean="0">
                <a:ln w="9525">
                  <a:round/>
                  <a:headEnd/>
                  <a:tailEnd/>
                </a:ln>
                <a:gradFill rotWithShape="0">
                  <a:gsLst>
                    <a:gs pos="0">
                      <a:srgbClr val="FFE701"/>
                    </a:gs>
                    <a:gs pos="100000">
                      <a:srgbClr val="FE3E02"/>
                    </a:gs>
                  </a:gsLst>
                  <a:lin ang="5400000" scaled="1"/>
                </a:gradFill>
                <a:latin typeface="Times New Roman"/>
                <a:cs typeface="Times New Roman"/>
              </a:rPr>
              <a:t>THI ĐỌC</a:t>
            </a:r>
            <a:endParaRPr lang="en-US" sz="3600" b="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9"/>
                                        </p:tgtEl>
                                        <p:attrNameLst>
                                          <p:attrName>style.visibility</p:attrName>
                                        </p:attrNameLst>
                                      </p:cBhvr>
                                      <p:to>
                                        <p:strVal val="visible"/>
                                      </p:to>
                                    </p:set>
                                    <p:anim calcmode="lin" valueType="num">
                                      <p:cBhvr additive="base">
                                        <p:cTn id="12" dur="500" fill="hold"/>
                                        <p:tgtEl>
                                          <p:spTgt spid="5129"/>
                                        </p:tgtEl>
                                        <p:attrNameLst>
                                          <p:attrName>ppt_x</p:attrName>
                                        </p:attrNameLst>
                                      </p:cBhvr>
                                      <p:tavLst>
                                        <p:tav tm="0">
                                          <p:val>
                                            <p:strVal val="#ppt_x"/>
                                          </p:val>
                                        </p:tav>
                                        <p:tav tm="100000">
                                          <p:val>
                                            <p:strVal val="#ppt_x"/>
                                          </p:val>
                                        </p:tav>
                                      </p:tavLst>
                                    </p:anim>
                                    <p:anim calcmode="lin" valueType="num">
                                      <p:cBhvr additive="base">
                                        <p:cTn id="13"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129"/>
                                        </p:tgtEl>
                                        <p:attrNameLst>
                                          <p:attrName>ppt_x</p:attrName>
                                        </p:attrNameLst>
                                      </p:cBhvr>
                                      <p:tavLst>
                                        <p:tav tm="0">
                                          <p:val>
                                            <p:strVal val="ppt_x"/>
                                          </p:val>
                                        </p:tav>
                                        <p:tav tm="100000">
                                          <p:val>
                                            <p:strVal val="ppt_x"/>
                                          </p:val>
                                        </p:tav>
                                      </p:tavLst>
                                    </p:anim>
                                    <p:anim calcmode="lin" valueType="num">
                                      <p:cBhvr additive="base">
                                        <p:cTn id="18" dur="500"/>
                                        <p:tgtEl>
                                          <p:spTgt spid="5129"/>
                                        </p:tgtEl>
                                        <p:attrNameLst>
                                          <p:attrName>ppt_y</p:attrName>
                                        </p:attrNameLst>
                                      </p:cBhvr>
                                      <p:tavLst>
                                        <p:tav tm="0">
                                          <p:val>
                                            <p:strVal val="ppt_y"/>
                                          </p:val>
                                        </p:tav>
                                        <p:tav tm="100000">
                                          <p:val>
                                            <p:strVal val="1+ppt_h/2"/>
                                          </p:val>
                                        </p:tav>
                                      </p:tavLst>
                                    </p:anim>
                                    <p:set>
                                      <p:cBhvr>
                                        <p:cTn id="19" dur="1" fill="hold">
                                          <p:stCondLst>
                                            <p:cond delay="499"/>
                                          </p:stCondLst>
                                        </p:cTn>
                                        <p:tgtEl>
                                          <p:spTgt spid="5129"/>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130"/>
                                        </p:tgtEl>
                                        <p:attrNameLst>
                                          <p:attrName>style.visibility</p:attrName>
                                        </p:attrNameLst>
                                      </p:cBhvr>
                                      <p:to>
                                        <p:strVal val="visible"/>
                                      </p:to>
                                    </p:set>
                                    <p:anim calcmode="lin" valueType="num">
                                      <p:cBhvr additive="base">
                                        <p:cTn id="23" dur="500" fill="hold"/>
                                        <p:tgtEl>
                                          <p:spTgt spid="5130"/>
                                        </p:tgtEl>
                                        <p:attrNameLst>
                                          <p:attrName>ppt_x</p:attrName>
                                        </p:attrNameLst>
                                      </p:cBhvr>
                                      <p:tavLst>
                                        <p:tav tm="0">
                                          <p:val>
                                            <p:strVal val="#ppt_x"/>
                                          </p:val>
                                        </p:tav>
                                        <p:tav tm="100000">
                                          <p:val>
                                            <p:strVal val="#ppt_x"/>
                                          </p:val>
                                        </p:tav>
                                      </p:tavLst>
                                    </p:anim>
                                    <p:anim calcmode="lin" valueType="num">
                                      <p:cBhvr additive="base">
                                        <p:cTn id="24"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29" grpId="1" animBg="1"/>
      <p:bldP spid="51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ChangeArrowheads="1"/>
          </p:cNvSpPr>
          <p:nvPr/>
        </p:nvSpPr>
        <p:spPr bwMode="auto">
          <a:xfrm>
            <a:off x="1219200" y="6350"/>
            <a:ext cx="7086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4800" b="1" i="1" dirty="0" err="1">
                <a:solidFill>
                  <a:schemeClr val="accent4">
                    <a:lumMod val="10000"/>
                  </a:schemeClr>
                </a:solidFill>
                <a:latin typeface="Times New Roman" pitchFamily="18" charset="0"/>
                <a:cs typeface="Times New Roman" pitchFamily="18" charset="0"/>
              </a:rPr>
              <a:t>Trung</a:t>
            </a:r>
            <a:r>
              <a:rPr lang="en-US" sz="4800" b="1" i="1" dirty="0">
                <a:solidFill>
                  <a:schemeClr val="accent4">
                    <a:lumMod val="10000"/>
                  </a:schemeClr>
                </a:solidFill>
                <a:latin typeface="Times New Roman" pitchFamily="18" charset="0"/>
                <a:cs typeface="Times New Roman" pitchFamily="18" charset="0"/>
              </a:rPr>
              <a:t> </a:t>
            </a:r>
            <a:r>
              <a:rPr lang="en-US" sz="4800" b="1" i="1" dirty="0" err="1">
                <a:solidFill>
                  <a:schemeClr val="accent4">
                    <a:lumMod val="10000"/>
                  </a:schemeClr>
                </a:solidFill>
                <a:latin typeface="Times New Roman" pitchFamily="18" charset="0"/>
                <a:cs typeface="Times New Roman" pitchFamily="18" charset="0"/>
              </a:rPr>
              <a:t>thu</a:t>
            </a:r>
            <a:r>
              <a:rPr lang="en-US" sz="4800" b="1" i="1" dirty="0">
                <a:solidFill>
                  <a:schemeClr val="accent4">
                    <a:lumMod val="10000"/>
                  </a:schemeClr>
                </a:solidFill>
                <a:latin typeface="Times New Roman" pitchFamily="18" charset="0"/>
                <a:cs typeface="Times New Roman" pitchFamily="18" charset="0"/>
              </a:rPr>
              <a:t> </a:t>
            </a:r>
            <a:r>
              <a:rPr lang="en-US" sz="4800" b="1" i="1" dirty="0" err="1">
                <a:solidFill>
                  <a:schemeClr val="accent4">
                    <a:lumMod val="10000"/>
                  </a:schemeClr>
                </a:solidFill>
                <a:latin typeface="Times New Roman" pitchFamily="18" charset="0"/>
                <a:cs typeface="Times New Roman" pitchFamily="18" charset="0"/>
              </a:rPr>
              <a:t>độc</a:t>
            </a:r>
            <a:r>
              <a:rPr lang="en-US" sz="4800" b="1" i="1" dirty="0">
                <a:solidFill>
                  <a:schemeClr val="accent4">
                    <a:lumMod val="10000"/>
                  </a:schemeClr>
                </a:solidFill>
                <a:latin typeface="Times New Roman" pitchFamily="18" charset="0"/>
                <a:cs typeface="Times New Roman" pitchFamily="18" charset="0"/>
              </a:rPr>
              <a:t> </a:t>
            </a:r>
            <a:r>
              <a:rPr lang="en-US" sz="4800" b="1" i="1" dirty="0" err="1">
                <a:solidFill>
                  <a:schemeClr val="accent4">
                    <a:lumMod val="10000"/>
                  </a:schemeClr>
                </a:solidFill>
                <a:latin typeface="Times New Roman" pitchFamily="18" charset="0"/>
                <a:cs typeface="Times New Roman" pitchFamily="18" charset="0"/>
              </a:rPr>
              <a:t>lập</a:t>
            </a:r>
            <a:endParaRPr lang="en-US" sz="4800" b="1" i="1" dirty="0">
              <a:solidFill>
                <a:schemeClr val="accent4">
                  <a:lumMod val="10000"/>
                </a:schemeClr>
              </a:solidFill>
              <a:latin typeface="Times New Roman" pitchFamily="18" charset="0"/>
              <a:cs typeface="Times New Roman" pitchFamily="18" charset="0"/>
            </a:endParaRPr>
          </a:p>
        </p:txBody>
      </p:sp>
      <p:sp>
        <p:nvSpPr>
          <p:cNvPr id="4" name="Subtitle 2"/>
          <p:cNvSpPr txBox="1">
            <a:spLocks/>
          </p:cNvSpPr>
          <p:nvPr/>
        </p:nvSpPr>
        <p:spPr bwMode="auto">
          <a:xfrm>
            <a:off x="6465888" y="809625"/>
            <a:ext cx="1219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None/>
              <a:defRPr/>
            </a:pPr>
            <a:r>
              <a:rPr lang="en-US" sz="2000" b="1" i="1" dirty="0" err="1" smtClean="0">
                <a:solidFill>
                  <a:schemeClr val="accent4">
                    <a:lumMod val="10000"/>
                  </a:schemeClr>
                </a:solidFill>
                <a:latin typeface="Times New Roman" pitchFamily="18" charset="0"/>
                <a:cs typeface="Times New Roman" pitchFamily="18" charset="0"/>
              </a:rPr>
              <a:t>Thép</a:t>
            </a:r>
            <a:r>
              <a:rPr lang="en-US" sz="2000" b="1" i="1" dirty="0" smtClean="0">
                <a:solidFill>
                  <a:schemeClr val="accent4">
                    <a:lumMod val="10000"/>
                  </a:schemeClr>
                </a:solidFill>
                <a:latin typeface="Times New Roman" pitchFamily="18" charset="0"/>
                <a:cs typeface="Times New Roman" pitchFamily="18" charset="0"/>
              </a:rPr>
              <a:t> </a:t>
            </a:r>
            <a:r>
              <a:rPr lang="en-US" sz="2000" b="1" i="1" dirty="0" err="1" smtClean="0">
                <a:solidFill>
                  <a:schemeClr val="accent4">
                    <a:lumMod val="10000"/>
                  </a:schemeClr>
                </a:solidFill>
                <a:latin typeface="Times New Roman" pitchFamily="18" charset="0"/>
                <a:cs typeface="Times New Roman" pitchFamily="18" charset="0"/>
              </a:rPr>
              <a:t>Mới</a:t>
            </a:r>
            <a:endParaRPr lang="en-US" sz="2000" b="1" i="1" dirty="0" smtClean="0">
              <a:solidFill>
                <a:schemeClr val="accent4">
                  <a:lumMod val="10000"/>
                </a:schemeClr>
              </a:solidFill>
              <a:latin typeface="Times New Roman" pitchFamily="18" charset="0"/>
              <a:cs typeface="Times New Roman" pitchFamily="18" charset="0"/>
            </a:endParaRPr>
          </a:p>
        </p:txBody>
      </p:sp>
      <p:sp>
        <p:nvSpPr>
          <p:cNvPr id="6" name="TextBox 5"/>
          <p:cNvSpPr txBox="1"/>
          <p:nvPr/>
        </p:nvSpPr>
        <p:spPr>
          <a:xfrm>
            <a:off x="500034" y="2285992"/>
            <a:ext cx="7786742" cy="1938992"/>
          </a:xfrm>
          <a:prstGeom prst="rect">
            <a:avLst/>
          </a:prstGeom>
          <a:noFill/>
        </p:spPr>
        <p:txBody>
          <a:bodyPr wrap="square">
            <a:spAutoFit/>
          </a:bodyPr>
          <a:lstStyle/>
          <a:p>
            <a:pPr algn="ctr">
              <a:defRPr/>
            </a:pPr>
            <a:r>
              <a:rPr lang="en-US" sz="2800" b="1" dirty="0">
                <a:solidFill>
                  <a:schemeClr val="accent4">
                    <a:lumMod val="10000"/>
                  </a:schemeClr>
                </a:solidFill>
                <a:latin typeface="Times New Roman" pitchFamily="18" charset="0"/>
                <a:cs typeface="Times New Roman" pitchFamily="18" charset="0"/>
              </a:rPr>
              <a:t>*</a:t>
            </a:r>
            <a:r>
              <a:rPr lang="en-US" sz="2800" b="1" u="sng" dirty="0" err="1">
                <a:solidFill>
                  <a:schemeClr val="accent4">
                    <a:lumMod val="10000"/>
                  </a:schemeClr>
                </a:solidFill>
                <a:latin typeface="Times New Roman" pitchFamily="18" charset="0"/>
                <a:cs typeface="Times New Roman" pitchFamily="18" charset="0"/>
              </a:rPr>
              <a:t>Giọng</a:t>
            </a:r>
            <a:r>
              <a:rPr lang="en-US" sz="2800" b="1" u="sng" dirty="0">
                <a:solidFill>
                  <a:schemeClr val="accent4">
                    <a:lumMod val="10000"/>
                  </a:schemeClr>
                </a:solidFill>
                <a:latin typeface="Times New Roman" pitchFamily="18" charset="0"/>
                <a:cs typeface="Times New Roman" pitchFamily="18" charset="0"/>
              </a:rPr>
              <a:t> </a:t>
            </a:r>
            <a:r>
              <a:rPr lang="en-US" sz="2800" b="1" u="sng" dirty="0" err="1">
                <a:solidFill>
                  <a:schemeClr val="accent4">
                    <a:lumMod val="10000"/>
                  </a:schemeClr>
                </a:solidFill>
                <a:latin typeface="Times New Roman" pitchFamily="18" charset="0"/>
                <a:cs typeface="Times New Roman" pitchFamily="18" charset="0"/>
              </a:rPr>
              <a:t>đọc</a:t>
            </a:r>
            <a:endParaRPr lang="en-US" sz="2800" b="1" u="sng" dirty="0">
              <a:solidFill>
                <a:schemeClr val="accent4">
                  <a:lumMod val="10000"/>
                </a:schemeClr>
              </a:solidFill>
              <a:latin typeface="Times New Roman" pitchFamily="18" charset="0"/>
              <a:cs typeface="Times New Roman" pitchFamily="18" charset="0"/>
            </a:endParaRPr>
          </a:p>
          <a:p>
            <a:pPr>
              <a:defRPr/>
            </a:pPr>
            <a:r>
              <a:rPr lang="en-US" sz="2400" b="1" dirty="0" err="1" smtClean="0">
                <a:solidFill>
                  <a:schemeClr val="accent4">
                    <a:lumMod val="10000"/>
                  </a:schemeClr>
                </a:solidFill>
                <a:latin typeface="Times New Roman" pitchFamily="18" charset="0"/>
                <a:cs typeface="Times New Roman" pitchFamily="18" charset="0"/>
              </a:rPr>
              <a:t>Toàn</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smtClean="0">
                <a:solidFill>
                  <a:schemeClr val="accent4">
                    <a:lumMod val="10000"/>
                  </a:schemeClr>
                </a:solidFill>
                <a:latin typeface="Times New Roman" pitchFamily="18" charset="0"/>
                <a:cs typeface="Times New Roman" pitchFamily="18" charset="0"/>
              </a:rPr>
              <a:t>bài</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smtClean="0">
                <a:solidFill>
                  <a:schemeClr val="accent4">
                    <a:lumMod val="10000"/>
                  </a:schemeClr>
                </a:solidFill>
                <a:latin typeface="Times New Roman" pitchFamily="18" charset="0"/>
                <a:cs typeface="Times New Roman" pitchFamily="18" charset="0"/>
              </a:rPr>
              <a:t>đọc</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smtClean="0">
                <a:solidFill>
                  <a:schemeClr val="accent4">
                    <a:lumMod val="10000"/>
                  </a:schemeClr>
                </a:solidFill>
                <a:latin typeface="Times New Roman" pitchFamily="18" charset="0"/>
                <a:cs typeface="Times New Roman" pitchFamily="18" charset="0"/>
              </a:rPr>
              <a:t>với</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smtClean="0">
                <a:solidFill>
                  <a:schemeClr val="accent4">
                    <a:lumMod val="10000"/>
                  </a:schemeClr>
                </a:solidFill>
                <a:latin typeface="Times New Roman" pitchFamily="18" charset="0"/>
                <a:cs typeface="Times New Roman" pitchFamily="18" charset="0"/>
              </a:rPr>
              <a:t>giọng</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smtClean="0">
                <a:solidFill>
                  <a:schemeClr val="accent4">
                    <a:lumMod val="10000"/>
                  </a:schemeClr>
                </a:solidFill>
                <a:latin typeface="Times New Roman" pitchFamily="18" charset="0"/>
                <a:cs typeface="Times New Roman" pitchFamily="18" charset="0"/>
              </a:rPr>
              <a:t>nhẹ</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nhàng</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smtClean="0">
                <a:solidFill>
                  <a:schemeClr val="accent4">
                    <a:lumMod val="10000"/>
                  </a:schemeClr>
                </a:solidFill>
                <a:latin typeface="Times New Roman" pitchFamily="18" charset="0"/>
                <a:cs typeface="Times New Roman" pitchFamily="18" charset="0"/>
              </a:rPr>
              <a:t>thể</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smtClean="0">
                <a:solidFill>
                  <a:schemeClr val="accent4">
                    <a:lumMod val="10000"/>
                  </a:schemeClr>
                </a:solidFill>
                <a:latin typeface="Times New Roman" pitchFamily="18" charset="0"/>
                <a:cs typeface="Times New Roman" pitchFamily="18" charset="0"/>
              </a:rPr>
              <a:t>hiện</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smtClean="0">
                <a:solidFill>
                  <a:schemeClr val="accent4">
                    <a:lumMod val="10000"/>
                  </a:schemeClr>
                </a:solidFill>
                <a:latin typeface="Times New Roman" pitchFamily="18" charset="0"/>
                <a:cs typeface="Times New Roman" pitchFamily="18" charset="0"/>
              </a:rPr>
              <a:t>niềm</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smtClean="0">
                <a:solidFill>
                  <a:schemeClr val="accent4">
                    <a:lumMod val="10000"/>
                  </a:schemeClr>
                </a:solidFill>
                <a:latin typeface="Times New Roman" pitchFamily="18" charset="0"/>
                <a:cs typeface="Times New Roman" pitchFamily="18" charset="0"/>
              </a:rPr>
              <a:t>tự</a:t>
            </a:r>
            <a:r>
              <a:rPr lang="en-US" sz="2400" b="1" dirty="0" smtClean="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hào</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về</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đất</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nước,về</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ước</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mơ</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của</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anh</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chiến</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sĩ</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về</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tương</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lai</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của</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thiếu</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nhi</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của</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đất</a:t>
            </a:r>
            <a:r>
              <a:rPr lang="en-US" sz="2400" b="1" dirty="0">
                <a:solidFill>
                  <a:schemeClr val="accent4">
                    <a:lumMod val="10000"/>
                  </a:schemeClr>
                </a:solidFill>
                <a:latin typeface="Times New Roman" pitchFamily="18" charset="0"/>
                <a:cs typeface="Times New Roman" pitchFamily="18" charset="0"/>
              </a:rPr>
              <a:t> </a:t>
            </a:r>
            <a:r>
              <a:rPr lang="en-US" sz="2400" b="1" dirty="0" err="1">
                <a:solidFill>
                  <a:schemeClr val="accent4">
                    <a:lumMod val="10000"/>
                  </a:schemeClr>
                </a:solidFill>
                <a:latin typeface="Times New Roman" pitchFamily="18" charset="0"/>
                <a:cs typeface="Times New Roman" pitchFamily="18" charset="0"/>
              </a:rPr>
              <a:t>nước</a:t>
            </a:r>
            <a:r>
              <a:rPr lang="en-US" sz="2400" b="1" dirty="0">
                <a:solidFill>
                  <a:schemeClr val="accent4">
                    <a:lumMod val="10000"/>
                  </a:schemeClr>
                </a:solidFill>
                <a:latin typeface="Times New Roman" pitchFamily="18" charset="0"/>
                <a:cs typeface="Times New Roman" pitchFamily="18" charset="0"/>
              </a:rPr>
              <a:t>.</a:t>
            </a:r>
          </a:p>
          <a:p>
            <a:pPr>
              <a:defRPr/>
            </a:pPr>
            <a:endParaRPr lang="en-US" sz="2000" b="1" u="sng" dirty="0">
              <a:solidFill>
                <a:schemeClr val="accent4">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TotalTime>
  <Words>1374</Words>
  <Application>Microsoft Office PowerPoint</Application>
  <PresentationFormat>On-screen Show (4:3)</PresentationFormat>
  <Paragraphs>149</Paragraphs>
  <Slides>42</Slides>
  <Notes>2</Notes>
  <HiddenSlides>0</HiddenSlides>
  <MMClips>4</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Luan95</dc:creator>
  <cp:lastModifiedBy>Dang Le Phan Danh</cp:lastModifiedBy>
  <cp:revision>36</cp:revision>
  <dcterms:created xsi:type="dcterms:W3CDTF">2018-08-29T01:33:10Z</dcterms:created>
  <dcterms:modified xsi:type="dcterms:W3CDTF">2018-10-15T09:32:40Z</dcterms:modified>
</cp:coreProperties>
</file>