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54" r:id="rId4"/>
  </p:sldMasterIdLst>
  <p:sldIdLst>
    <p:sldId id="298" r:id="rId5"/>
    <p:sldId id="274" r:id="rId6"/>
    <p:sldId id="295" r:id="rId7"/>
    <p:sldId id="299" r:id="rId8"/>
    <p:sldId id="303" r:id="rId9"/>
    <p:sldId id="302" r:id="rId10"/>
    <p:sldId id="305" r:id="rId11"/>
    <p:sldId id="308" r:id="rId12"/>
    <p:sldId id="319" r:id="rId13"/>
    <p:sldId id="320" r:id="rId14"/>
    <p:sldId id="321" r:id="rId15"/>
    <p:sldId id="322" r:id="rId16"/>
    <p:sldId id="323" r:id="rId17"/>
    <p:sldId id="324" r:id="rId18"/>
    <p:sldId id="294" r:id="rId19"/>
    <p:sldId id="270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42BE-252D-4BE9-AF39-14CE45EBAA78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6B51C-67CA-4230-9730-CDAB2AF08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DE2C-1BB0-498B-BA9F-DAA176F45EF7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9BA9-ABA7-4F57-87A1-C6F383E56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6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83F38-1C54-4068-835B-7005FD0307B5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E0DC-EFDD-4ACB-8009-BC5B74C22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3CC5BA-6700-4AFD-AC60-A1103194C9D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66681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D4DA58-5CC7-4EEF-B892-0278CDEB0B6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19829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70B0CF-8BF9-4209-B0E2-A2BC711982A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27634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95D9F1-D85B-4135-9B12-848C2AD695F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8213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EB3DE0-0FE5-4FB7-B790-91317A2F363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63510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57A5BE-FB55-4ABD-A262-564EF0AED16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67441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F2806D-1303-48EE-8CF6-F37310FF87F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69906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B538BC-C022-432F-9E12-F90A198B308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7253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85C7-18AF-45D9-80F3-ECC12AA59309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8191-E9BC-4DBC-A0BB-94B898DE2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29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9C0E43-26A4-4BF5-9496-3DD9CD390EE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34726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951814-F416-4062-9E6E-0752DDF2CED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71560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B94FF9-FEBC-46D1-8926-C5A8C6D3ABB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978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6CD28A-3AF1-42EA-A417-048A8FC38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406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B990A9-BB56-4E46-B409-6701C4B26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840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3F543A-5040-4DCE-AAA7-6BBCE90D1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332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2EF0CF-1B6C-4AD5-9D63-89D230DF32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51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2D44E7-0CAA-4A71-A818-7ED6D414B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365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D7553E-D720-42FA-A075-9FE6087C1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777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8919D7-AB86-4F8D-94EC-6B87548CC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6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929C-CED1-4A83-A4A1-FFFF66904AC4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CDE5-E4D5-4495-8D42-D4E435B5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02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BB1D54-E871-4C63-A658-033851800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284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5CCDC9-B173-4CFA-84F2-5199671BF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33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A03866-6CBC-44D9-BD01-D613E7DE3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354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06E0AE-6A10-47D6-9332-96BDA84C2A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37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18CCDB-1A60-4611-BA1C-FC672C1F9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954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266E-C77E-473C-9109-D41642F5446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76122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7033F-3A16-45BE-B95E-B2D393DF6231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0978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88C77-1F2E-4F71-88E6-659ABA288125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03239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61395-4FCE-4A7C-A2CB-643E1E5FFA94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54816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EAD66-9498-42B1-892A-C1E6CC1EB00B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7215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C185D-A044-4AF1-BE39-F3996FBF50F7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4BA9-DEB7-4761-BC4E-229D4E048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83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383A2-B690-4DF1-A885-886D22FA472C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89383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1230E-3194-4767-9763-2223CDB84AFD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24488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3E809-37C8-4258-879A-38C46A89AB9A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92830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F454-540C-4B5F-8311-C4AF5348FF1D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60981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A8694-A009-46F8-9FE9-00DBF4078276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38189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BA38A-7759-40DF-93FC-731E4E7CAF16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5083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91BF2-C8C3-4F70-862E-E302468B137C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3FB45-BC10-420E-A874-D7488114B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5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950E-5F4B-4520-AEF1-A7EE081A29F5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6C8D-DF6C-479D-965C-0D7DE29D0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8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EE3C-B9FE-4CFE-9FBA-BC74FE1A7F30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C0B2-B6C5-40A8-9267-057481643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AC430-6A02-4738-993A-95C007EA7169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C2C32-8700-46C1-832A-555D6DC00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ED7F-4FE2-4C66-ABC0-C5F9E42EE3CC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4607-E008-4FED-824F-8727E37AA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5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CF7451-7C55-4B37-9722-16C6A98D6306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2365B-EDD3-49FA-B46E-48F3F3713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5BA05B-8AA1-4AE8-8F65-91811AA8DE8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B0692F7-BC16-4AA7-9E09-24722E3DE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EEC6AEB9-AEFF-4E00-9F0F-57851D2B5C1A}" type="slidenum">
              <a:rPr lang="fr-FR" altLang="en-US" smtClean="0"/>
              <a:pPr eaLnBrk="1" hangingPunct="1"/>
              <a:t>‹#›</a:t>
            </a:fld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425110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12.xml"/><Relationship Id="rId7" Type="http://schemas.openxmlformats.org/officeDocument/2006/relationships/slide" Target="slide1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jpeg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audio" Target="file:///C:\Users\Admin\Music\LopChungMinh-XuanMai-2659962%20(1).mp3" TargetMode="External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gi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2.gif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oa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07455">
            <a:off x="1538288" y="685800"/>
            <a:ext cx="1966912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Hoa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351">
            <a:off x="-122238" y="-228600"/>
            <a:ext cx="3322638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hoa-lan-1-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2622">
            <a:off x="5160963" y="3525838"/>
            <a:ext cx="42862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304800" y="912813"/>
            <a:ext cx="8686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HelvetInsH" panose="020B7200000000000000" pitchFamily="34" charset="0"/>
              </a:rPr>
              <a:t>Chào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HelvetInsH" panose="020B7200000000000000" pitchFamily="34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HelvetInsH" panose="020B7200000000000000" pitchFamily="34" charset="0"/>
              </a:rPr>
              <a:t>mừng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HelvetInsH" panose="020B7200000000000000" pitchFamily="34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HelvetInsH" panose="020B7200000000000000" pitchFamily="34" charset="0"/>
              </a:rPr>
              <a:t>các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HelvetInsH" panose="020B7200000000000000" pitchFamily="34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HelvetInsH" panose="020B7200000000000000" pitchFamily="34" charset="0"/>
              </a:rPr>
              <a:t>thầy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HelvetInsH" panose="020B7200000000000000" pitchFamily="34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HelvetInsH" panose="020B7200000000000000" pitchFamily="34" charset="0"/>
              </a:rPr>
              <a:t>cô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HelvetInsH" panose="020B7200000000000000" pitchFamily="34" charset="0"/>
              </a:rPr>
              <a:t> </a:t>
            </a:r>
            <a:r>
              <a:rPr lang="en-US" sz="36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HelvetInsH" panose="020B7200000000000000" pitchFamily="34" charset="0"/>
              </a:rPr>
              <a:t>giáo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HelvetInsH" panose="020B7200000000000000" pitchFamily="34" charset="0"/>
              </a:rPr>
              <a:t> 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latin typeface=".VnHelvetInsH" panose="020B7200000000000000" pitchFamily="34" charset="0"/>
            </a:endParaRPr>
          </a:p>
        </p:txBody>
      </p:sp>
      <p:pic>
        <p:nvPicPr>
          <p:cNvPr id="27654" name="Picture 6" descr="hoa-dao1-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9945">
            <a:off x="-44450" y="4845050"/>
            <a:ext cx="2286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hoa-dao1-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9945">
            <a:off x="2105819" y="5361781"/>
            <a:ext cx="14478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hoa-dao1-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9945">
            <a:off x="3290888" y="5407025"/>
            <a:ext cx="1143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hoa-dao1-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9945">
            <a:off x="4250532" y="5350668"/>
            <a:ext cx="8382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2087" y="2423520"/>
            <a:ext cx="648709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VỀ DỰ GIỜ TIẾT 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TOÁN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LỚP </a:t>
            </a:r>
            <a:r>
              <a:rPr lang="en-US" sz="4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3A3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2590800" cy="240982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6257925" y="3006725"/>
            <a:ext cx="498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.VnVogue" panose="020B7200000000000000" pitchFamily="34" charset="0"/>
              </a:rPr>
              <a:t>2</a:t>
            </a:r>
          </a:p>
        </p:txBody>
      </p:sp>
      <p:pic>
        <p:nvPicPr>
          <p:cNvPr id="11282" name="Picture 18" descr="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3775710"/>
            <a:ext cx="2590800" cy="240982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2155825" y="6096000"/>
            <a:ext cx="498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.VnVogue" panose="020B7200000000000000" pitchFamily="34" charset="0"/>
              </a:rPr>
              <a:t>3</a:t>
            </a:r>
          </a:p>
        </p:txBody>
      </p:sp>
      <p:pic>
        <p:nvPicPr>
          <p:cNvPr id="11283" name="Picture 19" descr="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90950"/>
            <a:ext cx="2590800" cy="240982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172200" y="6096000"/>
            <a:ext cx="498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.VnVogue" panose="020B7200000000000000" pitchFamily="34" charset="0"/>
              </a:rPr>
              <a:t>4</a:t>
            </a:r>
          </a:p>
        </p:txBody>
      </p:sp>
      <p:pic>
        <p:nvPicPr>
          <p:cNvPr id="11284" name="Picture 20" descr="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2590800" cy="240982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12975" y="2990850"/>
            <a:ext cx="498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.VnVogue" panose="020B7200000000000000" pitchFamily="34" charset="0"/>
              </a:rPr>
              <a:t>1</a:t>
            </a:r>
          </a:p>
        </p:txBody>
      </p:sp>
      <p:sp>
        <p:nvSpPr>
          <p:cNvPr id="11274" name="AutoShape 3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305800" y="6372225"/>
            <a:ext cx="609600" cy="485775"/>
          </a:xfrm>
          <a:prstGeom prst="right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96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3.bp.blogspot.com/-v6cO6cNmpG8/UDGT70RjKCI/AAAAAAAABws/GJLJGG8eNxA/s640/Wallpaper++%281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53022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91914" y="5486400"/>
            <a:ext cx="685800" cy="609600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FF6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47800" y="228600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2291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47800" y="228600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7 = ?  </a:t>
            </a:r>
          </a:p>
        </p:txBody>
      </p:sp>
    </p:spTree>
    <p:extLst>
      <p:ext uri="{BB962C8B-B14F-4D97-AF65-F5344CB8AC3E}">
        <p14:creationId xmlns:p14="http://schemas.microsoft.com/office/powerpoint/2010/main" val="103462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3.bp.blogspot.com/-v6cO6cNmpG8/UDGT70RjKCI/AAAAAAAABws/GJLJGG8eNxA/s640/Wallpaper++%281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47800" y="649287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9 = 54 </a:t>
            </a:r>
          </a:p>
        </p:txBody>
      </p:sp>
      <p:sp>
        <p:nvSpPr>
          <p:cNvPr id="13317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53400" y="6019800"/>
            <a:ext cx="685800" cy="609600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FF6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3416" y="652335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9 = ? </a:t>
            </a:r>
          </a:p>
        </p:txBody>
      </p:sp>
    </p:spTree>
    <p:extLst>
      <p:ext uri="{BB962C8B-B14F-4D97-AF65-F5344CB8AC3E}">
        <p14:creationId xmlns:p14="http://schemas.microsoft.com/office/powerpoint/2010/main" val="19427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3.bp.blogspot.com/-v6cO6cNmpG8/UDGT70RjKCI/AAAAAAAABws/GJLJGG8eNxA/s640/Wallpaper++%281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20625" y="838200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1 = 6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x 2 = 12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x 3 = 18 </a:t>
            </a:r>
          </a:p>
        </p:txBody>
      </p:sp>
      <p:sp>
        <p:nvSpPr>
          <p:cNvPr id="14341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53400" y="6019800"/>
            <a:ext cx="685800" cy="609600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FF6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20625" y="838200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? </a:t>
            </a:r>
          </a:p>
        </p:txBody>
      </p:sp>
    </p:spTree>
    <p:extLst>
      <p:ext uri="{BB962C8B-B14F-4D97-AF65-F5344CB8AC3E}">
        <p14:creationId xmlns:p14="http://schemas.microsoft.com/office/powerpoint/2010/main" val="7254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v6cO6cNmpG8/UDGT70RjKCI/AAAAAAAABws/GJLJGG8eNxA/s640/Wallpaper++%281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53400" y="6019800"/>
            <a:ext cx="685800" cy="609600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FF6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53925" y="762000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4 = </a:t>
            </a:r>
            <a:r>
              <a:rPr lang="en-US" alt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 </a:t>
            </a:r>
          </a:p>
        </p:txBody>
      </p:sp>
      <p:sp>
        <p:nvSpPr>
          <p:cNvPr id="15363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92025" y="780084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4 = … x 6 </a:t>
            </a:r>
          </a:p>
        </p:txBody>
      </p:sp>
    </p:spTree>
    <p:extLst>
      <p:ext uri="{BB962C8B-B14F-4D97-AF65-F5344CB8AC3E}">
        <p14:creationId xmlns:p14="http://schemas.microsoft.com/office/powerpoint/2010/main" val="10060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4400" y="11430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thầy cô và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0" y="2209800"/>
            <a:ext cx="6019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thúc, chúc các em sức khỏe!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1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Picture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5052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Picture1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70815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Pictur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Picture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1914525"/>
            <a:ext cx="2419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Picture1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3824288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Picture1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311275"/>
            <a:ext cx="1762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bg_mod_2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343400"/>
            <a:ext cx="18780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opChungMinh-XuanMai-26599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24800" y="152400"/>
            <a:ext cx="1014984" cy="1014984"/>
          </a:xfrm>
          <a:prstGeom prst="rect">
            <a:avLst/>
          </a:prstGeom>
        </p:spPr>
      </p:pic>
      <p:pic>
        <p:nvPicPr>
          <p:cNvPr id="13" name="LopChungMinh-XuanMai-2659962 (1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90600"/>
            <a:ext cx="2438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066800" y="838200"/>
            <a:ext cx="990600" cy="1447800"/>
            <a:chOff x="288" y="1968"/>
            <a:chExt cx="624" cy="912"/>
          </a:xfrm>
          <a:solidFill>
            <a:srgbClr val="FFFF00"/>
          </a:solidFill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88" y="1968"/>
              <a:ext cx="624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78" y="206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78" y="264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378" y="235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66" y="206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66" y="235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66" y="264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590800" y="1143000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cs typeface="Arial" panose="020B0604020202020204" pitchFamily="34" charset="0"/>
              </a:rPr>
              <a:t>6 </a:t>
            </a:r>
            <a:r>
              <a:rPr lang="vi-VN" altLang="en-US" sz="2400" b="1" dirty="0">
                <a:cs typeface="Arial" panose="020B0604020202020204" pitchFamily="34" charset="0"/>
              </a:rPr>
              <a:t>được lấy </a:t>
            </a:r>
            <a:r>
              <a:rPr lang="en-US" altLang="en-US" sz="2400" b="1" dirty="0" smtClean="0">
                <a:cs typeface="Arial" panose="020B0604020202020204" pitchFamily="34" charset="0"/>
              </a:rPr>
              <a:t>1</a:t>
            </a:r>
            <a:r>
              <a:rPr lang="vi-VN" altLang="en-US" sz="2400" b="1" dirty="0" smtClean="0">
                <a:cs typeface="Arial" panose="020B0604020202020204" pitchFamily="34" charset="0"/>
              </a:rPr>
              <a:t> lần</a:t>
            </a:r>
            <a:r>
              <a:rPr lang="en-US" altLang="en-US" sz="2400" b="1" dirty="0" smtClean="0">
                <a:cs typeface="Arial" panose="020B0604020202020204" pitchFamily="34" charset="0"/>
              </a:rPr>
              <a:t>,</a:t>
            </a:r>
            <a:r>
              <a:rPr lang="vi-VN" altLang="en-US" sz="2400" b="1" dirty="0" smtClean="0">
                <a:cs typeface="Arial" panose="020B0604020202020204" pitchFamily="34" charset="0"/>
              </a:rPr>
              <a:t> </a:t>
            </a:r>
            <a:r>
              <a:rPr lang="vi-VN" altLang="en-US" sz="2400" b="1" dirty="0">
                <a:cs typeface="Arial" panose="020B0604020202020204" pitchFamily="34" charset="0"/>
              </a:rPr>
              <a:t>ta viết: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        </a:t>
            </a:r>
            <a:r>
              <a:rPr lang="vi-VN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6</a:t>
            </a:r>
            <a:r>
              <a:rPr lang="vi-VN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x 1 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=</a:t>
            </a:r>
            <a:r>
              <a:rPr lang="vi-VN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 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6</a:t>
            </a:r>
            <a:r>
              <a:rPr lang="vi-VN" alt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     </a:t>
            </a:r>
            <a:endParaRPr lang="vi-VN" altLang="en-US" sz="2400" dirty="0">
              <a:cs typeface="Arial" panose="020B0604020202020204" pitchFamily="34" charset="0"/>
            </a:endParaRP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533400" y="2514600"/>
            <a:ext cx="990600" cy="1447800"/>
            <a:chOff x="288" y="1968"/>
            <a:chExt cx="624" cy="912"/>
          </a:xfrm>
          <a:solidFill>
            <a:srgbClr val="FFFF00"/>
          </a:solidFill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88" y="1968"/>
              <a:ext cx="624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378" y="206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378" y="264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" name="Oval 9"/>
            <p:cNvSpPr>
              <a:spLocks noChangeArrowheads="1"/>
            </p:cNvSpPr>
            <p:nvPr/>
          </p:nvSpPr>
          <p:spPr bwMode="auto">
            <a:xfrm>
              <a:off x="378" y="235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666" y="206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666" y="235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" name="Oval 13"/>
            <p:cNvSpPr>
              <a:spLocks noChangeArrowheads="1"/>
            </p:cNvSpPr>
            <p:nvPr/>
          </p:nvSpPr>
          <p:spPr bwMode="auto">
            <a:xfrm>
              <a:off x="666" y="264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1676400" y="2514600"/>
            <a:ext cx="990600" cy="1447800"/>
            <a:chOff x="288" y="1968"/>
            <a:chExt cx="624" cy="912"/>
          </a:xfrm>
          <a:solidFill>
            <a:srgbClr val="FFFF00"/>
          </a:solidFill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88" y="1968"/>
              <a:ext cx="624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378" y="206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378" y="264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378" y="235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666" y="206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666" y="235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" name="Oval 13"/>
            <p:cNvSpPr>
              <a:spLocks noChangeArrowheads="1"/>
            </p:cNvSpPr>
            <p:nvPr/>
          </p:nvSpPr>
          <p:spPr bwMode="auto">
            <a:xfrm>
              <a:off x="666" y="264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2743200" y="2521803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cs typeface="Arial" panose="020B0604020202020204" pitchFamily="34" charset="0"/>
              </a:rPr>
              <a:t>6 </a:t>
            </a:r>
            <a:r>
              <a:rPr lang="vi-VN" altLang="en-US" sz="2400" b="1" dirty="0">
                <a:cs typeface="Arial" panose="020B0604020202020204" pitchFamily="34" charset="0"/>
              </a:rPr>
              <a:t>được lấy </a:t>
            </a:r>
            <a:r>
              <a:rPr lang="en-US" altLang="en-US" sz="2400" b="1" smtClean="0">
                <a:cs typeface="Arial" panose="020B0604020202020204" pitchFamily="34" charset="0"/>
              </a:rPr>
              <a:t>2</a:t>
            </a:r>
            <a:r>
              <a:rPr lang="vi-VN" altLang="en-US" sz="2400" b="1" smtClean="0">
                <a:cs typeface="Arial" panose="020B0604020202020204" pitchFamily="34" charset="0"/>
              </a:rPr>
              <a:t> </a:t>
            </a:r>
            <a:r>
              <a:rPr lang="vi-VN" altLang="en-US" sz="2400" b="1" dirty="0" smtClean="0">
                <a:cs typeface="Arial" panose="020B0604020202020204" pitchFamily="34" charset="0"/>
              </a:rPr>
              <a:t>lần</a:t>
            </a:r>
            <a:r>
              <a:rPr lang="en-US" altLang="en-US" sz="2400" b="1" dirty="0" smtClean="0">
                <a:cs typeface="Arial" panose="020B0604020202020204" pitchFamily="34" charset="0"/>
              </a:rPr>
              <a:t>,</a:t>
            </a:r>
            <a:r>
              <a:rPr lang="vi-VN" altLang="en-US" sz="2400" b="1" dirty="0" smtClean="0">
                <a:cs typeface="Arial" panose="020B0604020202020204" pitchFamily="34" charset="0"/>
              </a:rPr>
              <a:t> </a:t>
            </a:r>
            <a:r>
              <a:rPr lang="vi-VN" altLang="en-US" sz="2400" b="1" dirty="0">
                <a:cs typeface="Arial" panose="020B0604020202020204" pitchFamily="34" charset="0"/>
              </a:rPr>
              <a:t>ta </a:t>
            </a:r>
            <a:r>
              <a:rPr lang="en-US" altLang="en-US" sz="2400" b="1" dirty="0" err="1" smtClean="0">
                <a:cs typeface="Arial" panose="020B0604020202020204" pitchFamily="34" charset="0"/>
              </a:rPr>
              <a:t>có</a:t>
            </a:r>
            <a:r>
              <a:rPr lang="vi-VN" altLang="en-US" sz="2400" b="1" dirty="0" smtClean="0">
                <a:cs typeface="Arial" panose="020B0604020202020204" pitchFamily="34" charset="0"/>
              </a:rPr>
              <a:t>: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6</a:t>
            </a:r>
            <a:r>
              <a:rPr lang="vi-V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vi-VN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x </a:t>
            </a:r>
            <a:r>
              <a:rPr lang="en-US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vi-V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=</a:t>
            </a:r>
            <a:r>
              <a:rPr lang="vi-VN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 </a:t>
            </a:r>
            <a:r>
              <a:rPr lang="en-US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6 + 6 = 12</a:t>
            </a:r>
            <a:r>
              <a:rPr lang="vi-VN" altLang="en-US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endParaRPr lang="en-US" altLang="en-US" sz="24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Vậy</a:t>
            </a:r>
            <a:r>
              <a:rPr lang="en-US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: </a:t>
            </a:r>
            <a:r>
              <a:rPr lang="vi-V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   </a:t>
            </a:r>
            <a:r>
              <a:rPr lang="en-US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      6 x 2 = 12 </a:t>
            </a:r>
            <a:endParaRPr lang="vi-VN" altLang="en-US" sz="2400" b="1" dirty="0">
              <a:cs typeface="Arial" panose="020B0604020202020204" pitchFamily="34" charset="0"/>
            </a:endParaRPr>
          </a:p>
        </p:txBody>
      </p:sp>
      <p:sp>
        <p:nvSpPr>
          <p:cNvPr id="35" name="Line 143"/>
          <p:cNvSpPr>
            <a:spLocks noChangeShapeType="1"/>
          </p:cNvSpPr>
          <p:nvPr/>
        </p:nvSpPr>
        <p:spPr bwMode="auto">
          <a:xfrm>
            <a:off x="6553200" y="480060"/>
            <a:ext cx="0" cy="586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8077200" y="838200"/>
            <a:ext cx="457200" cy="5181600"/>
          </a:xfrm>
          <a:prstGeom prst="rect">
            <a:avLst/>
          </a:prstGeom>
          <a:solidFill>
            <a:srgbClr val="99CC00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386828" y="838200"/>
            <a:ext cx="381000" cy="5181600"/>
          </a:xfrm>
          <a:prstGeom prst="rect">
            <a:avLst/>
          </a:prstGeom>
          <a:solidFill>
            <a:srgbClr val="FFFF00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6705600" y="838200"/>
            <a:ext cx="381000" cy="5181600"/>
          </a:xfrm>
          <a:prstGeom prst="rect">
            <a:avLst/>
          </a:prstGeom>
          <a:solidFill>
            <a:srgbClr val="00FF00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316724" y="914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8" name="Rectangle 6"/>
          <p:cNvSpPr>
            <a:spLocks noChangeArrowheads="1"/>
          </p:cNvSpPr>
          <p:nvPr/>
        </p:nvSpPr>
        <p:spPr bwMode="auto">
          <a:xfrm>
            <a:off x="8001000" y="13716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</a:t>
            </a:r>
          </a:p>
        </p:txBody>
      </p:sp>
      <p:sp>
        <p:nvSpPr>
          <p:cNvPr id="119" name="Rectangle 7"/>
          <p:cNvSpPr>
            <a:spLocks noChangeArrowheads="1"/>
          </p:cNvSpPr>
          <p:nvPr/>
        </p:nvSpPr>
        <p:spPr bwMode="auto">
          <a:xfrm>
            <a:off x="7924800" y="1905000"/>
            <a:ext cx="685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20" name="Rectangle 8"/>
          <p:cNvSpPr>
            <a:spLocks noChangeArrowheads="1"/>
          </p:cNvSpPr>
          <p:nvPr/>
        </p:nvSpPr>
        <p:spPr bwMode="auto">
          <a:xfrm>
            <a:off x="8001000" y="23622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21" name="Rectangle 9"/>
          <p:cNvSpPr>
            <a:spLocks noChangeArrowheads="1"/>
          </p:cNvSpPr>
          <p:nvPr/>
        </p:nvSpPr>
        <p:spPr bwMode="auto">
          <a:xfrm>
            <a:off x="7924800" y="2819400"/>
            <a:ext cx="838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22" name="Rectangle 10"/>
          <p:cNvSpPr>
            <a:spLocks noChangeArrowheads="1"/>
          </p:cNvSpPr>
          <p:nvPr/>
        </p:nvSpPr>
        <p:spPr bwMode="auto">
          <a:xfrm>
            <a:off x="7924800" y="3352800"/>
            <a:ext cx="838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36</a:t>
            </a:r>
          </a:p>
        </p:txBody>
      </p:sp>
      <p:sp>
        <p:nvSpPr>
          <p:cNvPr id="123" name="Rectangle 11"/>
          <p:cNvSpPr>
            <a:spLocks noChangeArrowheads="1"/>
          </p:cNvSpPr>
          <p:nvPr/>
        </p:nvSpPr>
        <p:spPr bwMode="auto">
          <a:xfrm>
            <a:off x="7924800" y="3763962"/>
            <a:ext cx="838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124" name="Rectangle 12"/>
          <p:cNvSpPr>
            <a:spLocks noChangeArrowheads="1"/>
          </p:cNvSpPr>
          <p:nvPr/>
        </p:nvSpPr>
        <p:spPr bwMode="auto">
          <a:xfrm>
            <a:off x="7924800" y="4191000"/>
            <a:ext cx="838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125" name="Rectangle 13"/>
          <p:cNvSpPr>
            <a:spLocks noChangeArrowheads="1"/>
          </p:cNvSpPr>
          <p:nvPr/>
        </p:nvSpPr>
        <p:spPr bwMode="auto">
          <a:xfrm>
            <a:off x="8001000" y="4724400"/>
            <a:ext cx="685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54</a:t>
            </a:r>
          </a:p>
        </p:txBody>
      </p:sp>
      <p:sp>
        <p:nvSpPr>
          <p:cNvPr id="126" name="Rectangle 14"/>
          <p:cNvSpPr>
            <a:spLocks noChangeArrowheads="1"/>
          </p:cNvSpPr>
          <p:nvPr/>
        </p:nvSpPr>
        <p:spPr bwMode="auto">
          <a:xfrm>
            <a:off x="7924800" y="5257800"/>
            <a:ext cx="762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127" name="Rectangle 23"/>
          <p:cNvSpPr>
            <a:spLocks noChangeArrowheads="1"/>
          </p:cNvSpPr>
          <p:nvPr/>
        </p:nvSpPr>
        <p:spPr bwMode="auto">
          <a:xfrm>
            <a:off x="6627876" y="914400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8" name="Rectangle 24"/>
          <p:cNvSpPr>
            <a:spLocks noChangeArrowheads="1"/>
          </p:cNvSpPr>
          <p:nvPr/>
        </p:nvSpPr>
        <p:spPr bwMode="auto">
          <a:xfrm>
            <a:off x="6934200" y="914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29" name="Rectangle 25"/>
          <p:cNvSpPr>
            <a:spLocks noChangeArrowheads="1"/>
          </p:cNvSpPr>
          <p:nvPr/>
        </p:nvSpPr>
        <p:spPr bwMode="auto">
          <a:xfrm>
            <a:off x="7620000" y="914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30" name="Rectangle 26"/>
          <p:cNvSpPr>
            <a:spLocks noChangeArrowheads="1"/>
          </p:cNvSpPr>
          <p:nvPr/>
        </p:nvSpPr>
        <p:spPr bwMode="auto">
          <a:xfrm>
            <a:off x="8001000" y="914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1" name="Rectangle 27"/>
          <p:cNvSpPr>
            <a:spLocks noChangeArrowheads="1"/>
          </p:cNvSpPr>
          <p:nvPr/>
        </p:nvSpPr>
        <p:spPr bwMode="auto">
          <a:xfrm>
            <a:off x="7316724" y="13716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32" name="Rectangle 28"/>
          <p:cNvSpPr>
            <a:spLocks noChangeArrowheads="1"/>
          </p:cNvSpPr>
          <p:nvPr/>
        </p:nvSpPr>
        <p:spPr bwMode="auto">
          <a:xfrm>
            <a:off x="6627876" y="1371600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3" name="Rectangle 29"/>
          <p:cNvSpPr>
            <a:spLocks noChangeArrowheads="1"/>
          </p:cNvSpPr>
          <p:nvPr/>
        </p:nvSpPr>
        <p:spPr bwMode="auto">
          <a:xfrm>
            <a:off x="6934200" y="13716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4" name="Rectangle 30"/>
          <p:cNvSpPr>
            <a:spLocks noChangeArrowheads="1"/>
          </p:cNvSpPr>
          <p:nvPr/>
        </p:nvSpPr>
        <p:spPr bwMode="auto">
          <a:xfrm>
            <a:off x="7620000" y="13716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35" name="Rectangle 31"/>
          <p:cNvSpPr>
            <a:spLocks noChangeArrowheads="1"/>
          </p:cNvSpPr>
          <p:nvPr/>
        </p:nvSpPr>
        <p:spPr bwMode="auto">
          <a:xfrm>
            <a:off x="7315200" y="19050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36" name="Rectangle 32"/>
          <p:cNvSpPr>
            <a:spLocks noChangeArrowheads="1"/>
          </p:cNvSpPr>
          <p:nvPr/>
        </p:nvSpPr>
        <p:spPr bwMode="auto">
          <a:xfrm>
            <a:off x="6627876" y="1905000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7" name="Rectangle 33"/>
          <p:cNvSpPr>
            <a:spLocks noChangeArrowheads="1"/>
          </p:cNvSpPr>
          <p:nvPr/>
        </p:nvSpPr>
        <p:spPr bwMode="auto">
          <a:xfrm>
            <a:off x="6934200" y="1901474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8" name="Rectangle 34"/>
          <p:cNvSpPr>
            <a:spLocks noChangeArrowheads="1"/>
          </p:cNvSpPr>
          <p:nvPr/>
        </p:nvSpPr>
        <p:spPr bwMode="auto">
          <a:xfrm>
            <a:off x="7620000" y="19050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39" name="Rectangle 35"/>
          <p:cNvSpPr>
            <a:spLocks noChangeArrowheads="1"/>
          </p:cNvSpPr>
          <p:nvPr/>
        </p:nvSpPr>
        <p:spPr bwMode="auto">
          <a:xfrm>
            <a:off x="7316724" y="23622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40" name="Rectangle 36"/>
          <p:cNvSpPr>
            <a:spLocks noChangeArrowheads="1"/>
          </p:cNvSpPr>
          <p:nvPr/>
        </p:nvSpPr>
        <p:spPr bwMode="auto">
          <a:xfrm>
            <a:off x="6627876" y="2377122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1" name="Rectangle 37"/>
          <p:cNvSpPr>
            <a:spLocks noChangeArrowheads="1"/>
          </p:cNvSpPr>
          <p:nvPr/>
        </p:nvSpPr>
        <p:spPr bwMode="auto">
          <a:xfrm>
            <a:off x="6934200" y="23622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42" name="Rectangle 38"/>
          <p:cNvSpPr>
            <a:spLocks noChangeArrowheads="1"/>
          </p:cNvSpPr>
          <p:nvPr/>
        </p:nvSpPr>
        <p:spPr bwMode="auto">
          <a:xfrm>
            <a:off x="7620000" y="2377122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3" name="Rectangle 39"/>
          <p:cNvSpPr>
            <a:spLocks noChangeArrowheads="1"/>
          </p:cNvSpPr>
          <p:nvPr/>
        </p:nvSpPr>
        <p:spPr bwMode="auto">
          <a:xfrm>
            <a:off x="7316724" y="2819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44" name="Rectangle 40"/>
          <p:cNvSpPr>
            <a:spLocks noChangeArrowheads="1"/>
          </p:cNvSpPr>
          <p:nvPr/>
        </p:nvSpPr>
        <p:spPr bwMode="auto">
          <a:xfrm>
            <a:off x="6627876" y="2834322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5" name="Rectangle 41"/>
          <p:cNvSpPr>
            <a:spLocks noChangeArrowheads="1"/>
          </p:cNvSpPr>
          <p:nvPr/>
        </p:nvSpPr>
        <p:spPr bwMode="auto">
          <a:xfrm>
            <a:off x="6934200" y="2819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46" name="Rectangle 42"/>
          <p:cNvSpPr>
            <a:spLocks noChangeArrowheads="1"/>
          </p:cNvSpPr>
          <p:nvPr/>
        </p:nvSpPr>
        <p:spPr bwMode="auto">
          <a:xfrm>
            <a:off x="7620000" y="2819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7" name="Rectangle 43"/>
          <p:cNvSpPr>
            <a:spLocks noChangeArrowheads="1"/>
          </p:cNvSpPr>
          <p:nvPr/>
        </p:nvSpPr>
        <p:spPr bwMode="auto">
          <a:xfrm>
            <a:off x="7315200" y="3382962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8" name="Rectangle 44"/>
          <p:cNvSpPr>
            <a:spLocks noChangeArrowheads="1"/>
          </p:cNvSpPr>
          <p:nvPr/>
        </p:nvSpPr>
        <p:spPr bwMode="auto">
          <a:xfrm>
            <a:off x="6627876" y="3367722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9" name="Rectangle 45"/>
          <p:cNvSpPr>
            <a:spLocks noChangeArrowheads="1"/>
          </p:cNvSpPr>
          <p:nvPr/>
        </p:nvSpPr>
        <p:spPr bwMode="auto">
          <a:xfrm>
            <a:off x="6934200" y="33528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50" name="Rectangle 46"/>
          <p:cNvSpPr>
            <a:spLocks noChangeArrowheads="1"/>
          </p:cNvSpPr>
          <p:nvPr/>
        </p:nvSpPr>
        <p:spPr bwMode="auto">
          <a:xfrm>
            <a:off x="7620000" y="3382962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51" name="Rectangle 47"/>
          <p:cNvSpPr>
            <a:spLocks noChangeArrowheads="1"/>
          </p:cNvSpPr>
          <p:nvPr/>
        </p:nvSpPr>
        <p:spPr bwMode="auto">
          <a:xfrm>
            <a:off x="7316724" y="3791552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52" name="Rectangle 48"/>
          <p:cNvSpPr>
            <a:spLocks noChangeArrowheads="1"/>
          </p:cNvSpPr>
          <p:nvPr/>
        </p:nvSpPr>
        <p:spPr bwMode="auto">
          <a:xfrm>
            <a:off x="6627876" y="3810000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53" name="Rectangle 49"/>
          <p:cNvSpPr>
            <a:spLocks noChangeArrowheads="1"/>
          </p:cNvSpPr>
          <p:nvPr/>
        </p:nvSpPr>
        <p:spPr bwMode="auto">
          <a:xfrm>
            <a:off x="6934200" y="3791552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54" name="Rectangle 50"/>
          <p:cNvSpPr>
            <a:spLocks noChangeArrowheads="1"/>
          </p:cNvSpPr>
          <p:nvPr/>
        </p:nvSpPr>
        <p:spPr bwMode="auto">
          <a:xfrm>
            <a:off x="7620000" y="378241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55" name="Rectangle 51"/>
          <p:cNvSpPr>
            <a:spLocks noChangeArrowheads="1"/>
          </p:cNvSpPr>
          <p:nvPr/>
        </p:nvSpPr>
        <p:spPr bwMode="auto">
          <a:xfrm>
            <a:off x="7316724" y="4221162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56" name="Rectangle 52"/>
          <p:cNvSpPr>
            <a:spLocks noChangeArrowheads="1"/>
          </p:cNvSpPr>
          <p:nvPr/>
        </p:nvSpPr>
        <p:spPr bwMode="auto">
          <a:xfrm>
            <a:off x="6627876" y="4239610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57" name="Rectangle 53"/>
          <p:cNvSpPr>
            <a:spLocks noChangeArrowheads="1"/>
          </p:cNvSpPr>
          <p:nvPr/>
        </p:nvSpPr>
        <p:spPr bwMode="auto">
          <a:xfrm>
            <a:off x="6934200" y="4221162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58" name="Rectangle 54"/>
          <p:cNvSpPr>
            <a:spLocks noChangeArrowheads="1"/>
          </p:cNvSpPr>
          <p:nvPr/>
        </p:nvSpPr>
        <p:spPr bwMode="auto">
          <a:xfrm>
            <a:off x="7620000" y="423961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59" name="Rectangle 55"/>
          <p:cNvSpPr>
            <a:spLocks noChangeArrowheads="1"/>
          </p:cNvSpPr>
          <p:nvPr/>
        </p:nvSpPr>
        <p:spPr bwMode="auto">
          <a:xfrm>
            <a:off x="7316724" y="4724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60" name="Rectangle 56"/>
          <p:cNvSpPr>
            <a:spLocks noChangeArrowheads="1"/>
          </p:cNvSpPr>
          <p:nvPr/>
        </p:nvSpPr>
        <p:spPr bwMode="auto">
          <a:xfrm>
            <a:off x="6627876" y="4724400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1" name="Rectangle 57"/>
          <p:cNvSpPr>
            <a:spLocks noChangeArrowheads="1"/>
          </p:cNvSpPr>
          <p:nvPr/>
        </p:nvSpPr>
        <p:spPr bwMode="auto">
          <a:xfrm>
            <a:off x="6934200" y="4724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62" name="Rectangle 58"/>
          <p:cNvSpPr>
            <a:spLocks noChangeArrowheads="1"/>
          </p:cNvSpPr>
          <p:nvPr/>
        </p:nvSpPr>
        <p:spPr bwMode="auto">
          <a:xfrm>
            <a:off x="7620000" y="4724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63" name="Rectangle 59"/>
          <p:cNvSpPr>
            <a:spLocks noChangeArrowheads="1"/>
          </p:cNvSpPr>
          <p:nvPr/>
        </p:nvSpPr>
        <p:spPr bwMode="auto">
          <a:xfrm>
            <a:off x="7316724" y="52578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64" name="Rectangle 60"/>
          <p:cNvSpPr>
            <a:spLocks noChangeArrowheads="1"/>
          </p:cNvSpPr>
          <p:nvPr/>
        </p:nvSpPr>
        <p:spPr bwMode="auto">
          <a:xfrm>
            <a:off x="6627876" y="5257800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5" name="Rectangle 61"/>
          <p:cNvSpPr>
            <a:spLocks noChangeArrowheads="1"/>
          </p:cNvSpPr>
          <p:nvPr/>
        </p:nvSpPr>
        <p:spPr bwMode="auto">
          <a:xfrm>
            <a:off x="6934200" y="52578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66" name="Rectangle 62"/>
          <p:cNvSpPr>
            <a:spLocks noChangeArrowheads="1"/>
          </p:cNvSpPr>
          <p:nvPr/>
        </p:nvSpPr>
        <p:spPr bwMode="auto">
          <a:xfrm>
            <a:off x="7620000" y="52578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/>
      <p:bldP spid="114" grpId="0" animBg="1"/>
      <p:bldP spid="115" grpId="0" animBg="1"/>
      <p:bldP spid="116" grpId="0" animBg="1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43"/>
          <p:cNvSpPr txBox="1">
            <a:spLocks noChangeArrowheads="1"/>
          </p:cNvSpPr>
          <p:nvPr/>
        </p:nvSpPr>
        <p:spPr bwMode="auto">
          <a:xfrm>
            <a:off x="3581400" y="1816207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43"/>
          <p:cNvSpPr txBox="1">
            <a:spLocks noChangeArrowheads="1"/>
          </p:cNvSpPr>
          <p:nvPr/>
        </p:nvSpPr>
        <p:spPr bwMode="auto">
          <a:xfrm>
            <a:off x="3581400" y="2893367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5"/>
          <p:cNvSpPr>
            <a:spLocks noChangeArrowheads="1"/>
          </p:cNvSpPr>
          <p:nvPr/>
        </p:nvSpPr>
        <p:spPr bwMode="auto">
          <a:xfrm>
            <a:off x="3809999" y="762000"/>
            <a:ext cx="209164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smtClean="0">
                <a:latin typeface=".VnTime" panose="020B7200000000000000" pitchFamily="34" charset="0"/>
              </a:rPr>
              <a:t>    x    1    =  </a:t>
            </a:r>
            <a:r>
              <a:rPr lang="en-US" altLang="en-US" sz="2400" b="1" dirty="0">
                <a:latin typeface=".VnTime" panose="020B7200000000000000" pitchFamily="34" charset="0"/>
              </a:rPr>
              <a:t>6 </a:t>
            </a:r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4072845" y="13208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   2   =  12</a:t>
            </a:r>
            <a:endParaRPr lang="en-US" altLang="en-US" sz="2800" b="1" dirty="0">
              <a:latin typeface=".VnTime" panose="020B7200000000000000" pitchFamily="34" charset="0"/>
            </a:endParaRPr>
          </a:p>
        </p:txBody>
      </p:sp>
      <p:sp>
        <p:nvSpPr>
          <p:cNvPr id="4" name="TextBox 40"/>
          <p:cNvSpPr txBox="1">
            <a:spLocks noChangeArrowheads="1"/>
          </p:cNvSpPr>
          <p:nvPr/>
        </p:nvSpPr>
        <p:spPr bwMode="auto">
          <a:xfrm>
            <a:off x="3581400" y="75753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3581400" y="13208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4072845" y="180786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   3   =  18 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4072845" y="234126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   4   =  24 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3996645" y="2874665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x    5   =  30 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4149045" y="340806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  6   =  36  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4149045" y="394146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  7   =  42 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72845" y="4474865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x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  8   =  48 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4072845" y="5008265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x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  9   =  54 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13" name="Rectangle 45"/>
          <p:cNvSpPr>
            <a:spLocks noChangeArrowheads="1"/>
          </p:cNvSpPr>
          <p:nvPr/>
        </p:nvSpPr>
        <p:spPr bwMode="auto">
          <a:xfrm>
            <a:off x="4072845" y="5465465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x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10   =  60 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3581400" y="235773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46"/>
          <p:cNvSpPr txBox="1">
            <a:spLocks noChangeArrowheads="1"/>
          </p:cNvSpPr>
          <p:nvPr/>
        </p:nvSpPr>
        <p:spPr bwMode="auto">
          <a:xfrm>
            <a:off x="3581400" y="396686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47"/>
          <p:cNvSpPr txBox="1">
            <a:spLocks noChangeArrowheads="1"/>
          </p:cNvSpPr>
          <p:nvPr/>
        </p:nvSpPr>
        <p:spPr bwMode="auto">
          <a:xfrm>
            <a:off x="3581400" y="447486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48"/>
          <p:cNvSpPr txBox="1">
            <a:spLocks noChangeArrowheads="1"/>
          </p:cNvSpPr>
          <p:nvPr/>
        </p:nvSpPr>
        <p:spPr bwMode="auto">
          <a:xfrm>
            <a:off x="3581400" y="5008265"/>
            <a:ext cx="570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49"/>
          <p:cNvSpPr txBox="1">
            <a:spLocks noChangeArrowheads="1"/>
          </p:cNvSpPr>
          <p:nvPr/>
        </p:nvSpPr>
        <p:spPr bwMode="auto">
          <a:xfrm>
            <a:off x="3581400" y="549086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44" y="766679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0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34" y="1374354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1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34" y="1830283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2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29" y="2371811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3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33" y="2946400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4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94" y="3442073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3581400" y="3404516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29" y="4042149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9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11" y="4488941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0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82" y="4982010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1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51" y="5521486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414308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43"/>
          <p:cNvSpPr txBox="1">
            <a:spLocks noChangeArrowheads="1"/>
          </p:cNvSpPr>
          <p:nvPr/>
        </p:nvSpPr>
        <p:spPr bwMode="auto">
          <a:xfrm>
            <a:off x="3581400" y="1816207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43"/>
          <p:cNvSpPr txBox="1">
            <a:spLocks noChangeArrowheads="1"/>
          </p:cNvSpPr>
          <p:nvPr/>
        </p:nvSpPr>
        <p:spPr bwMode="auto">
          <a:xfrm>
            <a:off x="3581400" y="2893367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5"/>
          <p:cNvSpPr>
            <a:spLocks noChangeArrowheads="1"/>
          </p:cNvSpPr>
          <p:nvPr/>
        </p:nvSpPr>
        <p:spPr bwMode="auto">
          <a:xfrm>
            <a:off x="3809999" y="762000"/>
            <a:ext cx="209164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   x    1    =  </a:t>
            </a: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6 </a:t>
            </a:r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4072845" y="13208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   2   =  12</a:t>
            </a:r>
            <a:endParaRPr lang="en-US" altLang="en-US" sz="28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" name="TextBox 40"/>
          <p:cNvSpPr txBox="1">
            <a:spLocks noChangeArrowheads="1"/>
          </p:cNvSpPr>
          <p:nvPr/>
        </p:nvSpPr>
        <p:spPr bwMode="auto">
          <a:xfrm>
            <a:off x="3581400" y="75753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3581400" y="13208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4072845" y="180786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   3   =  18 </a:t>
            </a:r>
            <a:endParaRPr lang="en-US" altLang="en-US" sz="24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4072845" y="234126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   4   =  24 </a:t>
            </a:r>
            <a:endParaRPr lang="en-US" altLang="en-US" sz="24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3996645" y="2874665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x    5   =  30 </a:t>
            </a:r>
            <a:endParaRPr lang="en-US" altLang="en-US" sz="24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4149045" y="340806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  6   =  36  </a:t>
            </a:r>
            <a:endParaRPr lang="en-US" altLang="en-US" sz="24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4149045" y="394146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  7   =  42 </a:t>
            </a:r>
            <a:endParaRPr lang="en-US" altLang="en-US" sz="24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72845" y="4474865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x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  8   =  48 </a:t>
            </a:r>
            <a:endParaRPr lang="en-US" altLang="en-US" sz="24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4072845" y="5008265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x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  9   =  54 </a:t>
            </a:r>
            <a:endParaRPr lang="en-US" altLang="en-US" sz="24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3" name="Rectangle 45"/>
          <p:cNvSpPr>
            <a:spLocks noChangeArrowheads="1"/>
          </p:cNvSpPr>
          <p:nvPr/>
        </p:nvSpPr>
        <p:spPr bwMode="auto">
          <a:xfrm>
            <a:off x="4072845" y="5465465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x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10   =  60 </a:t>
            </a:r>
            <a:endParaRPr lang="en-US" altLang="en-US" sz="24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3581400" y="235773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46"/>
          <p:cNvSpPr txBox="1">
            <a:spLocks noChangeArrowheads="1"/>
          </p:cNvSpPr>
          <p:nvPr/>
        </p:nvSpPr>
        <p:spPr bwMode="auto">
          <a:xfrm>
            <a:off x="3581400" y="396686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47"/>
          <p:cNvSpPr txBox="1">
            <a:spLocks noChangeArrowheads="1"/>
          </p:cNvSpPr>
          <p:nvPr/>
        </p:nvSpPr>
        <p:spPr bwMode="auto">
          <a:xfrm>
            <a:off x="3581400" y="447486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48"/>
          <p:cNvSpPr txBox="1">
            <a:spLocks noChangeArrowheads="1"/>
          </p:cNvSpPr>
          <p:nvPr/>
        </p:nvSpPr>
        <p:spPr bwMode="auto">
          <a:xfrm>
            <a:off x="3581400" y="5008265"/>
            <a:ext cx="570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49"/>
          <p:cNvSpPr txBox="1">
            <a:spLocks noChangeArrowheads="1"/>
          </p:cNvSpPr>
          <p:nvPr/>
        </p:nvSpPr>
        <p:spPr bwMode="auto">
          <a:xfrm>
            <a:off x="3581400" y="549086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32" y="762401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0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72" y="1865776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1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56" y="1342657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2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95" y="2417986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3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34" y="3482554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4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94" y="5472162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3581400" y="3404516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95" y="4528419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9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95" y="2914140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0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71" y="5022341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1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68" y="3930142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3568998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0" y="2667000"/>
            <a:ext cx="1981200" cy="1752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81000" y="1219200"/>
            <a:ext cx="9220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1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nhẩm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4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1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9 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10 =</a:t>
            </a:r>
          </a:p>
          <a:p>
            <a:pPr eaLnBrk="1" hangingPunct="1">
              <a:buFontTx/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6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3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2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 x 6  =</a:t>
            </a:r>
          </a:p>
          <a:p>
            <a:pPr eaLnBrk="1" hangingPunct="1">
              <a:buFontTx/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8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5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7 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0 =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6764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676400" y="2819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688592" y="3810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338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657600" y="2743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657600" y="3748087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715000" y="1752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54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638800" y="2743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689600" y="3810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8486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7924800" y="3748087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7924800" y="2743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4826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28" grpId="0"/>
      <p:bldP spid="5129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  <p:bldP spid="5139" grpId="0"/>
      <p:bldP spid="5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1828800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Time" panose="020B7200000000000000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609600" y="1981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2: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52600" y="2514600"/>
            <a:ext cx="3048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38800" y="2452688"/>
            <a:ext cx="1237488" cy="1619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54480" y="3106866"/>
            <a:ext cx="2636520" cy="173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7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1125499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685800" y="112960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3: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52600" y="1600200"/>
            <a:ext cx="1828800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91000" y="1600200"/>
            <a:ext cx="914400" cy="809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81800" y="1600200"/>
            <a:ext cx="1752600" cy="1942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295400" y="2209800"/>
            <a:ext cx="6781800" cy="609600"/>
            <a:chOff x="720" y="2208"/>
            <a:chExt cx="3840" cy="384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20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104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488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872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256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640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024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408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792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176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3716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9812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7432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4676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3528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038600" y="22717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54102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0960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67818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54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7244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292929"/>
                </a:solidFill>
                <a:latin typeface="Times New Roman" panose="02020603050405020304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5796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WordArt 2" descr="4"/>
          <p:cNvSpPr>
            <a:spLocks noChangeArrowheads="1" noChangeShapeType="1" noTextEdit="1"/>
          </p:cNvSpPr>
          <p:nvPr/>
        </p:nvSpPr>
        <p:spPr bwMode="auto">
          <a:xfrm>
            <a:off x="838200" y="1905000"/>
            <a:ext cx="7834313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66"/>
              </a:contourClr>
            </a:sp3d>
          </a:bodyPr>
          <a:lstStyle/>
          <a:p>
            <a:pPr algn="ctr" eaLnBrk="1" hangingPunct="1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23622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1" hangingPunct="1"/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trò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chơi</a:t>
            </a:r>
            <a:endParaRPr lang="en-US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10244" name="Picture 4" descr="Picture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729288"/>
            <a:ext cx="14478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17" name="Picture 5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2850"/>
            <a:ext cx="137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18" name="Picture 6" descr="catru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5038725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19" name="Picture 7" descr="a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9600" y="4495800"/>
            <a:ext cx="88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20" name="Picture 8" descr="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0" y="4800600"/>
            <a:ext cx="9715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21" name="Picture 9" descr="a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4191000"/>
            <a:ext cx="8239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22" name="Picture 10" descr="b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800" y="4343400"/>
            <a:ext cx="9540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8779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4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5607E-7 L -0.2033 1.1560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89017E-6 L -0.19479 2.89017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0867E-6 L -0.16875 4.50867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2139E-6 L -0.1434 3.12139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17919E-6 L -0.19027 -3.17919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2312E-6 L -0.20833 -2.02312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8&quot;/&gt;&lt;/object&gt;&lt;object type=&quot;3&quot; unique_id=&quot;10005&quot;&gt;&lt;property id=&quot;20148&quot; value=&quot;5&quot;/&gt;&lt;property id=&quot;20300&quot; value=&quot;Slide 2&quot;/&gt;&lt;property id=&quot;20307&quot; value=&quot;274&quot;/&gt;&lt;/object&gt;&lt;object type=&quot;3&quot; unique_id=&quot;10006&quot;&gt;&lt;property id=&quot;20148&quot; value=&quot;5&quot;/&gt;&lt;property id=&quot;20300&quot; value=&quot;Slide 3&quot;/&gt;&lt;property id=&quot;20307&quot; value=&quot;295&quot;/&gt;&lt;/object&gt;&lt;object type=&quot;3&quot; unique_id=&quot;10007&quot;&gt;&lt;property id=&quot;20148&quot; value=&quot;5&quot;/&gt;&lt;property id=&quot;20300&quot; value=&quot;Slide 4&quot;/&gt;&lt;property id=&quot;20307&quot; value=&quot;299&quot;/&gt;&lt;/object&gt;&lt;object type=&quot;3&quot; unique_id=&quot;10008&quot;&gt;&lt;property id=&quot;20148&quot; value=&quot;5&quot;/&gt;&lt;property id=&quot;20300&quot; value=&quot;Slide 5&quot;/&gt;&lt;property id=&quot;20307&quot; value=&quot;303&quot;/&gt;&lt;/object&gt;&lt;object type=&quot;3&quot; unique_id=&quot;10009&quot;&gt;&lt;property id=&quot;20148&quot; value=&quot;5&quot;/&gt;&lt;property id=&quot;20300&quot; value=&quot;Slide 6&quot;/&gt;&lt;property id=&quot;20307&quot; value=&quot;302&quot;/&gt;&lt;/object&gt;&lt;object type=&quot;3&quot; unique_id=&quot;10010&quot;&gt;&lt;property id=&quot;20148&quot; value=&quot;5&quot;/&gt;&lt;property id=&quot;20300&quot; value=&quot;Slide 7&quot;/&gt;&lt;property id=&quot;20307&quot; value=&quot;305&quot;/&gt;&lt;/object&gt;&lt;object type=&quot;3&quot; unique_id=&quot;10011&quot;&gt;&lt;property id=&quot;20148&quot; value=&quot;5&quot;/&gt;&lt;property id=&quot;20300&quot; value=&quot;Slide 8&quot;/&gt;&lt;property id=&quot;20307&quot; value=&quot;308&quot;/&gt;&lt;/object&gt;&lt;object type=&quot;3&quot; unique_id=&quot;10012&quot;&gt;&lt;property id=&quot;20148&quot; value=&quot;5&quot;/&gt;&lt;property id=&quot;20300&quot; value=&quot;Slide 9&quot;/&gt;&lt;property id=&quot;20307&quot; value=&quot;319&quot;/&gt;&lt;/object&gt;&lt;object type=&quot;3&quot; unique_id=&quot;10013&quot;&gt;&lt;property id=&quot;20148&quot; value=&quot;5&quot;/&gt;&lt;property id=&quot;20300&quot; value=&quot;Slide 10&quot;/&gt;&lt;property id=&quot;20307&quot; value=&quot;320&quot;/&gt;&lt;/object&gt;&lt;object type=&quot;3&quot; unique_id=&quot;10014&quot;&gt;&lt;property id=&quot;20148&quot; value=&quot;5&quot;/&gt;&lt;property id=&quot;20300&quot; value=&quot;Slide 11&quot;/&gt;&lt;property id=&quot;20307&quot; value=&quot;321&quot;/&gt;&lt;/object&gt;&lt;object type=&quot;3&quot; unique_id=&quot;10015&quot;&gt;&lt;property id=&quot;20148&quot; value=&quot;5&quot;/&gt;&lt;property id=&quot;20300&quot; value=&quot;Slide 12&quot;/&gt;&lt;property id=&quot;20307&quot; value=&quot;322&quot;/&gt;&lt;/object&gt;&lt;object type=&quot;3&quot; unique_id=&quot;10016&quot;&gt;&lt;property id=&quot;20148&quot; value=&quot;5&quot;/&gt;&lt;property id=&quot;20300&quot; value=&quot;Slide 13&quot;/&gt;&lt;property id=&quot;20307&quot; value=&quot;323&quot;/&gt;&lt;/object&gt;&lt;object type=&quot;3&quot; unique_id=&quot;10017&quot;&gt;&lt;property id=&quot;20148&quot; value=&quot;5&quot;/&gt;&lt;property id=&quot;20300&quot; value=&quot;Slide 14&quot;/&gt;&lt;property id=&quot;20307&quot; value=&quot;324&quot;/&gt;&lt;/object&gt;&lt;object type=&quot;3&quot; unique_id=&quot;10019&quot;&gt;&lt;property id=&quot;20148&quot; value=&quot;5&quot;/&gt;&lt;property id=&quot;20300&quot; value=&quot;Slide 15&quot;/&gt;&lt;property id=&quot;20307&quot; value=&quot;294&quot;/&gt;&lt;/object&gt;&lt;object type=&quot;3&quot; unique_id=&quot;10020&quot;&gt;&lt;property id=&quot;20148&quot; value=&quot;5&quot;/&gt;&lt;property id=&quot;20300&quot; value=&quot;Slide 16&quot;/&gt;&lt;property id=&quot;20307&quot; value=&quot;270&quot;/&gt;&lt;/object&gt;&lt;/object&gt;&lt;/object&gt;&lt;/database&gt;"/>
  <p:tag name="SECTOMILLISECCONVERTED" val="1"/>
  <p:tag name="VIOLETID" val="12396866"/>
  <p:tag name="VIOLETTITLE" val="Bảng nhân 6"/>
  <p:tag name="VIOLETLESSON" val="11"/>
  <p:tag name="VIOLETCATID" val="2194"/>
  <p:tag name="VIOLETSUBJECT" val="Toán học 3"/>
  <p:tag name="VIOLETAUTHORID" val="4255773"/>
  <p:tag name="VIOLETAUTHORNAME" val="Bùi Thu Hồng"/>
  <p:tag name="VIOLETAUTHORAVATAR" val="no_avatarf.jpg"/>
  <p:tag name="VIOLETAUTHORADDRESS" val="tieu hoc yen so - ha noi"/>
  <p:tag name="VIOLETDATE" val="2018-08-08 21:06:06"/>
  <p:tag name="VIOLETHIT" val="45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3">
  <a:themeElements>
    <a:clrScheme name="10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103">
  <a:themeElements>
    <a:clrScheme name="10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Tap lam van da sua</Template>
  <TotalTime>321</TotalTime>
  <Words>428</Words>
  <Application>Microsoft Office PowerPoint</Application>
  <PresentationFormat>On-screen Show (4:3)</PresentationFormat>
  <Paragraphs>149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.VnCooperH</vt:lpstr>
      <vt:lpstr>.VnHelvetInsH</vt:lpstr>
      <vt:lpstr>.VnTime</vt:lpstr>
      <vt:lpstr>.VnVogue</vt:lpstr>
      <vt:lpstr>Arial</vt:lpstr>
      <vt:lpstr>Calibri</vt:lpstr>
      <vt:lpstr>Times New Roman</vt:lpstr>
      <vt:lpstr>Office Theme</vt:lpstr>
      <vt:lpstr>103</vt:lpstr>
      <vt:lpstr>Default Design</vt:lpstr>
      <vt:lpstr>2_103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</dc:creator>
  <cp:lastModifiedBy>Admin</cp:lastModifiedBy>
  <cp:revision>48</cp:revision>
  <dcterms:created xsi:type="dcterms:W3CDTF">2016-09-22T15:46:35Z</dcterms:created>
  <dcterms:modified xsi:type="dcterms:W3CDTF">2018-09-16T07:55:37Z</dcterms:modified>
</cp:coreProperties>
</file>