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notesMasterIdLst>
    <p:notesMasterId r:id="rId13"/>
  </p:notesMasterIdLst>
  <p:handoutMasterIdLst>
    <p:handoutMasterId r:id="rId14"/>
  </p:handoutMasterIdLst>
  <p:sldIdLst>
    <p:sldId id="267" r:id="rId2"/>
    <p:sldId id="268" r:id="rId3"/>
    <p:sldId id="269" r:id="rId4"/>
    <p:sldId id="283" r:id="rId5"/>
    <p:sldId id="276" r:id="rId6"/>
    <p:sldId id="284" r:id="rId7"/>
    <p:sldId id="285" r:id="rId8"/>
    <p:sldId id="286" r:id="rId9"/>
    <p:sldId id="282" r:id="rId10"/>
    <p:sldId id="277" r:id="rId11"/>
    <p:sldId id="278" r:id="rId12"/>
  </p:sldIdLst>
  <p:sldSz cx="9144000" cy="6858000" type="screen4x3"/>
  <p:notesSz cx="6858000" cy="9144000"/>
  <p:defaultTextStyle>
    <a:defPPr>
      <a:defRPr lang="en-US"/>
    </a:defPPr>
    <a:lvl1pPr algn="l" rtl="0" fontAlgn="base">
      <a:spcBef>
        <a:spcPct val="0"/>
      </a:spcBef>
      <a:spcAft>
        <a:spcPct val="0"/>
      </a:spcAft>
      <a:defRPr sz="2400" kern="1200">
        <a:solidFill>
          <a:srgbClr val="FF00FF"/>
        </a:solidFill>
        <a:latin typeface="Arial" charset="0"/>
        <a:ea typeface="+mn-ea"/>
        <a:cs typeface="Arial" charset="0"/>
      </a:defRPr>
    </a:lvl1pPr>
    <a:lvl2pPr marL="457200" algn="l" rtl="0" fontAlgn="base">
      <a:spcBef>
        <a:spcPct val="0"/>
      </a:spcBef>
      <a:spcAft>
        <a:spcPct val="0"/>
      </a:spcAft>
      <a:defRPr sz="2400" kern="1200">
        <a:solidFill>
          <a:srgbClr val="FF00FF"/>
        </a:solidFill>
        <a:latin typeface="Arial" charset="0"/>
        <a:ea typeface="+mn-ea"/>
        <a:cs typeface="Arial" charset="0"/>
      </a:defRPr>
    </a:lvl2pPr>
    <a:lvl3pPr marL="914400" algn="l" rtl="0" fontAlgn="base">
      <a:spcBef>
        <a:spcPct val="0"/>
      </a:spcBef>
      <a:spcAft>
        <a:spcPct val="0"/>
      </a:spcAft>
      <a:defRPr sz="2400" kern="1200">
        <a:solidFill>
          <a:srgbClr val="FF00FF"/>
        </a:solidFill>
        <a:latin typeface="Arial" charset="0"/>
        <a:ea typeface="+mn-ea"/>
        <a:cs typeface="Arial" charset="0"/>
      </a:defRPr>
    </a:lvl3pPr>
    <a:lvl4pPr marL="1371600" algn="l" rtl="0" fontAlgn="base">
      <a:spcBef>
        <a:spcPct val="0"/>
      </a:spcBef>
      <a:spcAft>
        <a:spcPct val="0"/>
      </a:spcAft>
      <a:defRPr sz="2400" kern="1200">
        <a:solidFill>
          <a:srgbClr val="FF00FF"/>
        </a:solidFill>
        <a:latin typeface="Arial" charset="0"/>
        <a:ea typeface="+mn-ea"/>
        <a:cs typeface="Arial" charset="0"/>
      </a:defRPr>
    </a:lvl4pPr>
    <a:lvl5pPr marL="1828800" algn="l" rtl="0" fontAlgn="base">
      <a:spcBef>
        <a:spcPct val="0"/>
      </a:spcBef>
      <a:spcAft>
        <a:spcPct val="0"/>
      </a:spcAft>
      <a:defRPr sz="2400" kern="1200">
        <a:solidFill>
          <a:srgbClr val="FF00FF"/>
        </a:solidFill>
        <a:latin typeface="Arial" charset="0"/>
        <a:ea typeface="+mn-ea"/>
        <a:cs typeface="Arial" charset="0"/>
      </a:defRPr>
    </a:lvl5pPr>
    <a:lvl6pPr marL="2286000" algn="l" defTabSz="914400" rtl="0" eaLnBrk="1" latinLnBrk="0" hangingPunct="1">
      <a:defRPr sz="2400" kern="1200">
        <a:solidFill>
          <a:srgbClr val="FF00FF"/>
        </a:solidFill>
        <a:latin typeface="Arial" charset="0"/>
        <a:ea typeface="+mn-ea"/>
        <a:cs typeface="Arial" charset="0"/>
      </a:defRPr>
    </a:lvl6pPr>
    <a:lvl7pPr marL="2743200" algn="l" defTabSz="914400" rtl="0" eaLnBrk="1" latinLnBrk="0" hangingPunct="1">
      <a:defRPr sz="2400" kern="1200">
        <a:solidFill>
          <a:srgbClr val="FF00FF"/>
        </a:solidFill>
        <a:latin typeface="Arial" charset="0"/>
        <a:ea typeface="+mn-ea"/>
        <a:cs typeface="Arial" charset="0"/>
      </a:defRPr>
    </a:lvl7pPr>
    <a:lvl8pPr marL="3200400" algn="l" defTabSz="914400" rtl="0" eaLnBrk="1" latinLnBrk="0" hangingPunct="1">
      <a:defRPr sz="2400" kern="1200">
        <a:solidFill>
          <a:srgbClr val="FF00FF"/>
        </a:solidFill>
        <a:latin typeface="Arial" charset="0"/>
        <a:ea typeface="+mn-ea"/>
        <a:cs typeface="Arial" charset="0"/>
      </a:defRPr>
    </a:lvl8pPr>
    <a:lvl9pPr marL="3657600" algn="l" defTabSz="914400" rtl="0" eaLnBrk="1" latinLnBrk="0" hangingPunct="1">
      <a:defRPr sz="2400" kern="1200">
        <a:solidFill>
          <a:srgbClr val="FF00FF"/>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CCFF33"/>
    <a:srgbClr val="FFCCFF"/>
    <a:srgbClr val="0066FF"/>
    <a:srgbClr val="3399FF"/>
    <a:srgbClr val="FFFFCC"/>
    <a:srgbClr val="FFFF00"/>
    <a:srgbClr val="00CC00"/>
    <a:srgbClr val="FF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754" autoAdjust="0"/>
    <p:restoredTop sz="98098" autoAdjust="0"/>
  </p:normalViewPr>
  <p:slideViewPr>
    <p:cSldViewPr>
      <p:cViewPr>
        <p:scale>
          <a:sx n="66" d="100"/>
          <a:sy n="66" d="100"/>
        </p:scale>
        <p:origin x="-642" y="-72"/>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defRPr>
            </a:lvl1pPr>
          </a:lstStyle>
          <a:p>
            <a:pPr>
              <a:defRPr/>
            </a:pPr>
            <a:endParaRPr lang="en-US"/>
          </a:p>
        </p:txBody>
      </p:sp>
      <p:sp>
        <p:nvSpPr>
          <p:cNvPr id="3993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pPr>
              <a:defRPr/>
            </a:pPr>
            <a:endParaRPr lang="en-US"/>
          </a:p>
        </p:txBody>
      </p:sp>
      <p:sp>
        <p:nvSpPr>
          <p:cNvPr id="3994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defRPr>
            </a:lvl1pPr>
          </a:lstStyle>
          <a:p>
            <a:pPr>
              <a:defRPr/>
            </a:pPr>
            <a:endParaRPr lang="en-US"/>
          </a:p>
        </p:txBody>
      </p:sp>
      <p:sp>
        <p:nvSpPr>
          <p:cNvPr id="3994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pPr>
              <a:defRPr/>
            </a:pPr>
            <a:fld id="{C28B08A0-1DA0-4C1C-BFBA-F5991FAB0C96}"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defRPr>
            </a:lvl1pPr>
          </a:lstStyle>
          <a:p>
            <a:pPr>
              <a:defRPr/>
            </a:pPr>
            <a:endParaRPr lang="en-US"/>
          </a:p>
        </p:txBody>
      </p:sp>
      <p:sp>
        <p:nvSpPr>
          <p:cNvPr id="788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pPr>
              <a:defRPr/>
            </a:pPr>
            <a:endParaRPr lang="en-US"/>
          </a:p>
        </p:txBody>
      </p:sp>
      <p:sp>
        <p:nvSpPr>
          <p:cNvPr id="2560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88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88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defRPr>
            </a:lvl1pPr>
          </a:lstStyle>
          <a:p>
            <a:pPr>
              <a:defRPr/>
            </a:pPr>
            <a:endParaRPr lang="en-US"/>
          </a:p>
        </p:txBody>
      </p:sp>
      <p:sp>
        <p:nvSpPr>
          <p:cNvPr id="788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pPr>
              <a:defRPr/>
            </a:pPr>
            <a:fld id="{0A015B7A-6C85-42CF-97FE-6582A461684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06D29851-223D-49E6-A502-9CBA05F86CF7}" type="slidenum">
              <a:rPr lang="en-US" smtClean="0"/>
              <a:pPr/>
              <a:t>1</a:t>
            </a:fld>
            <a:endParaRPr lang="en-US" smtClean="0"/>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68255965-1C25-4A93-9C17-09F809982276}" type="slidenum">
              <a:rPr lang="en-US" smtClean="0"/>
              <a:pPr/>
              <a:t>10</a:t>
            </a:fld>
            <a:endParaRPr lang="en-US" smtClean="0"/>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2F47449E-966F-4A78-8FD9-F31DE7174C82}" type="slidenum">
              <a:rPr lang="en-US" smtClean="0"/>
              <a:pPr/>
              <a:t>11</a:t>
            </a:fld>
            <a:endParaRPr lang="en-US" smtClean="0"/>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687C94D-C01B-4BF0-8212-DD3792F8A3BB}" type="slidenum">
              <a:rPr lang="en-US" smtClean="0"/>
              <a:pPr/>
              <a:t>2</a:t>
            </a:fld>
            <a:endParaRPr lang="en-US" smtClean="0"/>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FA8893F1-09C7-4854-9C95-2AFAC1AB8558}" type="slidenum">
              <a:rPr lang="en-US" smtClean="0"/>
              <a:pPr/>
              <a:t>3</a:t>
            </a:fld>
            <a:endParaRPr lang="en-US" smtClean="0"/>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0C456A05-71BF-4401-845D-6253703E446B}" type="slidenum">
              <a:rPr lang="en-US" smtClean="0"/>
              <a:pPr/>
              <a:t>4</a:t>
            </a:fld>
            <a:endParaRPr lang="en-US" smtClean="0"/>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002ADA10-67B0-4F95-9F13-A32604EC5AC1}" type="slidenum">
              <a:rPr lang="en-US" smtClean="0"/>
              <a:pPr/>
              <a:t>5</a:t>
            </a:fld>
            <a:endParaRPr lang="en-US" smtClean="0"/>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0FB87F22-9F8F-4380-8F43-C0DC37705201}" type="slidenum">
              <a:rPr lang="en-US" smtClean="0"/>
              <a:pPr/>
              <a:t>6</a:t>
            </a:fld>
            <a:endParaRPr lang="en-US" smtClean="0"/>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6E7B65A7-B131-4BD9-A143-041143E6F7DF}" type="slidenum">
              <a:rPr lang="en-US" smtClean="0"/>
              <a:pPr/>
              <a:t>7</a:t>
            </a:fld>
            <a:endParaRPr lang="en-US" smtClean="0"/>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2956C0E3-3788-4BE2-91F8-943D007F203D}" type="slidenum">
              <a:rPr lang="en-US" smtClean="0"/>
              <a:pPr/>
              <a:t>8</a:t>
            </a:fld>
            <a:endParaRPr lang="en-US" smtClean="0"/>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5286A5DA-5D88-4BE7-BAB8-771D445DD993}" type="slidenum">
              <a:rPr lang="en-US" smtClean="0"/>
              <a:pPr/>
              <a:t>9</a:t>
            </a:fld>
            <a:endParaRPr lang="en-US" smtClean="0"/>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lgn="l">
              <a:defRPr sz="1200">
                <a:solidFill>
                  <a:schemeClr val="accent1">
                    <a:tint val="20000"/>
                  </a:schemeClr>
                </a:solidFill>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5E336A5F-0B2C-4857-B24A-7F318A026D26}" type="slidenum">
              <a:rPr lang="en-US"/>
              <a:pPr>
                <a:defRPr/>
              </a:pPr>
              <a:t>‹#›</a:t>
            </a:fld>
            <a:endParaRPr lang="en-US" dirty="0">
              <a:solidFill>
                <a:srgbClr val="FFFFFF"/>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lgn="l">
              <a:defRPr sz="1200">
                <a:solidFill>
                  <a:schemeClr val="tx2">
                    <a:shade val="90000"/>
                  </a:scheme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C92F85-3985-45C4-8EA7-01BDE72286E2}" type="slidenum">
              <a:rPr lang="en-US"/>
              <a:pPr>
                <a:defRPr/>
              </a:pPr>
              <a:t>‹#›</a:t>
            </a:fld>
            <a:endParaRPr lang="en-US"/>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lgn="l">
              <a:defRPr sz="1200">
                <a:solidFill>
                  <a:schemeClr val="tx2">
                    <a:shade val="90000"/>
                  </a:scheme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1AFC84-029F-4088-8F74-8B3561E55B29}" type="slidenum">
              <a:rPr lang="en-US"/>
              <a:pPr>
                <a:defRPr/>
              </a:pPr>
              <a:t>‹#›</a:t>
            </a:fld>
            <a:endParaRPr lang="en-US"/>
          </a:p>
        </p:txBody>
      </p:sp>
    </p:spTree>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lgn="l">
              <a:defRPr sz="1200">
                <a:solidFill>
                  <a:schemeClr val="tx2">
                    <a:shade val="90000"/>
                  </a:scheme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2D3C189-7BCC-46DF-9DA4-2D84C4F75161}" type="slidenum">
              <a:rPr lang="en-US"/>
              <a:pPr>
                <a:defRPr/>
              </a:pPr>
              <a:t>‹#›</a:t>
            </a:fld>
            <a:endParaRPr lang="en-US"/>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lgn="l">
              <a:defRPr sz="1200">
                <a:solidFill>
                  <a:schemeClr val="tx2">
                    <a:shade val="90000"/>
                  </a:scheme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50304DD-05D8-454A-B8D5-C37FE279F97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lgn="l">
              <a:defRPr sz="1200">
                <a:solidFill>
                  <a:schemeClr val="tx2">
                    <a:shade val="90000"/>
                  </a:schemeClr>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0EDB0604-D646-468A-942D-FE0FC2B5FED1}" type="slidenum">
              <a:rPr lang="en-US"/>
              <a:pPr>
                <a:defRPr/>
              </a:pPr>
              <a:t>‹#›</a:t>
            </a:fld>
            <a:endParaRPr lang="en-US"/>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lgn="l">
              <a:defRPr sz="1200">
                <a:solidFill>
                  <a:schemeClr val="tx2">
                    <a:shade val="90000"/>
                  </a:schemeClr>
                </a:solidFill>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29DC6960-3A2A-4B5E-B753-93B96B2B3499}" type="slidenum">
              <a:rPr lang="en-US"/>
              <a:pPr>
                <a:defRPr/>
              </a:pPr>
              <a:t>‹#›</a:t>
            </a:fld>
            <a:endParaRPr lang="en-US"/>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lgn="l">
              <a:defRPr sz="1200">
                <a:solidFill>
                  <a:schemeClr val="tx2">
                    <a:shade val="90000"/>
                  </a:schemeClr>
                </a:solidFill>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FB7E7097-627E-4FFB-9698-202C42F16AF2}" type="slidenum">
              <a:rPr lang="en-US"/>
              <a:pPr>
                <a:defRPr/>
              </a:pPr>
              <a:t>‹#›</a:t>
            </a:fld>
            <a:endParaRPr lang="en-US"/>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lgn="l">
              <a:defRPr sz="1200">
                <a:solidFill>
                  <a:schemeClr val="tx2">
                    <a:shade val="90000"/>
                  </a:schemeClr>
                </a:solidFill>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141A0AF4-772E-4C57-952B-EA2AA57A2A46}" type="slidenum">
              <a:rPr lang="en-US"/>
              <a:pPr>
                <a:defRPr/>
              </a:pPr>
              <a:t>‹#›</a:t>
            </a:fld>
            <a:endParaRPr lang="en-US"/>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lgn="l">
              <a:defRPr sz="1200">
                <a:solidFill>
                  <a:schemeClr val="tx2">
                    <a:shade val="90000"/>
                  </a:schemeClr>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10305E76-DB4F-40A4-9302-5216AFF8BF41}" type="slidenum">
              <a:rPr lang="en-US"/>
              <a:pPr>
                <a:defRPr/>
              </a:pPr>
              <a:t>‹#›</a:t>
            </a:fld>
            <a:endParaRPr lang="en-US"/>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schemeClr val="tx1"/>
              </a:solidFill>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schemeClr val="tx1"/>
              </a:solidFill>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lgn="l">
              <a:defRPr sz="1200"/>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83D6393D-E304-431C-A6B9-2C1DAC66B97A}" type="slidenum">
              <a:rPr lang="en-US"/>
              <a:pPr>
                <a:defRPr/>
              </a:pPr>
              <a:t>‹#›</a:t>
            </a:fld>
            <a:endParaRPr lang="en-US">
              <a:solidFill>
                <a:schemeClr val="tx1"/>
              </a:solidFill>
            </a:endParaRPr>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schemeClr val="tx1"/>
              </a:solidFill>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schemeClr val="tx1"/>
              </a:solidFill>
              <a:latin typeface="+mn-lt"/>
              <a:cs typeface="+mn-cs"/>
            </a:endParaRPr>
          </a:p>
        </p:txBody>
      </p:sp>
      <p:sp>
        <p:nvSpPr>
          <p:cNvPr id="2052"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2053"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r" eaLnBrk="1" latinLnBrk="0" hangingPunct="1">
              <a:defRPr kumimoji="0" sz="1000" dirty="0">
                <a:solidFill>
                  <a:schemeClr val="tx1"/>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smtClean="0">
                <a:solidFill>
                  <a:schemeClr val="tx2">
                    <a:shade val="90000"/>
                  </a:schemeClr>
                </a:solidFill>
              </a:defRPr>
            </a:lvl1pPr>
          </a:lstStyle>
          <a:p>
            <a:pPr>
              <a:defRPr/>
            </a:pPr>
            <a:fld id="{CD9D45D0-4E50-49B3-85F4-2EFC9F59AE0E}" type="slidenum">
              <a:rPr lang="en-US"/>
              <a:pPr>
                <a:defRPr/>
              </a:pPr>
              <a:t>‹#›</a:t>
            </a:fld>
            <a:endParaRPr lang="en-US" sz="1000">
              <a:solidFill>
                <a:schemeClr val="tx1"/>
              </a:solidFill>
            </a:endParaRPr>
          </a:p>
        </p:txBody>
      </p:sp>
      <p:grpSp>
        <p:nvGrpSpPr>
          <p:cNvPr id="2057"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Lst>
  <p:transition>
    <p:wipe dir="r"/>
  </p:transition>
  <p:timing>
    <p:tnLst>
      <p:par>
        <p:cTn id="1" dur="indefinite" restart="never" nodeType="tmRoot"/>
      </p:par>
    </p:tnLst>
  </p:timing>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trang_chu.ppt"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slide" Target="slide7.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slide" Target="slide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notesSlide" Target="../notesSlides/notesSlide5.xml"/><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slide" Target="slide10.xml"/><Relationship Id="rId4" Type="http://schemas.openxmlformats.org/officeDocument/2006/relationships/slide" Target="slide11.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WordArt 7"/>
          <p:cNvSpPr>
            <a:spLocks noChangeArrowheads="1" noChangeShapeType="1" noTextEdit="1"/>
          </p:cNvSpPr>
          <p:nvPr/>
        </p:nvSpPr>
        <p:spPr bwMode="auto">
          <a:xfrm>
            <a:off x="1331913" y="1700213"/>
            <a:ext cx="4319587" cy="2178050"/>
          </a:xfrm>
          <a:prstGeom prst="rect">
            <a:avLst/>
          </a:prstGeom>
        </p:spPr>
        <p:txBody>
          <a:bodyPr wrap="none" fromWordArt="1">
            <a:prstTxWarp prst="textSlantUp">
              <a:avLst>
                <a:gd name="adj" fmla="val 32056"/>
              </a:avLst>
            </a:prstTxWarp>
          </a:bodyPr>
          <a:lstStyle/>
          <a:p>
            <a:pPr algn="ctr"/>
            <a:r>
              <a:rPr lang="en-US" sz="3600" kern="10">
                <a:ln w="9525">
                  <a:solidFill>
                    <a:srgbClr val="0000FF"/>
                  </a:solidFill>
                  <a:round/>
                  <a:headEnd/>
                  <a:tailEnd/>
                </a:ln>
                <a:solidFill>
                  <a:srgbClr val="0000FF"/>
                </a:solidFill>
                <a:effectLst>
                  <a:outerShdw dist="53882" dir="2700000" algn="ctr" rotWithShape="0">
                    <a:srgbClr val="9999FF">
                      <a:alpha val="79999"/>
                    </a:srgbClr>
                  </a:outerShdw>
                </a:effectLst>
                <a:latin typeface="Arial"/>
                <a:cs typeface="Arial"/>
              </a:rPr>
              <a:t>PHÂN SỐ THẬP PHÂN</a:t>
            </a:r>
          </a:p>
        </p:txBody>
      </p:sp>
      <p:sp>
        <p:nvSpPr>
          <p:cNvPr id="15363" name="Text Box 8"/>
          <p:cNvSpPr txBox="1">
            <a:spLocks noChangeArrowheads="1"/>
          </p:cNvSpPr>
          <p:nvPr/>
        </p:nvSpPr>
        <p:spPr bwMode="auto">
          <a:xfrm>
            <a:off x="827088" y="1412875"/>
            <a:ext cx="815975" cy="579438"/>
          </a:xfrm>
          <a:prstGeom prst="rect">
            <a:avLst/>
          </a:prstGeom>
          <a:noFill/>
          <a:ln w="9525">
            <a:noFill/>
            <a:miter lim="800000"/>
            <a:headEnd/>
            <a:tailEnd/>
          </a:ln>
        </p:spPr>
        <p:txBody>
          <a:bodyPr wrap="none">
            <a:spAutoFit/>
          </a:bodyPr>
          <a:lstStyle/>
          <a:p>
            <a:r>
              <a:rPr lang="en-US" sz="3200" b="1" i="1">
                <a:solidFill>
                  <a:srgbClr val="009900"/>
                </a:solidFill>
              </a:rPr>
              <a:t>Bài</a:t>
            </a:r>
          </a:p>
        </p:txBody>
      </p:sp>
      <p:sp>
        <p:nvSpPr>
          <p:cNvPr id="15364" name="AutoShape 11">
            <a:hlinkClick r:id="rId3" action="ppaction://hlinkpres?slideindex=1&amp;slidetitle=Slide 1" highlightClick="1"/>
          </p:cNvPr>
          <p:cNvSpPr>
            <a:spLocks noChangeArrowheads="1"/>
          </p:cNvSpPr>
          <p:nvPr/>
        </p:nvSpPr>
        <p:spPr bwMode="auto">
          <a:xfrm>
            <a:off x="8499475" y="6092825"/>
            <a:ext cx="609600" cy="457200"/>
          </a:xfrm>
          <a:prstGeom prst="actionButtonHome">
            <a:avLst/>
          </a:prstGeom>
          <a:solidFill>
            <a:srgbClr val="FFCCFF"/>
          </a:solidFill>
          <a:ln w="9525">
            <a:noFill/>
            <a:miter lim="800000"/>
            <a:headEnd/>
            <a:tailEnd/>
          </a:ln>
        </p:spPr>
        <p:txBody>
          <a:bodyPr wrap="none" anchor="ctr"/>
          <a:lstStyle/>
          <a:p>
            <a:pPr algn="ctr"/>
            <a:endParaRPr lang="en-US" sz="1800">
              <a:solidFill>
                <a:schemeClr val="tx1"/>
              </a:solidFill>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4"/>
          <p:cNvGrpSpPr>
            <a:grpSpLocks/>
          </p:cNvGrpSpPr>
          <p:nvPr/>
        </p:nvGrpSpPr>
        <p:grpSpPr bwMode="auto">
          <a:xfrm>
            <a:off x="900113" y="1125538"/>
            <a:ext cx="6934200" cy="4648200"/>
            <a:chOff x="1008" y="816"/>
            <a:chExt cx="4368" cy="2928"/>
          </a:xfrm>
        </p:grpSpPr>
        <p:pic>
          <p:nvPicPr>
            <p:cNvPr id="23556" name="Picture 5" descr="Free Clip Art"/>
            <p:cNvPicPr>
              <a:picLocks noChangeAspect="1" noChangeArrowheads="1"/>
            </p:cNvPicPr>
            <p:nvPr/>
          </p:nvPicPr>
          <p:blipFill>
            <a:blip r:embed="rId3"/>
            <a:srcRect/>
            <a:stretch>
              <a:fillRect/>
            </a:stretch>
          </p:blipFill>
          <p:spPr bwMode="auto">
            <a:xfrm>
              <a:off x="1008" y="2496"/>
              <a:ext cx="948" cy="1248"/>
            </a:xfrm>
            <a:prstGeom prst="rect">
              <a:avLst/>
            </a:prstGeom>
            <a:noFill/>
            <a:ln w="9525">
              <a:noFill/>
              <a:miter lim="800000"/>
              <a:headEnd/>
              <a:tailEnd/>
            </a:ln>
          </p:spPr>
        </p:pic>
        <p:sp>
          <p:nvSpPr>
            <p:cNvPr id="67590" name="AutoShape 6"/>
            <p:cNvSpPr>
              <a:spLocks noChangeArrowheads="1"/>
            </p:cNvSpPr>
            <p:nvPr/>
          </p:nvSpPr>
          <p:spPr bwMode="auto">
            <a:xfrm>
              <a:off x="2304" y="816"/>
              <a:ext cx="3072" cy="2160"/>
            </a:xfrm>
            <a:prstGeom prst="cloudCallout">
              <a:avLst>
                <a:gd name="adj1" fmla="val -57815"/>
                <a:gd name="adj2" fmla="val 47778"/>
              </a:avLst>
            </a:prstGeom>
            <a:gradFill rotWithShape="1">
              <a:gsLst>
                <a:gs pos="0">
                  <a:schemeClr val="bg1"/>
                </a:gs>
                <a:gs pos="50000">
                  <a:srgbClr val="FFFF00"/>
                </a:gs>
                <a:gs pos="100000">
                  <a:schemeClr val="bg1"/>
                </a:gs>
              </a:gsLst>
              <a:lin ang="0" scaled="1"/>
            </a:gradFill>
            <a:ln w="9525">
              <a:solidFill>
                <a:schemeClr val="tx1"/>
              </a:solidFill>
              <a:round/>
              <a:headEnd/>
              <a:tailEnd/>
            </a:ln>
            <a:effectLst/>
          </p:spPr>
          <p:txBody>
            <a:bodyPr/>
            <a:lstStyle/>
            <a:p>
              <a:pPr algn="ctr">
                <a:defRPr/>
              </a:pPr>
              <a:endParaRPr lang="en-US" sz="2800">
                <a:solidFill>
                  <a:srgbClr val="0033CC"/>
                </a:solidFill>
                <a:latin typeface="Arial"/>
              </a:endParaRPr>
            </a:p>
          </p:txBody>
        </p:sp>
        <p:sp>
          <p:nvSpPr>
            <p:cNvPr id="23558" name="Text Box 7"/>
            <p:cNvSpPr txBox="1">
              <a:spLocks noChangeArrowheads="1"/>
            </p:cNvSpPr>
            <p:nvPr/>
          </p:nvSpPr>
          <p:spPr bwMode="auto">
            <a:xfrm>
              <a:off x="2544" y="1104"/>
              <a:ext cx="2832" cy="750"/>
            </a:xfrm>
            <a:prstGeom prst="rect">
              <a:avLst/>
            </a:prstGeom>
            <a:noFill/>
            <a:ln w="9525">
              <a:noFill/>
              <a:miter lim="800000"/>
              <a:headEnd/>
              <a:tailEnd/>
            </a:ln>
          </p:spPr>
          <p:txBody>
            <a:bodyPr>
              <a:spAutoFit/>
            </a:bodyPr>
            <a:lstStyle/>
            <a:p>
              <a:pPr algn="ctr"/>
              <a:r>
                <a:rPr lang="en-US" sz="3600">
                  <a:solidFill>
                    <a:srgbClr val="009900"/>
                  </a:solidFill>
                </a:rPr>
                <a:t>ĐÂY CHÍNH LÀ </a:t>
              </a:r>
            </a:p>
            <a:p>
              <a:pPr algn="ctr"/>
              <a:r>
                <a:rPr lang="en-US" sz="3600">
                  <a:solidFill>
                    <a:srgbClr val="009900"/>
                  </a:solidFill>
                </a:rPr>
                <a:t>KẾT QUẢ ĐÚNG.</a:t>
              </a:r>
            </a:p>
          </p:txBody>
        </p:sp>
        <p:sp>
          <p:nvSpPr>
            <p:cNvPr id="23559" name="WordArt 8"/>
            <p:cNvSpPr>
              <a:spLocks noChangeArrowheads="1" noChangeShapeType="1" noTextEdit="1"/>
            </p:cNvSpPr>
            <p:nvPr/>
          </p:nvSpPr>
          <p:spPr bwMode="auto">
            <a:xfrm>
              <a:off x="2736" y="1872"/>
              <a:ext cx="2064" cy="624"/>
            </a:xfrm>
            <a:prstGeom prst="rect">
              <a:avLst/>
            </a:prstGeom>
          </p:spPr>
          <p:txBody>
            <a:bodyPr wrap="none" fromWordArt="1">
              <a:prstTxWarp prst="textDeflate">
                <a:avLst>
                  <a:gd name="adj" fmla="val 26227"/>
                </a:avLst>
              </a:prstTxWarp>
            </a:bodyPr>
            <a:lstStyle/>
            <a:p>
              <a:pPr algn="ctr"/>
              <a:r>
                <a:rPr lang="en-US" sz="3600" kern="10">
                  <a:ln w="9525">
                    <a:solidFill>
                      <a:srgbClr val="0000FF"/>
                    </a:solidFill>
                    <a:round/>
                    <a:headEnd/>
                    <a:tailEnd/>
                  </a:ln>
                  <a:solidFill>
                    <a:srgbClr val="3366FF"/>
                  </a:solidFill>
                  <a:latin typeface="Arial"/>
                  <a:cs typeface="Arial"/>
                </a:rPr>
                <a:t>BẠN GIỎI QUÁ!</a:t>
              </a:r>
            </a:p>
          </p:txBody>
        </p:sp>
      </p:grpSp>
      <p:sp>
        <p:nvSpPr>
          <p:cNvPr id="23555" name="AutoShape 13">
            <a:hlinkClick r:id="rId4" action="ppaction://hlinksldjump" highlightClick="1"/>
          </p:cNvPr>
          <p:cNvSpPr>
            <a:spLocks noChangeArrowheads="1"/>
          </p:cNvSpPr>
          <p:nvPr/>
        </p:nvSpPr>
        <p:spPr bwMode="auto">
          <a:xfrm>
            <a:off x="7092950" y="5949950"/>
            <a:ext cx="576263" cy="431800"/>
          </a:xfrm>
          <a:prstGeom prst="actionButtonBeginning">
            <a:avLst/>
          </a:prstGeom>
          <a:solidFill>
            <a:srgbClr val="FFCCFF"/>
          </a:solidFill>
          <a:ln w="9525">
            <a:noFill/>
            <a:miter lim="800000"/>
            <a:headEnd/>
            <a:tailEnd/>
          </a:ln>
        </p:spPr>
        <p:txBody>
          <a:bodyPr wrap="none" anchor="ctr"/>
          <a:lstStyle/>
          <a:p>
            <a:endParaRPr lang="en-US"/>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4" descr="question"/>
          <p:cNvPicPr>
            <a:picLocks noChangeAspect="1" noChangeArrowheads="1"/>
          </p:cNvPicPr>
          <p:nvPr/>
        </p:nvPicPr>
        <p:blipFill>
          <a:blip r:embed="rId3"/>
          <a:srcRect/>
          <a:stretch>
            <a:fillRect/>
          </a:stretch>
        </p:blipFill>
        <p:spPr bwMode="auto">
          <a:xfrm>
            <a:off x="5284788" y="1874838"/>
            <a:ext cx="3057525" cy="3467100"/>
          </a:xfrm>
          <a:prstGeom prst="rect">
            <a:avLst/>
          </a:prstGeom>
          <a:noFill/>
          <a:ln w="9525">
            <a:noFill/>
            <a:miter lim="800000"/>
            <a:headEnd/>
            <a:tailEnd/>
          </a:ln>
        </p:spPr>
      </p:pic>
      <p:sp>
        <p:nvSpPr>
          <p:cNvPr id="24579" name="AutoShape 5"/>
          <p:cNvSpPr>
            <a:spLocks noChangeArrowheads="1"/>
          </p:cNvSpPr>
          <p:nvPr/>
        </p:nvSpPr>
        <p:spPr bwMode="auto">
          <a:xfrm flipH="1">
            <a:off x="179388" y="1341438"/>
            <a:ext cx="4267200" cy="3429000"/>
          </a:xfrm>
          <a:prstGeom prst="cloudCallout">
            <a:avLst>
              <a:gd name="adj1" fmla="val -76787"/>
              <a:gd name="adj2" fmla="val 21111"/>
            </a:avLst>
          </a:prstGeom>
          <a:solidFill>
            <a:srgbClr val="A4F6FA"/>
          </a:solidFill>
          <a:ln w="9525">
            <a:solidFill>
              <a:schemeClr val="tx1"/>
            </a:solidFill>
            <a:round/>
            <a:headEnd/>
            <a:tailEnd/>
          </a:ln>
        </p:spPr>
        <p:txBody>
          <a:bodyPr/>
          <a:lstStyle/>
          <a:p>
            <a:pPr algn="ctr"/>
            <a:endParaRPr lang="en-US" sz="2800">
              <a:solidFill>
                <a:srgbClr val="0033CC"/>
              </a:solidFill>
            </a:endParaRPr>
          </a:p>
        </p:txBody>
      </p:sp>
      <p:sp>
        <p:nvSpPr>
          <p:cNvPr id="24580" name="Text Box 6"/>
          <p:cNvSpPr txBox="1">
            <a:spLocks noChangeArrowheads="1"/>
          </p:cNvSpPr>
          <p:nvPr/>
        </p:nvSpPr>
        <p:spPr bwMode="auto">
          <a:xfrm>
            <a:off x="407988" y="2179638"/>
            <a:ext cx="3733800" cy="1563687"/>
          </a:xfrm>
          <a:prstGeom prst="rect">
            <a:avLst/>
          </a:prstGeom>
          <a:noFill/>
          <a:ln w="9525">
            <a:noFill/>
            <a:miter lim="800000"/>
            <a:headEnd/>
            <a:tailEnd/>
          </a:ln>
        </p:spPr>
        <p:txBody>
          <a:bodyPr>
            <a:spAutoFit/>
          </a:bodyPr>
          <a:lstStyle/>
          <a:p>
            <a:pPr algn="ctr">
              <a:lnSpc>
                <a:spcPct val="115000"/>
              </a:lnSpc>
            </a:pPr>
            <a:r>
              <a:rPr lang="en-US" sz="2800" b="1">
                <a:solidFill>
                  <a:srgbClr val="FF33CC"/>
                </a:solidFill>
              </a:rPr>
              <a:t>Ồ</a:t>
            </a:r>
            <a:r>
              <a:rPr lang="en-US" b="1">
                <a:solidFill>
                  <a:srgbClr val="FF33CC"/>
                </a:solidFill>
              </a:rPr>
              <a:t>, CHƯA ĐÚNG RỒI. </a:t>
            </a:r>
          </a:p>
          <a:p>
            <a:pPr algn="ctr">
              <a:lnSpc>
                <a:spcPct val="115000"/>
              </a:lnSpc>
            </a:pPr>
            <a:r>
              <a:rPr lang="en-US" b="1">
                <a:solidFill>
                  <a:srgbClr val="FF33CC"/>
                </a:solidFill>
              </a:rPr>
              <a:t>BẠN SUY NGHĨ LẠI NHÉ</a:t>
            </a:r>
            <a:r>
              <a:rPr lang="en-US" sz="3200" b="1">
                <a:solidFill>
                  <a:srgbClr val="FF33CC"/>
                </a:solidFill>
              </a:rPr>
              <a:t>.</a:t>
            </a:r>
          </a:p>
        </p:txBody>
      </p:sp>
      <p:sp>
        <p:nvSpPr>
          <p:cNvPr id="24581" name="AutoShape 7">
            <a:hlinkClick r:id="rId4" action="ppaction://hlinksldjump" highlightClick="1"/>
          </p:cNvPr>
          <p:cNvSpPr>
            <a:spLocks noChangeArrowheads="1"/>
          </p:cNvSpPr>
          <p:nvPr/>
        </p:nvSpPr>
        <p:spPr bwMode="auto">
          <a:xfrm>
            <a:off x="7092950" y="5949950"/>
            <a:ext cx="576263" cy="431800"/>
          </a:xfrm>
          <a:prstGeom prst="actionButtonBeginning">
            <a:avLst/>
          </a:prstGeom>
          <a:solidFill>
            <a:srgbClr val="FFCCFF"/>
          </a:solidFill>
          <a:ln w="9525">
            <a:noFill/>
            <a:miter lim="800000"/>
            <a:headEnd/>
            <a:tailEnd/>
          </a:ln>
        </p:spPr>
        <p:txBody>
          <a:bodyPr wrap="none" anchor="ctr"/>
          <a:lstStyle/>
          <a:p>
            <a:endParaRPr lang="en-US"/>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245" name="Oval 69"/>
          <p:cNvSpPr>
            <a:spLocks noChangeArrowheads="1"/>
          </p:cNvSpPr>
          <p:nvPr/>
        </p:nvSpPr>
        <p:spPr bwMode="auto">
          <a:xfrm>
            <a:off x="1692275" y="3716338"/>
            <a:ext cx="1223963" cy="431800"/>
          </a:xfrm>
          <a:prstGeom prst="ellipse">
            <a:avLst/>
          </a:prstGeom>
          <a:solidFill>
            <a:srgbClr val="FFFF99"/>
          </a:solidFill>
          <a:ln w="9525">
            <a:solidFill>
              <a:schemeClr val="accent1"/>
            </a:solidFill>
            <a:round/>
            <a:headEnd/>
            <a:tailEnd/>
          </a:ln>
        </p:spPr>
        <p:txBody>
          <a:bodyPr wrap="none" anchor="ctr"/>
          <a:lstStyle/>
          <a:p>
            <a:endParaRPr lang="en-US"/>
          </a:p>
        </p:txBody>
      </p:sp>
      <p:sp>
        <p:nvSpPr>
          <p:cNvPr id="50246" name="Oval 70"/>
          <p:cNvSpPr>
            <a:spLocks noChangeArrowheads="1"/>
          </p:cNvSpPr>
          <p:nvPr/>
        </p:nvSpPr>
        <p:spPr bwMode="auto">
          <a:xfrm>
            <a:off x="1725613" y="2382838"/>
            <a:ext cx="1223962" cy="431800"/>
          </a:xfrm>
          <a:prstGeom prst="ellipse">
            <a:avLst/>
          </a:prstGeom>
          <a:solidFill>
            <a:srgbClr val="FFFF99"/>
          </a:solidFill>
          <a:ln w="9525">
            <a:solidFill>
              <a:schemeClr val="accent1"/>
            </a:solidFill>
            <a:round/>
            <a:headEnd/>
            <a:tailEnd/>
          </a:ln>
        </p:spPr>
        <p:txBody>
          <a:bodyPr wrap="none" anchor="ctr"/>
          <a:lstStyle/>
          <a:p>
            <a:endParaRPr lang="en-US"/>
          </a:p>
        </p:txBody>
      </p:sp>
      <p:sp>
        <p:nvSpPr>
          <p:cNvPr id="50240" name="Oval 64"/>
          <p:cNvSpPr>
            <a:spLocks noChangeArrowheads="1"/>
          </p:cNvSpPr>
          <p:nvPr/>
        </p:nvSpPr>
        <p:spPr bwMode="auto">
          <a:xfrm>
            <a:off x="1692275" y="5070475"/>
            <a:ext cx="1223963" cy="431800"/>
          </a:xfrm>
          <a:prstGeom prst="ellipse">
            <a:avLst/>
          </a:prstGeom>
          <a:solidFill>
            <a:srgbClr val="FFFF99"/>
          </a:solidFill>
          <a:ln w="9525">
            <a:solidFill>
              <a:schemeClr val="accent1"/>
            </a:solidFill>
            <a:round/>
            <a:headEnd/>
            <a:tailEnd/>
          </a:ln>
        </p:spPr>
        <p:txBody>
          <a:bodyPr wrap="none" anchor="ctr"/>
          <a:lstStyle/>
          <a:p>
            <a:endParaRPr lang="en-US"/>
          </a:p>
        </p:txBody>
      </p:sp>
      <p:sp>
        <p:nvSpPr>
          <p:cNvPr id="50198" name="Text Box 22"/>
          <p:cNvSpPr txBox="1">
            <a:spLocks noChangeArrowheads="1"/>
          </p:cNvSpPr>
          <p:nvPr/>
        </p:nvSpPr>
        <p:spPr bwMode="auto">
          <a:xfrm>
            <a:off x="539750" y="598488"/>
            <a:ext cx="3846513" cy="519112"/>
          </a:xfrm>
          <a:prstGeom prst="rect">
            <a:avLst/>
          </a:prstGeom>
          <a:noFill/>
          <a:ln w="9525">
            <a:noFill/>
            <a:miter lim="800000"/>
            <a:headEnd/>
            <a:tailEnd/>
          </a:ln>
        </p:spPr>
        <p:txBody>
          <a:bodyPr wrap="none">
            <a:spAutoFit/>
          </a:bodyPr>
          <a:lstStyle/>
          <a:p>
            <a:r>
              <a:rPr lang="en-US" sz="2800" b="1">
                <a:solidFill>
                  <a:schemeClr val="tx2"/>
                </a:solidFill>
              </a:rPr>
              <a:t>Đọc các phân số sau:</a:t>
            </a:r>
          </a:p>
        </p:txBody>
      </p:sp>
      <p:grpSp>
        <p:nvGrpSpPr>
          <p:cNvPr id="2" name="Group 56"/>
          <p:cNvGrpSpPr>
            <a:grpSpLocks/>
          </p:cNvGrpSpPr>
          <p:nvPr/>
        </p:nvGrpSpPr>
        <p:grpSpPr bwMode="auto">
          <a:xfrm>
            <a:off x="1951038" y="1816100"/>
            <a:ext cx="720725" cy="1066800"/>
            <a:chOff x="805" y="1144"/>
            <a:chExt cx="454" cy="672"/>
          </a:xfrm>
        </p:grpSpPr>
        <p:sp>
          <p:nvSpPr>
            <p:cNvPr id="16409" name="Text Box 40"/>
            <p:cNvSpPr txBox="1">
              <a:spLocks noChangeArrowheads="1"/>
            </p:cNvSpPr>
            <p:nvPr/>
          </p:nvSpPr>
          <p:spPr bwMode="auto">
            <a:xfrm>
              <a:off x="822" y="1144"/>
              <a:ext cx="400" cy="672"/>
            </a:xfrm>
            <a:prstGeom prst="rect">
              <a:avLst/>
            </a:prstGeom>
            <a:noFill/>
            <a:ln w="9525">
              <a:noFill/>
              <a:miter lim="800000"/>
              <a:headEnd/>
              <a:tailEnd/>
            </a:ln>
          </p:spPr>
          <p:txBody>
            <a:bodyPr wrap="none">
              <a:spAutoFit/>
            </a:bodyPr>
            <a:lstStyle/>
            <a:p>
              <a:pPr algn="ctr"/>
              <a:r>
                <a:rPr lang="en-US" sz="3200" b="1">
                  <a:solidFill>
                    <a:srgbClr val="CC00FF"/>
                  </a:solidFill>
                </a:rPr>
                <a:t>3</a:t>
              </a:r>
            </a:p>
            <a:p>
              <a:pPr algn="ctr"/>
              <a:r>
                <a:rPr lang="en-US" sz="3200" b="1">
                  <a:solidFill>
                    <a:srgbClr val="CC00FF"/>
                  </a:solidFill>
                </a:rPr>
                <a:t>10</a:t>
              </a:r>
            </a:p>
          </p:txBody>
        </p:sp>
        <p:sp>
          <p:nvSpPr>
            <p:cNvPr id="16410" name="Line 51"/>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grpSp>
        <p:nvGrpSpPr>
          <p:cNvPr id="3" name="Group 55"/>
          <p:cNvGrpSpPr>
            <a:grpSpLocks/>
          </p:cNvGrpSpPr>
          <p:nvPr/>
        </p:nvGrpSpPr>
        <p:grpSpPr bwMode="auto">
          <a:xfrm>
            <a:off x="1860550" y="3141663"/>
            <a:ext cx="860425" cy="1066800"/>
            <a:chOff x="1675" y="1117"/>
            <a:chExt cx="542" cy="672"/>
          </a:xfrm>
        </p:grpSpPr>
        <p:sp>
          <p:nvSpPr>
            <p:cNvPr id="16407" name="Text Box 49"/>
            <p:cNvSpPr txBox="1">
              <a:spLocks noChangeArrowheads="1"/>
            </p:cNvSpPr>
            <p:nvPr/>
          </p:nvSpPr>
          <p:spPr bwMode="auto">
            <a:xfrm>
              <a:off x="1675" y="1117"/>
              <a:ext cx="542" cy="672"/>
            </a:xfrm>
            <a:prstGeom prst="rect">
              <a:avLst/>
            </a:prstGeom>
            <a:noFill/>
            <a:ln w="9525">
              <a:noFill/>
              <a:miter lim="800000"/>
              <a:headEnd/>
              <a:tailEnd/>
            </a:ln>
          </p:spPr>
          <p:txBody>
            <a:bodyPr wrap="none">
              <a:spAutoFit/>
            </a:bodyPr>
            <a:lstStyle/>
            <a:p>
              <a:pPr algn="ctr"/>
              <a:r>
                <a:rPr lang="en-US" sz="3200" b="1">
                  <a:solidFill>
                    <a:srgbClr val="CC00FF"/>
                  </a:solidFill>
                </a:rPr>
                <a:t>5</a:t>
              </a:r>
            </a:p>
            <a:p>
              <a:pPr algn="ctr"/>
              <a:r>
                <a:rPr lang="en-US" sz="3200" b="1">
                  <a:solidFill>
                    <a:srgbClr val="CC00FF"/>
                  </a:solidFill>
                </a:rPr>
                <a:t>100</a:t>
              </a:r>
            </a:p>
          </p:txBody>
        </p:sp>
        <p:sp>
          <p:nvSpPr>
            <p:cNvPr id="16408" name="Line 52"/>
            <p:cNvSpPr>
              <a:spLocks noChangeShapeType="1"/>
            </p:cNvSpPr>
            <p:nvPr/>
          </p:nvSpPr>
          <p:spPr bwMode="auto">
            <a:xfrm>
              <a:off x="1691" y="1456"/>
              <a:ext cx="499" cy="0"/>
            </a:xfrm>
            <a:prstGeom prst="line">
              <a:avLst/>
            </a:prstGeom>
            <a:noFill/>
            <a:ln w="19050">
              <a:solidFill>
                <a:srgbClr val="CC00CC"/>
              </a:solidFill>
              <a:round/>
              <a:headEnd/>
              <a:tailEnd/>
            </a:ln>
          </p:spPr>
          <p:txBody>
            <a:bodyPr/>
            <a:lstStyle/>
            <a:p>
              <a:endParaRPr lang="en-US"/>
            </a:p>
          </p:txBody>
        </p:sp>
      </p:grpSp>
      <p:grpSp>
        <p:nvGrpSpPr>
          <p:cNvPr id="4" name="Group 54"/>
          <p:cNvGrpSpPr>
            <a:grpSpLocks/>
          </p:cNvGrpSpPr>
          <p:nvPr/>
        </p:nvGrpSpPr>
        <p:grpSpPr bwMode="auto">
          <a:xfrm>
            <a:off x="1727200" y="4508500"/>
            <a:ext cx="1087438" cy="1066800"/>
            <a:chOff x="2491" y="1117"/>
            <a:chExt cx="685" cy="672"/>
          </a:xfrm>
        </p:grpSpPr>
        <p:sp>
          <p:nvSpPr>
            <p:cNvPr id="16405" name="Text Box 50"/>
            <p:cNvSpPr txBox="1">
              <a:spLocks noChangeArrowheads="1"/>
            </p:cNvSpPr>
            <p:nvPr/>
          </p:nvSpPr>
          <p:spPr bwMode="auto">
            <a:xfrm>
              <a:off x="2491" y="1117"/>
              <a:ext cx="684" cy="672"/>
            </a:xfrm>
            <a:prstGeom prst="rect">
              <a:avLst/>
            </a:prstGeom>
            <a:noFill/>
            <a:ln w="9525">
              <a:noFill/>
              <a:miter lim="800000"/>
              <a:headEnd/>
              <a:tailEnd/>
            </a:ln>
          </p:spPr>
          <p:txBody>
            <a:bodyPr wrap="none">
              <a:spAutoFit/>
            </a:bodyPr>
            <a:lstStyle/>
            <a:p>
              <a:pPr algn="ctr"/>
              <a:r>
                <a:rPr lang="en-US" sz="3200" b="1">
                  <a:solidFill>
                    <a:srgbClr val="CC00FF"/>
                  </a:solidFill>
                </a:rPr>
                <a:t>17</a:t>
              </a:r>
            </a:p>
            <a:p>
              <a:pPr algn="ctr"/>
              <a:r>
                <a:rPr lang="en-US" sz="3200" b="1">
                  <a:solidFill>
                    <a:srgbClr val="CC00FF"/>
                  </a:solidFill>
                </a:rPr>
                <a:t>1000</a:t>
              </a:r>
            </a:p>
          </p:txBody>
        </p:sp>
        <p:sp>
          <p:nvSpPr>
            <p:cNvPr id="16406" name="Line 53"/>
            <p:cNvSpPr>
              <a:spLocks noChangeShapeType="1"/>
            </p:cNvSpPr>
            <p:nvPr/>
          </p:nvSpPr>
          <p:spPr bwMode="auto">
            <a:xfrm>
              <a:off x="2494" y="1468"/>
              <a:ext cx="682" cy="0"/>
            </a:xfrm>
            <a:prstGeom prst="line">
              <a:avLst/>
            </a:prstGeom>
            <a:noFill/>
            <a:ln w="19050">
              <a:solidFill>
                <a:srgbClr val="CC00CC"/>
              </a:solidFill>
              <a:round/>
              <a:headEnd/>
              <a:tailEnd/>
            </a:ln>
          </p:spPr>
          <p:txBody>
            <a:bodyPr/>
            <a:lstStyle/>
            <a:p>
              <a:endParaRPr lang="en-US"/>
            </a:p>
          </p:txBody>
        </p:sp>
      </p:grpSp>
      <p:sp>
        <p:nvSpPr>
          <p:cNvPr id="50234" name="Text Box 58"/>
          <p:cNvSpPr txBox="1">
            <a:spLocks noChangeArrowheads="1"/>
          </p:cNvSpPr>
          <p:nvPr/>
        </p:nvSpPr>
        <p:spPr bwMode="auto">
          <a:xfrm>
            <a:off x="3424238" y="2035175"/>
            <a:ext cx="2263775" cy="457200"/>
          </a:xfrm>
          <a:prstGeom prst="rect">
            <a:avLst/>
          </a:prstGeom>
          <a:noFill/>
          <a:ln w="9525">
            <a:noFill/>
            <a:miter lim="800000"/>
            <a:headEnd/>
            <a:tailEnd/>
          </a:ln>
        </p:spPr>
        <p:txBody>
          <a:bodyPr wrap="none">
            <a:spAutoFit/>
          </a:bodyPr>
          <a:lstStyle/>
          <a:p>
            <a:r>
              <a:rPr lang="en-US" b="1"/>
              <a:t>Ba phần mười</a:t>
            </a:r>
          </a:p>
        </p:txBody>
      </p:sp>
      <p:sp>
        <p:nvSpPr>
          <p:cNvPr id="50235" name="Text Box 59"/>
          <p:cNvSpPr txBox="1">
            <a:spLocks noChangeArrowheads="1"/>
          </p:cNvSpPr>
          <p:nvPr/>
        </p:nvSpPr>
        <p:spPr bwMode="auto">
          <a:xfrm>
            <a:off x="3422650" y="3429000"/>
            <a:ext cx="3046413" cy="457200"/>
          </a:xfrm>
          <a:prstGeom prst="rect">
            <a:avLst/>
          </a:prstGeom>
          <a:noFill/>
          <a:ln w="9525">
            <a:noFill/>
            <a:miter lim="800000"/>
            <a:headEnd/>
            <a:tailEnd/>
          </a:ln>
        </p:spPr>
        <p:txBody>
          <a:bodyPr wrap="none">
            <a:spAutoFit/>
          </a:bodyPr>
          <a:lstStyle/>
          <a:p>
            <a:r>
              <a:rPr lang="en-US" b="1"/>
              <a:t>Năm phần một trăm</a:t>
            </a:r>
          </a:p>
        </p:txBody>
      </p:sp>
      <p:sp>
        <p:nvSpPr>
          <p:cNvPr id="50236" name="Text Box 60"/>
          <p:cNvSpPr txBox="1">
            <a:spLocks noChangeArrowheads="1"/>
          </p:cNvSpPr>
          <p:nvPr/>
        </p:nvSpPr>
        <p:spPr bwMode="auto">
          <a:xfrm>
            <a:off x="3444875" y="4797425"/>
            <a:ext cx="3935413" cy="457200"/>
          </a:xfrm>
          <a:prstGeom prst="rect">
            <a:avLst/>
          </a:prstGeom>
          <a:noFill/>
          <a:ln w="9525">
            <a:noFill/>
            <a:miter lim="800000"/>
            <a:headEnd/>
            <a:tailEnd/>
          </a:ln>
        </p:spPr>
        <p:txBody>
          <a:bodyPr wrap="none">
            <a:spAutoFit/>
          </a:bodyPr>
          <a:lstStyle/>
          <a:p>
            <a:r>
              <a:rPr lang="en-US" b="1"/>
              <a:t>Mười bảy phần một nghìn</a:t>
            </a:r>
          </a:p>
        </p:txBody>
      </p:sp>
      <p:sp>
        <p:nvSpPr>
          <p:cNvPr id="50237" name="AutoShape 61"/>
          <p:cNvSpPr>
            <a:spLocks noChangeArrowheads="1"/>
          </p:cNvSpPr>
          <p:nvPr/>
        </p:nvSpPr>
        <p:spPr bwMode="auto">
          <a:xfrm>
            <a:off x="4211638" y="2636838"/>
            <a:ext cx="4248150" cy="2447925"/>
          </a:xfrm>
          <a:prstGeom prst="cloudCallout">
            <a:avLst>
              <a:gd name="adj1" fmla="val -67190"/>
              <a:gd name="adj2" fmla="val -24514"/>
            </a:avLst>
          </a:prstGeom>
          <a:solidFill>
            <a:srgbClr val="FFFF99"/>
          </a:solidFill>
          <a:ln w="9525">
            <a:solidFill>
              <a:schemeClr val="tx1"/>
            </a:solidFill>
            <a:round/>
            <a:headEnd/>
            <a:tailEnd/>
          </a:ln>
        </p:spPr>
        <p:txBody>
          <a:bodyPr/>
          <a:lstStyle/>
          <a:p>
            <a:pPr algn="ctr"/>
            <a:endParaRPr lang="en-US" sz="1800">
              <a:solidFill>
                <a:schemeClr val="tx1"/>
              </a:solidFill>
            </a:endParaRPr>
          </a:p>
        </p:txBody>
      </p:sp>
      <p:sp>
        <p:nvSpPr>
          <p:cNvPr id="50238" name="Text Box 62"/>
          <p:cNvSpPr txBox="1">
            <a:spLocks noChangeArrowheads="1"/>
          </p:cNvSpPr>
          <p:nvPr/>
        </p:nvSpPr>
        <p:spPr bwMode="auto">
          <a:xfrm>
            <a:off x="4337050" y="3206750"/>
            <a:ext cx="4032250" cy="1158875"/>
          </a:xfrm>
          <a:prstGeom prst="rect">
            <a:avLst/>
          </a:prstGeom>
          <a:noFill/>
          <a:ln w="9525">
            <a:noFill/>
            <a:miter lim="800000"/>
            <a:headEnd/>
            <a:tailEnd/>
          </a:ln>
        </p:spPr>
        <p:txBody>
          <a:bodyPr>
            <a:spAutoFit/>
          </a:bodyPr>
          <a:lstStyle/>
          <a:p>
            <a:pPr algn="ctr">
              <a:lnSpc>
                <a:spcPct val="125000"/>
              </a:lnSpc>
            </a:pPr>
            <a:r>
              <a:rPr lang="en-US" sz="2800">
                <a:solidFill>
                  <a:srgbClr val="0000FF"/>
                </a:solidFill>
              </a:rPr>
              <a:t>Em có nhận xét gì về mẫu số của ba phân số</a:t>
            </a:r>
          </a:p>
        </p:txBody>
      </p:sp>
      <p:sp>
        <p:nvSpPr>
          <p:cNvPr id="50239" name="Text Box 63"/>
          <p:cNvSpPr txBox="1">
            <a:spLocks noChangeArrowheads="1"/>
          </p:cNvSpPr>
          <p:nvPr/>
        </p:nvSpPr>
        <p:spPr bwMode="auto">
          <a:xfrm>
            <a:off x="4427538" y="3213100"/>
            <a:ext cx="3673475" cy="1158875"/>
          </a:xfrm>
          <a:prstGeom prst="rect">
            <a:avLst/>
          </a:prstGeom>
          <a:noFill/>
          <a:ln w="9525">
            <a:noFill/>
            <a:miter lim="800000"/>
            <a:headEnd/>
            <a:tailEnd/>
          </a:ln>
        </p:spPr>
        <p:txBody>
          <a:bodyPr>
            <a:spAutoFit/>
          </a:bodyPr>
          <a:lstStyle/>
          <a:p>
            <a:pPr algn="ctr">
              <a:lnSpc>
                <a:spcPct val="125000"/>
              </a:lnSpc>
            </a:pPr>
            <a:r>
              <a:rPr lang="en-US" sz="2800">
                <a:solidFill>
                  <a:srgbClr val="0000FF"/>
                </a:solidFill>
              </a:rPr>
              <a:t>Mẫu số là </a:t>
            </a:r>
          </a:p>
          <a:p>
            <a:pPr algn="ctr">
              <a:lnSpc>
                <a:spcPct val="125000"/>
              </a:lnSpc>
            </a:pPr>
            <a:r>
              <a:rPr lang="en-US" sz="2800">
                <a:solidFill>
                  <a:srgbClr val="0000FF"/>
                </a:solidFill>
              </a:rPr>
              <a:t>10; 100; 1000...</a:t>
            </a:r>
          </a:p>
        </p:txBody>
      </p:sp>
      <p:sp>
        <p:nvSpPr>
          <p:cNvPr id="50247" name="AutoShape 71"/>
          <p:cNvSpPr>
            <a:spLocks noChangeArrowheads="1"/>
          </p:cNvSpPr>
          <p:nvPr/>
        </p:nvSpPr>
        <p:spPr bwMode="auto">
          <a:xfrm>
            <a:off x="4140200" y="1844675"/>
            <a:ext cx="4500563" cy="2520950"/>
          </a:xfrm>
          <a:prstGeom prst="cloudCallout">
            <a:avLst>
              <a:gd name="adj1" fmla="val -68838"/>
              <a:gd name="adj2" fmla="val 7810"/>
            </a:avLst>
          </a:prstGeom>
          <a:solidFill>
            <a:srgbClr val="FFCCFF"/>
          </a:solidFill>
          <a:ln w="9525">
            <a:solidFill>
              <a:schemeClr val="tx1"/>
            </a:solidFill>
            <a:round/>
            <a:headEnd/>
            <a:tailEnd/>
          </a:ln>
        </p:spPr>
        <p:txBody>
          <a:bodyPr/>
          <a:lstStyle/>
          <a:p>
            <a:pPr algn="ctr"/>
            <a:endParaRPr lang="en-US" sz="1800">
              <a:solidFill>
                <a:schemeClr val="tx1"/>
              </a:solidFill>
            </a:endParaRPr>
          </a:p>
        </p:txBody>
      </p:sp>
      <p:sp>
        <p:nvSpPr>
          <p:cNvPr id="50248" name="Rectangle 72"/>
          <p:cNvSpPr>
            <a:spLocks noChangeArrowheads="1"/>
          </p:cNvSpPr>
          <p:nvPr/>
        </p:nvSpPr>
        <p:spPr bwMode="auto">
          <a:xfrm>
            <a:off x="4572000" y="2303463"/>
            <a:ext cx="3600450" cy="1422400"/>
          </a:xfrm>
          <a:prstGeom prst="rect">
            <a:avLst/>
          </a:prstGeom>
          <a:noFill/>
          <a:ln w="9525">
            <a:noFill/>
            <a:miter lim="800000"/>
            <a:headEnd/>
            <a:tailEnd/>
          </a:ln>
        </p:spPr>
        <p:txBody>
          <a:bodyPr anchor="ctr">
            <a:spAutoFit/>
          </a:bodyPr>
          <a:lstStyle/>
          <a:p>
            <a:pPr algn="ctr">
              <a:lnSpc>
                <a:spcPct val="120000"/>
              </a:lnSpc>
              <a:tabLst>
                <a:tab pos="457200" algn="l"/>
              </a:tabLst>
            </a:pPr>
            <a:r>
              <a:rPr lang="en-US" b="1" i="1">
                <a:solidFill>
                  <a:srgbClr val="00CC00"/>
                </a:solidFill>
              </a:rPr>
              <a:t>Các phân số có mẫu số là 10, 100, 1000... gọi là các </a:t>
            </a:r>
            <a:r>
              <a:rPr lang="en-US" b="1" i="1">
                <a:solidFill>
                  <a:schemeClr val="folHlink"/>
                </a:solidFill>
              </a:rPr>
              <a:t>phân số thập phân</a:t>
            </a:r>
          </a:p>
        </p:txBody>
      </p:sp>
      <p:grpSp>
        <p:nvGrpSpPr>
          <p:cNvPr id="5" name="Group 75"/>
          <p:cNvGrpSpPr>
            <a:grpSpLocks/>
          </p:cNvGrpSpPr>
          <p:nvPr/>
        </p:nvGrpSpPr>
        <p:grpSpPr bwMode="auto">
          <a:xfrm>
            <a:off x="4249738" y="4292600"/>
            <a:ext cx="3313112" cy="2016125"/>
            <a:chOff x="2677" y="2704"/>
            <a:chExt cx="2087" cy="1270"/>
          </a:xfrm>
        </p:grpSpPr>
        <p:sp>
          <p:nvSpPr>
            <p:cNvPr id="16403" name="AutoShape 73"/>
            <p:cNvSpPr>
              <a:spLocks noChangeArrowheads="1"/>
            </p:cNvSpPr>
            <p:nvPr/>
          </p:nvSpPr>
          <p:spPr bwMode="auto">
            <a:xfrm>
              <a:off x="2699" y="2704"/>
              <a:ext cx="1996" cy="1270"/>
            </a:xfrm>
            <a:prstGeom prst="upArrowCallout">
              <a:avLst>
                <a:gd name="adj1" fmla="val 37327"/>
                <a:gd name="adj2" fmla="val 40237"/>
                <a:gd name="adj3" fmla="val 24565"/>
                <a:gd name="adj4" fmla="val 66667"/>
              </a:avLst>
            </a:prstGeom>
            <a:solidFill>
              <a:srgbClr val="FFFF99"/>
            </a:solidFill>
            <a:ln w="19050" cap="rnd">
              <a:solidFill>
                <a:schemeClr val="accent1"/>
              </a:solidFill>
              <a:prstDash val="sysDot"/>
              <a:miter lim="800000"/>
              <a:headEnd/>
              <a:tailEnd/>
            </a:ln>
          </p:spPr>
          <p:txBody>
            <a:bodyPr wrap="none" anchor="ctr"/>
            <a:lstStyle/>
            <a:p>
              <a:endParaRPr lang="en-US"/>
            </a:p>
          </p:txBody>
        </p:sp>
        <p:sp>
          <p:nvSpPr>
            <p:cNvPr id="16404" name="Text Box 74"/>
            <p:cNvSpPr txBox="1">
              <a:spLocks noChangeArrowheads="1"/>
            </p:cNvSpPr>
            <p:nvPr/>
          </p:nvSpPr>
          <p:spPr bwMode="auto">
            <a:xfrm>
              <a:off x="2677" y="3270"/>
              <a:ext cx="2087" cy="596"/>
            </a:xfrm>
            <a:prstGeom prst="rect">
              <a:avLst/>
            </a:prstGeom>
            <a:noFill/>
            <a:ln w="9525">
              <a:noFill/>
              <a:miter lim="800000"/>
              <a:headEnd/>
              <a:tailEnd/>
            </a:ln>
          </p:spPr>
          <p:txBody>
            <a:bodyPr>
              <a:spAutoFit/>
            </a:bodyPr>
            <a:lstStyle/>
            <a:p>
              <a:pPr algn="ctr"/>
              <a:r>
                <a:rPr lang="en-US" sz="2800"/>
                <a:t>Nêu một số phân số thập phân</a:t>
              </a:r>
            </a:p>
          </p:txBody>
        </p:sp>
      </p:grpSp>
      <p:sp>
        <p:nvSpPr>
          <p:cNvPr id="50253" name="WordArt 77"/>
          <p:cNvSpPr>
            <a:spLocks noChangeArrowheads="1" noChangeShapeType="1" noTextEdit="1"/>
          </p:cNvSpPr>
          <p:nvPr/>
        </p:nvSpPr>
        <p:spPr bwMode="auto">
          <a:xfrm>
            <a:off x="468313" y="188913"/>
            <a:ext cx="4392612" cy="982662"/>
          </a:xfrm>
          <a:prstGeom prst="rect">
            <a:avLst/>
          </a:prstGeom>
        </p:spPr>
        <p:txBody>
          <a:bodyPr wrap="none" fromWordArt="1">
            <a:prstTxWarp prst="textFadeUp">
              <a:avLst>
                <a:gd name="adj" fmla="val 9991"/>
              </a:avLst>
            </a:prstTxWarp>
          </a:bodyPr>
          <a:lstStyle/>
          <a:p>
            <a:pPr algn="ctr"/>
            <a:r>
              <a:rPr lang="en-US" sz="3600" kern="10">
                <a:ln w="12700">
                  <a:solidFill>
                    <a:srgbClr val="339933"/>
                  </a:solidFill>
                  <a:round/>
                  <a:headEnd/>
                  <a:tailEnd/>
                </a:ln>
                <a:gradFill rotWithShape="1">
                  <a:gsLst>
                    <a:gs pos="0">
                      <a:srgbClr val="009900"/>
                    </a:gs>
                    <a:gs pos="100000">
                      <a:srgbClr val="00CC00"/>
                    </a:gs>
                  </a:gsLst>
                  <a:lin ang="5400000" scaled="1"/>
                </a:gradFill>
                <a:effectLst>
                  <a:outerShdw dist="35921" dir="2700000" sy="50000" rotWithShape="0">
                    <a:srgbClr val="875B0D">
                      <a:alpha val="70000"/>
                    </a:srgbClr>
                  </a:outerShdw>
                </a:effectLst>
                <a:latin typeface="Arial"/>
                <a:cs typeface="Arial"/>
              </a:rPr>
              <a:t>PHÂN SỐ THẬP PHÂN</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0198"/>
                                        </p:tgtEl>
                                        <p:attrNameLst>
                                          <p:attrName>style.visibility</p:attrName>
                                        </p:attrNameLst>
                                      </p:cBhvr>
                                      <p:to>
                                        <p:strVal val="visible"/>
                                      </p:to>
                                    </p:set>
                                    <p:animEffect transition="in" filter="diamond(in)">
                                      <p:cBhvr>
                                        <p:cTn id="7" dur="1000"/>
                                        <p:tgtEl>
                                          <p:spTgt spid="501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2000" fill="hold"/>
                                        <p:tgtEl>
                                          <p:spTgt spid="2"/>
                                        </p:tgtEl>
                                        <p:attrNameLst>
                                          <p:attrName>ppt_w</p:attrName>
                                        </p:attrNameLst>
                                      </p:cBhvr>
                                      <p:tavLst>
                                        <p:tav tm="0">
                                          <p:val>
                                            <p:fltVal val="0"/>
                                          </p:val>
                                        </p:tav>
                                        <p:tav tm="100000">
                                          <p:val>
                                            <p:strVal val="#ppt_w"/>
                                          </p:val>
                                        </p:tav>
                                      </p:tavLst>
                                    </p:anim>
                                    <p:anim calcmode="lin" valueType="num">
                                      <p:cBhvr>
                                        <p:cTn id="13" dur="2000" fill="hold"/>
                                        <p:tgtEl>
                                          <p:spTgt spid="2"/>
                                        </p:tgtEl>
                                        <p:attrNameLst>
                                          <p:attrName>ppt_h</p:attrName>
                                        </p:attrNameLst>
                                      </p:cBhvr>
                                      <p:tavLst>
                                        <p:tav tm="0">
                                          <p:val>
                                            <p:fltVal val="0"/>
                                          </p:val>
                                        </p:tav>
                                        <p:tav tm="100000">
                                          <p:val>
                                            <p:strVal val="#ppt_h"/>
                                          </p:val>
                                        </p:tav>
                                      </p:tavLst>
                                    </p:anim>
                                    <p:animEffect transition="in" filter="fade">
                                      <p:cBhvr>
                                        <p:cTn id="14" dur="2000"/>
                                        <p:tgtEl>
                                          <p:spTgt spid="2"/>
                                        </p:tgtEl>
                                      </p:cBhvr>
                                    </p:animEffect>
                                  </p:childTnLst>
                                </p:cTn>
                              </p:par>
                              <p:par>
                                <p:cTn id="15" presetID="53" presetClass="entr" presetSubtype="0" fill="hold" nodeType="with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p:cTn id="17" dur="2000" fill="hold"/>
                                        <p:tgtEl>
                                          <p:spTgt spid="3"/>
                                        </p:tgtEl>
                                        <p:attrNameLst>
                                          <p:attrName>ppt_w</p:attrName>
                                        </p:attrNameLst>
                                      </p:cBhvr>
                                      <p:tavLst>
                                        <p:tav tm="0">
                                          <p:val>
                                            <p:fltVal val="0"/>
                                          </p:val>
                                        </p:tav>
                                        <p:tav tm="100000">
                                          <p:val>
                                            <p:strVal val="#ppt_w"/>
                                          </p:val>
                                        </p:tav>
                                      </p:tavLst>
                                    </p:anim>
                                    <p:anim calcmode="lin" valueType="num">
                                      <p:cBhvr>
                                        <p:cTn id="18" dur="2000" fill="hold"/>
                                        <p:tgtEl>
                                          <p:spTgt spid="3"/>
                                        </p:tgtEl>
                                        <p:attrNameLst>
                                          <p:attrName>ppt_h</p:attrName>
                                        </p:attrNameLst>
                                      </p:cBhvr>
                                      <p:tavLst>
                                        <p:tav tm="0">
                                          <p:val>
                                            <p:fltVal val="0"/>
                                          </p:val>
                                        </p:tav>
                                        <p:tav tm="100000">
                                          <p:val>
                                            <p:strVal val="#ppt_h"/>
                                          </p:val>
                                        </p:tav>
                                      </p:tavLst>
                                    </p:anim>
                                    <p:animEffect transition="in" filter="fade">
                                      <p:cBhvr>
                                        <p:cTn id="19" dur="2000"/>
                                        <p:tgtEl>
                                          <p:spTgt spid="3"/>
                                        </p:tgtEl>
                                      </p:cBhvr>
                                    </p:animEffect>
                                  </p:childTnLst>
                                </p:cTn>
                              </p:par>
                              <p:par>
                                <p:cTn id="20" presetID="53" presetClass="entr" presetSubtype="0" fill="hold" nodeType="with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2000" fill="hold"/>
                                        <p:tgtEl>
                                          <p:spTgt spid="4"/>
                                        </p:tgtEl>
                                        <p:attrNameLst>
                                          <p:attrName>ppt_w</p:attrName>
                                        </p:attrNameLst>
                                      </p:cBhvr>
                                      <p:tavLst>
                                        <p:tav tm="0">
                                          <p:val>
                                            <p:fltVal val="0"/>
                                          </p:val>
                                        </p:tav>
                                        <p:tav tm="100000">
                                          <p:val>
                                            <p:strVal val="#ppt_w"/>
                                          </p:val>
                                        </p:tav>
                                      </p:tavLst>
                                    </p:anim>
                                    <p:anim calcmode="lin" valueType="num">
                                      <p:cBhvr>
                                        <p:cTn id="23" dur="2000" fill="hold"/>
                                        <p:tgtEl>
                                          <p:spTgt spid="4"/>
                                        </p:tgtEl>
                                        <p:attrNameLst>
                                          <p:attrName>ppt_h</p:attrName>
                                        </p:attrNameLst>
                                      </p:cBhvr>
                                      <p:tavLst>
                                        <p:tav tm="0">
                                          <p:val>
                                            <p:fltVal val="0"/>
                                          </p:val>
                                        </p:tav>
                                        <p:tav tm="100000">
                                          <p:val>
                                            <p:strVal val="#ppt_h"/>
                                          </p:val>
                                        </p:tav>
                                      </p:tavLst>
                                    </p:anim>
                                    <p:animEffect transition="in" filter="fade">
                                      <p:cBhvr>
                                        <p:cTn id="24" dur="2000"/>
                                        <p:tgtEl>
                                          <p:spTgt spid="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1" presetClass="entr" presetSubtype="4" fill="hold" grpId="0" nodeType="clickEffect">
                                  <p:stCondLst>
                                    <p:cond delay="0"/>
                                  </p:stCondLst>
                                  <p:childTnLst>
                                    <p:set>
                                      <p:cBhvr>
                                        <p:cTn id="28" dur="1" fill="hold">
                                          <p:stCondLst>
                                            <p:cond delay="0"/>
                                          </p:stCondLst>
                                        </p:cTn>
                                        <p:tgtEl>
                                          <p:spTgt spid="50234"/>
                                        </p:tgtEl>
                                        <p:attrNameLst>
                                          <p:attrName>style.visibility</p:attrName>
                                        </p:attrNameLst>
                                      </p:cBhvr>
                                      <p:to>
                                        <p:strVal val="visible"/>
                                      </p:to>
                                    </p:set>
                                    <p:animEffect transition="in" filter="wheel(4)">
                                      <p:cBhvr>
                                        <p:cTn id="29" dur="500"/>
                                        <p:tgtEl>
                                          <p:spTgt spid="5023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1" presetClass="entr" presetSubtype="4" fill="hold" grpId="0" nodeType="clickEffect">
                                  <p:stCondLst>
                                    <p:cond delay="0"/>
                                  </p:stCondLst>
                                  <p:childTnLst>
                                    <p:set>
                                      <p:cBhvr>
                                        <p:cTn id="33" dur="1" fill="hold">
                                          <p:stCondLst>
                                            <p:cond delay="0"/>
                                          </p:stCondLst>
                                        </p:cTn>
                                        <p:tgtEl>
                                          <p:spTgt spid="50235"/>
                                        </p:tgtEl>
                                        <p:attrNameLst>
                                          <p:attrName>style.visibility</p:attrName>
                                        </p:attrNameLst>
                                      </p:cBhvr>
                                      <p:to>
                                        <p:strVal val="visible"/>
                                      </p:to>
                                    </p:set>
                                    <p:animEffect transition="in" filter="wheel(4)">
                                      <p:cBhvr>
                                        <p:cTn id="34" dur="500"/>
                                        <p:tgtEl>
                                          <p:spTgt spid="5023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1" presetClass="entr" presetSubtype="4" fill="hold" grpId="0" nodeType="clickEffect">
                                  <p:stCondLst>
                                    <p:cond delay="0"/>
                                  </p:stCondLst>
                                  <p:childTnLst>
                                    <p:set>
                                      <p:cBhvr>
                                        <p:cTn id="38" dur="1" fill="hold">
                                          <p:stCondLst>
                                            <p:cond delay="0"/>
                                          </p:stCondLst>
                                        </p:cTn>
                                        <p:tgtEl>
                                          <p:spTgt spid="50236"/>
                                        </p:tgtEl>
                                        <p:attrNameLst>
                                          <p:attrName>style.visibility</p:attrName>
                                        </p:attrNameLst>
                                      </p:cBhvr>
                                      <p:to>
                                        <p:strVal val="visible"/>
                                      </p:to>
                                    </p:set>
                                    <p:animEffect transition="in" filter="wheel(4)">
                                      <p:cBhvr>
                                        <p:cTn id="39" dur="500"/>
                                        <p:tgtEl>
                                          <p:spTgt spid="50236"/>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5" presetClass="exit" presetSubtype="10" fill="hold" grpId="1" nodeType="clickEffect">
                                  <p:stCondLst>
                                    <p:cond delay="0"/>
                                  </p:stCondLst>
                                  <p:childTnLst>
                                    <p:animEffect transition="out" filter="checkerboard(across)">
                                      <p:cBhvr>
                                        <p:cTn id="43" dur="500"/>
                                        <p:tgtEl>
                                          <p:spTgt spid="50234"/>
                                        </p:tgtEl>
                                      </p:cBhvr>
                                    </p:animEffect>
                                    <p:set>
                                      <p:cBhvr>
                                        <p:cTn id="44" dur="1" fill="hold">
                                          <p:stCondLst>
                                            <p:cond delay="499"/>
                                          </p:stCondLst>
                                        </p:cTn>
                                        <p:tgtEl>
                                          <p:spTgt spid="50234"/>
                                        </p:tgtEl>
                                        <p:attrNameLst>
                                          <p:attrName>style.visibility</p:attrName>
                                        </p:attrNameLst>
                                      </p:cBhvr>
                                      <p:to>
                                        <p:strVal val="hidden"/>
                                      </p:to>
                                    </p:set>
                                  </p:childTnLst>
                                </p:cTn>
                              </p:par>
                              <p:par>
                                <p:cTn id="45" presetID="5" presetClass="exit" presetSubtype="10" fill="hold" grpId="1" nodeType="withEffect">
                                  <p:stCondLst>
                                    <p:cond delay="0"/>
                                  </p:stCondLst>
                                  <p:childTnLst>
                                    <p:animEffect transition="out" filter="checkerboard(across)">
                                      <p:cBhvr>
                                        <p:cTn id="46" dur="500"/>
                                        <p:tgtEl>
                                          <p:spTgt spid="50235"/>
                                        </p:tgtEl>
                                      </p:cBhvr>
                                    </p:animEffect>
                                    <p:set>
                                      <p:cBhvr>
                                        <p:cTn id="47" dur="1" fill="hold">
                                          <p:stCondLst>
                                            <p:cond delay="499"/>
                                          </p:stCondLst>
                                        </p:cTn>
                                        <p:tgtEl>
                                          <p:spTgt spid="50235"/>
                                        </p:tgtEl>
                                        <p:attrNameLst>
                                          <p:attrName>style.visibility</p:attrName>
                                        </p:attrNameLst>
                                      </p:cBhvr>
                                      <p:to>
                                        <p:strVal val="hidden"/>
                                      </p:to>
                                    </p:set>
                                  </p:childTnLst>
                                </p:cTn>
                              </p:par>
                              <p:par>
                                <p:cTn id="48" presetID="5" presetClass="exit" presetSubtype="10" fill="hold" grpId="1" nodeType="withEffect">
                                  <p:stCondLst>
                                    <p:cond delay="0"/>
                                  </p:stCondLst>
                                  <p:childTnLst>
                                    <p:animEffect transition="out" filter="checkerboard(across)">
                                      <p:cBhvr>
                                        <p:cTn id="49" dur="500"/>
                                        <p:tgtEl>
                                          <p:spTgt spid="50236"/>
                                        </p:tgtEl>
                                      </p:cBhvr>
                                    </p:animEffect>
                                    <p:set>
                                      <p:cBhvr>
                                        <p:cTn id="50" dur="1" fill="hold">
                                          <p:stCondLst>
                                            <p:cond delay="499"/>
                                          </p:stCondLst>
                                        </p:cTn>
                                        <p:tgtEl>
                                          <p:spTgt spid="50236"/>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53" presetClass="entr" presetSubtype="0" fill="hold" grpId="0" nodeType="clickEffect">
                                  <p:stCondLst>
                                    <p:cond delay="0"/>
                                  </p:stCondLst>
                                  <p:childTnLst>
                                    <p:set>
                                      <p:cBhvr>
                                        <p:cTn id="54" dur="1" fill="hold">
                                          <p:stCondLst>
                                            <p:cond delay="0"/>
                                          </p:stCondLst>
                                        </p:cTn>
                                        <p:tgtEl>
                                          <p:spTgt spid="50237"/>
                                        </p:tgtEl>
                                        <p:attrNameLst>
                                          <p:attrName>style.visibility</p:attrName>
                                        </p:attrNameLst>
                                      </p:cBhvr>
                                      <p:to>
                                        <p:strVal val="visible"/>
                                      </p:to>
                                    </p:set>
                                    <p:anim calcmode="lin" valueType="num">
                                      <p:cBhvr>
                                        <p:cTn id="55" dur="500" fill="hold"/>
                                        <p:tgtEl>
                                          <p:spTgt spid="50237"/>
                                        </p:tgtEl>
                                        <p:attrNameLst>
                                          <p:attrName>ppt_w</p:attrName>
                                        </p:attrNameLst>
                                      </p:cBhvr>
                                      <p:tavLst>
                                        <p:tav tm="0">
                                          <p:val>
                                            <p:fltVal val="0"/>
                                          </p:val>
                                        </p:tav>
                                        <p:tav tm="100000">
                                          <p:val>
                                            <p:strVal val="#ppt_w"/>
                                          </p:val>
                                        </p:tav>
                                      </p:tavLst>
                                    </p:anim>
                                    <p:anim calcmode="lin" valueType="num">
                                      <p:cBhvr>
                                        <p:cTn id="56" dur="500" fill="hold"/>
                                        <p:tgtEl>
                                          <p:spTgt spid="50237"/>
                                        </p:tgtEl>
                                        <p:attrNameLst>
                                          <p:attrName>ppt_h</p:attrName>
                                        </p:attrNameLst>
                                      </p:cBhvr>
                                      <p:tavLst>
                                        <p:tav tm="0">
                                          <p:val>
                                            <p:fltVal val="0"/>
                                          </p:val>
                                        </p:tav>
                                        <p:tav tm="100000">
                                          <p:val>
                                            <p:strVal val="#ppt_h"/>
                                          </p:val>
                                        </p:tav>
                                      </p:tavLst>
                                    </p:anim>
                                    <p:animEffect transition="in" filter="fade">
                                      <p:cBhvr>
                                        <p:cTn id="57" dur="500"/>
                                        <p:tgtEl>
                                          <p:spTgt spid="50237"/>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50238"/>
                                        </p:tgtEl>
                                        <p:attrNameLst>
                                          <p:attrName>style.visibility</p:attrName>
                                        </p:attrNameLst>
                                      </p:cBhvr>
                                      <p:to>
                                        <p:strVal val="visible"/>
                                      </p:to>
                                    </p:set>
                                    <p:animEffect transition="in" filter="fade">
                                      <p:cBhvr>
                                        <p:cTn id="60" dur="2000"/>
                                        <p:tgtEl>
                                          <p:spTgt spid="50238"/>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53" presetClass="exit" presetSubtype="0" fill="hold" grpId="1" nodeType="clickEffect">
                                  <p:stCondLst>
                                    <p:cond delay="0"/>
                                  </p:stCondLst>
                                  <p:childTnLst>
                                    <p:anim calcmode="lin" valueType="num">
                                      <p:cBhvr>
                                        <p:cTn id="64" dur="500"/>
                                        <p:tgtEl>
                                          <p:spTgt spid="50238"/>
                                        </p:tgtEl>
                                        <p:attrNameLst>
                                          <p:attrName>ppt_w</p:attrName>
                                        </p:attrNameLst>
                                      </p:cBhvr>
                                      <p:tavLst>
                                        <p:tav tm="0">
                                          <p:val>
                                            <p:strVal val="ppt_w"/>
                                          </p:val>
                                        </p:tav>
                                        <p:tav tm="100000">
                                          <p:val>
                                            <p:fltVal val="0"/>
                                          </p:val>
                                        </p:tav>
                                      </p:tavLst>
                                    </p:anim>
                                    <p:anim calcmode="lin" valueType="num">
                                      <p:cBhvr>
                                        <p:cTn id="65" dur="500"/>
                                        <p:tgtEl>
                                          <p:spTgt spid="50238"/>
                                        </p:tgtEl>
                                        <p:attrNameLst>
                                          <p:attrName>ppt_h</p:attrName>
                                        </p:attrNameLst>
                                      </p:cBhvr>
                                      <p:tavLst>
                                        <p:tav tm="0">
                                          <p:val>
                                            <p:strVal val="ppt_h"/>
                                          </p:val>
                                        </p:tav>
                                        <p:tav tm="100000">
                                          <p:val>
                                            <p:fltVal val="0"/>
                                          </p:val>
                                        </p:tav>
                                      </p:tavLst>
                                    </p:anim>
                                    <p:animEffect transition="out" filter="fade">
                                      <p:cBhvr>
                                        <p:cTn id="66" dur="500"/>
                                        <p:tgtEl>
                                          <p:spTgt spid="50238"/>
                                        </p:tgtEl>
                                      </p:cBhvr>
                                    </p:animEffect>
                                    <p:set>
                                      <p:cBhvr>
                                        <p:cTn id="67" dur="1" fill="hold">
                                          <p:stCondLst>
                                            <p:cond delay="499"/>
                                          </p:stCondLst>
                                        </p:cTn>
                                        <p:tgtEl>
                                          <p:spTgt spid="50238"/>
                                        </p:tgtEl>
                                        <p:attrNameLst>
                                          <p:attrName>style.visibility</p:attrName>
                                        </p:attrNameLst>
                                      </p:cBhvr>
                                      <p:to>
                                        <p:strVal val="hidden"/>
                                      </p:to>
                                    </p:set>
                                  </p:childTnLst>
                                </p:cTn>
                              </p:par>
                              <p:par>
                                <p:cTn id="68" presetID="53" presetClass="entr" presetSubtype="0" fill="hold" grpId="0" nodeType="withEffect">
                                  <p:stCondLst>
                                    <p:cond delay="1000"/>
                                  </p:stCondLst>
                                  <p:childTnLst>
                                    <p:set>
                                      <p:cBhvr>
                                        <p:cTn id="69" dur="1" fill="hold">
                                          <p:stCondLst>
                                            <p:cond delay="0"/>
                                          </p:stCondLst>
                                        </p:cTn>
                                        <p:tgtEl>
                                          <p:spTgt spid="50239"/>
                                        </p:tgtEl>
                                        <p:attrNameLst>
                                          <p:attrName>style.visibility</p:attrName>
                                        </p:attrNameLst>
                                      </p:cBhvr>
                                      <p:to>
                                        <p:strVal val="visible"/>
                                      </p:to>
                                    </p:set>
                                    <p:anim calcmode="lin" valueType="num">
                                      <p:cBhvr>
                                        <p:cTn id="70" dur="1000" fill="hold"/>
                                        <p:tgtEl>
                                          <p:spTgt spid="50239"/>
                                        </p:tgtEl>
                                        <p:attrNameLst>
                                          <p:attrName>ppt_w</p:attrName>
                                        </p:attrNameLst>
                                      </p:cBhvr>
                                      <p:tavLst>
                                        <p:tav tm="0">
                                          <p:val>
                                            <p:fltVal val="0"/>
                                          </p:val>
                                        </p:tav>
                                        <p:tav tm="100000">
                                          <p:val>
                                            <p:strVal val="#ppt_w"/>
                                          </p:val>
                                        </p:tav>
                                      </p:tavLst>
                                    </p:anim>
                                    <p:anim calcmode="lin" valueType="num">
                                      <p:cBhvr>
                                        <p:cTn id="71" dur="1000" fill="hold"/>
                                        <p:tgtEl>
                                          <p:spTgt spid="50239"/>
                                        </p:tgtEl>
                                        <p:attrNameLst>
                                          <p:attrName>ppt_h</p:attrName>
                                        </p:attrNameLst>
                                      </p:cBhvr>
                                      <p:tavLst>
                                        <p:tav tm="0">
                                          <p:val>
                                            <p:fltVal val="0"/>
                                          </p:val>
                                        </p:tav>
                                        <p:tav tm="100000">
                                          <p:val>
                                            <p:strVal val="#ppt_h"/>
                                          </p:val>
                                        </p:tav>
                                      </p:tavLst>
                                    </p:anim>
                                    <p:animEffect transition="in" filter="fade">
                                      <p:cBhvr>
                                        <p:cTn id="72" dur="1000"/>
                                        <p:tgtEl>
                                          <p:spTgt spid="50239"/>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50240"/>
                                        </p:tgtEl>
                                        <p:attrNameLst>
                                          <p:attrName>style.visibility</p:attrName>
                                        </p:attrNameLst>
                                      </p:cBhvr>
                                      <p:to>
                                        <p:strVal val="visible"/>
                                      </p:to>
                                    </p:set>
                                    <p:animEffect transition="in" filter="fade">
                                      <p:cBhvr>
                                        <p:cTn id="77" dur="1000"/>
                                        <p:tgtEl>
                                          <p:spTgt spid="50240"/>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50245"/>
                                        </p:tgtEl>
                                        <p:attrNameLst>
                                          <p:attrName>style.visibility</p:attrName>
                                        </p:attrNameLst>
                                      </p:cBhvr>
                                      <p:to>
                                        <p:strVal val="visible"/>
                                      </p:to>
                                    </p:set>
                                    <p:animEffect transition="in" filter="fade">
                                      <p:cBhvr>
                                        <p:cTn id="80" dur="1000"/>
                                        <p:tgtEl>
                                          <p:spTgt spid="50245"/>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50246"/>
                                        </p:tgtEl>
                                        <p:attrNameLst>
                                          <p:attrName>style.visibility</p:attrName>
                                        </p:attrNameLst>
                                      </p:cBhvr>
                                      <p:to>
                                        <p:strVal val="visible"/>
                                      </p:to>
                                    </p:set>
                                    <p:animEffect transition="in" filter="fade">
                                      <p:cBhvr>
                                        <p:cTn id="83" dur="1000"/>
                                        <p:tgtEl>
                                          <p:spTgt spid="50246"/>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2" presetClass="exit" presetSubtype="4" fill="hold" grpId="1" nodeType="clickEffect">
                                  <p:stCondLst>
                                    <p:cond delay="0"/>
                                  </p:stCondLst>
                                  <p:childTnLst>
                                    <p:anim calcmode="lin" valueType="num">
                                      <p:cBhvr additive="base">
                                        <p:cTn id="87" dur="500"/>
                                        <p:tgtEl>
                                          <p:spTgt spid="50239"/>
                                        </p:tgtEl>
                                        <p:attrNameLst>
                                          <p:attrName>ppt_x</p:attrName>
                                        </p:attrNameLst>
                                      </p:cBhvr>
                                      <p:tavLst>
                                        <p:tav tm="0">
                                          <p:val>
                                            <p:strVal val="ppt_x"/>
                                          </p:val>
                                        </p:tav>
                                        <p:tav tm="100000">
                                          <p:val>
                                            <p:strVal val="ppt_x"/>
                                          </p:val>
                                        </p:tav>
                                      </p:tavLst>
                                    </p:anim>
                                    <p:anim calcmode="lin" valueType="num">
                                      <p:cBhvr additive="base">
                                        <p:cTn id="88" dur="500"/>
                                        <p:tgtEl>
                                          <p:spTgt spid="50239"/>
                                        </p:tgtEl>
                                        <p:attrNameLst>
                                          <p:attrName>ppt_y</p:attrName>
                                        </p:attrNameLst>
                                      </p:cBhvr>
                                      <p:tavLst>
                                        <p:tav tm="0">
                                          <p:val>
                                            <p:strVal val="ppt_y"/>
                                          </p:val>
                                        </p:tav>
                                        <p:tav tm="100000">
                                          <p:val>
                                            <p:strVal val="1+ppt_h/2"/>
                                          </p:val>
                                        </p:tav>
                                      </p:tavLst>
                                    </p:anim>
                                    <p:set>
                                      <p:cBhvr>
                                        <p:cTn id="89" dur="1" fill="hold">
                                          <p:stCondLst>
                                            <p:cond delay="499"/>
                                          </p:stCondLst>
                                        </p:cTn>
                                        <p:tgtEl>
                                          <p:spTgt spid="50239"/>
                                        </p:tgtEl>
                                        <p:attrNameLst>
                                          <p:attrName>style.visibility</p:attrName>
                                        </p:attrNameLst>
                                      </p:cBhvr>
                                      <p:to>
                                        <p:strVal val="hidden"/>
                                      </p:to>
                                    </p:set>
                                  </p:childTnLst>
                                </p:cTn>
                              </p:par>
                              <p:par>
                                <p:cTn id="90" presetID="2" presetClass="exit" presetSubtype="4" fill="hold" grpId="1" nodeType="withEffect">
                                  <p:stCondLst>
                                    <p:cond delay="0"/>
                                  </p:stCondLst>
                                  <p:childTnLst>
                                    <p:anim calcmode="lin" valueType="num">
                                      <p:cBhvr additive="base">
                                        <p:cTn id="91" dur="500"/>
                                        <p:tgtEl>
                                          <p:spTgt spid="50237"/>
                                        </p:tgtEl>
                                        <p:attrNameLst>
                                          <p:attrName>ppt_x</p:attrName>
                                        </p:attrNameLst>
                                      </p:cBhvr>
                                      <p:tavLst>
                                        <p:tav tm="0">
                                          <p:val>
                                            <p:strVal val="ppt_x"/>
                                          </p:val>
                                        </p:tav>
                                        <p:tav tm="100000">
                                          <p:val>
                                            <p:strVal val="ppt_x"/>
                                          </p:val>
                                        </p:tav>
                                      </p:tavLst>
                                    </p:anim>
                                    <p:anim calcmode="lin" valueType="num">
                                      <p:cBhvr additive="base">
                                        <p:cTn id="92" dur="500"/>
                                        <p:tgtEl>
                                          <p:spTgt spid="50237"/>
                                        </p:tgtEl>
                                        <p:attrNameLst>
                                          <p:attrName>ppt_y</p:attrName>
                                        </p:attrNameLst>
                                      </p:cBhvr>
                                      <p:tavLst>
                                        <p:tav tm="0">
                                          <p:val>
                                            <p:strVal val="ppt_y"/>
                                          </p:val>
                                        </p:tav>
                                        <p:tav tm="100000">
                                          <p:val>
                                            <p:strVal val="1+ppt_h/2"/>
                                          </p:val>
                                        </p:tav>
                                      </p:tavLst>
                                    </p:anim>
                                    <p:set>
                                      <p:cBhvr>
                                        <p:cTn id="93" dur="1" fill="hold">
                                          <p:stCondLst>
                                            <p:cond delay="499"/>
                                          </p:stCondLst>
                                        </p:cTn>
                                        <p:tgtEl>
                                          <p:spTgt spid="50237"/>
                                        </p:tgtEl>
                                        <p:attrNameLst>
                                          <p:attrName>style.visibility</p:attrName>
                                        </p:attrNameLst>
                                      </p:cBhvr>
                                      <p:to>
                                        <p:strVal val="hidden"/>
                                      </p:to>
                                    </p:set>
                                  </p:childTnLst>
                                </p:cTn>
                              </p:par>
                            </p:childTnLst>
                          </p:cTn>
                        </p:par>
                      </p:childTnLst>
                    </p:cTn>
                  </p:par>
                  <p:par>
                    <p:cTn id="94" fill="hold" nodeType="clickPar">
                      <p:stCondLst>
                        <p:cond delay="indefinite"/>
                      </p:stCondLst>
                      <p:childTnLst>
                        <p:par>
                          <p:cTn id="95" fill="hold" nodeType="withGroup">
                            <p:stCondLst>
                              <p:cond delay="0"/>
                            </p:stCondLst>
                            <p:childTnLst>
                              <p:par>
                                <p:cTn id="96" presetID="55" presetClass="entr" presetSubtype="0" fill="hold" grpId="0" nodeType="clickEffect">
                                  <p:stCondLst>
                                    <p:cond delay="0"/>
                                  </p:stCondLst>
                                  <p:childTnLst>
                                    <p:set>
                                      <p:cBhvr>
                                        <p:cTn id="97" dur="1" fill="hold">
                                          <p:stCondLst>
                                            <p:cond delay="0"/>
                                          </p:stCondLst>
                                        </p:cTn>
                                        <p:tgtEl>
                                          <p:spTgt spid="50248"/>
                                        </p:tgtEl>
                                        <p:attrNameLst>
                                          <p:attrName>style.visibility</p:attrName>
                                        </p:attrNameLst>
                                      </p:cBhvr>
                                      <p:to>
                                        <p:strVal val="visible"/>
                                      </p:to>
                                    </p:set>
                                    <p:anim calcmode="lin" valueType="num">
                                      <p:cBhvr>
                                        <p:cTn id="98" dur="1000" fill="hold"/>
                                        <p:tgtEl>
                                          <p:spTgt spid="50248"/>
                                        </p:tgtEl>
                                        <p:attrNameLst>
                                          <p:attrName>ppt_w</p:attrName>
                                        </p:attrNameLst>
                                      </p:cBhvr>
                                      <p:tavLst>
                                        <p:tav tm="0">
                                          <p:val>
                                            <p:strVal val="#ppt_w*0.70"/>
                                          </p:val>
                                        </p:tav>
                                        <p:tav tm="100000">
                                          <p:val>
                                            <p:strVal val="#ppt_w"/>
                                          </p:val>
                                        </p:tav>
                                      </p:tavLst>
                                    </p:anim>
                                    <p:anim calcmode="lin" valueType="num">
                                      <p:cBhvr>
                                        <p:cTn id="99" dur="1000" fill="hold"/>
                                        <p:tgtEl>
                                          <p:spTgt spid="50248"/>
                                        </p:tgtEl>
                                        <p:attrNameLst>
                                          <p:attrName>ppt_h</p:attrName>
                                        </p:attrNameLst>
                                      </p:cBhvr>
                                      <p:tavLst>
                                        <p:tav tm="0">
                                          <p:val>
                                            <p:strVal val="#ppt_h"/>
                                          </p:val>
                                        </p:tav>
                                        <p:tav tm="100000">
                                          <p:val>
                                            <p:strVal val="#ppt_h"/>
                                          </p:val>
                                        </p:tav>
                                      </p:tavLst>
                                    </p:anim>
                                    <p:animEffect transition="in" filter="fade">
                                      <p:cBhvr>
                                        <p:cTn id="100" dur="1000"/>
                                        <p:tgtEl>
                                          <p:spTgt spid="50248"/>
                                        </p:tgtEl>
                                      </p:cBhvr>
                                    </p:animEffect>
                                  </p:childTnLst>
                                </p:cTn>
                              </p:par>
                              <p:par>
                                <p:cTn id="101" presetID="55" presetClass="entr" presetSubtype="0" fill="hold" grpId="0" nodeType="withEffect">
                                  <p:stCondLst>
                                    <p:cond delay="0"/>
                                  </p:stCondLst>
                                  <p:childTnLst>
                                    <p:set>
                                      <p:cBhvr>
                                        <p:cTn id="102" dur="1" fill="hold">
                                          <p:stCondLst>
                                            <p:cond delay="0"/>
                                          </p:stCondLst>
                                        </p:cTn>
                                        <p:tgtEl>
                                          <p:spTgt spid="50247"/>
                                        </p:tgtEl>
                                        <p:attrNameLst>
                                          <p:attrName>style.visibility</p:attrName>
                                        </p:attrNameLst>
                                      </p:cBhvr>
                                      <p:to>
                                        <p:strVal val="visible"/>
                                      </p:to>
                                    </p:set>
                                    <p:anim calcmode="lin" valueType="num">
                                      <p:cBhvr>
                                        <p:cTn id="103" dur="1000" fill="hold"/>
                                        <p:tgtEl>
                                          <p:spTgt spid="50247"/>
                                        </p:tgtEl>
                                        <p:attrNameLst>
                                          <p:attrName>ppt_w</p:attrName>
                                        </p:attrNameLst>
                                      </p:cBhvr>
                                      <p:tavLst>
                                        <p:tav tm="0">
                                          <p:val>
                                            <p:strVal val="#ppt_w*0.70"/>
                                          </p:val>
                                        </p:tav>
                                        <p:tav tm="100000">
                                          <p:val>
                                            <p:strVal val="#ppt_w"/>
                                          </p:val>
                                        </p:tav>
                                      </p:tavLst>
                                    </p:anim>
                                    <p:anim calcmode="lin" valueType="num">
                                      <p:cBhvr>
                                        <p:cTn id="104" dur="1000" fill="hold"/>
                                        <p:tgtEl>
                                          <p:spTgt spid="50247"/>
                                        </p:tgtEl>
                                        <p:attrNameLst>
                                          <p:attrName>ppt_h</p:attrName>
                                        </p:attrNameLst>
                                      </p:cBhvr>
                                      <p:tavLst>
                                        <p:tav tm="0">
                                          <p:val>
                                            <p:strVal val="#ppt_h"/>
                                          </p:val>
                                        </p:tav>
                                        <p:tav tm="100000">
                                          <p:val>
                                            <p:strVal val="#ppt_h"/>
                                          </p:val>
                                        </p:tav>
                                      </p:tavLst>
                                    </p:anim>
                                    <p:animEffect transition="in" filter="fade">
                                      <p:cBhvr>
                                        <p:cTn id="105" dur="1000"/>
                                        <p:tgtEl>
                                          <p:spTgt spid="50247"/>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53" presetClass="exit" presetSubtype="0" fill="hold" grpId="1" nodeType="clickEffect">
                                  <p:stCondLst>
                                    <p:cond delay="0"/>
                                  </p:stCondLst>
                                  <p:childTnLst>
                                    <p:anim calcmode="lin" valueType="num">
                                      <p:cBhvr>
                                        <p:cTn id="109" dur="500"/>
                                        <p:tgtEl>
                                          <p:spTgt spid="50198"/>
                                        </p:tgtEl>
                                        <p:attrNameLst>
                                          <p:attrName>ppt_w</p:attrName>
                                        </p:attrNameLst>
                                      </p:cBhvr>
                                      <p:tavLst>
                                        <p:tav tm="0">
                                          <p:val>
                                            <p:strVal val="ppt_w"/>
                                          </p:val>
                                        </p:tav>
                                        <p:tav tm="100000">
                                          <p:val>
                                            <p:fltVal val="0"/>
                                          </p:val>
                                        </p:tav>
                                      </p:tavLst>
                                    </p:anim>
                                    <p:anim calcmode="lin" valueType="num">
                                      <p:cBhvr>
                                        <p:cTn id="110" dur="500"/>
                                        <p:tgtEl>
                                          <p:spTgt spid="50198"/>
                                        </p:tgtEl>
                                        <p:attrNameLst>
                                          <p:attrName>ppt_h</p:attrName>
                                        </p:attrNameLst>
                                      </p:cBhvr>
                                      <p:tavLst>
                                        <p:tav tm="0">
                                          <p:val>
                                            <p:strVal val="ppt_h"/>
                                          </p:val>
                                        </p:tav>
                                        <p:tav tm="100000">
                                          <p:val>
                                            <p:fltVal val="0"/>
                                          </p:val>
                                        </p:tav>
                                      </p:tavLst>
                                    </p:anim>
                                    <p:animEffect transition="out" filter="fade">
                                      <p:cBhvr>
                                        <p:cTn id="111" dur="500"/>
                                        <p:tgtEl>
                                          <p:spTgt spid="50198"/>
                                        </p:tgtEl>
                                      </p:cBhvr>
                                    </p:animEffect>
                                    <p:set>
                                      <p:cBhvr>
                                        <p:cTn id="112" dur="1" fill="hold">
                                          <p:stCondLst>
                                            <p:cond delay="499"/>
                                          </p:stCondLst>
                                        </p:cTn>
                                        <p:tgtEl>
                                          <p:spTgt spid="50198"/>
                                        </p:tgtEl>
                                        <p:attrNameLst>
                                          <p:attrName>style.visibility</p:attrName>
                                        </p:attrNameLst>
                                      </p:cBhvr>
                                      <p:to>
                                        <p:strVal val="hidden"/>
                                      </p:to>
                                    </p:set>
                                  </p:childTnLst>
                                </p:cTn>
                              </p:par>
                              <p:par>
                                <p:cTn id="113" presetID="8" presetClass="entr" presetSubtype="32" fill="hold" grpId="0" nodeType="withEffect">
                                  <p:stCondLst>
                                    <p:cond delay="0"/>
                                  </p:stCondLst>
                                  <p:childTnLst>
                                    <p:set>
                                      <p:cBhvr>
                                        <p:cTn id="114" dur="1" fill="hold">
                                          <p:stCondLst>
                                            <p:cond delay="0"/>
                                          </p:stCondLst>
                                        </p:cTn>
                                        <p:tgtEl>
                                          <p:spTgt spid="50253"/>
                                        </p:tgtEl>
                                        <p:attrNameLst>
                                          <p:attrName>style.visibility</p:attrName>
                                        </p:attrNameLst>
                                      </p:cBhvr>
                                      <p:to>
                                        <p:strVal val="visible"/>
                                      </p:to>
                                    </p:set>
                                    <p:animEffect transition="in" filter="diamond(out)">
                                      <p:cBhvr>
                                        <p:cTn id="115" dur="1000"/>
                                        <p:tgtEl>
                                          <p:spTgt spid="50253"/>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47" presetClass="entr" presetSubtype="0" fill="hold" nodeType="clickEffect">
                                  <p:stCondLst>
                                    <p:cond delay="0"/>
                                  </p:stCondLst>
                                  <p:childTnLst>
                                    <p:set>
                                      <p:cBhvr>
                                        <p:cTn id="119" dur="1" fill="hold">
                                          <p:stCondLst>
                                            <p:cond delay="0"/>
                                          </p:stCondLst>
                                        </p:cTn>
                                        <p:tgtEl>
                                          <p:spTgt spid="5"/>
                                        </p:tgtEl>
                                        <p:attrNameLst>
                                          <p:attrName>style.visibility</p:attrName>
                                        </p:attrNameLst>
                                      </p:cBhvr>
                                      <p:to>
                                        <p:strVal val="visible"/>
                                      </p:to>
                                    </p:set>
                                    <p:animEffect transition="in" filter="fade">
                                      <p:cBhvr>
                                        <p:cTn id="120" dur="1000"/>
                                        <p:tgtEl>
                                          <p:spTgt spid="5"/>
                                        </p:tgtEl>
                                      </p:cBhvr>
                                    </p:animEffect>
                                    <p:anim calcmode="lin" valueType="num">
                                      <p:cBhvr>
                                        <p:cTn id="121" dur="1000" fill="hold"/>
                                        <p:tgtEl>
                                          <p:spTgt spid="5"/>
                                        </p:tgtEl>
                                        <p:attrNameLst>
                                          <p:attrName>ppt_x</p:attrName>
                                        </p:attrNameLst>
                                      </p:cBhvr>
                                      <p:tavLst>
                                        <p:tav tm="0">
                                          <p:val>
                                            <p:strVal val="#ppt_x"/>
                                          </p:val>
                                        </p:tav>
                                        <p:tav tm="100000">
                                          <p:val>
                                            <p:strVal val="#ppt_x"/>
                                          </p:val>
                                        </p:tav>
                                      </p:tavLst>
                                    </p:anim>
                                    <p:anim calcmode="lin" valueType="num">
                                      <p:cBhvr>
                                        <p:cTn id="1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245" grpId="0" animBg="1"/>
      <p:bldP spid="50246" grpId="0" animBg="1"/>
      <p:bldP spid="50240" grpId="0" animBg="1"/>
      <p:bldP spid="50198" grpId="0"/>
      <p:bldP spid="50198" grpId="1"/>
      <p:bldP spid="50234" grpId="0"/>
      <p:bldP spid="50234" grpId="1"/>
      <p:bldP spid="50235" grpId="0"/>
      <p:bldP spid="50235" grpId="1"/>
      <p:bldP spid="50236" grpId="0"/>
      <p:bldP spid="50236" grpId="1"/>
      <p:bldP spid="50237" grpId="0" animBg="1"/>
      <p:bldP spid="50237" grpId="1" animBg="1"/>
      <p:bldP spid="50238" grpId="0"/>
      <p:bldP spid="50238" grpId="1"/>
      <p:bldP spid="50239" grpId="0"/>
      <p:bldP spid="50239" grpId="1"/>
      <p:bldP spid="50247" grpId="0" animBg="1"/>
      <p:bldP spid="50248" grpId="0"/>
      <p:bldP spid="5025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WordArt 19"/>
          <p:cNvSpPr>
            <a:spLocks noChangeArrowheads="1" noChangeShapeType="1" noTextEdit="1"/>
          </p:cNvSpPr>
          <p:nvPr/>
        </p:nvSpPr>
        <p:spPr bwMode="auto">
          <a:xfrm>
            <a:off x="468313" y="188913"/>
            <a:ext cx="4392612" cy="982662"/>
          </a:xfrm>
          <a:prstGeom prst="rect">
            <a:avLst/>
          </a:prstGeom>
        </p:spPr>
        <p:txBody>
          <a:bodyPr wrap="none" fromWordArt="1">
            <a:prstTxWarp prst="textFadeUp">
              <a:avLst>
                <a:gd name="adj" fmla="val 9991"/>
              </a:avLst>
            </a:prstTxWarp>
          </a:bodyPr>
          <a:lstStyle/>
          <a:p>
            <a:pPr algn="ctr"/>
            <a:r>
              <a:rPr lang="en-US" sz="3600" kern="10">
                <a:ln w="12700">
                  <a:solidFill>
                    <a:srgbClr val="339933"/>
                  </a:solidFill>
                  <a:round/>
                  <a:headEnd/>
                  <a:tailEnd/>
                </a:ln>
                <a:gradFill rotWithShape="1">
                  <a:gsLst>
                    <a:gs pos="0">
                      <a:srgbClr val="009900"/>
                    </a:gs>
                    <a:gs pos="100000">
                      <a:srgbClr val="00CC00"/>
                    </a:gs>
                  </a:gsLst>
                  <a:lin ang="5400000" scaled="1"/>
                </a:gradFill>
                <a:effectLst>
                  <a:outerShdw dist="35921" dir="2700000" sy="50000" rotWithShape="0">
                    <a:srgbClr val="875B0D">
                      <a:alpha val="70000"/>
                    </a:srgbClr>
                  </a:outerShdw>
                </a:effectLst>
                <a:latin typeface="Arial"/>
                <a:cs typeface="Arial"/>
              </a:rPr>
              <a:t>PHÂN SỐ THẬP PHÂN</a:t>
            </a:r>
          </a:p>
        </p:txBody>
      </p:sp>
      <p:sp>
        <p:nvSpPr>
          <p:cNvPr id="57364" name="Text Box 20"/>
          <p:cNvSpPr txBox="1">
            <a:spLocks noChangeArrowheads="1"/>
          </p:cNvSpPr>
          <p:nvPr/>
        </p:nvSpPr>
        <p:spPr bwMode="auto">
          <a:xfrm>
            <a:off x="735013" y="1620838"/>
            <a:ext cx="5686425" cy="488950"/>
          </a:xfrm>
          <a:prstGeom prst="rect">
            <a:avLst/>
          </a:prstGeom>
          <a:noFill/>
          <a:ln w="9525">
            <a:noFill/>
            <a:miter lim="800000"/>
            <a:headEnd/>
            <a:tailEnd/>
          </a:ln>
        </p:spPr>
        <p:txBody>
          <a:bodyPr wrap="none">
            <a:spAutoFit/>
          </a:bodyPr>
          <a:lstStyle/>
          <a:p>
            <a:r>
              <a:rPr lang="en-US" sz="2600">
                <a:solidFill>
                  <a:srgbClr val="0000FF"/>
                </a:solidFill>
              </a:rPr>
              <a:t>Tìm phân số thập phân bằng phân số</a:t>
            </a:r>
          </a:p>
        </p:txBody>
      </p:sp>
      <p:grpSp>
        <p:nvGrpSpPr>
          <p:cNvPr id="2" name="Group 21"/>
          <p:cNvGrpSpPr>
            <a:grpSpLocks/>
          </p:cNvGrpSpPr>
          <p:nvPr/>
        </p:nvGrpSpPr>
        <p:grpSpPr bwMode="auto">
          <a:xfrm>
            <a:off x="6516688" y="1412875"/>
            <a:ext cx="720725" cy="1066800"/>
            <a:chOff x="805" y="1144"/>
            <a:chExt cx="454" cy="672"/>
          </a:xfrm>
        </p:grpSpPr>
        <p:sp>
          <p:nvSpPr>
            <p:cNvPr id="17459" name="Text Box 22"/>
            <p:cNvSpPr txBox="1">
              <a:spLocks noChangeArrowheads="1"/>
            </p:cNvSpPr>
            <p:nvPr/>
          </p:nvSpPr>
          <p:spPr bwMode="auto">
            <a:xfrm>
              <a:off x="893" y="1144"/>
              <a:ext cx="258" cy="672"/>
            </a:xfrm>
            <a:prstGeom prst="rect">
              <a:avLst/>
            </a:prstGeom>
            <a:noFill/>
            <a:ln w="9525">
              <a:noFill/>
              <a:miter lim="800000"/>
              <a:headEnd/>
              <a:tailEnd/>
            </a:ln>
          </p:spPr>
          <p:txBody>
            <a:bodyPr wrap="none">
              <a:spAutoFit/>
            </a:bodyPr>
            <a:lstStyle/>
            <a:p>
              <a:pPr algn="ctr"/>
              <a:r>
                <a:rPr lang="en-US" sz="3200" b="1">
                  <a:solidFill>
                    <a:srgbClr val="CC00FF"/>
                  </a:solidFill>
                </a:rPr>
                <a:t>3</a:t>
              </a:r>
            </a:p>
            <a:p>
              <a:pPr algn="ctr"/>
              <a:r>
                <a:rPr lang="en-US" sz="3200" b="1">
                  <a:solidFill>
                    <a:srgbClr val="CC00FF"/>
                  </a:solidFill>
                </a:rPr>
                <a:t>5</a:t>
              </a:r>
            </a:p>
          </p:txBody>
        </p:sp>
        <p:sp>
          <p:nvSpPr>
            <p:cNvPr id="17460" name="Line 23"/>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grpSp>
        <p:nvGrpSpPr>
          <p:cNvPr id="3" name="Group 38"/>
          <p:cNvGrpSpPr>
            <a:grpSpLocks/>
          </p:cNvGrpSpPr>
          <p:nvPr/>
        </p:nvGrpSpPr>
        <p:grpSpPr bwMode="auto">
          <a:xfrm>
            <a:off x="2484438" y="2420938"/>
            <a:ext cx="3063875" cy="1071562"/>
            <a:chOff x="1126" y="1794"/>
            <a:chExt cx="1930" cy="675"/>
          </a:xfrm>
        </p:grpSpPr>
        <p:grpSp>
          <p:nvGrpSpPr>
            <p:cNvPr id="17448" name="Group 32"/>
            <p:cNvGrpSpPr>
              <a:grpSpLocks/>
            </p:cNvGrpSpPr>
            <p:nvPr/>
          </p:nvGrpSpPr>
          <p:grpSpPr bwMode="auto">
            <a:xfrm>
              <a:off x="1126" y="1797"/>
              <a:ext cx="317" cy="672"/>
              <a:chOff x="1126" y="1797"/>
              <a:chExt cx="317" cy="672"/>
            </a:xfrm>
          </p:grpSpPr>
          <p:sp>
            <p:nvSpPr>
              <p:cNvPr id="17457" name="Text Box 26"/>
              <p:cNvSpPr txBox="1">
                <a:spLocks noChangeArrowheads="1"/>
              </p:cNvSpPr>
              <p:nvPr/>
            </p:nvSpPr>
            <p:spPr bwMode="auto">
              <a:xfrm>
                <a:off x="1154" y="1797"/>
                <a:ext cx="258" cy="672"/>
              </a:xfrm>
              <a:prstGeom prst="rect">
                <a:avLst/>
              </a:prstGeom>
              <a:noFill/>
              <a:ln w="9525">
                <a:noFill/>
                <a:miter lim="800000"/>
                <a:headEnd/>
                <a:tailEnd/>
              </a:ln>
            </p:spPr>
            <p:txBody>
              <a:bodyPr wrap="none">
                <a:spAutoFit/>
              </a:bodyPr>
              <a:lstStyle/>
              <a:p>
                <a:pPr algn="ctr"/>
                <a:r>
                  <a:rPr lang="en-US" sz="3200" b="1">
                    <a:solidFill>
                      <a:srgbClr val="CC00FF"/>
                    </a:solidFill>
                  </a:rPr>
                  <a:t>3</a:t>
                </a:r>
              </a:p>
              <a:p>
                <a:pPr algn="ctr"/>
                <a:r>
                  <a:rPr lang="en-US" sz="3200" b="1">
                    <a:solidFill>
                      <a:srgbClr val="CC00FF"/>
                    </a:solidFill>
                  </a:rPr>
                  <a:t>5</a:t>
                </a:r>
              </a:p>
            </p:txBody>
          </p:sp>
          <p:sp>
            <p:nvSpPr>
              <p:cNvPr id="17458" name="Line 27"/>
              <p:cNvSpPr>
                <a:spLocks noChangeShapeType="1"/>
              </p:cNvSpPr>
              <p:nvPr/>
            </p:nvSpPr>
            <p:spPr bwMode="auto">
              <a:xfrm>
                <a:off x="1126" y="2133"/>
                <a:ext cx="317" cy="0"/>
              </a:xfrm>
              <a:prstGeom prst="line">
                <a:avLst/>
              </a:prstGeom>
              <a:noFill/>
              <a:ln w="19050">
                <a:solidFill>
                  <a:srgbClr val="CC00CC"/>
                </a:solidFill>
                <a:round/>
                <a:headEnd/>
                <a:tailEnd/>
              </a:ln>
            </p:spPr>
            <p:txBody>
              <a:bodyPr/>
              <a:lstStyle/>
              <a:p>
                <a:endParaRPr lang="en-US"/>
              </a:p>
            </p:txBody>
          </p:sp>
        </p:grpSp>
        <p:grpSp>
          <p:nvGrpSpPr>
            <p:cNvPr id="17449" name="Group 31"/>
            <p:cNvGrpSpPr>
              <a:grpSpLocks/>
            </p:cNvGrpSpPr>
            <p:nvPr/>
          </p:nvGrpSpPr>
          <p:grpSpPr bwMode="auto">
            <a:xfrm>
              <a:off x="1701" y="1797"/>
              <a:ext cx="684" cy="672"/>
              <a:chOff x="1894" y="1842"/>
              <a:chExt cx="684" cy="672"/>
            </a:xfrm>
          </p:grpSpPr>
          <p:sp>
            <p:nvSpPr>
              <p:cNvPr id="17455" name="Text Box 29"/>
              <p:cNvSpPr txBox="1">
                <a:spLocks noChangeArrowheads="1"/>
              </p:cNvSpPr>
              <p:nvPr/>
            </p:nvSpPr>
            <p:spPr bwMode="auto">
              <a:xfrm>
                <a:off x="1894" y="1842"/>
                <a:ext cx="684" cy="672"/>
              </a:xfrm>
              <a:prstGeom prst="rect">
                <a:avLst/>
              </a:prstGeom>
              <a:noFill/>
              <a:ln w="9525">
                <a:noFill/>
                <a:miter lim="800000"/>
                <a:headEnd/>
                <a:tailEnd/>
              </a:ln>
            </p:spPr>
            <p:txBody>
              <a:bodyPr wrap="none">
                <a:spAutoFit/>
              </a:bodyPr>
              <a:lstStyle/>
              <a:p>
                <a:pPr algn="ctr"/>
                <a:r>
                  <a:rPr lang="en-US" sz="3200" b="1">
                    <a:solidFill>
                      <a:srgbClr val="CC00FF"/>
                    </a:solidFill>
                  </a:rPr>
                  <a:t>3 x 2</a:t>
                </a:r>
              </a:p>
              <a:p>
                <a:pPr algn="ctr"/>
                <a:r>
                  <a:rPr lang="en-US" sz="3200" b="1">
                    <a:solidFill>
                      <a:srgbClr val="CC00FF"/>
                    </a:solidFill>
                  </a:rPr>
                  <a:t>5 x 2</a:t>
                </a:r>
              </a:p>
            </p:txBody>
          </p:sp>
          <p:sp>
            <p:nvSpPr>
              <p:cNvPr id="17456" name="Line 30"/>
              <p:cNvSpPr>
                <a:spLocks noChangeShapeType="1"/>
              </p:cNvSpPr>
              <p:nvPr/>
            </p:nvSpPr>
            <p:spPr bwMode="auto">
              <a:xfrm>
                <a:off x="1915" y="2178"/>
                <a:ext cx="635" cy="0"/>
              </a:xfrm>
              <a:prstGeom prst="line">
                <a:avLst/>
              </a:prstGeom>
              <a:noFill/>
              <a:ln w="19050">
                <a:solidFill>
                  <a:srgbClr val="CC00CC"/>
                </a:solidFill>
                <a:round/>
                <a:headEnd/>
                <a:tailEnd/>
              </a:ln>
            </p:spPr>
            <p:txBody>
              <a:bodyPr/>
              <a:lstStyle/>
              <a:p>
                <a:endParaRPr lang="en-US"/>
              </a:p>
            </p:txBody>
          </p:sp>
        </p:grpSp>
        <p:grpSp>
          <p:nvGrpSpPr>
            <p:cNvPr id="17450" name="Group 33"/>
            <p:cNvGrpSpPr>
              <a:grpSpLocks/>
            </p:cNvGrpSpPr>
            <p:nvPr/>
          </p:nvGrpSpPr>
          <p:grpSpPr bwMode="auto">
            <a:xfrm>
              <a:off x="2656" y="1794"/>
              <a:ext cx="400" cy="672"/>
              <a:chOff x="1083" y="1797"/>
              <a:chExt cx="400" cy="672"/>
            </a:xfrm>
          </p:grpSpPr>
          <p:sp>
            <p:nvSpPr>
              <p:cNvPr id="17453" name="Text Box 34"/>
              <p:cNvSpPr txBox="1">
                <a:spLocks noChangeArrowheads="1"/>
              </p:cNvSpPr>
              <p:nvPr/>
            </p:nvSpPr>
            <p:spPr bwMode="auto">
              <a:xfrm>
                <a:off x="1083" y="1797"/>
                <a:ext cx="400" cy="672"/>
              </a:xfrm>
              <a:prstGeom prst="rect">
                <a:avLst/>
              </a:prstGeom>
              <a:noFill/>
              <a:ln w="9525">
                <a:noFill/>
                <a:miter lim="800000"/>
                <a:headEnd/>
                <a:tailEnd/>
              </a:ln>
            </p:spPr>
            <p:txBody>
              <a:bodyPr wrap="none">
                <a:spAutoFit/>
              </a:bodyPr>
              <a:lstStyle/>
              <a:p>
                <a:pPr algn="ctr"/>
                <a:r>
                  <a:rPr lang="en-US" sz="3200" b="1"/>
                  <a:t>6</a:t>
                </a:r>
              </a:p>
              <a:p>
                <a:pPr algn="ctr"/>
                <a:r>
                  <a:rPr lang="en-US" sz="3200" b="1"/>
                  <a:t>10</a:t>
                </a:r>
              </a:p>
            </p:txBody>
          </p:sp>
          <p:sp>
            <p:nvSpPr>
              <p:cNvPr id="17454" name="Line 35"/>
              <p:cNvSpPr>
                <a:spLocks noChangeShapeType="1"/>
              </p:cNvSpPr>
              <p:nvPr/>
            </p:nvSpPr>
            <p:spPr bwMode="auto">
              <a:xfrm>
                <a:off x="1126" y="2133"/>
                <a:ext cx="317" cy="0"/>
              </a:xfrm>
              <a:prstGeom prst="line">
                <a:avLst/>
              </a:prstGeom>
              <a:noFill/>
              <a:ln w="19050">
                <a:solidFill>
                  <a:srgbClr val="CC00CC"/>
                </a:solidFill>
                <a:round/>
                <a:headEnd/>
                <a:tailEnd/>
              </a:ln>
            </p:spPr>
            <p:txBody>
              <a:bodyPr/>
              <a:lstStyle/>
              <a:p>
                <a:endParaRPr lang="en-US"/>
              </a:p>
            </p:txBody>
          </p:sp>
        </p:grpSp>
        <p:sp>
          <p:nvSpPr>
            <p:cNvPr id="17451" name="Text Box 36"/>
            <p:cNvSpPr txBox="1">
              <a:spLocks noChangeArrowheads="1"/>
            </p:cNvSpPr>
            <p:nvPr/>
          </p:nvSpPr>
          <p:spPr bwMode="auto">
            <a:xfrm>
              <a:off x="1450" y="1969"/>
              <a:ext cx="247" cy="327"/>
            </a:xfrm>
            <a:prstGeom prst="rect">
              <a:avLst/>
            </a:prstGeom>
            <a:noFill/>
            <a:ln w="9525">
              <a:noFill/>
              <a:miter lim="800000"/>
              <a:headEnd/>
              <a:tailEnd/>
            </a:ln>
          </p:spPr>
          <p:txBody>
            <a:bodyPr wrap="none">
              <a:spAutoFit/>
            </a:bodyPr>
            <a:lstStyle/>
            <a:p>
              <a:r>
                <a:rPr lang="en-US" sz="2800">
                  <a:solidFill>
                    <a:srgbClr val="CC00CC"/>
                  </a:solidFill>
                </a:rPr>
                <a:t>=</a:t>
              </a:r>
            </a:p>
          </p:txBody>
        </p:sp>
        <p:sp>
          <p:nvSpPr>
            <p:cNvPr id="17452" name="Text Box 37"/>
            <p:cNvSpPr txBox="1">
              <a:spLocks noChangeArrowheads="1"/>
            </p:cNvSpPr>
            <p:nvPr/>
          </p:nvSpPr>
          <p:spPr bwMode="auto">
            <a:xfrm>
              <a:off x="2402" y="1967"/>
              <a:ext cx="247" cy="327"/>
            </a:xfrm>
            <a:prstGeom prst="rect">
              <a:avLst/>
            </a:prstGeom>
            <a:noFill/>
            <a:ln w="9525">
              <a:noFill/>
              <a:miter lim="800000"/>
              <a:headEnd/>
              <a:tailEnd/>
            </a:ln>
          </p:spPr>
          <p:txBody>
            <a:bodyPr wrap="none">
              <a:spAutoFit/>
            </a:bodyPr>
            <a:lstStyle/>
            <a:p>
              <a:r>
                <a:rPr lang="en-US" sz="2800">
                  <a:solidFill>
                    <a:srgbClr val="CC00CC"/>
                  </a:solidFill>
                </a:rPr>
                <a:t>=</a:t>
              </a:r>
            </a:p>
          </p:txBody>
        </p:sp>
      </p:grpSp>
      <p:grpSp>
        <p:nvGrpSpPr>
          <p:cNvPr id="7" name="Group 64"/>
          <p:cNvGrpSpPr>
            <a:grpSpLocks/>
          </p:cNvGrpSpPr>
          <p:nvPr/>
        </p:nvGrpSpPr>
        <p:grpSpPr bwMode="auto">
          <a:xfrm>
            <a:off x="2051050" y="3652838"/>
            <a:ext cx="3235325" cy="1071562"/>
            <a:chOff x="2472" y="3158"/>
            <a:chExt cx="2038" cy="675"/>
          </a:xfrm>
        </p:grpSpPr>
        <p:grpSp>
          <p:nvGrpSpPr>
            <p:cNvPr id="17437" name="Group 40"/>
            <p:cNvGrpSpPr>
              <a:grpSpLocks/>
            </p:cNvGrpSpPr>
            <p:nvPr/>
          </p:nvGrpSpPr>
          <p:grpSpPr bwMode="auto">
            <a:xfrm>
              <a:off x="2472" y="3161"/>
              <a:ext cx="317" cy="672"/>
              <a:chOff x="1126" y="1797"/>
              <a:chExt cx="317" cy="672"/>
            </a:xfrm>
          </p:grpSpPr>
          <p:sp>
            <p:nvSpPr>
              <p:cNvPr id="17446" name="Text Box 41"/>
              <p:cNvSpPr txBox="1">
                <a:spLocks noChangeArrowheads="1"/>
              </p:cNvSpPr>
              <p:nvPr/>
            </p:nvSpPr>
            <p:spPr bwMode="auto">
              <a:xfrm>
                <a:off x="1154" y="1797"/>
                <a:ext cx="258" cy="672"/>
              </a:xfrm>
              <a:prstGeom prst="rect">
                <a:avLst/>
              </a:prstGeom>
              <a:noFill/>
              <a:ln w="9525">
                <a:noFill/>
                <a:miter lim="800000"/>
                <a:headEnd/>
                <a:tailEnd/>
              </a:ln>
            </p:spPr>
            <p:txBody>
              <a:bodyPr wrap="none">
                <a:spAutoFit/>
              </a:bodyPr>
              <a:lstStyle/>
              <a:p>
                <a:pPr algn="ctr"/>
                <a:r>
                  <a:rPr lang="en-US" sz="3200" b="1">
                    <a:solidFill>
                      <a:srgbClr val="CC00FF"/>
                    </a:solidFill>
                  </a:rPr>
                  <a:t>7</a:t>
                </a:r>
              </a:p>
              <a:p>
                <a:pPr algn="ctr"/>
                <a:r>
                  <a:rPr lang="en-US" sz="3200" b="1">
                    <a:solidFill>
                      <a:srgbClr val="CC00FF"/>
                    </a:solidFill>
                  </a:rPr>
                  <a:t>4</a:t>
                </a:r>
              </a:p>
            </p:txBody>
          </p:sp>
          <p:sp>
            <p:nvSpPr>
              <p:cNvPr id="17447" name="Line 42"/>
              <p:cNvSpPr>
                <a:spLocks noChangeShapeType="1"/>
              </p:cNvSpPr>
              <p:nvPr/>
            </p:nvSpPr>
            <p:spPr bwMode="auto">
              <a:xfrm>
                <a:off x="1126" y="2133"/>
                <a:ext cx="317" cy="0"/>
              </a:xfrm>
              <a:prstGeom prst="line">
                <a:avLst/>
              </a:prstGeom>
              <a:noFill/>
              <a:ln w="19050">
                <a:solidFill>
                  <a:srgbClr val="CC00CC"/>
                </a:solidFill>
                <a:round/>
                <a:headEnd/>
                <a:tailEnd/>
              </a:ln>
            </p:spPr>
            <p:txBody>
              <a:bodyPr/>
              <a:lstStyle/>
              <a:p>
                <a:endParaRPr lang="en-US"/>
              </a:p>
            </p:txBody>
          </p:sp>
        </p:grpSp>
        <p:grpSp>
          <p:nvGrpSpPr>
            <p:cNvPr id="17438" name="Group 43"/>
            <p:cNvGrpSpPr>
              <a:grpSpLocks/>
            </p:cNvGrpSpPr>
            <p:nvPr/>
          </p:nvGrpSpPr>
          <p:grpSpPr bwMode="auto">
            <a:xfrm>
              <a:off x="2976" y="3161"/>
              <a:ext cx="826" cy="672"/>
              <a:chOff x="1823" y="1842"/>
              <a:chExt cx="826" cy="672"/>
            </a:xfrm>
          </p:grpSpPr>
          <p:sp>
            <p:nvSpPr>
              <p:cNvPr id="17444" name="Text Box 44"/>
              <p:cNvSpPr txBox="1">
                <a:spLocks noChangeArrowheads="1"/>
              </p:cNvSpPr>
              <p:nvPr/>
            </p:nvSpPr>
            <p:spPr bwMode="auto">
              <a:xfrm>
                <a:off x="1823" y="1842"/>
                <a:ext cx="826" cy="672"/>
              </a:xfrm>
              <a:prstGeom prst="rect">
                <a:avLst/>
              </a:prstGeom>
              <a:noFill/>
              <a:ln w="9525">
                <a:noFill/>
                <a:miter lim="800000"/>
                <a:headEnd/>
                <a:tailEnd/>
              </a:ln>
            </p:spPr>
            <p:txBody>
              <a:bodyPr wrap="none">
                <a:spAutoFit/>
              </a:bodyPr>
              <a:lstStyle/>
              <a:p>
                <a:pPr algn="ctr"/>
                <a:r>
                  <a:rPr lang="en-US" sz="3200" b="1">
                    <a:solidFill>
                      <a:srgbClr val="CC00FF"/>
                    </a:solidFill>
                  </a:rPr>
                  <a:t>7 x 25</a:t>
                </a:r>
              </a:p>
              <a:p>
                <a:pPr algn="ctr"/>
                <a:r>
                  <a:rPr lang="en-US" sz="3200" b="1">
                    <a:solidFill>
                      <a:srgbClr val="CC00FF"/>
                    </a:solidFill>
                  </a:rPr>
                  <a:t>4 x 25</a:t>
                </a:r>
              </a:p>
            </p:txBody>
          </p:sp>
          <p:sp>
            <p:nvSpPr>
              <p:cNvPr id="17445" name="Line 45"/>
              <p:cNvSpPr>
                <a:spLocks noChangeShapeType="1"/>
              </p:cNvSpPr>
              <p:nvPr/>
            </p:nvSpPr>
            <p:spPr bwMode="auto">
              <a:xfrm>
                <a:off x="1915" y="2178"/>
                <a:ext cx="635" cy="0"/>
              </a:xfrm>
              <a:prstGeom prst="line">
                <a:avLst/>
              </a:prstGeom>
              <a:noFill/>
              <a:ln w="19050">
                <a:solidFill>
                  <a:srgbClr val="CC00CC"/>
                </a:solidFill>
                <a:round/>
                <a:headEnd/>
                <a:tailEnd/>
              </a:ln>
            </p:spPr>
            <p:txBody>
              <a:bodyPr/>
              <a:lstStyle/>
              <a:p>
                <a:endParaRPr lang="en-US"/>
              </a:p>
            </p:txBody>
          </p:sp>
        </p:grpSp>
        <p:grpSp>
          <p:nvGrpSpPr>
            <p:cNvPr id="17439" name="Group 51"/>
            <p:cNvGrpSpPr>
              <a:grpSpLocks/>
            </p:cNvGrpSpPr>
            <p:nvPr/>
          </p:nvGrpSpPr>
          <p:grpSpPr bwMode="auto">
            <a:xfrm>
              <a:off x="3967" y="3158"/>
              <a:ext cx="543" cy="672"/>
              <a:chOff x="3931" y="3158"/>
              <a:chExt cx="543" cy="672"/>
            </a:xfrm>
          </p:grpSpPr>
          <p:sp>
            <p:nvSpPr>
              <p:cNvPr id="17442" name="Text Box 47"/>
              <p:cNvSpPr txBox="1">
                <a:spLocks noChangeArrowheads="1"/>
              </p:cNvSpPr>
              <p:nvPr/>
            </p:nvSpPr>
            <p:spPr bwMode="auto">
              <a:xfrm>
                <a:off x="3931" y="3158"/>
                <a:ext cx="542" cy="672"/>
              </a:xfrm>
              <a:prstGeom prst="rect">
                <a:avLst/>
              </a:prstGeom>
              <a:noFill/>
              <a:ln w="9525">
                <a:noFill/>
                <a:miter lim="800000"/>
                <a:headEnd/>
                <a:tailEnd/>
              </a:ln>
            </p:spPr>
            <p:txBody>
              <a:bodyPr wrap="none">
                <a:spAutoFit/>
              </a:bodyPr>
              <a:lstStyle/>
              <a:p>
                <a:pPr algn="ctr"/>
                <a:r>
                  <a:rPr lang="en-US" sz="3200" b="1"/>
                  <a:t>175</a:t>
                </a:r>
              </a:p>
              <a:p>
                <a:pPr algn="ctr"/>
                <a:r>
                  <a:rPr lang="en-US" sz="3200" b="1"/>
                  <a:t>100</a:t>
                </a:r>
              </a:p>
            </p:txBody>
          </p:sp>
          <p:sp>
            <p:nvSpPr>
              <p:cNvPr id="17443" name="Line 48"/>
              <p:cNvSpPr>
                <a:spLocks noChangeShapeType="1"/>
              </p:cNvSpPr>
              <p:nvPr/>
            </p:nvSpPr>
            <p:spPr bwMode="auto">
              <a:xfrm>
                <a:off x="3961" y="3494"/>
                <a:ext cx="513" cy="0"/>
              </a:xfrm>
              <a:prstGeom prst="line">
                <a:avLst/>
              </a:prstGeom>
              <a:noFill/>
              <a:ln w="19050">
                <a:solidFill>
                  <a:srgbClr val="CC00CC"/>
                </a:solidFill>
                <a:round/>
                <a:headEnd/>
                <a:tailEnd/>
              </a:ln>
            </p:spPr>
            <p:txBody>
              <a:bodyPr/>
              <a:lstStyle/>
              <a:p>
                <a:endParaRPr lang="en-US"/>
              </a:p>
            </p:txBody>
          </p:sp>
        </p:grpSp>
        <p:sp>
          <p:nvSpPr>
            <p:cNvPr id="17440" name="Text Box 49"/>
            <p:cNvSpPr txBox="1">
              <a:spLocks noChangeArrowheads="1"/>
            </p:cNvSpPr>
            <p:nvPr/>
          </p:nvSpPr>
          <p:spPr bwMode="auto">
            <a:xfrm>
              <a:off x="2796" y="3333"/>
              <a:ext cx="247" cy="327"/>
            </a:xfrm>
            <a:prstGeom prst="rect">
              <a:avLst/>
            </a:prstGeom>
            <a:noFill/>
            <a:ln w="9525">
              <a:noFill/>
              <a:miter lim="800000"/>
              <a:headEnd/>
              <a:tailEnd/>
            </a:ln>
          </p:spPr>
          <p:txBody>
            <a:bodyPr wrap="none">
              <a:spAutoFit/>
            </a:bodyPr>
            <a:lstStyle/>
            <a:p>
              <a:r>
                <a:rPr lang="en-US" sz="2800">
                  <a:solidFill>
                    <a:srgbClr val="CC00CC"/>
                  </a:solidFill>
                </a:rPr>
                <a:t>=</a:t>
              </a:r>
            </a:p>
          </p:txBody>
        </p:sp>
        <p:sp>
          <p:nvSpPr>
            <p:cNvPr id="17441" name="Text Box 50"/>
            <p:cNvSpPr txBox="1">
              <a:spLocks noChangeArrowheads="1"/>
            </p:cNvSpPr>
            <p:nvPr/>
          </p:nvSpPr>
          <p:spPr bwMode="auto">
            <a:xfrm>
              <a:off x="3748" y="3331"/>
              <a:ext cx="247" cy="327"/>
            </a:xfrm>
            <a:prstGeom prst="rect">
              <a:avLst/>
            </a:prstGeom>
            <a:noFill/>
            <a:ln w="9525">
              <a:noFill/>
              <a:miter lim="800000"/>
              <a:headEnd/>
              <a:tailEnd/>
            </a:ln>
          </p:spPr>
          <p:txBody>
            <a:bodyPr wrap="none">
              <a:spAutoFit/>
            </a:bodyPr>
            <a:lstStyle/>
            <a:p>
              <a:r>
                <a:rPr lang="en-US" sz="2800">
                  <a:solidFill>
                    <a:srgbClr val="CC00CC"/>
                  </a:solidFill>
                </a:rPr>
                <a:t>=</a:t>
              </a:r>
            </a:p>
          </p:txBody>
        </p:sp>
      </p:grpSp>
      <p:grpSp>
        <p:nvGrpSpPr>
          <p:cNvPr id="11" name="Group 63"/>
          <p:cNvGrpSpPr>
            <a:grpSpLocks/>
          </p:cNvGrpSpPr>
          <p:nvPr/>
        </p:nvGrpSpPr>
        <p:grpSpPr bwMode="auto">
          <a:xfrm>
            <a:off x="1908175" y="5157788"/>
            <a:ext cx="3889375" cy="1071562"/>
            <a:chOff x="2290" y="3818"/>
            <a:chExt cx="2450" cy="675"/>
          </a:xfrm>
        </p:grpSpPr>
        <p:grpSp>
          <p:nvGrpSpPr>
            <p:cNvPr id="17427" name="Group 52"/>
            <p:cNvGrpSpPr>
              <a:grpSpLocks/>
            </p:cNvGrpSpPr>
            <p:nvPr/>
          </p:nvGrpSpPr>
          <p:grpSpPr bwMode="auto">
            <a:xfrm>
              <a:off x="2290" y="3821"/>
              <a:ext cx="542" cy="672"/>
              <a:chOff x="1012" y="1797"/>
              <a:chExt cx="542" cy="672"/>
            </a:xfrm>
          </p:grpSpPr>
          <p:sp>
            <p:nvSpPr>
              <p:cNvPr id="17435" name="Text Box 53"/>
              <p:cNvSpPr txBox="1">
                <a:spLocks noChangeArrowheads="1"/>
              </p:cNvSpPr>
              <p:nvPr/>
            </p:nvSpPr>
            <p:spPr bwMode="auto">
              <a:xfrm>
                <a:off x="1012" y="1797"/>
                <a:ext cx="542" cy="672"/>
              </a:xfrm>
              <a:prstGeom prst="rect">
                <a:avLst/>
              </a:prstGeom>
              <a:noFill/>
              <a:ln w="9525">
                <a:noFill/>
                <a:miter lim="800000"/>
                <a:headEnd/>
                <a:tailEnd/>
              </a:ln>
            </p:spPr>
            <p:txBody>
              <a:bodyPr wrap="none">
                <a:spAutoFit/>
              </a:bodyPr>
              <a:lstStyle/>
              <a:p>
                <a:pPr algn="ctr"/>
                <a:r>
                  <a:rPr lang="en-US" sz="3200" b="1">
                    <a:solidFill>
                      <a:srgbClr val="CC00FF"/>
                    </a:solidFill>
                  </a:rPr>
                  <a:t>20</a:t>
                </a:r>
              </a:p>
              <a:p>
                <a:pPr algn="ctr"/>
                <a:r>
                  <a:rPr lang="en-US" sz="3200" b="1">
                    <a:solidFill>
                      <a:srgbClr val="CC00FF"/>
                    </a:solidFill>
                  </a:rPr>
                  <a:t>125</a:t>
                </a:r>
              </a:p>
            </p:txBody>
          </p:sp>
          <p:sp>
            <p:nvSpPr>
              <p:cNvPr id="17436" name="Line 54"/>
              <p:cNvSpPr>
                <a:spLocks noChangeShapeType="1"/>
              </p:cNvSpPr>
              <p:nvPr/>
            </p:nvSpPr>
            <p:spPr bwMode="auto">
              <a:xfrm>
                <a:off x="1126" y="2133"/>
                <a:ext cx="317" cy="0"/>
              </a:xfrm>
              <a:prstGeom prst="line">
                <a:avLst/>
              </a:prstGeom>
              <a:noFill/>
              <a:ln w="19050">
                <a:solidFill>
                  <a:srgbClr val="CC00CC"/>
                </a:solidFill>
                <a:round/>
                <a:headEnd/>
                <a:tailEnd/>
              </a:ln>
            </p:spPr>
            <p:txBody>
              <a:bodyPr/>
              <a:lstStyle/>
              <a:p>
                <a:endParaRPr lang="en-US"/>
              </a:p>
            </p:txBody>
          </p:sp>
        </p:grpSp>
        <p:sp>
          <p:nvSpPr>
            <p:cNvPr id="17428" name="Text Box 56"/>
            <p:cNvSpPr txBox="1">
              <a:spLocks noChangeArrowheads="1"/>
            </p:cNvSpPr>
            <p:nvPr/>
          </p:nvSpPr>
          <p:spPr bwMode="auto">
            <a:xfrm>
              <a:off x="2944" y="3821"/>
              <a:ext cx="968" cy="672"/>
            </a:xfrm>
            <a:prstGeom prst="rect">
              <a:avLst/>
            </a:prstGeom>
            <a:noFill/>
            <a:ln w="9525">
              <a:noFill/>
              <a:miter lim="800000"/>
              <a:headEnd/>
              <a:tailEnd/>
            </a:ln>
          </p:spPr>
          <p:txBody>
            <a:bodyPr wrap="none">
              <a:spAutoFit/>
            </a:bodyPr>
            <a:lstStyle/>
            <a:p>
              <a:pPr algn="ctr"/>
              <a:r>
                <a:rPr lang="en-US" sz="3200" b="1">
                  <a:solidFill>
                    <a:srgbClr val="CC00FF"/>
                  </a:solidFill>
                </a:rPr>
                <a:t>20 x 8</a:t>
              </a:r>
            </a:p>
            <a:p>
              <a:pPr algn="ctr"/>
              <a:r>
                <a:rPr lang="en-US" sz="3200" b="1">
                  <a:solidFill>
                    <a:srgbClr val="CC00FF"/>
                  </a:solidFill>
                </a:rPr>
                <a:t>125 x 8</a:t>
              </a:r>
            </a:p>
          </p:txBody>
        </p:sp>
        <p:sp>
          <p:nvSpPr>
            <p:cNvPr id="17429" name="Line 57"/>
            <p:cNvSpPr>
              <a:spLocks noChangeShapeType="1"/>
            </p:cNvSpPr>
            <p:nvPr/>
          </p:nvSpPr>
          <p:spPr bwMode="auto">
            <a:xfrm>
              <a:off x="3010" y="4157"/>
              <a:ext cx="877" cy="0"/>
            </a:xfrm>
            <a:prstGeom prst="line">
              <a:avLst/>
            </a:prstGeom>
            <a:noFill/>
            <a:ln w="19050">
              <a:solidFill>
                <a:srgbClr val="CC00CC"/>
              </a:solidFill>
              <a:round/>
              <a:headEnd/>
              <a:tailEnd/>
            </a:ln>
          </p:spPr>
          <p:txBody>
            <a:bodyPr/>
            <a:lstStyle/>
            <a:p>
              <a:endParaRPr lang="en-US"/>
            </a:p>
          </p:txBody>
        </p:sp>
        <p:grpSp>
          <p:nvGrpSpPr>
            <p:cNvPr id="17430" name="Group 58"/>
            <p:cNvGrpSpPr>
              <a:grpSpLocks/>
            </p:cNvGrpSpPr>
            <p:nvPr/>
          </p:nvGrpSpPr>
          <p:grpSpPr bwMode="auto">
            <a:xfrm>
              <a:off x="4056" y="3818"/>
              <a:ext cx="684" cy="672"/>
              <a:chOff x="3860" y="3158"/>
              <a:chExt cx="684" cy="672"/>
            </a:xfrm>
          </p:grpSpPr>
          <p:sp>
            <p:nvSpPr>
              <p:cNvPr id="17433" name="Text Box 59"/>
              <p:cNvSpPr txBox="1">
                <a:spLocks noChangeArrowheads="1"/>
              </p:cNvSpPr>
              <p:nvPr/>
            </p:nvSpPr>
            <p:spPr bwMode="auto">
              <a:xfrm>
                <a:off x="3860" y="3158"/>
                <a:ext cx="684" cy="672"/>
              </a:xfrm>
              <a:prstGeom prst="rect">
                <a:avLst/>
              </a:prstGeom>
              <a:noFill/>
              <a:ln w="9525">
                <a:noFill/>
                <a:miter lim="800000"/>
                <a:headEnd/>
                <a:tailEnd/>
              </a:ln>
            </p:spPr>
            <p:txBody>
              <a:bodyPr wrap="none">
                <a:spAutoFit/>
              </a:bodyPr>
              <a:lstStyle/>
              <a:p>
                <a:pPr algn="ctr"/>
                <a:r>
                  <a:rPr lang="en-US" sz="3200" b="1"/>
                  <a:t>160</a:t>
                </a:r>
              </a:p>
              <a:p>
                <a:pPr algn="ctr"/>
                <a:r>
                  <a:rPr lang="en-US" sz="3200" b="1"/>
                  <a:t>1000</a:t>
                </a:r>
              </a:p>
            </p:txBody>
          </p:sp>
          <p:sp>
            <p:nvSpPr>
              <p:cNvPr id="17434" name="Line 60"/>
              <p:cNvSpPr>
                <a:spLocks noChangeShapeType="1"/>
              </p:cNvSpPr>
              <p:nvPr/>
            </p:nvSpPr>
            <p:spPr bwMode="auto">
              <a:xfrm>
                <a:off x="3961" y="3494"/>
                <a:ext cx="513" cy="0"/>
              </a:xfrm>
              <a:prstGeom prst="line">
                <a:avLst/>
              </a:prstGeom>
              <a:noFill/>
              <a:ln w="19050">
                <a:solidFill>
                  <a:srgbClr val="CC00CC"/>
                </a:solidFill>
                <a:round/>
                <a:headEnd/>
                <a:tailEnd/>
              </a:ln>
            </p:spPr>
            <p:txBody>
              <a:bodyPr/>
              <a:lstStyle/>
              <a:p>
                <a:endParaRPr lang="en-US"/>
              </a:p>
            </p:txBody>
          </p:sp>
        </p:grpSp>
        <p:sp>
          <p:nvSpPr>
            <p:cNvPr id="17431" name="Text Box 61"/>
            <p:cNvSpPr txBox="1">
              <a:spLocks noChangeArrowheads="1"/>
            </p:cNvSpPr>
            <p:nvPr/>
          </p:nvSpPr>
          <p:spPr bwMode="auto">
            <a:xfrm>
              <a:off x="2752" y="3993"/>
              <a:ext cx="247" cy="327"/>
            </a:xfrm>
            <a:prstGeom prst="rect">
              <a:avLst/>
            </a:prstGeom>
            <a:noFill/>
            <a:ln w="9525">
              <a:noFill/>
              <a:miter lim="800000"/>
              <a:headEnd/>
              <a:tailEnd/>
            </a:ln>
          </p:spPr>
          <p:txBody>
            <a:bodyPr wrap="none">
              <a:spAutoFit/>
            </a:bodyPr>
            <a:lstStyle/>
            <a:p>
              <a:r>
                <a:rPr lang="en-US" sz="2800">
                  <a:solidFill>
                    <a:srgbClr val="CC00CC"/>
                  </a:solidFill>
                </a:rPr>
                <a:t>=</a:t>
              </a:r>
            </a:p>
          </p:txBody>
        </p:sp>
        <p:sp>
          <p:nvSpPr>
            <p:cNvPr id="17432" name="Text Box 62"/>
            <p:cNvSpPr txBox="1">
              <a:spLocks noChangeArrowheads="1"/>
            </p:cNvSpPr>
            <p:nvPr/>
          </p:nvSpPr>
          <p:spPr bwMode="auto">
            <a:xfrm>
              <a:off x="3908" y="3991"/>
              <a:ext cx="247" cy="327"/>
            </a:xfrm>
            <a:prstGeom prst="rect">
              <a:avLst/>
            </a:prstGeom>
            <a:noFill/>
            <a:ln w="9525">
              <a:noFill/>
              <a:miter lim="800000"/>
              <a:headEnd/>
              <a:tailEnd/>
            </a:ln>
          </p:spPr>
          <p:txBody>
            <a:bodyPr wrap="none">
              <a:spAutoFit/>
            </a:bodyPr>
            <a:lstStyle/>
            <a:p>
              <a:r>
                <a:rPr lang="en-US" sz="2800">
                  <a:solidFill>
                    <a:srgbClr val="CC00CC"/>
                  </a:solidFill>
                </a:rPr>
                <a:t>=</a:t>
              </a:r>
            </a:p>
          </p:txBody>
        </p:sp>
      </p:grpSp>
      <p:grpSp>
        <p:nvGrpSpPr>
          <p:cNvPr id="14" name="Group 78"/>
          <p:cNvGrpSpPr>
            <a:grpSpLocks/>
          </p:cNvGrpSpPr>
          <p:nvPr/>
        </p:nvGrpSpPr>
        <p:grpSpPr bwMode="auto">
          <a:xfrm>
            <a:off x="1006475" y="3395663"/>
            <a:ext cx="792163" cy="1439862"/>
            <a:chOff x="657" y="2387"/>
            <a:chExt cx="499" cy="907"/>
          </a:xfrm>
        </p:grpSpPr>
        <p:sp>
          <p:nvSpPr>
            <p:cNvPr id="17424" name="Oval 68"/>
            <p:cNvSpPr>
              <a:spLocks noChangeArrowheads="1"/>
            </p:cNvSpPr>
            <p:nvPr/>
          </p:nvSpPr>
          <p:spPr bwMode="auto">
            <a:xfrm>
              <a:off x="657" y="2387"/>
              <a:ext cx="499" cy="907"/>
            </a:xfrm>
            <a:prstGeom prst="ellipse">
              <a:avLst/>
            </a:prstGeom>
            <a:gradFill rotWithShape="1">
              <a:gsLst>
                <a:gs pos="0">
                  <a:srgbClr val="FFFFCC"/>
                </a:gs>
                <a:gs pos="50000">
                  <a:srgbClr val="FFFF00"/>
                </a:gs>
                <a:gs pos="100000">
                  <a:srgbClr val="FFFFCC"/>
                </a:gs>
              </a:gsLst>
              <a:lin ang="2700000" scaled="1"/>
            </a:gradFill>
            <a:ln w="9525">
              <a:solidFill>
                <a:schemeClr val="bg1"/>
              </a:solidFill>
              <a:round/>
              <a:headEnd/>
              <a:tailEnd/>
            </a:ln>
          </p:spPr>
          <p:txBody>
            <a:bodyPr wrap="none" anchor="ctr"/>
            <a:lstStyle/>
            <a:p>
              <a:endParaRPr lang="en-US"/>
            </a:p>
          </p:txBody>
        </p:sp>
        <p:sp>
          <p:nvSpPr>
            <p:cNvPr id="17425" name="Text Box 71"/>
            <p:cNvSpPr txBox="1">
              <a:spLocks noChangeArrowheads="1"/>
            </p:cNvSpPr>
            <p:nvPr/>
          </p:nvSpPr>
          <p:spPr bwMode="auto">
            <a:xfrm>
              <a:off x="791" y="2523"/>
              <a:ext cx="258" cy="672"/>
            </a:xfrm>
            <a:prstGeom prst="rect">
              <a:avLst/>
            </a:prstGeom>
            <a:noFill/>
            <a:ln w="9525">
              <a:noFill/>
              <a:miter lim="800000"/>
              <a:headEnd/>
              <a:tailEnd/>
            </a:ln>
          </p:spPr>
          <p:txBody>
            <a:bodyPr wrap="none">
              <a:spAutoFit/>
            </a:bodyPr>
            <a:lstStyle/>
            <a:p>
              <a:pPr algn="ctr"/>
              <a:r>
                <a:rPr lang="en-US" sz="3200" b="1">
                  <a:solidFill>
                    <a:srgbClr val="CC00FF"/>
                  </a:solidFill>
                </a:rPr>
                <a:t>7</a:t>
              </a:r>
            </a:p>
            <a:p>
              <a:pPr algn="ctr"/>
              <a:r>
                <a:rPr lang="en-US" sz="3200" b="1">
                  <a:solidFill>
                    <a:srgbClr val="CC00FF"/>
                  </a:solidFill>
                </a:rPr>
                <a:t>4</a:t>
              </a:r>
            </a:p>
          </p:txBody>
        </p:sp>
        <p:sp>
          <p:nvSpPr>
            <p:cNvPr id="17426" name="Line 72"/>
            <p:cNvSpPr>
              <a:spLocks noChangeShapeType="1"/>
            </p:cNvSpPr>
            <p:nvPr/>
          </p:nvSpPr>
          <p:spPr bwMode="auto">
            <a:xfrm>
              <a:off x="784" y="2859"/>
              <a:ext cx="272" cy="0"/>
            </a:xfrm>
            <a:prstGeom prst="line">
              <a:avLst/>
            </a:prstGeom>
            <a:noFill/>
            <a:ln w="19050">
              <a:solidFill>
                <a:srgbClr val="CC00CC"/>
              </a:solidFill>
              <a:round/>
              <a:headEnd/>
              <a:tailEnd/>
            </a:ln>
          </p:spPr>
          <p:txBody>
            <a:bodyPr/>
            <a:lstStyle/>
            <a:p>
              <a:endParaRPr lang="en-US"/>
            </a:p>
          </p:txBody>
        </p:sp>
      </p:grpSp>
      <p:grpSp>
        <p:nvGrpSpPr>
          <p:cNvPr id="15" name="Group 77"/>
          <p:cNvGrpSpPr>
            <a:grpSpLocks/>
          </p:cNvGrpSpPr>
          <p:nvPr/>
        </p:nvGrpSpPr>
        <p:grpSpPr bwMode="auto">
          <a:xfrm>
            <a:off x="900113" y="4941888"/>
            <a:ext cx="936625" cy="1439862"/>
            <a:chOff x="793" y="3294"/>
            <a:chExt cx="590" cy="907"/>
          </a:xfrm>
        </p:grpSpPr>
        <p:sp>
          <p:nvSpPr>
            <p:cNvPr id="17420" name="Oval 73"/>
            <p:cNvSpPr>
              <a:spLocks noChangeArrowheads="1"/>
            </p:cNvSpPr>
            <p:nvPr/>
          </p:nvSpPr>
          <p:spPr bwMode="auto">
            <a:xfrm>
              <a:off x="793" y="3294"/>
              <a:ext cx="590" cy="907"/>
            </a:xfrm>
            <a:prstGeom prst="ellipse">
              <a:avLst/>
            </a:prstGeom>
            <a:gradFill rotWithShape="1">
              <a:gsLst>
                <a:gs pos="0">
                  <a:srgbClr val="FFFFCC"/>
                </a:gs>
                <a:gs pos="50000">
                  <a:srgbClr val="FFFF00"/>
                </a:gs>
                <a:gs pos="100000">
                  <a:srgbClr val="FFFFCC"/>
                </a:gs>
              </a:gsLst>
              <a:lin ang="2700000" scaled="1"/>
            </a:gradFill>
            <a:ln w="9525">
              <a:solidFill>
                <a:schemeClr val="bg1"/>
              </a:solidFill>
              <a:round/>
              <a:headEnd/>
              <a:tailEnd/>
            </a:ln>
          </p:spPr>
          <p:txBody>
            <a:bodyPr wrap="none" anchor="ctr"/>
            <a:lstStyle/>
            <a:p>
              <a:endParaRPr lang="en-US"/>
            </a:p>
          </p:txBody>
        </p:sp>
        <p:grpSp>
          <p:nvGrpSpPr>
            <p:cNvPr id="17421" name="Group 76"/>
            <p:cNvGrpSpPr>
              <a:grpSpLocks/>
            </p:cNvGrpSpPr>
            <p:nvPr/>
          </p:nvGrpSpPr>
          <p:grpSpPr bwMode="auto">
            <a:xfrm>
              <a:off x="809" y="3421"/>
              <a:ext cx="542" cy="672"/>
              <a:chOff x="785" y="3430"/>
              <a:chExt cx="542" cy="672"/>
            </a:xfrm>
          </p:grpSpPr>
          <p:sp>
            <p:nvSpPr>
              <p:cNvPr id="17422" name="Text Box 74"/>
              <p:cNvSpPr txBox="1">
                <a:spLocks noChangeArrowheads="1"/>
              </p:cNvSpPr>
              <p:nvPr/>
            </p:nvSpPr>
            <p:spPr bwMode="auto">
              <a:xfrm>
                <a:off x="785" y="3430"/>
                <a:ext cx="542" cy="672"/>
              </a:xfrm>
              <a:prstGeom prst="rect">
                <a:avLst/>
              </a:prstGeom>
              <a:noFill/>
              <a:ln w="9525">
                <a:noFill/>
                <a:miter lim="800000"/>
                <a:headEnd/>
                <a:tailEnd/>
              </a:ln>
            </p:spPr>
            <p:txBody>
              <a:bodyPr wrap="none">
                <a:spAutoFit/>
              </a:bodyPr>
              <a:lstStyle/>
              <a:p>
                <a:pPr algn="ctr"/>
                <a:r>
                  <a:rPr lang="en-US" sz="3200" b="1">
                    <a:solidFill>
                      <a:srgbClr val="CC00FF"/>
                    </a:solidFill>
                  </a:rPr>
                  <a:t>20</a:t>
                </a:r>
              </a:p>
              <a:p>
                <a:pPr algn="ctr"/>
                <a:r>
                  <a:rPr lang="en-US" sz="3200" b="1">
                    <a:solidFill>
                      <a:srgbClr val="CC00FF"/>
                    </a:solidFill>
                  </a:rPr>
                  <a:t>125</a:t>
                </a:r>
              </a:p>
            </p:txBody>
          </p:sp>
          <p:sp>
            <p:nvSpPr>
              <p:cNvPr id="17423" name="Line 75"/>
              <p:cNvSpPr>
                <a:spLocks noChangeShapeType="1"/>
              </p:cNvSpPr>
              <p:nvPr/>
            </p:nvSpPr>
            <p:spPr bwMode="auto">
              <a:xfrm>
                <a:off x="860" y="3766"/>
                <a:ext cx="399" cy="0"/>
              </a:xfrm>
              <a:prstGeom prst="line">
                <a:avLst/>
              </a:prstGeom>
              <a:noFill/>
              <a:ln w="19050">
                <a:solidFill>
                  <a:srgbClr val="CC00CC"/>
                </a:solidFill>
                <a:round/>
                <a:headEnd/>
                <a:tailEnd/>
              </a:ln>
            </p:spPr>
            <p:txBody>
              <a:bodyPr/>
              <a:lstStyle/>
              <a:p>
                <a:endParaRPr lang="en-US"/>
              </a:p>
            </p:txBody>
          </p:sp>
        </p:grpSp>
      </p:grpSp>
      <p:sp>
        <p:nvSpPr>
          <p:cNvPr id="57423" name="AutoShape 79"/>
          <p:cNvSpPr>
            <a:spLocks noChangeArrowheads="1"/>
          </p:cNvSpPr>
          <p:nvPr/>
        </p:nvSpPr>
        <p:spPr bwMode="auto">
          <a:xfrm>
            <a:off x="5724525" y="2852738"/>
            <a:ext cx="3276600" cy="2809875"/>
          </a:xfrm>
          <a:prstGeom prst="cloudCallout">
            <a:avLst>
              <a:gd name="adj1" fmla="val -48981"/>
              <a:gd name="adj2" fmla="val -7458"/>
            </a:avLst>
          </a:prstGeom>
          <a:solidFill>
            <a:srgbClr val="FFFF99"/>
          </a:solidFill>
          <a:ln w="9525">
            <a:solidFill>
              <a:schemeClr val="tx1"/>
            </a:solidFill>
            <a:round/>
            <a:headEnd/>
            <a:tailEnd/>
          </a:ln>
        </p:spPr>
        <p:txBody>
          <a:bodyPr/>
          <a:lstStyle/>
          <a:p>
            <a:pPr algn="ctr"/>
            <a:endParaRPr lang="en-US" sz="1800">
              <a:solidFill>
                <a:schemeClr val="tx1"/>
              </a:solidFill>
            </a:endParaRPr>
          </a:p>
        </p:txBody>
      </p:sp>
      <p:sp>
        <p:nvSpPr>
          <p:cNvPr id="57424" name="Text Box 80"/>
          <p:cNvSpPr txBox="1">
            <a:spLocks noChangeArrowheads="1"/>
          </p:cNvSpPr>
          <p:nvPr/>
        </p:nvSpPr>
        <p:spPr bwMode="auto">
          <a:xfrm>
            <a:off x="6030913" y="3175000"/>
            <a:ext cx="2736850" cy="1997075"/>
          </a:xfrm>
          <a:prstGeom prst="rect">
            <a:avLst/>
          </a:prstGeom>
          <a:noFill/>
          <a:ln w="9525">
            <a:noFill/>
            <a:miter lim="800000"/>
            <a:headEnd/>
            <a:tailEnd/>
          </a:ln>
        </p:spPr>
        <p:txBody>
          <a:bodyPr>
            <a:spAutoFit/>
          </a:bodyPr>
          <a:lstStyle/>
          <a:p>
            <a:pPr algn="ctr">
              <a:lnSpc>
                <a:spcPct val="125000"/>
              </a:lnSpc>
            </a:pPr>
            <a:r>
              <a:rPr lang="en-US" sz="2800" b="1" i="1">
                <a:solidFill>
                  <a:srgbClr val="3399FF"/>
                </a:solidFill>
              </a:rPr>
              <a:t>T</a:t>
            </a:r>
            <a:r>
              <a:rPr lang="en-US" b="1" i="1">
                <a:solidFill>
                  <a:srgbClr val="3399FF"/>
                </a:solidFill>
              </a:rPr>
              <a:t>ất cả các phân số đều có thể viết thành phân số thập phân?</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7364"/>
                                        </p:tgtEl>
                                        <p:attrNameLst>
                                          <p:attrName>style.visibility</p:attrName>
                                        </p:attrNameLst>
                                      </p:cBhvr>
                                      <p:to>
                                        <p:strVal val="visible"/>
                                      </p:to>
                                    </p:set>
                                    <p:animEffect transition="in" filter="diamond(in)">
                                      <p:cBhvr>
                                        <p:cTn id="7" dur="1000"/>
                                        <p:tgtEl>
                                          <p:spTgt spid="573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2000" fill="hold"/>
                                        <p:tgtEl>
                                          <p:spTgt spid="2"/>
                                        </p:tgtEl>
                                        <p:attrNameLst>
                                          <p:attrName>ppt_w</p:attrName>
                                        </p:attrNameLst>
                                      </p:cBhvr>
                                      <p:tavLst>
                                        <p:tav tm="0">
                                          <p:val>
                                            <p:fltVal val="0"/>
                                          </p:val>
                                        </p:tav>
                                        <p:tav tm="100000">
                                          <p:val>
                                            <p:strVal val="#ppt_w"/>
                                          </p:val>
                                        </p:tav>
                                      </p:tavLst>
                                    </p:anim>
                                    <p:anim calcmode="lin" valueType="num">
                                      <p:cBhvr>
                                        <p:cTn id="13" dur="2000" fill="hold"/>
                                        <p:tgtEl>
                                          <p:spTgt spid="2"/>
                                        </p:tgtEl>
                                        <p:attrNameLst>
                                          <p:attrName>ppt_h</p:attrName>
                                        </p:attrNameLst>
                                      </p:cBhvr>
                                      <p:tavLst>
                                        <p:tav tm="0">
                                          <p:val>
                                            <p:fltVal val="0"/>
                                          </p:val>
                                        </p:tav>
                                        <p:tav tm="100000">
                                          <p:val>
                                            <p:strVal val="#ppt_h"/>
                                          </p:val>
                                        </p:tav>
                                      </p:tavLst>
                                    </p:anim>
                                    <p:animEffect transition="in" filter="fade">
                                      <p:cBhvr>
                                        <p:cTn id="14" dur="20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left)">
                                      <p:cBhvr>
                                        <p:cTn id="19" dur="2000"/>
                                        <p:tgtEl>
                                          <p:spTgt spid="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7" presetClass="entr" presetSubtype="0" fill="hold"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1000"/>
                                        <p:tgtEl>
                                          <p:spTgt spid="14"/>
                                        </p:tgtEl>
                                      </p:cBhvr>
                                    </p:animEffect>
                                    <p:anim calcmode="lin" valueType="num">
                                      <p:cBhvr>
                                        <p:cTn id="25" dur="1000" fill="hold"/>
                                        <p:tgtEl>
                                          <p:spTgt spid="14"/>
                                        </p:tgtEl>
                                        <p:attrNameLst>
                                          <p:attrName>ppt_x</p:attrName>
                                        </p:attrNameLst>
                                      </p:cBhvr>
                                      <p:tavLst>
                                        <p:tav tm="0">
                                          <p:val>
                                            <p:strVal val="#ppt_x"/>
                                          </p:val>
                                        </p:tav>
                                        <p:tav tm="100000">
                                          <p:val>
                                            <p:strVal val="#ppt_x"/>
                                          </p:val>
                                        </p:tav>
                                      </p:tavLst>
                                    </p:anim>
                                    <p:anim calcmode="lin" valueType="num">
                                      <p:cBhvr>
                                        <p:cTn id="26" dur="900" decel="100000" fill="hold"/>
                                        <p:tgtEl>
                                          <p:spTgt spid="14"/>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14"/>
                                        </p:tgtEl>
                                        <p:attrNameLst>
                                          <p:attrName>ppt_y</p:attrName>
                                        </p:attrNameLst>
                                      </p:cBhvr>
                                      <p:tavLst>
                                        <p:tav tm="0">
                                          <p:val>
                                            <p:strVal val="#ppt_y-.03"/>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37" presetClass="entr" presetSubtype="0" fill="hold"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1000"/>
                                        <p:tgtEl>
                                          <p:spTgt spid="15"/>
                                        </p:tgtEl>
                                      </p:cBhvr>
                                    </p:animEffect>
                                    <p:anim calcmode="lin" valueType="num">
                                      <p:cBhvr>
                                        <p:cTn id="33" dur="1000" fill="hold"/>
                                        <p:tgtEl>
                                          <p:spTgt spid="15"/>
                                        </p:tgtEl>
                                        <p:attrNameLst>
                                          <p:attrName>ppt_x</p:attrName>
                                        </p:attrNameLst>
                                      </p:cBhvr>
                                      <p:tavLst>
                                        <p:tav tm="0">
                                          <p:val>
                                            <p:strVal val="#ppt_x"/>
                                          </p:val>
                                        </p:tav>
                                        <p:tav tm="100000">
                                          <p:val>
                                            <p:strVal val="#ppt_x"/>
                                          </p:val>
                                        </p:tav>
                                      </p:tavLst>
                                    </p:anim>
                                    <p:anim calcmode="lin" valueType="num">
                                      <p:cBhvr>
                                        <p:cTn id="34" dur="900" decel="100000" fill="hold"/>
                                        <p:tgtEl>
                                          <p:spTgt spid="15"/>
                                        </p:tgtEl>
                                        <p:attrNameLst>
                                          <p:attrName>ppt_y</p:attrName>
                                        </p:attrNameLst>
                                      </p:cBhvr>
                                      <p:tavLst>
                                        <p:tav tm="0">
                                          <p:val>
                                            <p:strVal val="#ppt_y+1"/>
                                          </p:val>
                                        </p:tav>
                                        <p:tav tm="100000">
                                          <p:val>
                                            <p:strVal val="#ppt_y-.03"/>
                                          </p:val>
                                        </p:tav>
                                      </p:tavLst>
                                    </p:anim>
                                    <p:anim calcmode="lin" valueType="num">
                                      <p:cBhvr>
                                        <p:cTn id="35" dur="100" accel="100000" fill="hold">
                                          <p:stCondLst>
                                            <p:cond delay="900"/>
                                          </p:stCondLst>
                                        </p:cTn>
                                        <p:tgtEl>
                                          <p:spTgt spid="15"/>
                                        </p:tgtEl>
                                        <p:attrNameLst>
                                          <p:attrName>ppt_y</p:attrName>
                                        </p:attrNameLst>
                                      </p:cBhvr>
                                      <p:tavLst>
                                        <p:tav tm="0">
                                          <p:val>
                                            <p:strVal val="#ppt_y-.03"/>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8" fill="hold"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wipe(left)">
                                      <p:cBhvr>
                                        <p:cTn id="40" dur="2000"/>
                                        <p:tgtEl>
                                          <p:spTgt spid="7"/>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8" fill="hold"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wipe(left)">
                                      <p:cBhvr>
                                        <p:cTn id="45" dur="2000"/>
                                        <p:tgtEl>
                                          <p:spTgt spid="11"/>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53" presetClass="entr" presetSubtype="0" fill="hold" grpId="0" nodeType="clickEffect">
                                  <p:stCondLst>
                                    <p:cond delay="0"/>
                                  </p:stCondLst>
                                  <p:childTnLst>
                                    <p:set>
                                      <p:cBhvr>
                                        <p:cTn id="49" dur="1" fill="hold">
                                          <p:stCondLst>
                                            <p:cond delay="0"/>
                                          </p:stCondLst>
                                        </p:cTn>
                                        <p:tgtEl>
                                          <p:spTgt spid="57424"/>
                                        </p:tgtEl>
                                        <p:attrNameLst>
                                          <p:attrName>style.visibility</p:attrName>
                                        </p:attrNameLst>
                                      </p:cBhvr>
                                      <p:to>
                                        <p:strVal val="visible"/>
                                      </p:to>
                                    </p:set>
                                    <p:anim calcmode="lin" valueType="num">
                                      <p:cBhvr>
                                        <p:cTn id="50" dur="500" fill="hold"/>
                                        <p:tgtEl>
                                          <p:spTgt spid="57424"/>
                                        </p:tgtEl>
                                        <p:attrNameLst>
                                          <p:attrName>ppt_w</p:attrName>
                                        </p:attrNameLst>
                                      </p:cBhvr>
                                      <p:tavLst>
                                        <p:tav tm="0">
                                          <p:val>
                                            <p:fltVal val="0"/>
                                          </p:val>
                                        </p:tav>
                                        <p:tav tm="100000">
                                          <p:val>
                                            <p:strVal val="#ppt_w"/>
                                          </p:val>
                                        </p:tav>
                                      </p:tavLst>
                                    </p:anim>
                                    <p:anim calcmode="lin" valueType="num">
                                      <p:cBhvr>
                                        <p:cTn id="51" dur="500" fill="hold"/>
                                        <p:tgtEl>
                                          <p:spTgt spid="57424"/>
                                        </p:tgtEl>
                                        <p:attrNameLst>
                                          <p:attrName>ppt_h</p:attrName>
                                        </p:attrNameLst>
                                      </p:cBhvr>
                                      <p:tavLst>
                                        <p:tav tm="0">
                                          <p:val>
                                            <p:fltVal val="0"/>
                                          </p:val>
                                        </p:tav>
                                        <p:tav tm="100000">
                                          <p:val>
                                            <p:strVal val="#ppt_h"/>
                                          </p:val>
                                        </p:tav>
                                      </p:tavLst>
                                    </p:anim>
                                    <p:animEffect transition="in" filter="fade">
                                      <p:cBhvr>
                                        <p:cTn id="52" dur="500"/>
                                        <p:tgtEl>
                                          <p:spTgt spid="57424"/>
                                        </p:tgtEl>
                                      </p:cBhvr>
                                    </p:animEffect>
                                  </p:childTnLst>
                                </p:cTn>
                              </p:par>
                              <p:par>
                                <p:cTn id="53" presetID="53" presetClass="entr" presetSubtype="0" fill="hold" grpId="0" nodeType="withEffect">
                                  <p:stCondLst>
                                    <p:cond delay="0"/>
                                  </p:stCondLst>
                                  <p:childTnLst>
                                    <p:set>
                                      <p:cBhvr>
                                        <p:cTn id="54" dur="1" fill="hold">
                                          <p:stCondLst>
                                            <p:cond delay="0"/>
                                          </p:stCondLst>
                                        </p:cTn>
                                        <p:tgtEl>
                                          <p:spTgt spid="57423"/>
                                        </p:tgtEl>
                                        <p:attrNameLst>
                                          <p:attrName>style.visibility</p:attrName>
                                        </p:attrNameLst>
                                      </p:cBhvr>
                                      <p:to>
                                        <p:strVal val="visible"/>
                                      </p:to>
                                    </p:set>
                                    <p:anim calcmode="lin" valueType="num">
                                      <p:cBhvr>
                                        <p:cTn id="55" dur="500" fill="hold"/>
                                        <p:tgtEl>
                                          <p:spTgt spid="57423"/>
                                        </p:tgtEl>
                                        <p:attrNameLst>
                                          <p:attrName>ppt_w</p:attrName>
                                        </p:attrNameLst>
                                      </p:cBhvr>
                                      <p:tavLst>
                                        <p:tav tm="0">
                                          <p:val>
                                            <p:fltVal val="0"/>
                                          </p:val>
                                        </p:tav>
                                        <p:tav tm="100000">
                                          <p:val>
                                            <p:strVal val="#ppt_w"/>
                                          </p:val>
                                        </p:tav>
                                      </p:tavLst>
                                    </p:anim>
                                    <p:anim calcmode="lin" valueType="num">
                                      <p:cBhvr>
                                        <p:cTn id="56" dur="500" fill="hold"/>
                                        <p:tgtEl>
                                          <p:spTgt spid="57423"/>
                                        </p:tgtEl>
                                        <p:attrNameLst>
                                          <p:attrName>ppt_h</p:attrName>
                                        </p:attrNameLst>
                                      </p:cBhvr>
                                      <p:tavLst>
                                        <p:tav tm="0">
                                          <p:val>
                                            <p:fltVal val="0"/>
                                          </p:val>
                                        </p:tav>
                                        <p:tav tm="100000">
                                          <p:val>
                                            <p:strVal val="#ppt_h"/>
                                          </p:val>
                                        </p:tav>
                                      </p:tavLst>
                                    </p:anim>
                                    <p:animEffect transition="in" filter="fade">
                                      <p:cBhvr>
                                        <p:cTn id="57" dur="500"/>
                                        <p:tgtEl>
                                          <p:spTgt spid="574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64" grpId="0"/>
      <p:bldP spid="57423" grpId="0" animBg="1"/>
      <p:bldP spid="5742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WordArt 2"/>
          <p:cNvSpPr>
            <a:spLocks noChangeArrowheads="1" noChangeShapeType="1" noTextEdit="1"/>
          </p:cNvSpPr>
          <p:nvPr/>
        </p:nvSpPr>
        <p:spPr bwMode="auto">
          <a:xfrm>
            <a:off x="1476375" y="1557338"/>
            <a:ext cx="6248400" cy="792162"/>
          </a:xfrm>
          <a:prstGeom prst="rect">
            <a:avLst/>
          </a:prstGeom>
        </p:spPr>
        <p:txBody>
          <a:bodyPr wrap="none" fromWordArt="1">
            <a:prstTxWarp prst="textPlain">
              <a:avLst>
                <a:gd name="adj" fmla="val 50000"/>
              </a:avLst>
            </a:prstTxWarp>
          </a:bodyPr>
          <a:lstStyle/>
          <a:p>
            <a:pPr algn="ctr"/>
            <a:r>
              <a:rPr lang="en-US" sz="3600" i="1" kern="10">
                <a:ln w="9525">
                  <a:solidFill>
                    <a:srgbClr val="CC00FF"/>
                  </a:solidFill>
                  <a:round/>
                  <a:headEnd/>
                  <a:tailEnd/>
                </a:ln>
                <a:solidFill>
                  <a:srgbClr val="CC99FF"/>
                </a:solidFill>
                <a:latin typeface="Arial"/>
                <a:cs typeface="Arial"/>
              </a:rPr>
              <a:t>Một số phân số có thể viết thành phân số thập phân.</a:t>
            </a:r>
          </a:p>
        </p:txBody>
      </p:sp>
      <p:sp>
        <p:nvSpPr>
          <p:cNvPr id="18435" name="WordArt 3"/>
          <p:cNvSpPr>
            <a:spLocks noChangeArrowheads="1" noChangeShapeType="1" noTextEdit="1"/>
          </p:cNvSpPr>
          <p:nvPr/>
        </p:nvSpPr>
        <p:spPr bwMode="auto">
          <a:xfrm>
            <a:off x="468313" y="188913"/>
            <a:ext cx="4392612" cy="982662"/>
          </a:xfrm>
          <a:prstGeom prst="rect">
            <a:avLst/>
          </a:prstGeom>
        </p:spPr>
        <p:txBody>
          <a:bodyPr wrap="none" fromWordArt="1">
            <a:prstTxWarp prst="textFadeUp">
              <a:avLst>
                <a:gd name="adj" fmla="val 9991"/>
              </a:avLst>
            </a:prstTxWarp>
          </a:bodyPr>
          <a:lstStyle/>
          <a:p>
            <a:pPr algn="ctr"/>
            <a:r>
              <a:rPr lang="en-US" sz="3600" kern="10">
                <a:ln w="12700">
                  <a:solidFill>
                    <a:srgbClr val="339933"/>
                  </a:solidFill>
                  <a:round/>
                  <a:headEnd/>
                  <a:tailEnd/>
                </a:ln>
                <a:gradFill rotWithShape="1">
                  <a:gsLst>
                    <a:gs pos="0">
                      <a:srgbClr val="009900"/>
                    </a:gs>
                    <a:gs pos="100000">
                      <a:srgbClr val="00CC00"/>
                    </a:gs>
                  </a:gsLst>
                  <a:lin ang="5400000" scaled="1"/>
                </a:gradFill>
                <a:effectLst>
                  <a:outerShdw dist="35921" dir="2700000" sy="50000" rotWithShape="0">
                    <a:srgbClr val="875B0D">
                      <a:alpha val="70000"/>
                    </a:srgbClr>
                  </a:outerShdw>
                </a:effectLst>
                <a:latin typeface="Arial"/>
                <a:cs typeface="Arial"/>
              </a:rPr>
              <a:t>PHÂN SỐ THẬP PHÂN</a:t>
            </a:r>
          </a:p>
        </p:txBody>
      </p:sp>
      <p:sp>
        <p:nvSpPr>
          <p:cNvPr id="74784" name="Text Box 32"/>
          <p:cNvSpPr txBox="1">
            <a:spLocks noChangeArrowheads="1"/>
          </p:cNvSpPr>
          <p:nvPr/>
        </p:nvSpPr>
        <p:spPr bwMode="auto">
          <a:xfrm>
            <a:off x="555625" y="3571875"/>
            <a:ext cx="8048625" cy="2378075"/>
          </a:xfrm>
          <a:prstGeom prst="rect">
            <a:avLst/>
          </a:prstGeom>
          <a:noFill/>
          <a:ln w="9525">
            <a:noFill/>
            <a:miter lim="800000"/>
            <a:headEnd/>
            <a:tailEnd/>
          </a:ln>
        </p:spPr>
        <p:txBody>
          <a:bodyPr>
            <a:spAutoFit/>
          </a:bodyPr>
          <a:lstStyle/>
          <a:p>
            <a:pPr algn="just">
              <a:lnSpc>
                <a:spcPct val="125000"/>
              </a:lnSpc>
            </a:pPr>
            <a:r>
              <a:rPr lang="en-US">
                <a:solidFill>
                  <a:srgbClr val="0066FF"/>
                </a:solidFill>
              </a:rPr>
              <a:t>	Khi muốn chuyển một phân số thành phân số thập phân, ta tìm một số có thể nhân với mẫu để được 10; 100 hoặc 1000;... rồi lấy cả tử số và mẫu số của phân số nhân với số đó để được phân số thập phân (cũng có khi rút gọn để được phân số thập phân)</a:t>
            </a:r>
          </a:p>
        </p:txBody>
      </p:sp>
      <p:grpSp>
        <p:nvGrpSpPr>
          <p:cNvPr id="2" name="Group 33"/>
          <p:cNvGrpSpPr>
            <a:grpSpLocks/>
          </p:cNvGrpSpPr>
          <p:nvPr/>
        </p:nvGrpSpPr>
        <p:grpSpPr bwMode="auto">
          <a:xfrm>
            <a:off x="271463" y="2636838"/>
            <a:ext cx="1873250" cy="808037"/>
            <a:chOff x="1997" y="1008"/>
            <a:chExt cx="1889" cy="1009"/>
          </a:xfrm>
        </p:grpSpPr>
        <p:grpSp>
          <p:nvGrpSpPr>
            <p:cNvPr id="18438" name="Group 12"/>
            <p:cNvGrpSpPr>
              <a:grpSpLocks/>
            </p:cNvGrpSpPr>
            <p:nvPr/>
          </p:nvGrpSpPr>
          <p:grpSpPr bwMode="auto">
            <a:xfrm>
              <a:off x="1997" y="1008"/>
              <a:ext cx="1889" cy="1009"/>
              <a:chOff x="1997" y="1314"/>
              <a:chExt cx="1889" cy="1009"/>
            </a:xfrm>
          </p:grpSpPr>
          <p:grpSp>
            <p:nvGrpSpPr>
              <p:cNvPr id="18440" name="Group 13"/>
              <p:cNvGrpSpPr>
                <a:grpSpLocks/>
              </p:cNvGrpSpPr>
              <p:nvPr/>
            </p:nvGrpSpPr>
            <p:grpSpPr bwMode="auto">
              <a:xfrm>
                <a:off x="1997" y="1404"/>
                <a:ext cx="1889" cy="919"/>
                <a:chOff x="1973" y="1027"/>
                <a:chExt cx="1926" cy="937"/>
              </a:xfrm>
            </p:grpSpPr>
            <p:sp>
              <p:nvSpPr>
                <p:cNvPr id="6157" name="Oval 14"/>
                <p:cNvSpPr>
                  <a:spLocks noChangeArrowheads="1"/>
                </p:cNvSpPr>
                <p:nvPr/>
              </p:nvSpPr>
              <p:spPr bwMode="gray">
                <a:xfrm>
                  <a:off x="1994" y="1057"/>
                  <a:ext cx="1905" cy="907"/>
                </a:xfrm>
                <a:prstGeom prst="ellipse">
                  <a:avLst/>
                </a:prstGeom>
                <a:gradFill rotWithShape="1">
                  <a:gsLst>
                    <a:gs pos="0">
                      <a:srgbClr val="004182"/>
                    </a:gs>
                    <a:gs pos="100000">
                      <a:srgbClr val="0066CC"/>
                    </a:gs>
                  </a:gsLst>
                  <a:lin ang="2700000" scaled="1"/>
                </a:gradFill>
                <a:ln w="9525">
                  <a:noFill/>
                  <a:round/>
                  <a:headEnd/>
                  <a:tailEnd/>
                </a:ln>
                <a:effectLst>
                  <a:outerShdw dist="35921" dir="2700000" algn="ctr" rotWithShape="0">
                    <a:srgbClr val="000000"/>
                  </a:outerShdw>
                </a:effectLst>
              </p:spPr>
              <p:txBody>
                <a:bodyPr wrap="none" anchor="ctr"/>
                <a:lstStyle/>
                <a:p>
                  <a:pPr algn="r" rtl="1">
                    <a:defRPr/>
                  </a:pPr>
                  <a:endParaRPr lang="en-US" sz="1800">
                    <a:solidFill>
                      <a:schemeClr val="tx1"/>
                    </a:solidFill>
                  </a:endParaRPr>
                </a:p>
              </p:txBody>
            </p:sp>
            <p:sp>
              <p:nvSpPr>
                <p:cNvPr id="18446" name="Oval 15"/>
                <p:cNvSpPr>
                  <a:spLocks noChangeArrowheads="1"/>
                </p:cNvSpPr>
                <p:nvPr/>
              </p:nvSpPr>
              <p:spPr bwMode="gray">
                <a:xfrm>
                  <a:off x="1973" y="1027"/>
                  <a:ext cx="1905" cy="907"/>
                </a:xfrm>
                <a:prstGeom prst="ellipse">
                  <a:avLst/>
                </a:prstGeom>
                <a:gradFill rotWithShape="1">
                  <a:gsLst>
                    <a:gs pos="0">
                      <a:srgbClr val="9BC7F3"/>
                    </a:gs>
                    <a:gs pos="100000">
                      <a:srgbClr val="1D80E3"/>
                    </a:gs>
                  </a:gsLst>
                  <a:lin ang="2700000" scaled="1"/>
                </a:gradFill>
                <a:ln w="9525">
                  <a:noFill/>
                  <a:round/>
                  <a:headEnd/>
                  <a:tailEnd/>
                </a:ln>
              </p:spPr>
              <p:txBody>
                <a:bodyPr wrap="none" anchor="ctr"/>
                <a:lstStyle/>
                <a:p>
                  <a:pPr algn="r" rtl="1"/>
                  <a:endParaRPr lang="en-US" sz="1800">
                    <a:solidFill>
                      <a:schemeClr val="tx1"/>
                    </a:solidFill>
                  </a:endParaRPr>
                </a:p>
              </p:txBody>
            </p:sp>
          </p:grpSp>
          <p:sp>
            <p:nvSpPr>
              <p:cNvPr id="18441" name="Oval 16"/>
              <p:cNvSpPr>
                <a:spLocks noChangeArrowheads="1"/>
              </p:cNvSpPr>
              <p:nvPr/>
            </p:nvSpPr>
            <p:spPr bwMode="gray">
              <a:xfrm>
                <a:off x="2086" y="1314"/>
                <a:ext cx="1691" cy="845"/>
              </a:xfrm>
              <a:prstGeom prst="ellipse">
                <a:avLst/>
              </a:prstGeom>
              <a:gradFill rotWithShape="1">
                <a:gsLst>
                  <a:gs pos="0">
                    <a:srgbClr val="765E00"/>
                  </a:gs>
                  <a:gs pos="100000">
                    <a:srgbClr val="FFCC00"/>
                  </a:gs>
                </a:gsLst>
                <a:lin ang="2700000" scaled="1"/>
              </a:gradFill>
              <a:ln w="9525" algn="ctr">
                <a:noFill/>
                <a:round/>
                <a:headEnd/>
                <a:tailEnd/>
              </a:ln>
            </p:spPr>
            <p:txBody>
              <a:bodyPr vert="eaVert" wrap="none" anchor="ctr"/>
              <a:lstStyle/>
              <a:p>
                <a:pPr algn="r" rtl="1"/>
                <a:endParaRPr lang="en-US" sz="1800">
                  <a:solidFill>
                    <a:schemeClr val="tx1"/>
                  </a:solidFill>
                </a:endParaRPr>
              </a:p>
            </p:txBody>
          </p:sp>
          <p:sp>
            <p:nvSpPr>
              <p:cNvPr id="18442" name="Oval 17"/>
              <p:cNvSpPr>
                <a:spLocks noChangeArrowheads="1"/>
              </p:cNvSpPr>
              <p:nvPr/>
            </p:nvSpPr>
            <p:spPr bwMode="gray">
              <a:xfrm>
                <a:off x="2108" y="1319"/>
                <a:ext cx="1650" cy="824"/>
              </a:xfrm>
              <a:prstGeom prst="ellipse">
                <a:avLst/>
              </a:prstGeom>
              <a:gradFill rotWithShape="1">
                <a:gsLst>
                  <a:gs pos="0">
                    <a:srgbClr val="FFCC00">
                      <a:alpha val="0"/>
                    </a:srgbClr>
                  </a:gs>
                  <a:gs pos="100000">
                    <a:srgbClr val="FFEDA6"/>
                  </a:gs>
                </a:gsLst>
                <a:lin ang="2700000" scaled="1"/>
              </a:gradFill>
              <a:ln w="9525" algn="ctr">
                <a:noFill/>
                <a:round/>
                <a:headEnd/>
                <a:tailEnd/>
              </a:ln>
            </p:spPr>
            <p:txBody>
              <a:bodyPr vert="eaVert" wrap="none" anchor="ctr"/>
              <a:lstStyle/>
              <a:p>
                <a:pPr algn="r" rtl="1"/>
                <a:endParaRPr lang="en-US" sz="1800">
                  <a:solidFill>
                    <a:schemeClr val="tx1"/>
                  </a:solidFill>
                </a:endParaRPr>
              </a:p>
            </p:txBody>
          </p:sp>
          <p:sp>
            <p:nvSpPr>
              <p:cNvPr id="18443" name="Oval 18"/>
              <p:cNvSpPr>
                <a:spLocks noChangeArrowheads="1"/>
              </p:cNvSpPr>
              <p:nvPr/>
            </p:nvSpPr>
            <p:spPr bwMode="gray">
              <a:xfrm>
                <a:off x="2125" y="1327"/>
                <a:ext cx="1570" cy="770"/>
              </a:xfrm>
              <a:prstGeom prst="ellipse">
                <a:avLst/>
              </a:prstGeom>
              <a:gradFill rotWithShape="1">
                <a:gsLst>
                  <a:gs pos="0">
                    <a:srgbClr val="CAA200"/>
                  </a:gs>
                  <a:gs pos="100000">
                    <a:srgbClr val="FFCC00">
                      <a:alpha val="48000"/>
                    </a:srgbClr>
                  </a:gs>
                </a:gsLst>
                <a:lin ang="2700000" scaled="1"/>
              </a:gradFill>
              <a:ln w="9525" algn="ctr">
                <a:noFill/>
                <a:round/>
                <a:headEnd/>
                <a:tailEnd/>
              </a:ln>
            </p:spPr>
            <p:txBody>
              <a:bodyPr vert="eaVert" wrap="none" anchor="ctr"/>
              <a:lstStyle/>
              <a:p>
                <a:pPr algn="r" rtl="1"/>
                <a:endParaRPr lang="en-US" sz="1800">
                  <a:solidFill>
                    <a:schemeClr val="tx1"/>
                  </a:solidFill>
                </a:endParaRPr>
              </a:p>
            </p:txBody>
          </p:sp>
          <p:sp>
            <p:nvSpPr>
              <p:cNvPr id="18444" name="Oval 19"/>
              <p:cNvSpPr>
                <a:spLocks noChangeArrowheads="1"/>
              </p:cNvSpPr>
              <p:nvPr/>
            </p:nvSpPr>
            <p:spPr bwMode="gray">
              <a:xfrm>
                <a:off x="2208" y="1344"/>
                <a:ext cx="1382" cy="624"/>
              </a:xfrm>
              <a:prstGeom prst="ellipse">
                <a:avLst/>
              </a:prstGeom>
              <a:gradFill rotWithShape="1">
                <a:gsLst>
                  <a:gs pos="0">
                    <a:srgbClr val="FFFFFF"/>
                  </a:gs>
                  <a:gs pos="100000">
                    <a:srgbClr val="FFCC00">
                      <a:alpha val="37999"/>
                    </a:srgbClr>
                  </a:gs>
                </a:gsLst>
                <a:lin ang="2700000" scaled="1"/>
              </a:gradFill>
              <a:ln w="9525" algn="ctr">
                <a:noFill/>
                <a:round/>
                <a:headEnd/>
                <a:tailEnd/>
              </a:ln>
            </p:spPr>
            <p:txBody>
              <a:bodyPr vert="eaVert" wrap="none" anchor="ctr"/>
              <a:lstStyle/>
              <a:p>
                <a:pPr algn="r" rtl="1"/>
                <a:endParaRPr lang="en-US" sz="1800">
                  <a:solidFill>
                    <a:schemeClr val="tx1"/>
                  </a:solidFill>
                </a:endParaRPr>
              </a:p>
            </p:txBody>
          </p:sp>
        </p:grpSp>
        <p:sp>
          <p:nvSpPr>
            <p:cNvPr id="18439" name="Text Box 20"/>
            <p:cNvSpPr txBox="1">
              <a:spLocks noChangeArrowheads="1"/>
            </p:cNvSpPr>
            <p:nvPr/>
          </p:nvSpPr>
          <p:spPr bwMode="auto">
            <a:xfrm>
              <a:off x="2416" y="1135"/>
              <a:ext cx="1039" cy="571"/>
            </a:xfrm>
            <a:prstGeom prst="rect">
              <a:avLst/>
            </a:prstGeom>
            <a:noFill/>
            <a:ln w="9525" algn="ctr">
              <a:noFill/>
              <a:miter lim="800000"/>
              <a:headEnd/>
              <a:tailEnd/>
            </a:ln>
          </p:spPr>
          <p:txBody>
            <a:bodyPr wrap="none">
              <a:spAutoFit/>
            </a:bodyPr>
            <a:lstStyle/>
            <a:p>
              <a:pPr algn="ctr" eaLnBrk="0" hangingPunct="0"/>
              <a:r>
                <a:rPr lang="en-US" b="1">
                  <a:solidFill>
                    <a:schemeClr val="tx1"/>
                  </a:solidFill>
                </a:rPr>
                <a:t>Chú ý</a:t>
              </a:r>
            </a:p>
          </p:txBody>
        </p:sp>
      </p:gr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4754"/>
                                        </p:tgtEl>
                                        <p:attrNameLst>
                                          <p:attrName>style.visibility</p:attrName>
                                        </p:attrNameLst>
                                      </p:cBhvr>
                                      <p:to>
                                        <p:strVal val="visible"/>
                                      </p:to>
                                    </p:set>
                                    <p:anim calcmode="lin" valueType="num">
                                      <p:cBhvr>
                                        <p:cTn id="7" dur="1000" fill="hold"/>
                                        <p:tgtEl>
                                          <p:spTgt spid="74754"/>
                                        </p:tgtEl>
                                        <p:attrNameLst>
                                          <p:attrName>ppt_w</p:attrName>
                                        </p:attrNameLst>
                                      </p:cBhvr>
                                      <p:tavLst>
                                        <p:tav tm="0">
                                          <p:val>
                                            <p:strVal val="#ppt_w*0.70"/>
                                          </p:val>
                                        </p:tav>
                                        <p:tav tm="100000">
                                          <p:val>
                                            <p:strVal val="#ppt_w"/>
                                          </p:val>
                                        </p:tav>
                                      </p:tavLst>
                                    </p:anim>
                                    <p:anim calcmode="lin" valueType="num">
                                      <p:cBhvr>
                                        <p:cTn id="8" dur="1000" fill="hold"/>
                                        <p:tgtEl>
                                          <p:spTgt spid="74754"/>
                                        </p:tgtEl>
                                        <p:attrNameLst>
                                          <p:attrName>ppt_h</p:attrName>
                                        </p:attrNameLst>
                                      </p:cBhvr>
                                      <p:tavLst>
                                        <p:tav tm="0">
                                          <p:val>
                                            <p:strVal val="#ppt_h"/>
                                          </p:val>
                                        </p:tav>
                                        <p:tav tm="100000">
                                          <p:val>
                                            <p:strVal val="#ppt_h"/>
                                          </p:val>
                                        </p:tav>
                                      </p:tavLst>
                                    </p:anim>
                                    <p:animEffect transition="in" filter="fade">
                                      <p:cBhvr>
                                        <p:cTn id="9" dur="1000"/>
                                        <p:tgtEl>
                                          <p:spTgt spid="7475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74784"/>
                                        </p:tgtEl>
                                        <p:attrNameLst>
                                          <p:attrName>style.visibility</p:attrName>
                                        </p:attrNameLst>
                                      </p:cBhvr>
                                      <p:to>
                                        <p:strVal val="visible"/>
                                      </p:to>
                                    </p:set>
                                    <p:animEffect transition="in" filter="fade">
                                      <p:cBhvr>
                                        <p:cTn id="21" dur="1000"/>
                                        <p:tgtEl>
                                          <p:spTgt spid="74784"/>
                                        </p:tgtEl>
                                      </p:cBhvr>
                                    </p:animEffect>
                                    <p:anim calcmode="lin" valueType="num">
                                      <p:cBhvr>
                                        <p:cTn id="22" dur="1000" fill="hold"/>
                                        <p:tgtEl>
                                          <p:spTgt spid="74784"/>
                                        </p:tgtEl>
                                        <p:attrNameLst>
                                          <p:attrName>ppt_x</p:attrName>
                                        </p:attrNameLst>
                                      </p:cBhvr>
                                      <p:tavLst>
                                        <p:tav tm="0">
                                          <p:val>
                                            <p:strVal val="#ppt_x"/>
                                          </p:val>
                                        </p:tav>
                                        <p:tav tm="100000">
                                          <p:val>
                                            <p:strVal val="#ppt_x"/>
                                          </p:val>
                                        </p:tav>
                                      </p:tavLst>
                                    </p:anim>
                                    <p:anim calcmode="lin" valueType="num">
                                      <p:cBhvr>
                                        <p:cTn id="23" dur="900" decel="100000" fill="hold"/>
                                        <p:tgtEl>
                                          <p:spTgt spid="74784"/>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7478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animBg="1"/>
      <p:bldP spid="7478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 name="WordArt 4"/>
          <p:cNvSpPr>
            <a:spLocks noChangeArrowheads="1" noChangeShapeType="1" noTextEdit="1"/>
          </p:cNvSpPr>
          <p:nvPr/>
        </p:nvSpPr>
        <p:spPr bwMode="auto">
          <a:xfrm>
            <a:off x="862013" y="511175"/>
            <a:ext cx="2808287" cy="523875"/>
          </a:xfrm>
          <a:prstGeom prst="rect">
            <a:avLst/>
          </a:prstGeom>
        </p:spPr>
        <p:txBody>
          <a:bodyPr wrap="none" fromWordArt="1">
            <a:prstTxWarp prst="textPlain">
              <a:avLst>
                <a:gd name="adj" fmla="val 50000"/>
              </a:avLst>
            </a:prstTxWarp>
          </a:bodyPr>
          <a:lstStyle/>
          <a:p>
            <a:pPr algn="ctr"/>
            <a:r>
              <a:rPr lang="en-US" sz="3600" i="1" kern="10">
                <a:ln w="0">
                  <a:solidFill>
                    <a:schemeClr val="tx2"/>
                  </a:solidFill>
                  <a:round/>
                  <a:headEnd/>
                  <a:tailEnd/>
                </a:ln>
                <a:solidFill>
                  <a:srgbClr val="FFFFFF"/>
                </a:solidFill>
                <a:effectLst>
                  <a:outerShdw dist="35921" dir="2700000" algn="ctr" rotWithShape="0">
                    <a:srgbClr val="808080">
                      <a:alpha val="79999"/>
                    </a:srgbClr>
                  </a:outerShdw>
                </a:effectLst>
                <a:latin typeface="Arial"/>
                <a:cs typeface="Arial"/>
              </a:rPr>
              <a:t>LUYỆN TẬP</a:t>
            </a:r>
          </a:p>
        </p:txBody>
      </p:sp>
      <p:grpSp>
        <p:nvGrpSpPr>
          <p:cNvPr id="2" name="Group 32"/>
          <p:cNvGrpSpPr>
            <a:grpSpLocks/>
          </p:cNvGrpSpPr>
          <p:nvPr/>
        </p:nvGrpSpPr>
        <p:grpSpPr bwMode="auto">
          <a:xfrm>
            <a:off x="1116013" y="2997200"/>
            <a:ext cx="7543800" cy="2195513"/>
            <a:chOff x="432" y="1488"/>
            <a:chExt cx="4752" cy="1383"/>
          </a:xfrm>
        </p:grpSpPr>
        <p:graphicFrame>
          <p:nvGraphicFramePr>
            <p:cNvPr id="1026" name="Object 33"/>
            <p:cNvGraphicFramePr>
              <a:graphicFrameLocks noChangeAspect="1"/>
            </p:cNvGraphicFramePr>
            <p:nvPr/>
          </p:nvGraphicFramePr>
          <p:xfrm>
            <a:off x="432" y="1488"/>
            <a:ext cx="495" cy="960"/>
          </p:xfrm>
          <a:graphic>
            <a:graphicData uri="http://schemas.openxmlformats.org/presentationml/2006/ole">
              <p:oleObj spid="_x0000_s1026" name="Equation" r:id="rId4" imgW="203112" imgH="393529" progId="Equation.3">
                <p:embed/>
              </p:oleObj>
            </a:graphicData>
          </a:graphic>
        </p:graphicFrame>
        <p:graphicFrame>
          <p:nvGraphicFramePr>
            <p:cNvPr id="1027" name="Object 34"/>
            <p:cNvGraphicFramePr>
              <a:graphicFrameLocks noChangeAspect="1"/>
            </p:cNvGraphicFramePr>
            <p:nvPr/>
          </p:nvGraphicFramePr>
          <p:xfrm>
            <a:off x="1299" y="1488"/>
            <a:ext cx="681" cy="960"/>
          </p:xfrm>
          <a:graphic>
            <a:graphicData uri="http://schemas.openxmlformats.org/presentationml/2006/ole">
              <p:oleObj spid="_x0000_s1027" name="Equation" r:id="rId5" imgW="279279" imgH="393529" progId="Equation.3">
                <p:embed/>
              </p:oleObj>
            </a:graphicData>
          </a:graphic>
        </p:graphicFrame>
        <p:graphicFrame>
          <p:nvGraphicFramePr>
            <p:cNvPr id="1028" name="Object 35"/>
            <p:cNvGraphicFramePr>
              <a:graphicFrameLocks noChangeAspect="1"/>
            </p:cNvGraphicFramePr>
            <p:nvPr/>
          </p:nvGraphicFramePr>
          <p:xfrm>
            <a:off x="2259" y="1488"/>
            <a:ext cx="867" cy="960"/>
          </p:xfrm>
          <a:graphic>
            <a:graphicData uri="http://schemas.openxmlformats.org/presentationml/2006/ole">
              <p:oleObj spid="_x0000_s1028" name="Equation" r:id="rId6" imgW="355292" imgH="393359" progId="Equation.3">
                <p:embed/>
              </p:oleObj>
            </a:graphicData>
          </a:graphic>
        </p:graphicFrame>
        <p:graphicFrame>
          <p:nvGraphicFramePr>
            <p:cNvPr id="1029" name="Object 36"/>
            <p:cNvGraphicFramePr>
              <a:graphicFrameLocks noChangeAspect="1"/>
            </p:cNvGraphicFramePr>
            <p:nvPr/>
          </p:nvGraphicFramePr>
          <p:xfrm>
            <a:off x="3378" y="1488"/>
            <a:ext cx="1239" cy="960"/>
          </p:xfrm>
          <a:graphic>
            <a:graphicData uri="http://schemas.openxmlformats.org/presentationml/2006/ole">
              <p:oleObj spid="_x0000_s1029" name="Equation" r:id="rId7" imgW="507780" imgH="393529" progId="Equation.3">
                <p:embed/>
              </p:oleObj>
            </a:graphicData>
          </a:graphic>
        </p:graphicFrame>
        <p:sp>
          <p:nvSpPr>
            <p:cNvPr id="1045" name="Text Box 37"/>
            <p:cNvSpPr txBox="1">
              <a:spLocks noChangeArrowheads="1"/>
            </p:cNvSpPr>
            <p:nvPr/>
          </p:nvSpPr>
          <p:spPr bwMode="auto">
            <a:xfrm>
              <a:off x="576" y="2640"/>
              <a:ext cx="4608" cy="231"/>
            </a:xfrm>
            <a:prstGeom prst="rect">
              <a:avLst/>
            </a:prstGeom>
            <a:noFill/>
            <a:ln w="9525">
              <a:noFill/>
              <a:miter lim="800000"/>
              <a:headEnd/>
              <a:tailEnd/>
            </a:ln>
          </p:spPr>
          <p:txBody>
            <a:bodyPr>
              <a:spAutoFit/>
            </a:bodyPr>
            <a:lstStyle/>
            <a:p>
              <a:pPr eaLnBrk="0" hangingPunct="0">
                <a:spcBef>
                  <a:spcPct val="50000"/>
                </a:spcBef>
              </a:pPr>
              <a:endParaRPr lang="en-US" sz="1800">
                <a:solidFill>
                  <a:schemeClr val="tx1"/>
                </a:solidFill>
              </a:endParaRPr>
            </a:p>
          </p:txBody>
        </p:sp>
        <p:sp>
          <p:nvSpPr>
            <p:cNvPr id="1046" name="Text Box 38"/>
            <p:cNvSpPr txBox="1">
              <a:spLocks noChangeArrowheads="1"/>
            </p:cNvSpPr>
            <p:nvPr/>
          </p:nvSpPr>
          <p:spPr bwMode="auto">
            <a:xfrm>
              <a:off x="864" y="1854"/>
              <a:ext cx="288" cy="231"/>
            </a:xfrm>
            <a:prstGeom prst="rect">
              <a:avLst/>
            </a:prstGeom>
            <a:noFill/>
            <a:ln w="9525">
              <a:noFill/>
              <a:miter lim="800000"/>
              <a:headEnd/>
              <a:tailEnd/>
            </a:ln>
          </p:spPr>
          <p:txBody>
            <a:bodyPr>
              <a:spAutoFit/>
            </a:bodyPr>
            <a:lstStyle/>
            <a:p>
              <a:pPr eaLnBrk="0" hangingPunct="0">
                <a:spcBef>
                  <a:spcPct val="50000"/>
                </a:spcBef>
              </a:pPr>
              <a:r>
                <a:rPr lang="en-US" sz="1800">
                  <a:solidFill>
                    <a:srgbClr val="000000"/>
                  </a:solidFill>
                </a:rPr>
                <a:t>;</a:t>
              </a:r>
            </a:p>
          </p:txBody>
        </p:sp>
        <p:sp>
          <p:nvSpPr>
            <p:cNvPr id="1047" name="Text Box 39"/>
            <p:cNvSpPr txBox="1">
              <a:spLocks noChangeArrowheads="1"/>
            </p:cNvSpPr>
            <p:nvPr/>
          </p:nvSpPr>
          <p:spPr bwMode="auto">
            <a:xfrm>
              <a:off x="1968" y="1854"/>
              <a:ext cx="288" cy="231"/>
            </a:xfrm>
            <a:prstGeom prst="rect">
              <a:avLst/>
            </a:prstGeom>
            <a:noFill/>
            <a:ln w="9525">
              <a:noFill/>
              <a:miter lim="800000"/>
              <a:headEnd/>
              <a:tailEnd/>
            </a:ln>
          </p:spPr>
          <p:txBody>
            <a:bodyPr>
              <a:spAutoFit/>
            </a:bodyPr>
            <a:lstStyle/>
            <a:p>
              <a:pPr eaLnBrk="0" hangingPunct="0">
                <a:spcBef>
                  <a:spcPct val="50000"/>
                </a:spcBef>
              </a:pPr>
              <a:r>
                <a:rPr lang="en-US" sz="1800">
                  <a:solidFill>
                    <a:srgbClr val="000000"/>
                  </a:solidFill>
                </a:rPr>
                <a:t>;</a:t>
              </a:r>
            </a:p>
          </p:txBody>
        </p:sp>
        <p:sp>
          <p:nvSpPr>
            <p:cNvPr id="1048" name="Text Box 40"/>
            <p:cNvSpPr txBox="1">
              <a:spLocks noChangeArrowheads="1"/>
            </p:cNvSpPr>
            <p:nvPr/>
          </p:nvSpPr>
          <p:spPr bwMode="auto">
            <a:xfrm>
              <a:off x="3024" y="1854"/>
              <a:ext cx="288" cy="231"/>
            </a:xfrm>
            <a:prstGeom prst="rect">
              <a:avLst/>
            </a:prstGeom>
            <a:noFill/>
            <a:ln w="9525">
              <a:noFill/>
              <a:miter lim="800000"/>
              <a:headEnd/>
              <a:tailEnd/>
            </a:ln>
          </p:spPr>
          <p:txBody>
            <a:bodyPr>
              <a:spAutoFit/>
            </a:bodyPr>
            <a:lstStyle/>
            <a:p>
              <a:pPr eaLnBrk="0" hangingPunct="0">
                <a:spcBef>
                  <a:spcPct val="50000"/>
                </a:spcBef>
              </a:pPr>
              <a:r>
                <a:rPr lang="en-US" sz="1800">
                  <a:solidFill>
                    <a:srgbClr val="000000"/>
                  </a:solidFill>
                </a:rPr>
                <a:t>;</a:t>
              </a:r>
            </a:p>
          </p:txBody>
        </p:sp>
      </p:grpSp>
      <p:grpSp>
        <p:nvGrpSpPr>
          <p:cNvPr id="3" name="Group 54"/>
          <p:cNvGrpSpPr>
            <a:grpSpLocks/>
          </p:cNvGrpSpPr>
          <p:nvPr/>
        </p:nvGrpSpPr>
        <p:grpSpPr bwMode="auto">
          <a:xfrm>
            <a:off x="539750" y="1735138"/>
            <a:ext cx="5341938" cy="685800"/>
            <a:chOff x="340" y="1093"/>
            <a:chExt cx="3365" cy="432"/>
          </a:xfrm>
        </p:grpSpPr>
        <p:sp>
          <p:nvSpPr>
            <p:cNvPr id="1033" name="AutoShape 17"/>
            <p:cNvSpPr>
              <a:spLocks noChangeArrowheads="1"/>
            </p:cNvSpPr>
            <p:nvPr/>
          </p:nvSpPr>
          <p:spPr bwMode="auto">
            <a:xfrm>
              <a:off x="554" y="1122"/>
              <a:ext cx="2714" cy="345"/>
            </a:xfrm>
            <a:prstGeom prst="roundRect">
              <a:avLst>
                <a:gd name="adj" fmla="val 50000"/>
              </a:avLst>
            </a:prstGeom>
            <a:gradFill rotWithShape="1">
              <a:gsLst>
                <a:gs pos="0">
                  <a:srgbClr val="F9F5D5"/>
                </a:gs>
                <a:gs pos="100000">
                  <a:srgbClr val="F5EEB7"/>
                </a:gs>
              </a:gsLst>
              <a:lin ang="0" scaled="1"/>
            </a:gradFill>
            <a:ln w="38100" algn="ctr">
              <a:solidFill>
                <a:srgbClr val="74A731"/>
              </a:solidFill>
              <a:round/>
              <a:headEnd/>
              <a:tailEnd/>
            </a:ln>
          </p:spPr>
          <p:txBody>
            <a:bodyPr vert="eaVert" wrap="none" anchor="ctr"/>
            <a:lstStyle/>
            <a:p>
              <a:pPr algn="r" rtl="1"/>
              <a:endParaRPr lang="en-US" sz="1800">
                <a:solidFill>
                  <a:schemeClr val="tx1"/>
                </a:solidFill>
              </a:endParaRPr>
            </a:p>
          </p:txBody>
        </p:sp>
        <p:sp>
          <p:nvSpPr>
            <p:cNvPr id="1034" name="Oval 18"/>
            <p:cNvSpPr>
              <a:spLocks noChangeArrowheads="1"/>
            </p:cNvSpPr>
            <p:nvPr/>
          </p:nvSpPr>
          <p:spPr bwMode="auto">
            <a:xfrm rot="1758052">
              <a:off x="354" y="1108"/>
              <a:ext cx="514" cy="417"/>
            </a:xfrm>
            <a:prstGeom prst="ellipse">
              <a:avLst/>
            </a:prstGeom>
            <a:gradFill rotWithShape="1">
              <a:gsLst>
                <a:gs pos="0">
                  <a:srgbClr val="006600"/>
                </a:gs>
                <a:gs pos="100000">
                  <a:srgbClr val="002F00"/>
                </a:gs>
              </a:gsLst>
              <a:lin ang="5400000" scaled="1"/>
            </a:gradFill>
            <a:ln w="9525">
              <a:noFill/>
              <a:round/>
              <a:headEnd/>
              <a:tailEnd/>
            </a:ln>
          </p:spPr>
          <p:txBody>
            <a:bodyPr wrap="none" anchor="ctr"/>
            <a:lstStyle/>
            <a:p>
              <a:pPr algn="r" rtl="1"/>
              <a:endParaRPr lang="en-US" sz="1800">
                <a:solidFill>
                  <a:schemeClr val="tx1"/>
                </a:solidFill>
              </a:endParaRPr>
            </a:p>
          </p:txBody>
        </p:sp>
        <p:sp>
          <p:nvSpPr>
            <p:cNvPr id="1035" name="Oval 19"/>
            <p:cNvSpPr>
              <a:spLocks noChangeArrowheads="1"/>
            </p:cNvSpPr>
            <p:nvPr/>
          </p:nvSpPr>
          <p:spPr bwMode="auto">
            <a:xfrm rot="1758052">
              <a:off x="340" y="1093"/>
              <a:ext cx="514" cy="417"/>
            </a:xfrm>
            <a:prstGeom prst="ellipse">
              <a:avLst/>
            </a:prstGeom>
            <a:gradFill rotWithShape="1">
              <a:gsLst>
                <a:gs pos="0">
                  <a:srgbClr val="74A731"/>
                </a:gs>
                <a:gs pos="100000">
                  <a:srgbClr val="364D17"/>
                </a:gs>
              </a:gsLst>
              <a:lin ang="5400000" scaled="1"/>
            </a:gradFill>
            <a:ln w="9525">
              <a:noFill/>
              <a:round/>
              <a:headEnd/>
              <a:tailEnd/>
            </a:ln>
          </p:spPr>
          <p:txBody>
            <a:bodyPr wrap="none" anchor="ctr"/>
            <a:lstStyle/>
            <a:p>
              <a:pPr algn="r" rtl="1"/>
              <a:endParaRPr lang="en-US" sz="1800">
                <a:solidFill>
                  <a:schemeClr val="tx1"/>
                </a:solidFill>
              </a:endParaRPr>
            </a:p>
          </p:txBody>
        </p:sp>
        <p:sp>
          <p:nvSpPr>
            <p:cNvPr id="1036" name="Oval 20"/>
            <p:cNvSpPr>
              <a:spLocks noChangeArrowheads="1"/>
            </p:cNvSpPr>
            <p:nvPr/>
          </p:nvSpPr>
          <p:spPr bwMode="auto">
            <a:xfrm>
              <a:off x="391" y="1119"/>
              <a:ext cx="231" cy="235"/>
            </a:xfrm>
            <a:prstGeom prst="ellipse">
              <a:avLst/>
            </a:prstGeom>
            <a:gradFill rotWithShape="1">
              <a:gsLst>
                <a:gs pos="0">
                  <a:srgbClr val="FFFFFF">
                    <a:alpha val="50000"/>
                  </a:srgbClr>
                </a:gs>
                <a:gs pos="100000">
                  <a:srgbClr val="767676">
                    <a:alpha val="0"/>
                  </a:srgbClr>
                </a:gs>
              </a:gsLst>
              <a:lin ang="5400000" scaled="1"/>
            </a:gradFill>
            <a:ln w="9525">
              <a:noFill/>
              <a:round/>
              <a:headEnd/>
              <a:tailEnd/>
            </a:ln>
          </p:spPr>
          <p:txBody>
            <a:bodyPr wrap="none" anchor="ctr"/>
            <a:lstStyle/>
            <a:p>
              <a:pPr algn="r" rtl="1"/>
              <a:endParaRPr lang="en-US" sz="1800">
                <a:solidFill>
                  <a:schemeClr val="tx1"/>
                </a:solidFill>
              </a:endParaRPr>
            </a:p>
          </p:txBody>
        </p:sp>
        <p:sp>
          <p:nvSpPr>
            <p:cNvPr id="1037" name="Text Box 21"/>
            <p:cNvSpPr txBox="1">
              <a:spLocks noChangeArrowheads="1"/>
            </p:cNvSpPr>
            <p:nvPr/>
          </p:nvSpPr>
          <p:spPr bwMode="auto">
            <a:xfrm>
              <a:off x="820" y="1141"/>
              <a:ext cx="2160" cy="288"/>
            </a:xfrm>
            <a:prstGeom prst="rect">
              <a:avLst/>
            </a:prstGeom>
            <a:noFill/>
            <a:ln w="9525" algn="ctr">
              <a:noFill/>
              <a:miter lim="800000"/>
              <a:headEnd/>
              <a:tailEnd/>
            </a:ln>
          </p:spPr>
          <p:txBody>
            <a:bodyPr>
              <a:spAutoFit/>
            </a:bodyPr>
            <a:lstStyle/>
            <a:p>
              <a:pPr algn="ctr" eaLnBrk="0" hangingPunct="0"/>
              <a:r>
                <a:rPr lang="en-US" b="1">
                  <a:solidFill>
                    <a:srgbClr val="000000"/>
                  </a:solidFill>
                </a:rPr>
                <a:t>Click to add Title</a:t>
              </a:r>
            </a:p>
          </p:txBody>
        </p:sp>
        <p:sp>
          <p:nvSpPr>
            <p:cNvPr id="1038" name="Text Box 22"/>
            <p:cNvSpPr txBox="1">
              <a:spLocks noChangeArrowheads="1"/>
            </p:cNvSpPr>
            <p:nvPr/>
          </p:nvSpPr>
          <p:spPr bwMode="auto">
            <a:xfrm>
              <a:off x="460" y="1111"/>
              <a:ext cx="258" cy="365"/>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2</a:t>
              </a:r>
            </a:p>
          </p:txBody>
        </p:sp>
        <p:sp>
          <p:nvSpPr>
            <p:cNvPr id="1039" name="AutoShape 23"/>
            <p:cNvSpPr>
              <a:spLocks noChangeArrowheads="1"/>
            </p:cNvSpPr>
            <p:nvPr/>
          </p:nvSpPr>
          <p:spPr bwMode="gray">
            <a:xfrm>
              <a:off x="554" y="1122"/>
              <a:ext cx="3069" cy="345"/>
            </a:xfrm>
            <a:prstGeom prst="roundRect">
              <a:avLst>
                <a:gd name="adj" fmla="val 50000"/>
              </a:avLst>
            </a:prstGeom>
            <a:gradFill rotWithShape="1">
              <a:gsLst>
                <a:gs pos="0">
                  <a:srgbClr val="66CCFF"/>
                </a:gs>
                <a:gs pos="100000">
                  <a:srgbClr val="D5D8FF"/>
                </a:gs>
              </a:gsLst>
              <a:lin ang="0" scaled="1"/>
            </a:gradFill>
            <a:ln w="38100" algn="ctr">
              <a:solidFill>
                <a:srgbClr val="6D85E9"/>
              </a:solidFill>
              <a:round/>
              <a:headEnd/>
              <a:tailEnd/>
            </a:ln>
          </p:spPr>
          <p:txBody>
            <a:bodyPr vert="eaVert" wrap="none" anchor="ctr"/>
            <a:lstStyle/>
            <a:p>
              <a:pPr algn="r" rtl="1"/>
              <a:endParaRPr lang="en-US" sz="1800">
                <a:solidFill>
                  <a:schemeClr val="tx1"/>
                </a:solidFill>
              </a:endParaRPr>
            </a:p>
          </p:txBody>
        </p:sp>
        <p:sp>
          <p:nvSpPr>
            <p:cNvPr id="1040" name="Oval 24"/>
            <p:cNvSpPr>
              <a:spLocks noChangeArrowheads="1"/>
            </p:cNvSpPr>
            <p:nvPr/>
          </p:nvSpPr>
          <p:spPr bwMode="gray">
            <a:xfrm rot="1758052">
              <a:off x="354" y="1108"/>
              <a:ext cx="514" cy="417"/>
            </a:xfrm>
            <a:prstGeom prst="ellipse">
              <a:avLst/>
            </a:prstGeom>
            <a:solidFill>
              <a:srgbClr val="55497D"/>
            </a:solidFill>
            <a:ln w="9525">
              <a:noFill/>
              <a:round/>
              <a:headEnd/>
              <a:tailEnd/>
            </a:ln>
          </p:spPr>
          <p:txBody>
            <a:bodyPr wrap="none" anchor="ctr"/>
            <a:lstStyle/>
            <a:p>
              <a:pPr algn="r" rtl="1"/>
              <a:endParaRPr lang="en-US" sz="1800">
                <a:solidFill>
                  <a:schemeClr val="tx1"/>
                </a:solidFill>
              </a:endParaRPr>
            </a:p>
          </p:txBody>
        </p:sp>
        <p:sp>
          <p:nvSpPr>
            <p:cNvPr id="1041" name="Oval 25"/>
            <p:cNvSpPr>
              <a:spLocks noChangeArrowheads="1"/>
            </p:cNvSpPr>
            <p:nvPr/>
          </p:nvSpPr>
          <p:spPr bwMode="gray">
            <a:xfrm rot="1758052">
              <a:off x="340" y="1093"/>
              <a:ext cx="514" cy="417"/>
            </a:xfrm>
            <a:prstGeom prst="ellipse">
              <a:avLst/>
            </a:prstGeom>
            <a:gradFill rotWithShape="1">
              <a:gsLst>
                <a:gs pos="0">
                  <a:srgbClr val="95A8FB"/>
                </a:gs>
                <a:gs pos="100000">
                  <a:srgbClr val="454E74"/>
                </a:gs>
              </a:gsLst>
              <a:lin ang="5400000" scaled="1"/>
            </a:gradFill>
            <a:ln w="9525">
              <a:noFill/>
              <a:round/>
              <a:headEnd/>
              <a:tailEnd/>
            </a:ln>
          </p:spPr>
          <p:txBody>
            <a:bodyPr wrap="none" anchor="ctr"/>
            <a:lstStyle/>
            <a:p>
              <a:pPr algn="r" rtl="1"/>
              <a:endParaRPr lang="en-US" sz="1800">
                <a:solidFill>
                  <a:schemeClr val="tx1"/>
                </a:solidFill>
              </a:endParaRPr>
            </a:p>
          </p:txBody>
        </p:sp>
        <p:sp>
          <p:nvSpPr>
            <p:cNvPr id="1042" name="Text Box 26"/>
            <p:cNvSpPr txBox="1">
              <a:spLocks noChangeArrowheads="1"/>
            </p:cNvSpPr>
            <p:nvPr/>
          </p:nvSpPr>
          <p:spPr bwMode="gray">
            <a:xfrm>
              <a:off x="720" y="1141"/>
              <a:ext cx="2985" cy="288"/>
            </a:xfrm>
            <a:prstGeom prst="rect">
              <a:avLst/>
            </a:prstGeom>
            <a:noFill/>
            <a:ln w="9525" algn="ctr">
              <a:noFill/>
              <a:miter lim="800000"/>
              <a:headEnd/>
              <a:tailEnd/>
            </a:ln>
          </p:spPr>
          <p:txBody>
            <a:bodyPr>
              <a:spAutoFit/>
            </a:bodyPr>
            <a:lstStyle/>
            <a:p>
              <a:pPr algn="ctr" eaLnBrk="0" hangingPunct="0"/>
              <a:r>
                <a:rPr lang="en-US" b="1"/>
                <a:t>Đọc các phân số thập phân</a:t>
              </a:r>
            </a:p>
          </p:txBody>
        </p:sp>
        <p:pic>
          <p:nvPicPr>
            <p:cNvPr id="1043" name="Picture 27" descr="Picture1"/>
            <p:cNvPicPr>
              <a:picLocks noChangeAspect="1" noChangeArrowheads="1"/>
            </p:cNvPicPr>
            <p:nvPr/>
          </p:nvPicPr>
          <p:blipFill>
            <a:blip r:embed="rId8"/>
            <a:srcRect/>
            <a:stretch>
              <a:fillRect/>
            </a:stretch>
          </p:blipFill>
          <p:spPr bwMode="auto">
            <a:xfrm>
              <a:off x="388" y="1117"/>
              <a:ext cx="239" cy="243"/>
            </a:xfrm>
            <a:prstGeom prst="rect">
              <a:avLst/>
            </a:prstGeom>
            <a:noFill/>
            <a:ln w="9525">
              <a:noFill/>
              <a:miter lim="800000"/>
              <a:headEnd/>
              <a:tailEnd/>
            </a:ln>
          </p:spPr>
        </p:pic>
        <p:sp>
          <p:nvSpPr>
            <p:cNvPr id="1044" name="Text Box 28"/>
            <p:cNvSpPr txBox="1">
              <a:spLocks noChangeArrowheads="1"/>
            </p:cNvSpPr>
            <p:nvPr/>
          </p:nvSpPr>
          <p:spPr bwMode="gray">
            <a:xfrm>
              <a:off x="484" y="1111"/>
              <a:ext cx="258" cy="365"/>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1</a:t>
              </a:r>
            </a:p>
          </p:txBody>
        </p:sp>
      </p:gr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900" decel="100000" fill="hold"/>
                                        <p:tgtEl>
                                          <p:spTgt spid="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8"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2000" fill="hold"/>
                                        <p:tgtEl>
                                          <p:spTgt spid="2"/>
                                        </p:tgtEl>
                                        <p:attrNameLst>
                                          <p:attrName>ppt_x</p:attrName>
                                        </p:attrNameLst>
                                      </p:cBhvr>
                                      <p:tavLst>
                                        <p:tav tm="0">
                                          <p:val>
                                            <p:strVal val="0-#ppt_w/2"/>
                                          </p:val>
                                        </p:tav>
                                        <p:tav tm="100000">
                                          <p:val>
                                            <p:strVal val="#ppt_x"/>
                                          </p:val>
                                        </p:tav>
                                      </p:tavLst>
                                    </p:anim>
                                    <p:anim calcmode="lin" valueType="num">
                                      <p:cBhvr additive="base">
                                        <p:cTn id="16" dur="2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WordArt 2"/>
          <p:cNvSpPr>
            <a:spLocks noChangeArrowheads="1" noChangeShapeType="1" noTextEdit="1"/>
          </p:cNvSpPr>
          <p:nvPr/>
        </p:nvSpPr>
        <p:spPr bwMode="auto">
          <a:xfrm>
            <a:off x="862013" y="511175"/>
            <a:ext cx="2808287" cy="523875"/>
          </a:xfrm>
          <a:prstGeom prst="rect">
            <a:avLst/>
          </a:prstGeom>
        </p:spPr>
        <p:txBody>
          <a:bodyPr wrap="none" fromWordArt="1">
            <a:prstTxWarp prst="textPlain">
              <a:avLst>
                <a:gd name="adj" fmla="val 50000"/>
              </a:avLst>
            </a:prstTxWarp>
          </a:bodyPr>
          <a:lstStyle/>
          <a:p>
            <a:pPr algn="ctr"/>
            <a:r>
              <a:rPr lang="en-US" sz="3600" i="1" kern="10">
                <a:ln w="0">
                  <a:solidFill>
                    <a:schemeClr val="tx2"/>
                  </a:solidFill>
                  <a:round/>
                  <a:headEnd/>
                  <a:tailEnd/>
                </a:ln>
                <a:solidFill>
                  <a:srgbClr val="FFFFFF"/>
                </a:solidFill>
                <a:effectLst>
                  <a:outerShdw dist="35921" dir="2700000" algn="ctr" rotWithShape="0">
                    <a:srgbClr val="808080">
                      <a:alpha val="79999"/>
                    </a:srgbClr>
                  </a:outerShdw>
                </a:effectLst>
                <a:latin typeface="Arial"/>
                <a:cs typeface="Arial"/>
              </a:rPr>
              <a:t>LUYỆN TẬP</a:t>
            </a:r>
          </a:p>
        </p:txBody>
      </p:sp>
      <p:grpSp>
        <p:nvGrpSpPr>
          <p:cNvPr id="2" name="Group 41"/>
          <p:cNvGrpSpPr>
            <a:grpSpLocks/>
          </p:cNvGrpSpPr>
          <p:nvPr/>
        </p:nvGrpSpPr>
        <p:grpSpPr bwMode="auto">
          <a:xfrm>
            <a:off x="539750" y="1557338"/>
            <a:ext cx="5341938" cy="685800"/>
            <a:chOff x="340" y="981"/>
            <a:chExt cx="3365" cy="432"/>
          </a:xfrm>
        </p:grpSpPr>
        <p:sp>
          <p:nvSpPr>
            <p:cNvPr id="19476" name="AutoShape 17"/>
            <p:cNvSpPr>
              <a:spLocks noChangeArrowheads="1"/>
            </p:cNvSpPr>
            <p:nvPr/>
          </p:nvSpPr>
          <p:spPr bwMode="auto">
            <a:xfrm>
              <a:off x="554" y="1010"/>
              <a:ext cx="2714" cy="345"/>
            </a:xfrm>
            <a:prstGeom prst="roundRect">
              <a:avLst>
                <a:gd name="adj" fmla="val 50000"/>
              </a:avLst>
            </a:prstGeom>
            <a:gradFill rotWithShape="1">
              <a:gsLst>
                <a:gs pos="0">
                  <a:srgbClr val="F9F5D5"/>
                </a:gs>
                <a:gs pos="100000">
                  <a:srgbClr val="F5EEB7"/>
                </a:gs>
              </a:gsLst>
              <a:lin ang="0" scaled="1"/>
            </a:gradFill>
            <a:ln w="38100" algn="ctr">
              <a:solidFill>
                <a:srgbClr val="74A731"/>
              </a:solidFill>
              <a:round/>
              <a:headEnd/>
              <a:tailEnd/>
            </a:ln>
          </p:spPr>
          <p:txBody>
            <a:bodyPr vert="eaVert" wrap="none" anchor="ctr"/>
            <a:lstStyle/>
            <a:p>
              <a:pPr algn="r" rtl="1"/>
              <a:endParaRPr lang="en-US" sz="1800">
                <a:solidFill>
                  <a:schemeClr val="tx1"/>
                </a:solidFill>
              </a:endParaRPr>
            </a:p>
          </p:txBody>
        </p:sp>
        <p:sp>
          <p:nvSpPr>
            <p:cNvPr id="19477" name="Oval 18"/>
            <p:cNvSpPr>
              <a:spLocks noChangeArrowheads="1"/>
            </p:cNvSpPr>
            <p:nvPr/>
          </p:nvSpPr>
          <p:spPr bwMode="auto">
            <a:xfrm rot="1758052">
              <a:off x="354" y="996"/>
              <a:ext cx="514" cy="417"/>
            </a:xfrm>
            <a:prstGeom prst="ellipse">
              <a:avLst/>
            </a:prstGeom>
            <a:gradFill rotWithShape="1">
              <a:gsLst>
                <a:gs pos="0">
                  <a:srgbClr val="006600"/>
                </a:gs>
                <a:gs pos="100000">
                  <a:srgbClr val="002F00"/>
                </a:gs>
              </a:gsLst>
              <a:lin ang="5400000" scaled="1"/>
            </a:gradFill>
            <a:ln w="9525">
              <a:noFill/>
              <a:round/>
              <a:headEnd/>
              <a:tailEnd/>
            </a:ln>
          </p:spPr>
          <p:txBody>
            <a:bodyPr wrap="none" anchor="ctr"/>
            <a:lstStyle/>
            <a:p>
              <a:pPr algn="r" rtl="1"/>
              <a:endParaRPr lang="en-US" sz="1800">
                <a:solidFill>
                  <a:schemeClr val="tx1"/>
                </a:solidFill>
              </a:endParaRPr>
            </a:p>
          </p:txBody>
        </p:sp>
        <p:sp>
          <p:nvSpPr>
            <p:cNvPr id="19478" name="Oval 19"/>
            <p:cNvSpPr>
              <a:spLocks noChangeArrowheads="1"/>
            </p:cNvSpPr>
            <p:nvPr/>
          </p:nvSpPr>
          <p:spPr bwMode="auto">
            <a:xfrm rot="1758052">
              <a:off x="340" y="981"/>
              <a:ext cx="514" cy="417"/>
            </a:xfrm>
            <a:prstGeom prst="ellipse">
              <a:avLst/>
            </a:prstGeom>
            <a:gradFill rotWithShape="1">
              <a:gsLst>
                <a:gs pos="0">
                  <a:srgbClr val="74A731"/>
                </a:gs>
                <a:gs pos="100000">
                  <a:srgbClr val="364D17"/>
                </a:gs>
              </a:gsLst>
              <a:lin ang="5400000" scaled="1"/>
            </a:gradFill>
            <a:ln w="9525">
              <a:noFill/>
              <a:round/>
              <a:headEnd/>
              <a:tailEnd/>
            </a:ln>
          </p:spPr>
          <p:txBody>
            <a:bodyPr wrap="none" anchor="ctr"/>
            <a:lstStyle/>
            <a:p>
              <a:pPr algn="r" rtl="1"/>
              <a:endParaRPr lang="en-US" sz="1800">
                <a:solidFill>
                  <a:schemeClr val="tx1"/>
                </a:solidFill>
              </a:endParaRPr>
            </a:p>
          </p:txBody>
        </p:sp>
        <p:sp>
          <p:nvSpPr>
            <p:cNvPr id="19479" name="Oval 20"/>
            <p:cNvSpPr>
              <a:spLocks noChangeArrowheads="1"/>
            </p:cNvSpPr>
            <p:nvPr/>
          </p:nvSpPr>
          <p:spPr bwMode="auto">
            <a:xfrm>
              <a:off x="391" y="1007"/>
              <a:ext cx="231" cy="235"/>
            </a:xfrm>
            <a:prstGeom prst="ellipse">
              <a:avLst/>
            </a:prstGeom>
            <a:gradFill rotWithShape="1">
              <a:gsLst>
                <a:gs pos="0">
                  <a:srgbClr val="FFFFFF">
                    <a:alpha val="50000"/>
                  </a:srgbClr>
                </a:gs>
                <a:gs pos="100000">
                  <a:srgbClr val="767676">
                    <a:alpha val="0"/>
                  </a:srgbClr>
                </a:gs>
              </a:gsLst>
              <a:lin ang="5400000" scaled="1"/>
            </a:gradFill>
            <a:ln w="9525">
              <a:noFill/>
              <a:round/>
              <a:headEnd/>
              <a:tailEnd/>
            </a:ln>
          </p:spPr>
          <p:txBody>
            <a:bodyPr wrap="none" anchor="ctr"/>
            <a:lstStyle/>
            <a:p>
              <a:pPr algn="r" rtl="1"/>
              <a:endParaRPr lang="en-US" sz="1800">
                <a:solidFill>
                  <a:schemeClr val="tx1"/>
                </a:solidFill>
              </a:endParaRPr>
            </a:p>
          </p:txBody>
        </p:sp>
        <p:sp>
          <p:nvSpPr>
            <p:cNvPr id="19480" name="Text Box 21"/>
            <p:cNvSpPr txBox="1">
              <a:spLocks noChangeArrowheads="1"/>
            </p:cNvSpPr>
            <p:nvPr/>
          </p:nvSpPr>
          <p:spPr bwMode="auto">
            <a:xfrm>
              <a:off x="820" y="1029"/>
              <a:ext cx="2160" cy="288"/>
            </a:xfrm>
            <a:prstGeom prst="rect">
              <a:avLst/>
            </a:prstGeom>
            <a:noFill/>
            <a:ln w="9525" algn="ctr">
              <a:noFill/>
              <a:miter lim="800000"/>
              <a:headEnd/>
              <a:tailEnd/>
            </a:ln>
          </p:spPr>
          <p:txBody>
            <a:bodyPr>
              <a:spAutoFit/>
            </a:bodyPr>
            <a:lstStyle/>
            <a:p>
              <a:pPr algn="ctr" eaLnBrk="0" hangingPunct="0"/>
              <a:r>
                <a:rPr lang="en-US" b="1">
                  <a:solidFill>
                    <a:srgbClr val="000000"/>
                  </a:solidFill>
                </a:rPr>
                <a:t>Click to add Title</a:t>
              </a:r>
            </a:p>
          </p:txBody>
        </p:sp>
        <p:sp>
          <p:nvSpPr>
            <p:cNvPr id="19481" name="Text Box 22"/>
            <p:cNvSpPr txBox="1">
              <a:spLocks noChangeArrowheads="1"/>
            </p:cNvSpPr>
            <p:nvPr/>
          </p:nvSpPr>
          <p:spPr bwMode="auto">
            <a:xfrm>
              <a:off x="460" y="999"/>
              <a:ext cx="258" cy="365"/>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2</a:t>
              </a:r>
            </a:p>
          </p:txBody>
        </p:sp>
        <p:sp>
          <p:nvSpPr>
            <p:cNvPr id="19482" name="AutoShape 23"/>
            <p:cNvSpPr>
              <a:spLocks noChangeArrowheads="1"/>
            </p:cNvSpPr>
            <p:nvPr/>
          </p:nvSpPr>
          <p:spPr bwMode="gray">
            <a:xfrm>
              <a:off x="554" y="1010"/>
              <a:ext cx="3069" cy="345"/>
            </a:xfrm>
            <a:prstGeom prst="roundRect">
              <a:avLst>
                <a:gd name="adj" fmla="val 50000"/>
              </a:avLst>
            </a:prstGeom>
            <a:gradFill rotWithShape="1">
              <a:gsLst>
                <a:gs pos="0">
                  <a:srgbClr val="66CCFF"/>
                </a:gs>
                <a:gs pos="100000">
                  <a:srgbClr val="D5D8FF"/>
                </a:gs>
              </a:gsLst>
              <a:lin ang="0" scaled="1"/>
            </a:gradFill>
            <a:ln w="38100" algn="ctr">
              <a:solidFill>
                <a:srgbClr val="6D85E9"/>
              </a:solidFill>
              <a:round/>
              <a:headEnd/>
              <a:tailEnd/>
            </a:ln>
          </p:spPr>
          <p:txBody>
            <a:bodyPr vert="eaVert" wrap="none" anchor="ctr"/>
            <a:lstStyle/>
            <a:p>
              <a:pPr algn="r" rtl="1"/>
              <a:endParaRPr lang="en-US" sz="1800">
                <a:solidFill>
                  <a:schemeClr val="tx1"/>
                </a:solidFill>
              </a:endParaRPr>
            </a:p>
          </p:txBody>
        </p:sp>
        <p:sp>
          <p:nvSpPr>
            <p:cNvPr id="19483" name="Oval 24"/>
            <p:cNvSpPr>
              <a:spLocks noChangeArrowheads="1"/>
            </p:cNvSpPr>
            <p:nvPr/>
          </p:nvSpPr>
          <p:spPr bwMode="gray">
            <a:xfrm rot="1758052">
              <a:off x="354" y="996"/>
              <a:ext cx="514" cy="417"/>
            </a:xfrm>
            <a:prstGeom prst="ellipse">
              <a:avLst/>
            </a:prstGeom>
            <a:solidFill>
              <a:srgbClr val="55497D"/>
            </a:solidFill>
            <a:ln w="9525">
              <a:noFill/>
              <a:round/>
              <a:headEnd/>
              <a:tailEnd/>
            </a:ln>
          </p:spPr>
          <p:txBody>
            <a:bodyPr wrap="none" anchor="ctr"/>
            <a:lstStyle/>
            <a:p>
              <a:pPr algn="r" rtl="1"/>
              <a:endParaRPr lang="en-US" sz="1800">
                <a:solidFill>
                  <a:schemeClr val="tx1"/>
                </a:solidFill>
              </a:endParaRPr>
            </a:p>
          </p:txBody>
        </p:sp>
        <p:sp>
          <p:nvSpPr>
            <p:cNvPr id="19484" name="Oval 25"/>
            <p:cNvSpPr>
              <a:spLocks noChangeArrowheads="1"/>
            </p:cNvSpPr>
            <p:nvPr/>
          </p:nvSpPr>
          <p:spPr bwMode="gray">
            <a:xfrm rot="1758052">
              <a:off x="340" y="981"/>
              <a:ext cx="514" cy="417"/>
            </a:xfrm>
            <a:prstGeom prst="ellipse">
              <a:avLst/>
            </a:prstGeom>
            <a:gradFill rotWithShape="1">
              <a:gsLst>
                <a:gs pos="0">
                  <a:srgbClr val="95A8FB"/>
                </a:gs>
                <a:gs pos="100000">
                  <a:srgbClr val="454E74"/>
                </a:gs>
              </a:gsLst>
              <a:lin ang="5400000" scaled="1"/>
            </a:gradFill>
            <a:ln w="9525">
              <a:noFill/>
              <a:round/>
              <a:headEnd/>
              <a:tailEnd/>
            </a:ln>
          </p:spPr>
          <p:txBody>
            <a:bodyPr wrap="none" anchor="ctr"/>
            <a:lstStyle/>
            <a:p>
              <a:pPr algn="r" rtl="1"/>
              <a:endParaRPr lang="en-US" sz="1800">
                <a:solidFill>
                  <a:schemeClr val="tx1"/>
                </a:solidFill>
              </a:endParaRPr>
            </a:p>
          </p:txBody>
        </p:sp>
        <p:sp>
          <p:nvSpPr>
            <p:cNvPr id="19485" name="Text Box 26"/>
            <p:cNvSpPr txBox="1">
              <a:spLocks noChangeArrowheads="1"/>
            </p:cNvSpPr>
            <p:nvPr/>
          </p:nvSpPr>
          <p:spPr bwMode="gray">
            <a:xfrm>
              <a:off x="720" y="1029"/>
              <a:ext cx="2985" cy="288"/>
            </a:xfrm>
            <a:prstGeom prst="rect">
              <a:avLst/>
            </a:prstGeom>
            <a:noFill/>
            <a:ln w="9525" algn="ctr">
              <a:noFill/>
              <a:miter lim="800000"/>
              <a:headEnd/>
              <a:tailEnd/>
            </a:ln>
          </p:spPr>
          <p:txBody>
            <a:bodyPr>
              <a:spAutoFit/>
            </a:bodyPr>
            <a:lstStyle/>
            <a:p>
              <a:pPr algn="ctr" eaLnBrk="0" hangingPunct="0"/>
              <a:r>
                <a:rPr lang="en-US" b="1">
                  <a:solidFill>
                    <a:srgbClr val="FFFF00"/>
                  </a:solidFill>
                </a:rPr>
                <a:t>Viết các phân số thập phân</a:t>
              </a:r>
            </a:p>
          </p:txBody>
        </p:sp>
        <p:pic>
          <p:nvPicPr>
            <p:cNvPr id="19486" name="Picture 27" descr="Picture1"/>
            <p:cNvPicPr>
              <a:picLocks noChangeAspect="1" noChangeArrowheads="1"/>
            </p:cNvPicPr>
            <p:nvPr/>
          </p:nvPicPr>
          <p:blipFill>
            <a:blip r:embed="rId3"/>
            <a:srcRect/>
            <a:stretch>
              <a:fillRect/>
            </a:stretch>
          </p:blipFill>
          <p:spPr bwMode="auto">
            <a:xfrm>
              <a:off x="388" y="1005"/>
              <a:ext cx="239" cy="243"/>
            </a:xfrm>
            <a:prstGeom prst="rect">
              <a:avLst/>
            </a:prstGeom>
            <a:noFill/>
            <a:ln w="9525">
              <a:noFill/>
              <a:miter lim="800000"/>
              <a:headEnd/>
              <a:tailEnd/>
            </a:ln>
          </p:spPr>
        </p:pic>
        <p:sp>
          <p:nvSpPr>
            <p:cNvPr id="19487" name="Text Box 28"/>
            <p:cNvSpPr txBox="1">
              <a:spLocks noChangeArrowheads="1"/>
            </p:cNvSpPr>
            <p:nvPr/>
          </p:nvSpPr>
          <p:spPr bwMode="gray">
            <a:xfrm>
              <a:off x="484" y="999"/>
              <a:ext cx="258" cy="365"/>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2</a:t>
              </a:r>
            </a:p>
          </p:txBody>
        </p:sp>
      </p:grpSp>
      <p:sp>
        <p:nvSpPr>
          <p:cNvPr id="75800" name="Text Box 24"/>
          <p:cNvSpPr txBox="1">
            <a:spLocks noChangeArrowheads="1"/>
          </p:cNvSpPr>
          <p:nvPr/>
        </p:nvSpPr>
        <p:spPr bwMode="auto">
          <a:xfrm>
            <a:off x="801688" y="2717800"/>
            <a:ext cx="2433637" cy="457200"/>
          </a:xfrm>
          <a:prstGeom prst="rect">
            <a:avLst/>
          </a:prstGeom>
          <a:noFill/>
          <a:ln w="9525">
            <a:noFill/>
            <a:miter lim="800000"/>
            <a:headEnd/>
            <a:tailEnd/>
          </a:ln>
        </p:spPr>
        <p:txBody>
          <a:bodyPr wrap="none">
            <a:spAutoFit/>
          </a:bodyPr>
          <a:lstStyle/>
          <a:p>
            <a:r>
              <a:rPr lang="en-US" b="1">
                <a:solidFill>
                  <a:srgbClr val="00CC00"/>
                </a:solidFill>
              </a:rPr>
              <a:t>Bảy phần mười</a:t>
            </a:r>
          </a:p>
        </p:txBody>
      </p:sp>
      <p:sp>
        <p:nvSpPr>
          <p:cNvPr id="75801" name="Text Box 25"/>
          <p:cNvSpPr txBox="1">
            <a:spLocks noChangeArrowheads="1"/>
          </p:cNvSpPr>
          <p:nvPr/>
        </p:nvSpPr>
        <p:spPr bwMode="auto">
          <a:xfrm>
            <a:off x="768350" y="3529013"/>
            <a:ext cx="3094038" cy="457200"/>
          </a:xfrm>
          <a:prstGeom prst="rect">
            <a:avLst/>
          </a:prstGeom>
          <a:noFill/>
          <a:ln w="9525">
            <a:noFill/>
            <a:miter lim="800000"/>
            <a:headEnd/>
            <a:tailEnd/>
          </a:ln>
        </p:spPr>
        <p:txBody>
          <a:bodyPr wrap="none">
            <a:spAutoFit/>
          </a:bodyPr>
          <a:lstStyle/>
          <a:p>
            <a:r>
              <a:rPr lang="en-US" b="1">
                <a:solidFill>
                  <a:srgbClr val="00CC00"/>
                </a:solidFill>
              </a:rPr>
              <a:t>Hai mươi phần trăm</a:t>
            </a:r>
          </a:p>
        </p:txBody>
      </p:sp>
      <p:sp>
        <p:nvSpPr>
          <p:cNvPr id="75802" name="Text Box 26"/>
          <p:cNvSpPr txBox="1">
            <a:spLocks noChangeArrowheads="1"/>
          </p:cNvSpPr>
          <p:nvPr/>
        </p:nvSpPr>
        <p:spPr bwMode="auto">
          <a:xfrm>
            <a:off x="755650" y="4537075"/>
            <a:ext cx="5341938" cy="457200"/>
          </a:xfrm>
          <a:prstGeom prst="rect">
            <a:avLst/>
          </a:prstGeom>
          <a:noFill/>
          <a:ln w="9525">
            <a:noFill/>
            <a:miter lim="800000"/>
            <a:headEnd/>
            <a:tailEnd/>
          </a:ln>
        </p:spPr>
        <p:txBody>
          <a:bodyPr wrap="none">
            <a:spAutoFit/>
          </a:bodyPr>
          <a:lstStyle/>
          <a:p>
            <a:r>
              <a:rPr lang="en-US" b="1">
                <a:solidFill>
                  <a:srgbClr val="00CC00"/>
                </a:solidFill>
              </a:rPr>
              <a:t>Bốn trăm bảy mươi lăm phần nghìn</a:t>
            </a:r>
          </a:p>
        </p:txBody>
      </p:sp>
      <p:sp>
        <p:nvSpPr>
          <p:cNvPr id="75803" name="Text Box 27"/>
          <p:cNvSpPr txBox="1">
            <a:spLocks noChangeArrowheads="1"/>
          </p:cNvSpPr>
          <p:nvPr/>
        </p:nvSpPr>
        <p:spPr bwMode="auto">
          <a:xfrm>
            <a:off x="801688" y="5492750"/>
            <a:ext cx="2281237" cy="457200"/>
          </a:xfrm>
          <a:prstGeom prst="rect">
            <a:avLst/>
          </a:prstGeom>
          <a:noFill/>
          <a:ln w="9525">
            <a:noFill/>
            <a:miter lim="800000"/>
            <a:headEnd/>
            <a:tailEnd/>
          </a:ln>
        </p:spPr>
        <p:txBody>
          <a:bodyPr wrap="none">
            <a:spAutoFit/>
          </a:bodyPr>
          <a:lstStyle/>
          <a:p>
            <a:r>
              <a:rPr lang="en-US" b="1">
                <a:solidFill>
                  <a:srgbClr val="00CC00"/>
                </a:solidFill>
              </a:rPr>
              <a:t>Một phần triệu</a:t>
            </a:r>
          </a:p>
        </p:txBody>
      </p:sp>
      <p:grpSp>
        <p:nvGrpSpPr>
          <p:cNvPr id="3" name="Group 28"/>
          <p:cNvGrpSpPr>
            <a:grpSpLocks/>
          </p:cNvGrpSpPr>
          <p:nvPr/>
        </p:nvGrpSpPr>
        <p:grpSpPr bwMode="auto">
          <a:xfrm>
            <a:off x="6500813" y="2325688"/>
            <a:ext cx="720725" cy="946150"/>
            <a:chOff x="805" y="1175"/>
            <a:chExt cx="454" cy="596"/>
          </a:xfrm>
        </p:grpSpPr>
        <p:sp>
          <p:nvSpPr>
            <p:cNvPr id="19474" name="Text Box 29"/>
            <p:cNvSpPr txBox="1">
              <a:spLocks noChangeArrowheads="1"/>
            </p:cNvSpPr>
            <p:nvPr/>
          </p:nvSpPr>
          <p:spPr bwMode="auto">
            <a:xfrm>
              <a:off x="839" y="1175"/>
              <a:ext cx="366" cy="596"/>
            </a:xfrm>
            <a:prstGeom prst="rect">
              <a:avLst/>
            </a:prstGeom>
            <a:noFill/>
            <a:ln w="9525">
              <a:noFill/>
              <a:miter lim="800000"/>
              <a:headEnd/>
              <a:tailEnd/>
            </a:ln>
          </p:spPr>
          <p:txBody>
            <a:bodyPr wrap="none">
              <a:spAutoFit/>
            </a:bodyPr>
            <a:lstStyle/>
            <a:p>
              <a:pPr algn="ctr"/>
              <a:r>
                <a:rPr lang="en-US" sz="2800" b="1">
                  <a:solidFill>
                    <a:srgbClr val="CC00FF"/>
                  </a:solidFill>
                </a:rPr>
                <a:t>7</a:t>
              </a:r>
            </a:p>
            <a:p>
              <a:pPr algn="ctr"/>
              <a:r>
                <a:rPr lang="en-US" sz="2800" b="1">
                  <a:solidFill>
                    <a:srgbClr val="CC00FF"/>
                  </a:solidFill>
                </a:rPr>
                <a:t>10</a:t>
              </a:r>
            </a:p>
          </p:txBody>
        </p:sp>
        <p:sp>
          <p:nvSpPr>
            <p:cNvPr id="19475" name="Line 30"/>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grpSp>
        <p:nvGrpSpPr>
          <p:cNvPr id="4" name="Group 31"/>
          <p:cNvGrpSpPr>
            <a:grpSpLocks/>
          </p:cNvGrpSpPr>
          <p:nvPr/>
        </p:nvGrpSpPr>
        <p:grpSpPr bwMode="auto">
          <a:xfrm>
            <a:off x="6456363" y="3357563"/>
            <a:ext cx="779462" cy="946150"/>
            <a:chOff x="777" y="1175"/>
            <a:chExt cx="491" cy="596"/>
          </a:xfrm>
        </p:grpSpPr>
        <p:sp>
          <p:nvSpPr>
            <p:cNvPr id="19472" name="Text Box 32"/>
            <p:cNvSpPr txBox="1">
              <a:spLocks noChangeArrowheads="1"/>
            </p:cNvSpPr>
            <p:nvPr/>
          </p:nvSpPr>
          <p:spPr bwMode="auto">
            <a:xfrm>
              <a:off x="777" y="1175"/>
              <a:ext cx="491" cy="596"/>
            </a:xfrm>
            <a:prstGeom prst="rect">
              <a:avLst/>
            </a:prstGeom>
            <a:noFill/>
            <a:ln w="9525">
              <a:noFill/>
              <a:miter lim="800000"/>
              <a:headEnd/>
              <a:tailEnd/>
            </a:ln>
          </p:spPr>
          <p:txBody>
            <a:bodyPr wrap="none">
              <a:spAutoFit/>
            </a:bodyPr>
            <a:lstStyle/>
            <a:p>
              <a:pPr algn="ctr"/>
              <a:r>
                <a:rPr lang="en-US" sz="2800" b="1">
                  <a:solidFill>
                    <a:srgbClr val="CC00FF"/>
                  </a:solidFill>
                </a:rPr>
                <a:t>20</a:t>
              </a:r>
            </a:p>
            <a:p>
              <a:pPr algn="ctr"/>
              <a:r>
                <a:rPr lang="en-US" sz="2800" b="1">
                  <a:solidFill>
                    <a:srgbClr val="CC00FF"/>
                  </a:solidFill>
                </a:rPr>
                <a:t>100</a:t>
              </a:r>
            </a:p>
          </p:txBody>
        </p:sp>
        <p:sp>
          <p:nvSpPr>
            <p:cNvPr id="19473" name="Line 33"/>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grpSp>
        <p:nvGrpSpPr>
          <p:cNvPr id="5" name="Group 34"/>
          <p:cNvGrpSpPr>
            <a:grpSpLocks/>
          </p:cNvGrpSpPr>
          <p:nvPr/>
        </p:nvGrpSpPr>
        <p:grpSpPr bwMode="auto">
          <a:xfrm>
            <a:off x="6443663" y="4365625"/>
            <a:ext cx="977900" cy="946150"/>
            <a:chOff x="715" y="1175"/>
            <a:chExt cx="616" cy="596"/>
          </a:xfrm>
        </p:grpSpPr>
        <p:sp>
          <p:nvSpPr>
            <p:cNvPr id="19470" name="Text Box 35"/>
            <p:cNvSpPr txBox="1">
              <a:spLocks noChangeArrowheads="1"/>
            </p:cNvSpPr>
            <p:nvPr/>
          </p:nvSpPr>
          <p:spPr bwMode="auto">
            <a:xfrm>
              <a:off x="715" y="1175"/>
              <a:ext cx="616" cy="596"/>
            </a:xfrm>
            <a:prstGeom prst="rect">
              <a:avLst/>
            </a:prstGeom>
            <a:noFill/>
            <a:ln w="9525">
              <a:noFill/>
              <a:miter lim="800000"/>
              <a:headEnd/>
              <a:tailEnd/>
            </a:ln>
          </p:spPr>
          <p:txBody>
            <a:bodyPr wrap="none">
              <a:spAutoFit/>
            </a:bodyPr>
            <a:lstStyle/>
            <a:p>
              <a:pPr algn="ctr"/>
              <a:r>
                <a:rPr lang="en-US" sz="2800" b="1">
                  <a:solidFill>
                    <a:srgbClr val="CC00FF"/>
                  </a:solidFill>
                </a:rPr>
                <a:t>475</a:t>
              </a:r>
            </a:p>
            <a:p>
              <a:pPr algn="ctr"/>
              <a:r>
                <a:rPr lang="en-US" sz="2800" b="1">
                  <a:solidFill>
                    <a:srgbClr val="CC00FF"/>
                  </a:solidFill>
                </a:rPr>
                <a:t>1000</a:t>
              </a:r>
            </a:p>
          </p:txBody>
        </p:sp>
        <p:sp>
          <p:nvSpPr>
            <p:cNvPr id="19471" name="Line 36"/>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grpSp>
        <p:nvGrpSpPr>
          <p:cNvPr id="6" name="Group 40"/>
          <p:cNvGrpSpPr>
            <a:grpSpLocks/>
          </p:cNvGrpSpPr>
          <p:nvPr/>
        </p:nvGrpSpPr>
        <p:grpSpPr bwMode="auto">
          <a:xfrm>
            <a:off x="5848350" y="5373688"/>
            <a:ext cx="1819275" cy="946150"/>
            <a:chOff x="3684" y="3385"/>
            <a:chExt cx="1146" cy="596"/>
          </a:xfrm>
        </p:grpSpPr>
        <p:sp>
          <p:nvSpPr>
            <p:cNvPr id="19468" name="Text Box 38"/>
            <p:cNvSpPr txBox="1">
              <a:spLocks noChangeArrowheads="1"/>
            </p:cNvSpPr>
            <p:nvPr/>
          </p:nvSpPr>
          <p:spPr bwMode="auto">
            <a:xfrm>
              <a:off x="3715" y="3385"/>
              <a:ext cx="1115" cy="596"/>
            </a:xfrm>
            <a:prstGeom prst="rect">
              <a:avLst/>
            </a:prstGeom>
            <a:noFill/>
            <a:ln w="9525">
              <a:noFill/>
              <a:miter lim="800000"/>
              <a:headEnd/>
              <a:tailEnd/>
            </a:ln>
          </p:spPr>
          <p:txBody>
            <a:bodyPr wrap="none">
              <a:spAutoFit/>
            </a:bodyPr>
            <a:lstStyle/>
            <a:p>
              <a:pPr algn="ctr"/>
              <a:r>
                <a:rPr lang="en-US" sz="2800" b="1">
                  <a:solidFill>
                    <a:srgbClr val="CC00FF"/>
                  </a:solidFill>
                </a:rPr>
                <a:t>1</a:t>
              </a:r>
            </a:p>
            <a:p>
              <a:pPr algn="ctr"/>
              <a:r>
                <a:rPr lang="en-US" sz="2800" b="1">
                  <a:solidFill>
                    <a:srgbClr val="CC00FF"/>
                  </a:solidFill>
                </a:rPr>
                <a:t>1 000 000</a:t>
              </a:r>
            </a:p>
          </p:txBody>
        </p:sp>
        <p:sp>
          <p:nvSpPr>
            <p:cNvPr id="19469" name="Line 39"/>
            <p:cNvSpPr>
              <a:spLocks noChangeShapeType="1"/>
            </p:cNvSpPr>
            <p:nvPr/>
          </p:nvSpPr>
          <p:spPr bwMode="auto">
            <a:xfrm>
              <a:off x="3684" y="3690"/>
              <a:ext cx="1140" cy="0"/>
            </a:xfrm>
            <a:prstGeom prst="line">
              <a:avLst/>
            </a:prstGeom>
            <a:noFill/>
            <a:ln w="19050">
              <a:solidFill>
                <a:srgbClr val="CC00CC"/>
              </a:solidFill>
              <a:round/>
              <a:headEnd/>
              <a:tailEnd/>
            </a:ln>
          </p:spPr>
          <p:txBody>
            <a:bodyPr/>
            <a:lstStyle/>
            <a:p>
              <a:endParaRPr lang="en-US"/>
            </a:p>
          </p:txBody>
        </p:sp>
      </p:gr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7" presetClass="entr" presetSubtype="0" fill="hold" grpId="0" nodeType="clickEffect">
                                  <p:stCondLst>
                                    <p:cond delay="0"/>
                                  </p:stCondLst>
                                  <p:childTnLst>
                                    <p:set>
                                      <p:cBhvr>
                                        <p:cTn id="14" dur="1" fill="hold">
                                          <p:stCondLst>
                                            <p:cond delay="0"/>
                                          </p:stCondLst>
                                        </p:cTn>
                                        <p:tgtEl>
                                          <p:spTgt spid="75800"/>
                                        </p:tgtEl>
                                        <p:attrNameLst>
                                          <p:attrName>style.visibility</p:attrName>
                                        </p:attrNameLst>
                                      </p:cBhvr>
                                      <p:to>
                                        <p:strVal val="visible"/>
                                      </p:to>
                                    </p:set>
                                    <p:animEffect transition="in" filter="fade">
                                      <p:cBhvr>
                                        <p:cTn id="15" dur="1000"/>
                                        <p:tgtEl>
                                          <p:spTgt spid="75800"/>
                                        </p:tgtEl>
                                      </p:cBhvr>
                                    </p:animEffect>
                                    <p:anim calcmode="lin" valueType="num">
                                      <p:cBhvr>
                                        <p:cTn id="16" dur="1000" fill="hold"/>
                                        <p:tgtEl>
                                          <p:spTgt spid="75800"/>
                                        </p:tgtEl>
                                        <p:attrNameLst>
                                          <p:attrName>ppt_x</p:attrName>
                                        </p:attrNameLst>
                                      </p:cBhvr>
                                      <p:tavLst>
                                        <p:tav tm="0">
                                          <p:val>
                                            <p:strVal val="#ppt_x"/>
                                          </p:val>
                                        </p:tav>
                                        <p:tav tm="100000">
                                          <p:val>
                                            <p:strVal val="#ppt_x"/>
                                          </p:val>
                                        </p:tav>
                                      </p:tavLst>
                                    </p:anim>
                                    <p:anim calcmode="lin" valueType="num">
                                      <p:cBhvr>
                                        <p:cTn id="17" dur="1000" fill="hold"/>
                                        <p:tgtEl>
                                          <p:spTgt spid="75800"/>
                                        </p:tgtEl>
                                        <p:attrNameLst>
                                          <p:attrName>ppt_y</p:attrName>
                                        </p:attrNameLst>
                                      </p:cBhvr>
                                      <p:tavLst>
                                        <p:tav tm="0">
                                          <p:val>
                                            <p:strVal val="#ppt_y-.1"/>
                                          </p:val>
                                        </p:tav>
                                        <p:tav tm="100000">
                                          <p:val>
                                            <p:strVal val="#ppt_y"/>
                                          </p:val>
                                        </p:tav>
                                      </p:tavLst>
                                    </p:anim>
                                  </p:childTnLst>
                                </p:cTn>
                              </p:par>
                              <p:par>
                                <p:cTn id="18" presetID="47" presetClass="entr" presetSubtype="0" fill="hold" grpId="0" nodeType="withEffect">
                                  <p:stCondLst>
                                    <p:cond delay="0"/>
                                  </p:stCondLst>
                                  <p:childTnLst>
                                    <p:set>
                                      <p:cBhvr>
                                        <p:cTn id="19" dur="1" fill="hold">
                                          <p:stCondLst>
                                            <p:cond delay="0"/>
                                          </p:stCondLst>
                                        </p:cTn>
                                        <p:tgtEl>
                                          <p:spTgt spid="75801"/>
                                        </p:tgtEl>
                                        <p:attrNameLst>
                                          <p:attrName>style.visibility</p:attrName>
                                        </p:attrNameLst>
                                      </p:cBhvr>
                                      <p:to>
                                        <p:strVal val="visible"/>
                                      </p:to>
                                    </p:set>
                                    <p:animEffect transition="in" filter="fade">
                                      <p:cBhvr>
                                        <p:cTn id="20" dur="1000"/>
                                        <p:tgtEl>
                                          <p:spTgt spid="75801"/>
                                        </p:tgtEl>
                                      </p:cBhvr>
                                    </p:animEffect>
                                    <p:anim calcmode="lin" valueType="num">
                                      <p:cBhvr>
                                        <p:cTn id="21" dur="1000" fill="hold"/>
                                        <p:tgtEl>
                                          <p:spTgt spid="75801"/>
                                        </p:tgtEl>
                                        <p:attrNameLst>
                                          <p:attrName>ppt_x</p:attrName>
                                        </p:attrNameLst>
                                      </p:cBhvr>
                                      <p:tavLst>
                                        <p:tav tm="0">
                                          <p:val>
                                            <p:strVal val="#ppt_x"/>
                                          </p:val>
                                        </p:tav>
                                        <p:tav tm="100000">
                                          <p:val>
                                            <p:strVal val="#ppt_x"/>
                                          </p:val>
                                        </p:tav>
                                      </p:tavLst>
                                    </p:anim>
                                    <p:anim calcmode="lin" valueType="num">
                                      <p:cBhvr>
                                        <p:cTn id="22" dur="1000" fill="hold"/>
                                        <p:tgtEl>
                                          <p:spTgt spid="75801"/>
                                        </p:tgtEl>
                                        <p:attrNameLst>
                                          <p:attrName>ppt_y</p:attrName>
                                        </p:attrNameLst>
                                      </p:cBhvr>
                                      <p:tavLst>
                                        <p:tav tm="0">
                                          <p:val>
                                            <p:strVal val="#ppt_y-.1"/>
                                          </p:val>
                                        </p:tav>
                                        <p:tav tm="100000">
                                          <p:val>
                                            <p:strVal val="#ppt_y"/>
                                          </p:val>
                                        </p:tav>
                                      </p:tavLst>
                                    </p:anim>
                                  </p:childTnLst>
                                </p:cTn>
                              </p:par>
                              <p:par>
                                <p:cTn id="23" presetID="47" presetClass="entr" presetSubtype="0" fill="hold" grpId="0" nodeType="withEffect">
                                  <p:stCondLst>
                                    <p:cond delay="0"/>
                                  </p:stCondLst>
                                  <p:childTnLst>
                                    <p:set>
                                      <p:cBhvr>
                                        <p:cTn id="24" dur="1" fill="hold">
                                          <p:stCondLst>
                                            <p:cond delay="0"/>
                                          </p:stCondLst>
                                        </p:cTn>
                                        <p:tgtEl>
                                          <p:spTgt spid="75802"/>
                                        </p:tgtEl>
                                        <p:attrNameLst>
                                          <p:attrName>style.visibility</p:attrName>
                                        </p:attrNameLst>
                                      </p:cBhvr>
                                      <p:to>
                                        <p:strVal val="visible"/>
                                      </p:to>
                                    </p:set>
                                    <p:animEffect transition="in" filter="fade">
                                      <p:cBhvr>
                                        <p:cTn id="25" dur="1000"/>
                                        <p:tgtEl>
                                          <p:spTgt spid="75802"/>
                                        </p:tgtEl>
                                      </p:cBhvr>
                                    </p:animEffect>
                                    <p:anim calcmode="lin" valueType="num">
                                      <p:cBhvr>
                                        <p:cTn id="26" dur="1000" fill="hold"/>
                                        <p:tgtEl>
                                          <p:spTgt spid="75802"/>
                                        </p:tgtEl>
                                        <p:attrNameLst>
                                          <p:attrName>ppt_x</p:attrName>
                                        </p:attrNameLst>
                                      </p:cBhvr>
                                      <p:tavLst>
                                        <p:tav tm="0">
                                          <p:val>
                                            <p:strVal val="#ppt_x"/>
                                          </p:val>
                                        </p:tav>
                                        <p:tav tm="100000">
                                          <p:val>
                                            <p:strVal val="#ppt_x"/>
                                          </p:val>
                                        </p:tav>
                                      </p:tavLst>
                                    </p:anim>
                                    <p:anim calcmode="lin" valueType="num">
                                      <p:cBhvr>
                                        <p:cTn id="27" dur="1000" fill="hold"/>
                                        <p:tgtEl>
                                          <p:spTgt spid="75802"/>
                                        </p:tgtEl>
                                        <p:attrNameLst>
                                          <p:attrName>ppt_y</p:attrName>
                                        </p:attrNameLst>
                                      </p:cBhvr>
                                      <p:tavLst>
                                        <p:tav tm="0">
                                          <p:val>
                                            <p:strVal val="#ppt_y-.1"/>
                                          </p:val>
                                        </p:tav>
                                        <p:tav tm="100000">
                                          <p:val>
                                            <p:strVal val="#ppt_y"/>
                                          </p:val>
                                        </p:tav>
                                      </p:tavLst>
                                    </p:anim>
                                  </p:childTnLst>
                                </p:cTn>
                              </p:par>
                              <p:par>
                                <p:cTn id="28" presetID="47" presetClass="entr" presetSubtype="0" fill="hold" grpId="0" nodeType="withEffect">
                                  <p:stCondLst>
                                    <p:cond delay="0"/>
                                  </p:stCondLst>
                                  <p:childTnLst>
                                    <p:set>
                                      <p:cBhvr>
                                        <p:cTn id="29" dur="1" fill="hold">
                                          <p:stCondLst>
                                            <p:cond delay="0"/>
                                          </p:stCondLst>
                                        </p:cTn>
                                        <p:tgtEl>
                                          <p:spTgt spid="75803"/>
                                        </p:tgtEl>
                                        <p:attrNameLst>
                                          <p:attrName>style.visibility</p:attrName>
                                        </p:attrNameLst>
                                      </p:cBhvr>
                                      <p:to>
                                        <p:strVal val="visible"/>
                                      </p:to>
                                    </p:set>
                                    <p:animEffect transition="in" filter="fade">
                                      <p:cBhvr>
                                        <p:cTn id="30" dur="1000"/>
                                        <p:tgtEl>
                                          <p:spTgt spid="75803"/>
                                        </p:tgtEl>
                                      </p:cBhvr>
                                    </p:animEffect>
                                    <p:anim calcmode="lin" valueType="num">
                                      <p:cBhvr>
                                        <p:cTn id="31" dur="1000" fill="hold"/>
                                        <p:tgtEl>
                                          <p:spTgt spid="75803"/>
                                        </p:tgtEl>
                                        <p:attrNameLst>
                                          <p:attrName>ppt_x</p:attrName>
                                        </p:attrNameLst>
                                      </p:cBhvr>
                                      <p:tavLst>
                                        <p:tav tm="0">
                                          <p:val>
                                            <p:strVal val="#ppt_x"/>
                                          </p:val>
                                        </p:tav>
                                        <p:tav tm="100000">
                                          <p:val>
                                            <p:strVal val="#ppt_x"/>
                                          </p:val>
                                        </p:tav>
                                      </p:tavLst>
                                    </p:anim>
                                    <p:anim calcmode="lin" valueType="num">
                                      <p:cBhvr>
                                        <p:cTn id="32" dur="1000" fill="hold"/>
                                        <p:tgtEl>
                                          <p:spTgt spid="75803"/>
                                        </p:tgtEl>
                                        <p:attrNameLst>
                                          <p:attrName>ppt_y</p:attrName>
                                        </p:attrNameLst>
                                      </p:cBhvr>
                                      <p:tavLst>
                                        <p:tav tm="0">
                                          <p:val>
                                            <p:strVal val="#ppt_y-.1"/>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53" presetClass="entr" presetSubtype="0"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anim calcmode="lin" valueType="num">
                                      <p:cBhvr>
                                        <p:cTn id="37" dur="2000" fill="hold"/>
                                        <p:tgtEl>
                                          <p:spTgt spid="3"/>
                                        </p:tgtEl>
                                        <p:attrNameLst>
                                          <p:attrName>ppt_w</p:attrName>
                                        </p:attrNameLst>
                                      </p:cBhvr>
                                      <p:tavLst>
                                        <p:tav tm="0">
                                          <p:val>
                                            <p:fltVal val="0"/>
                                          </p:val>
                                        </p:tav>
                                        <p:tav tm="100000">
                                          <p:val>
                                            <p:strVal val="#ppt_w"/>
                                          </p:val>
                                        </p:tav>
                                      </p:tavLst>
                                    </p:anim>
                                    <p:anim calcmode="lin" valueType="num">
                                      <p:cBhvr>
                                        <p:cTn id="38" dur="2000" fill="hold"/>
                                        <p:tgtEl>
                                          <p:spTgt spid="3"/>
                                        </p:tgtEl>
                                        <p:attrNameLst>
                                          <p:attrName>ppt_h</p:attrName>
                                        </p:attrNameLst>
                                      </p:cBhvr>
                                      <p:tavLst>
                                        <p:tav tm="0">
                                          <p:val>
                                            <p:fltVal val="0"/>
                                          </p:val>
                                        </p:tav>
                                        <p:tav tm="100000">
                                          <p:val>
                                            <p:strVal val="#ppt_h"/>
                                          </p:val>
                                        </p:tav>
                                      </p:tavLst>
                                    </p:anim>
                                    <p:animEffect transition="in" filter="fade">
                                      <p:cBhvr>
                                        <p:cTn id="39" dur="2000"/>
                                        <p:tgtEl>
                                          <p:spTgt spid="3"/>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53" presetClass="entr" presetSubtype="0" fill="hold" nodeType="clickEffect">
                                  <p:stCondLst>
                                    <p:cond delay="0"/>
                                  </p:stCondLst>
                                  <p:childTnLst>
                                    <p:set>
                                      <p:cBhvr>
                                        <p:cTn id="43" dur="1" fill="hold">
                                          <p:stCondLst>
                                            <p:cond delay="0"/>
                                          </p:stCondLst>
                                        </p:cTn>
                                        <p:tgtEl>
                                          <p:spTgt spid="4"/>
                                        </p:tgtEl>
                                        <p:attrNameLst>
                                          <p:attrName>style.visibility</p:attrName>
                                        </p:attrNameLst>
                                      </p:cBhvr>
                                      <p:to>
                                        <p:strVal val="visible"/>
                                      </p:to>
                                    </p:set>
                                    <p:anim calcmode="lin" valueType="num">
                                      <p:cBhvr>
                                        <p:cTn id="44" dur="2000" fill="hold"/>
                                        <p:tgtEl>
                                          <p:spTgt spid="4"/>
                                        </p:tgtEl>
                                        <p:attrNameLst>
                                          <p:attrName>ppt_w</p:attrName>
                                        </p:attrNameLst>
                                      </p:cBhvr>
                                      <p:tavLst>
                                        <p:tav tm="0">
                                          <p:val>
                                            <p:fltVal val="0"/>
                                          </p:val>
                                        </p:tav>
                                        <p:tav tm="100000">
                                          <p:val>
                                            <p:strVal val="#ppt_w"/>
                                          </p:val>
                                        </p:tav>
                                      </p:tavLst>
                                    </p:anim>
                                    <p:anim calcmode="lin" valueType="num">
                                      <p:cBhvr>
                                        <p:cTn id="45" dur="2000" fill="hold"/>
                                        <p:tgtEl>
                                          <p:spTgt spid="4"/>
                                        </p:tgtEl>
                                        <p:attrNameLst>
                                          <p:attrName>ppt_h</p:attrName>
                                        </p:attrNameLst>
                                      </p:cBhvr>
                                      <p:tavLst>
                                        <p:tav tm="0">
                                          <p:val>
                                            <p:fltVal val="0"/>
                                          </p:val>
                                        </p:tav>
                                        <p:tav tm="100000">
                                          <p:val>
                                            <p:strVal val="#ppt_h"/>
                                          </p:val>
                                        </p:tav>
                                      </p:tavLst>
                                    </p:anim>
                                    <p:animEffect transition="in" filter="fade">
                                      <p:cBhvr>
                                        <p:cTn id="46" dur="2000"/>
                                        <p:tgtEl>
                                          <p:spTgt spid="4"/>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3" presetClass="entr" presetSubtype="0" fill="hold" nodeType="clickEffect">
                                  <p:stCondLst>
                                    <p:cond delay="0"/>
                                  </p:stCondLst>
                                  <p:childTnLst>
                                    <p:set>
                                      <p:cBhvr>
                                        <p:cTn id="50" dur="1" fill="hold">
                                          <p:stCondLst>
                                            <p:cond delay="0"/>
                                          </p:stCondLst>
                                        </p:cTn>
                                        <p:tgtEl>
                                          <p:spTgt spid="5"/>
                                        </p:tgtEl>
                                        <p:attrNameLst>
                                          <p:attrName>style.visibility</p:attrName>
                                        </p:attrNameLst>
                                      </p:cBhvr>
                                      <p:to>
                                        <p:strVal val="visible"/>
                                      </p:to>
                                    </p:set>
                                    <p:anim calcmode="lin" valueType="num">
                                      <p:cBhvr>
                                        <p:cTn id="51" dur="2000" fill="hold"/>
                                        <p:tgtEl>
                                          <p:spTgt spid="5"/>
                                        </p:tgtEl>
                                        <p:attrNameLst>
                                          <p:attrName>ppt_w</p:attrName>
                                        </p:attrNameLst>
                                      </p:cBhvr>
                                      <p:tavLst>
                                        <p:tav tm="0">
                                          <p:val>
                                            <p:fltVal val="0"/>
                                          </p:val>
                                        </p:tav>
                                        <p:tav tm="100000">
                                          <p:val>
                                            <p:strVal val="#ppt_w"/>
                                          </p:val>
                                        </p:tav>
                                      </p:tavLst>
                                    </p:anim>
                                    <p:anim calcmode="lin" valueType="num">
                                      <p:cBhvr>
                                        <p:cTn id="52" dur="2000" fill="hold"/>
                                        <p:tgtEl>
                                          <p:spTgt spid="5"/>
                                        </p:tgtEl>
                                        <p:attrNameLst>
                                          <p:attrName>ppt_h</p:attrName>
                                        </p:attrNameLst>
                                      </p:cBhvr>
                                      <p:tavLst>
                                        <p:tav tm="0">
                                          <p:val>
                                            <p:fltVal val="0"/>
                                          </p:val>
                                        </p:tav>
                                        <p:tav tm="100000">
                                          <p:val>
                                            <p:strVal val="#ppt_h"/>
                                          </p:val>
                                        </p:tav>
                                      </p:tavLst>
                                    </p:anim>
                                    <p:animEffect transition="in" filter="fade">
                                      <p:cBhvr>
                                        <p:cTn id="53" dur="2000"/>
                                        <p:tgtEl>
                                          <p:spTgt spid="5"/>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53" presetClass="entr" presetSubtype="0" fill="hold" nodeType="clickEffect">
                                  <p:stCondLst>
                                    <p:cond delay="0"/>
                                  </p:stCondLst>
                                  <p:childTnLst>
                                    <p:set>
                                      <p:cBhvr>
                                        <p:cTn id="57" dur="1" fill="hold">
                                          <p:stCondLst>
                                            <p:cond delay="0"/>
                                          </p:stCondLst>
                                        </p:cTn>
                                        <p:tgtEl>
                                          <p:spTgt spid="6"/>
                                        </p:tgtEl>
                                        <p:attrNameLst>
                                          <p:attrName>style.visibility</p:attrName>
                                        </p:attrNameLst>
                                      </p:cBhvr>
                                      <p:to>
                                        <p:strVal val="visible"/>
                                      </p:to>
                                    </p:set>
                                    <p:anim calcmode="lin" valueType="num">
                                      <p:cBhvr>
                                        <p:cTn id="58" dur="2000" fill="hold"/>
                                        <p:tgtEl>
                                          <p:spTgt spid="6"/>
                                        </p:tgtEl>
                                        <p:attrNameLst>
                                          <p:attrName>ppt_w</p:attrName>
                                        </p:attrNameLst>
                                      </p:cBhvr>
                                      <p:tavLst>
                                        <p:tav tm="0">
                                          <p:val>
                                            <p:fltVal val="0"/>
                                          </p:val>
                                        </p:tav>
                                        <p:tav tm="100000">
                                          <p:val>
                                            <p:strVal val="#ppt_w"/>
                                          </p:val>
                                        </p:tav>
                                      </p:tavLst>
                                    </p:anim>
                                    <p:anim calcmode="lin" valueType="num">
                                      <p:cBhvr>
                                        <p:cTn id="59" dur="2000" fill="hold"/>
                                        <p:tgtEl>
                                          <p:spTgt spid="6"/>
                                        </p:tgtEl>
                                        <p:attrNameLst>
                                          <p:attrName>ppt_h</p:attrName>
                                        </p:attrNameLst>
                                      </p:cBhvr>
                                      <p:tavLst>
                                        <p:tav tm="0">
                                          <p:val>
                                            <p:fltVal val="0"/>
                                          </p:val>
                                        </p:tav>
                                        <p:tav tm="100000">
                                          <p:val>
                                            <p:strVal val="#ppt_h"/>
                                          </p:val>
                                        </p:tav>
                                      </p:tavLst>
                                    </p:anim>
                                    <p:animEffect transition="in" filter="fade">
                                      <p:cBhvr>
                                        <p:cTn id="6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800" grpId="0"/>
      <p:bldP spid="75801" grpId="0"/>
      <p:bldP spid="75802" grpId="0"/>
      <p:bldP spid="7580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WordArt 2"/>
          <p:cNvSpPr>
            <a:spLocks noChangeArrowheads="1" noChangeShapeType="1" noTextEdit="1"/>
          </p:cNvSpPr>
          <p:nvPr/>
        </p:nvSpPr>
        <p:spPr bwMode="auto">
          <a:xfrm>
            <a:off x="862013" y="511175"/>
            <a:ext cx="2808287" cy="523875"/>
          </a:xfrm>
          <a:prstGeom prst="rect">
            <a:avLst/>
          </a:prstGeom>
        </p:spPr>
        <p:txBody>
          <a:bodyPr wrap="none" fromWordArt="1">
            <a:prstTxWarp prst="textPlain">
              <a:avLst>
                <a:gd name="adj" fmla="val 50000"/>
              </a:avLst>
            </a:prstTxWarp>
          </a:bodyPr>
          <a:lstStyle/>
          <a:p>
            <a:pPr algn="ctr"/>
            <a:r>
              <a:rPr lang="en-US" sz="3600" i="1" kern="10">
                <a:ln w="0">
                  <a:solidFill>
                    <a:schemeClr val="tx2"/>
                  </a:solidFill>
                  <a:round/>
                  <a:headEnd/>
                  <a:tailEnd/>
                </a:ln>
                <a:solidFill>
                  <a:srgbClr val="FFFFFF"/>
                </a:solidFill>
                <a:effectLst>
                  <a:outerShdw dist="35921" dir="2700000" algn="ctr" rotWithShape="0">
                    <a:srgbClr val="808080">
                      <a:alpha val="79999"/>
                    </a:srgbClr>
                  </a:outerShdw>
                </a:effectLst>
                <a:latin typeface="Arial"/>
                <a:cs typeface="Arial"/>
              </a:rPr>
              <a:t>LUYỆN TẬP</a:t>
            </a:r>
          </a:p>
        </p:txBody>
      </p:sp>
      <p:grpSp>
        <p:nvGrpSpPr>
          <p:cNvPr id="2" name="Group 24"/>
          <p:cNvGrpSpPr>
            <a:grpSpLocks/>
          </p:cNvGrpSpPr>
          <p:nvPr/>
        </p:nvGrpSpPr>
        <p:grpSpPr bwMode="auto">
          <a:xfrm>
            <a:off x="539750" y="1557338"/>
            <a:ext cx="7561263" cy="685800"/>
            <a:chOff x="340" y="981"/>
            <a:chExt cx="4763" cy="432"/>
          </a:xfrm>
        </p:grpSpPr>
        <p:sp>
          <p:nvSpPr>
            <p:cNvPr id="20571" name="AutoShape 17"/>
            <p:cNvSpPr>
              <a:spLocks noChangeArrowheads="1"/>
            </p:cNvSpPr>
            <p:nvPr/>
          </p:nvSpPr>
          <p:spPr bwMode="auto">
            <a:xfrm>
              <a:off x="554" y="1010"/>
              <a:ext cx="2714" cy="345"/>
            </a:xfrm>
            <a:prstGeom prst="roundRect">
              <a:avLst>
                <a:gd name="adj" fmla="val 50000"/>
              </a:avLst>
            </a:prstGeom>
            <a:gradFill rotWithShape="1">
              <a:gsLst>
                <a:gs pos="0">
                  <a:srgbClr val="F9F5D5"/>
                </a:gs>
                <a:gs pos="100000">
                  <a:srgbClr val="F5EEB7"/>
                </a:gs>
              </a:gsLst>
              <a:lin ang="0" scaled="1"/>
            </a:gradFill>
            <a:ln w="38100" algn="ctr">
              <a:solidFill>
                <a:srgbClr val="74A731"/>
              </a:solidFill>
              <a:round/>
              <a:headEnd/>
              <a:tailEnd/>
            </a:ln>
          </p:spPr>
          <p:txBody>
            <a:bodyPr vert="eaVert" wrap="none" anchor="ctr"/>
            <a:lstStyle/>
            <a:p>
              <a:pPr algn="r" rtl="1"/>
              <a:endParaRPr lang="en-US" sz="1800">
                <a:solidFill>
                  <a:schemeClr val="tx1"/>
                </a:solidFill>
              </a:endParaRPr>
            </a:p>
          </p:txBody>
        </p:sp>
        <p:sp>
          <p:nvSpPr>
            <p:cNvPr id="20572" name="Oval 18"/>
            <p:cNvSpPr>
              <a:spLocks noChangeArrowheads="1"/>
            </p:cNvSpPr>
            <p:nvPr/>
          </p:nvSpPr>
          <p:spPr bwMode="auto">
            <a:xfrm rot="1758052">
              <a:off x="354" y="996"/>
              <a:ext cx="514" cy="417"/>
            </a:xfrm>
            <a:prstGeom prst="ellipse">
              <a:avLst/>
            </a:prstGeom>
            <a:gradFill rotWithShape="1">
              <a:gsLst>
                <a:gs pos="0">
                  <a:srgbClr val="006600"/>
                </a:gs>
                <a:gs pos="100000">
                  <a:srgbClr val="002F00"/>
                </a:gs>
              </a:gsLst>
              <a:lin ang="5400000" scaled="1"/>
            </a:gradFill>
            <a:ln w="9525">
              <a:noFill/>
              <a:round/>
              <a:headEnd/>
              <a:tailEnd/>
            </a:ln>
          </p:spPr>
          <p:txBody>
            <a:bodyPr wrap="none" anchor="ctr"/>
            <a:lstStyle/>
            <a:p>
              <a:pPr algn="r" rtl="1"/>
              <a:endParaRPr lang="en-US" sz="1800">
                <a:solidFill>
                  <a:schemeClr val="tx1"/>
                </a:solidFill>
              </a:endParaRPr>
            </a:p>
          </p:txBody>
        </p:sp>
        <p:sp>
          <p:nvSpPr>
            <p:cNvPr id="20573" name="Oval 19"/>
            <p:cNvSpPr>
              <a:spLocks noChangeArrowheads="1"/>
            </p:cNvSpPr>
            <p:nvPr/>
          </p:nvSpPr>
          <p:spPr bwMode="auto">
            <a:xfrm rot="1758052">
              <a:off x="340" y="981"/>
              <a:ext cx="514" cy="417"/>
            </a:xfrm>
            <a:prstGeom prst="ellipse">
              <a:avLst/>
            </a:prstGeom>
            <a:gradFill rotWithShape="1">
              <a:gsLst>
                <a:gs pos="0">
                  <a:srgbClr val="74A731"/>
                </a:gs>
                <a:gs pos="100000">
                  <a:srgbClr val="364D17"/>
                </a:gs>
              </a:gsLst>
              <a:lin ang="5400000" scaled="1"/>
            </a:gradFill>
            <a:ln w="9525">
              <a:noFill/>
              <a:round/>
              <a:headEnd/>
              <a:tailEnd/>
            </a:ln>
          </p:spPr>
          <p:txBody>
            <a:bodyPr wrap="none" anchor="ctr"/>
            <a:lstStyle/>
            <a:p>
              <a:pPr algn="r" rtl="1"/>
              <a:endParaRPr lang="en-US" sz="1800">
                <a:solidFill>
                  <a:schemeClr val="tx1"/>
                </a:solidFill>
              </a:endParaRPr>
            </a:p>
          </p:txBody>
        </p:sp>
        <p:sp>
          <p:nvSpPr>
            <p:cNvPr id="20574" name="Oval 20"/>
            <p:cNvSpPr>
              <a:spLocks noChangeArrowheads="1"/>
            </p:cNvSpPr>
            <p:nvPr/>
          </p:nvSpPr>
          <p:spPr bwMode="auto">
            <a:xfrm>
              <a:off x="391" y="1007"/>
              <a:ext cx="231" cy="235"/>
            </a:xfrm>
            <a:prstGeom prst="ellipse">
              <a:avLst/>
            </a:prstGeom>
            <a:gradFill rotWithShape="1">
              <a:gsLst>
                <a:gs pos="0">
                  <a:srgbClr val="FFFFFF">
                    <a:alpha val="50000"/>
                  </a:srgbClr>
                </a:gs>
                <a:gs pos="100000">
                  <a:srgbClr val="767676">
                    <a:alpha val="0"/>
                  </a:srgbClr>
                </a:gs>
              </a:gsLst>
              <a:lin ang="5400000" scaled="1"/>
            </a:gradFill>
            <a:ln w="9525">
              <a:noFill/>
              <a:round/>
              <a:headEnd/>
              <a:tailEnd/>
            </a:ln>
          </p:spPr>
          <p:txBody>
            <a:bodyPr wrap="none" anchor="ctr"/>
            <a:lstStyle/>
            <a:p>
              <a:pPr algn="r" rtl="1"/>
              <a:endParaRPr lang="en-US" sz="1800">
                <a:solidFill>
                  <a:schemeClr val="tx1"/>
                </a:solidFill>
              </a:endParaRPr>
            </a:p>
          </p:txBody>
        </p:sp>
        <p:sp>
          <p:nvSpPr>
            <p:cNvPr id="20575" name="Text Box 21"/>
            <p:cNvSpPr txBox="1">
              <a:spLocks noChangeArrowheads="1"/>
            </p:cNvSpPr>
            <p:nvPr/>
          </p:nvSpPr>
          <p:spPr bwMode="auto">
            <a:xfrm>
              <a:off x="820" y="1029"/>
              <a:ext cx="2160" cy="288"/>
            </a:xfrm>
            <a:prstGeom prst="rect">
              <a:avLst/>
            </a:prstGeom>
            <a:noFill/>
            <a:ln w="9525" algn="ctr">
              <a:noFill/>
              <a:miter lim="800000"/>
              <a:headEnd/>
              <a:tailEnd/>
            </a:ln>
          </p:spPr>
          <p:txBody>
            <a:bodyPr>
              <a:spAutoFit/>
            </a:bodyPr>
            <a:lstStyle/>
            <a:p>
              <a:pPr algn="ctr" eaLnBrk="0" hangingPunct="0"/>
              <a:r>
                <a:rPr lang="en-US" b="1">
                  <a:solidFill>
                    <a:srgbClr val="000000"/>
                  </a:solidFill>
                </a:rPr>
                <a:t>Click to add Title</a:t>
              </a:r>
            </a:p>
          </p:txBody>
        </p:sp>
        <p:sp>
          <p:nvSpPr>
            <p:cNvPr id="20576" name="Text Box 22"/>
            <p:cNvSpPr txBox="1">
              <a:spLocks noChangeArrowheads="1"/>
            </p:cNvSpPr>
            <p:nvPr/>
          </p:nvSpPr>
          <p:spPr bwMode="auto">
            <a:xfrm>
              <a:off x="460" y="999"/>
              <a:ext cx="258" cy="365"/>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2</a:t>
              </a:r>
            </a:p>
          </p:txBody>
        </p:sp>
        <p:sp>
          <p:nvSpPr>
            <p:cNvPr id="20577" name="AutoShape 23"/>
            <p:cNvSpPr>
              <a:spLocks noChangeArrowheads="1"/>
            </p:cNvSpPr>
            <p:nvPr/>
          </p:nvSpPr>
          <p:spPr bwMode="gray">
            <a:xfrm>
              <a:off x="554" y="1010"/>
              <a:ext cx="4549" cy="345"/>
            </a:xfrm>
            <a:prstGeom prst="roundRect">
              <a:avLst>
                <a:gd name="adj" fmla="val 50000"/>
              </a:avLst>
            </a:prstGeom>
            <a:gradFill rotWithShape="1">
              <a:gsLst>
                <a:gs pos="0">
                  <a:srgbClr val="66CCFF"/>
                </a:gs>
                <a:gs pos="100000">
                  <a:srgbClr val="D5D8FF"/>
                </a:gs>
              </a:gsLst>
              <a:lin ang="0" scaled="1"/>
            </a:gradFill>
            <a:ln w="38100" algn="ctr">
              <a:solidFill>
                <a:srgbClr val="6D85E9"/>
              </a:solidFill>
              <a:round/>
              <a:headEnd/>
              <a:tailEnd/>
            </a:ln>
          </p:spPr>
          <p:txBody>
            <a:bodyPr vert="eaVert" wrap="none" anchor="ctr"/>
            <a:lstStyle/>
            <a:p>
              <a:pPr algn="r" rtl="1"/>
              <a:endParaRPr lang="en-US" sz="1800">
                <a:solidFill>
                  <a:schemeClr val="tx1"/>
                </a:solidFill>
              </a:endParaRPr>
            </a:p>
          </p:txBody>
        </p:sp>
        <p:sp>
          <p:nvSpPr>
            <p:cNvPr id="20578" name="Oval 24"/>
            <p:cNvSpPr>
              <a:spLocks noChangeArrowheads="1"/>
            </p:cNvSpPr>
            <p:nvPr/>
          </p:nvSpPr>
          <p:spPr bwMode="gray">
            <a:xfrm rot="1758052">
              <a:off x="354" y="996"/>
              <a:ext cx="514" cy="417"/>
            </a:xfrm>
            <a:prstGeom prst="ellipse">
              <a:avLst/>
            </a:prstGeom>
            <a:solidFill>
              <a:srgbClr val="55497D"/>
            </a:solidFill>
            <a:ln w="9525">
              <a:noFill/>
              <a:round/>
              <a:headEnd/>
              <a:tailEnd/>
            </a:ln>
          </p:spPr>
          <p:txBody>
            <a:bodyPr wrap="none" anchor="ctr"/>
            <a:lstStyle/>
            <a:p>
              <a:pPr algn="r" rtl="1"/>
              <a:endParaRPr lang="en-US" sz="1800">
                <a:solidFill>
                  <a:schemeClr val="tx1"/>
                </a:solidFill>
              </a:endParaRPr>
            </a:p>
          </p:txBody>
        </p:sp>
        <p:sp>
          <p:nvSpPr>
            <p:cNvPr id="20579" name="Oval 25"/>
            <p:cNvSpPr>
              <a:spLocks noChangeArrowheads="1"/>
            </p:cNvSpPr>
            <p:nvPr/>
          </p:nvSpPr>
          <p:spPr bwMode="gray">
            <a:xfrm rot="1758052">
              <a:off x="340" y="981"/>
              <a:ext cx="514" cy="417"/>
            </a:xfrm>
            <a:prstGeom prst="ellipse">
              <a:avLst/>
            </a:prstGeom>
            <a:gradFill rotWithShape="1">
              <a:gsLst>
                <a:gs pos="0">
                  <a:srgbClr val="95A8FB"/>
                </a:gs>
                <a:gs pos="100000">
                  <a:srgbClr val="454E74"/>
                </a:gs>
              </a:gsLst>
              <a:lin ang="5400000" scaled="1"/>
            </a:gradFill>
            <a:ln w="9525">
              <a:noFill/>
              <a:round/>
              <a:headEnd/>
              <a:tailEnd/>
            </a:ln>
          </p:spPr>
          <p:txBody>
            <a:bodyPr wrap="none" anchor="ctr"/>
            <a:lstStyle/>
            <a:p>
              <a:pPr algn="r" rtl="1"/>
              <a:endParaRPr lang="en-US" sz="1800">
                <a:solidFill>
                  <a:schemeClr val="tx1"/>
                </a:solidFill>
              </a:endParaRPr>
            </a:p>
          </p:txBody>
        </p:sp>
        <p:sp>
          <p:nvSpPr>
            <p:cNvPr id="20580" name="Text Box 26"/>
            <p:cNvSpPr txBox="1">
              <a:spLocks noChangeArrowheads="1"/>
            </p:cNvSpPr>
            <p:nvPr/>
          </p:nvSpPr>
          <p:spPr bwMode="gray">
            <a:xfrm>
              <a:off x="902" y="1041"/>
              <a:ext cx="4110" cy="288"/>
            </a:xfrm>
            <a:prstGeom prst="rect">
              <a:avLst/>
            </a:prstGeom>
            <a:noFill/>
            <a:ln w="9525" algn="ctr">
              <a:noFill/>
              <a:miter lim="800000"/>
              <a:headEnd/>
              <a:tailEnd/>
            </a:ln>
          </p:spPr>
          <p:txBody>
            <a:bodyPr>
              <a:spAutoFit/>
            </a:bodyPr>
            <a:lstStyle/>
            <a:p>
              <a:pPr algn="ctr" eaLnBrk="0" hangingPunct="0"/>
              <a:r>
                <a:rPr lang="en-US" b="1">
                  <a:solidFill>
                    <a:schemeClr val="tx1"/>
                  </a:solidFill>
                </a:rPr>
                <a:t>Phân số nào dưới đây là phân số thập phân</a:t>
              </a:r>
            </a:p>
          </p:txBody>
        </p:sp>
        <p:pic>
          <p:nvPicPr>
            <p:cNvPr id="20581" name="Picture 27" descr="Picture1"/>
            <p:cNvPicPr>
              <a:picLocks noChangeAspect="1" noChangeArrowheads="1"/>
            </p:cNvPicPr>
            <p:nvPr/>
          </p:nvPicPr>
          <p:blipFill>
            <a:blip r:embed="rId3"/>
            <a:srcRect/>
            <a:stretch>
              <a:fillRect/>
            </a:stretch>
          </p:blipFill>
          <p:spPr bwMode="auto">
            <a:xfrm>
              <a:off x="388" y="1005"/>
              <a:ext cx="239" cy="243"/>
            </a:xfrm>
            <a:prstGeom prst="rect">
              <a:avLst/>
            </a:prstGeom>
            <a:noFill/>
            <a:ln w="9525">
              <a:noFill/>
              <a:miter lim="800000"/>
              <a:headEnd/>
              <a:tailEnd/>
            </a:ln>
          </p:spPr>
        </p:pic>
        <p:sp>
          <p:nvSpPr>
            <p:cNvPr id="20582" name="Text Box 28"/>
            <p:cNvSpPr txBox="1">
              <a:spLocks noChangeArrowheads="1"/>
            </p:cNvSpPr>
            <p:nvPr/>
          </p:nvSpPr>
          <p:spPr bwMode="gray">
            <a:xfrm>
              <a:off x="484" y="999"/>
              <a:ext cx="258" cy="365"/>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3</a:t>
              </a:r>
            </a:p>
          </p:txBody>
        </p:sp>
      </p:grpSp>
      <p:grpSp>
        <p:nvGrpSpPr>
          <p:cNvPr id="3" name="Group 133"/>
          <p:cNvGrpSpPr>
            <a:grpSpLocks/>
          </p:cNvGrpSpPr>
          <p:nvPr/>
        </p:nvGrpSpPr>
        <p:grpSpPr bwMode="auto">
          <a:xfrm>
            <a:off x="1360488" y="2276475"/>
            <a:ext cx="6330950" cy="955675"/>
            <a:chOff x="857" y="1434"/>
            <a:chExt cx="3988" cy="602"/>
          </a:xfrm>
        </p:grpSpPr>
        <p:grpSp>
          <p:nvGrpSpPr>
            <p:cNvPr id="20552" name="Group 25"/>
            <p:cNvGrpSpPr>
              <a:grpSpLocks/>
            </p:cNvGrpSpPr>
            <p:nvPr/>
          </p:nvGrpSpPr>
          <p:grpSpPr bwMode="auto">
            <a:xfrm>
              <a:off x="857" y="1440"/>
              <a:ext cx="454" cy="596"/>
              <a:chOff x="805" y="1175"/>
              <a:chExt cx="454" cy="596"/>
            </a:xfrm>
          </p:grpSpPr>
          <p:sp>
            <p:nvSpPr>
              <p:cNvPr id="20569" name="Text Box 26"/>
              <p:cNvSpPr txBox="1">
                <a:spLocks noChangeArrowheads="1"/>
              </p:cNvSpPr>
              <p:nvPr/>
            </p:nvSpPr>
            <p:spPr bwMode="auto">
              <a:xfrm>
                <a:off x="901" y="1175"/>
                <a:ext cx="241" cy="596"/>
              </a:xfrm>
              <a:prstGeom prst="rect">
                <a:avLst/>
              </a:prstGeom>
              <a:noFill/>
              <a:ln w="9525">
                <a:noFill/>
                <a:miter lim="800000"/>
                <a:headEnd/>
                <a:tailEnd/>
              </a:ln>
            </p:spPr>
            <p:txBody>
              <a:bodyPr wrap="none">
                <a:spAutoFit/>
              </a:bodyPr>
              <a:lstStyle/>
              <a:p>
                <a:pPr algn="ctr"/>
                <a:r>
                  <a:rPr lang="en-US" sz="2800" b="1">
                    <a:solidFill>
                      <a:srgbClr val="CC00FF"/>
                    </a:solidFill>
                  </a:rPr>
                  <a:t>3</a:t>
                </a:r>
              </a:p>
              <a:p>
                <a:pPr algn="ctr"/>
                <a:r>
                  <a:rPr lang="en-US" sz="2800" b="1">
                    <a:solidFill>
                      <a:srgbClr val="CC00FF"/>
                    </a:solidFill>
                  </a:rPr>
                  <a:t>7</a:t>
                </a:r>
              </a:p>
            </p:txBody>
          </p:sp>
          <p:sp>
            <p:nvSpPr>
              <p:cNvPr id="20570" name="Line 27"/>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grpSp>
          <p:nvGrpSpPr>
            <p:cNvPr id="20553" name="Group 28"/>
            <p:cNvGrpSpPr>
              <a:grpSpLocks/>
            </p:cNvGrpSpPr>
            <p:nvPr/>
          </p:nvGrpSpPr>
          <p:grpSpPr bwMode="auto">
            <a:xfrm>
              <a:off x="2490" y="1440"/>
              <a:ext cx="491" cy="596"/>
              <a:chOff x="777" y="1175"/>
              <a:chExt cx="491" cy="596"/>
            </a:xfrm>
          </p:grpSpPr>
          <p:sp>
            <p:nvSpPr>
              <p:cNvPr id="20567" name="Text Box 29"/>
              <p:cNvSpPr txBox="1">
                <a:spLocks noChangeArrowheads="1"/>
              </p:cNvSpPr>
              <p:nvPr/>
            </p:nvSpPr>
            <p:spPr bwMode="auto">
              <a:xfrm>
                <a:off x="777" y="1175"/>
                <a:ext cx="491" cy="596"/>
              </a:xfrm>
              <a:prstGeom prst="rect">
                <a:avLst/>
              </a:prstGeom>
              <a:noFill/>
              <a:ln w="9525">
                <a:noFill/>
                <a:miter lim="800000"/>
                <a:headEnd/>
                <a:tailEnd/>
              </a:ln>
            </p:spPr>
            <p:txBody>
              <a:bodyPr wrap="none">
                <a:spAutoFit/>
              </a:bodyPr>
              <a:lstStyle/>
              <a:p>
                <a:pPr algn="ctr"/>
                <a:r>
                  <a:rPr lang="en-US" sz="2800" b="1">
                    <a:solidFill>
                      <a:srgbClr val="CC00FF"/>
                    </a:solidFill>
                  </a:rPr>
                  <a:t>100</a:t>
                </a:r>
              </a:p>
              <a:p>
                <a:pPr algn="ctr"/>
                <a:r>
                  <a:rPr lang="en-US" sz="2800" b="1">
                    <a:solidFill>
                      <a:srgbClr val="CC00FF"/>
                    </a:solidFill>
                  </a:rPr>
                  <a:t>34</a:t>
                </a:r>
              </a:p>
            </p:txBody>
          </p:sp>
          <p:sp>
            <p:nvSpPr>
              <p:cNvPr id="20568" name="Line 30"/>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grpSp>
          <p:nvGrpSpPr>
            <p:cNvPr id="20554" name="Group 31"/>
            <p:cNvGrpSpPr>
              <a:grpSpLocks/>
            </p:cNvGrpSpPr>
            <p:nvPr/>
          </p:nvGrpSpPr>
          <p:grpSpPr bwMode="auto">
            <a:xfrm>
              <a:off x="3352" y="1440"/>
              <a:ext cx="616" cy="596"/>
              <a:chOff x="715" y="1175"/>
              <a:chExt cx="616" cy="596"/>
            </a:xfrm>
          </p:grpSpPr>
          <p:sp>
            <p:nvSpPr>
              <p:cNvPr id="20565" name="Text Box 32"/>
              <p:cNvSpPr txBox="1">
                <a:spLocks noChangeArrowheads="1"/>
              </p:cNvSpPr>
              <p:nvPr/>
            </p:nvSpPr>
            <p:spPr bwMode="auto">
              <a:xfrm>
                <a:off x="715" y="1175"/>
                <a:ext cx="616" cy="596"/>
              </a:xfrm>
              <a:prstGeom prst="rect">
                <a:avLst/>
              </a:prstGeom>
              <a:noFill/>
              <a:ln w="9525">
                <a:noFill/>
                <a:miter lim="800000"/>
                <a:headEnd/>
                <a:tailEnd/>
              </a:ln>
            </p:spPr>
            <p:txBody>
              <a:bodyPr wrap="none">
                <a:spAutoFit/>
              </a:bodyPr>
              <a:lstStyle/>
              <a:p>
                <a:pPr algn="ctr"/>
                <a:r>
                  <a:rPr lang="en-US" sz="2800" b="1">
                    <a:solidFill>
                      <a:srgbClr val="CC00FF"/>
                    </a:solidFill>
                  </a:rPr>
                  <a:t>17</a:t>
                </a:r>
              </a:p>
              <a:p>
                <a:pPr algn="ctr"/>
                <a:r>
                  <a:rPr lang="en-US" sz="2800" b="1">
                    <a:solidFill>
                      <a:srgbClr val="CC00FF"/>
                    </a:solidFill>
                  </a:rPr>
                  <a:t>1000</a:t>
                </a:r>
              </a:p>
            </p:txBody>
          </p:sp>
          <p:sp>
            <p:nvSpPr>
              <p:cNvPr id="20566" name="Line 33"/>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grpSp>
          <p:nvGrpSpPr>
            <p:cNvPr id="20555" name="Group 37"/>
            <p:cNvGrpSpPr>
              <a:grpSpLocks/>
            </p:cNvGrpSpPr>
            <p:nvPr/>
          </p:nvGrpSpPr>
          <p:grpSpPr bwMode="auto">
            <a:xfrm>
              <a:off x="1674" y="1434"/>
              <a:ext cx="454" cy="596"/>
              <a:chOff x="805" y="1175"/>
              <a:chExt cx="454" cy="596"/>
            </a:xfrm>
          </p:grpSpPr>
          <p:sp>
            <p:nvSpPr>
              <p:cNvPr id="20563" name="Text Box 38"/>
              <p:cNvSpPr txBox="1">
                <a:spLocks noChangeArrowheads="1"/>
              </p:cNvSpPr>
              <p:nvPr/>
            </p:nvSpPr>
            <p:spPr bwMode="auto">
              <a:xfrm>
                <a:off x="839" y="1175"/>
                <a:ext cx="366" cy="596"/>
              </a:xfrm>
              <a:prstGeom prst="rect">
                <a:avLst/>
              </a:prstGeom>
              <a:noFill/>
              <a:ln w="9525">
                <a:noFill/>
                <a:miter lim="800000"/>
                <a:headEnd/>
                <a:tailEnd/>
              </a:ln>
            </p:spPr>
            <p:txBody>
              <a:bodyPr wrap="none">
                <a:spAutoFit/>
              </a:bodyPr>
              <a:lstStyle/>
              <a:p>
                <a:pPr algn="ctr"/>
                <a:r>
                  <a:rPr lang="en-US" sz="2800" b="1">
                    <a:solidFill>
                      <a:srgbClr val="CC00FF"/>
                    </a:solidFill>
                  </a:rPr>
                  <a:t>4</a:t>
                </a:r>
              </a:p>
              <a:p>
                <a:pPr algn="ctr"/>
                <a:r>
                  <a:rPr lang="en-US" sz="2800" b="1">
                    <a:solidFill>
                      <a:srgbClr val="CC00FF"/>
                    </a:solidFill>
                  </a:rPr>
                  <a:t>10</a:t>
                </a:r>
              </a:p>
            </p:txBody>
          </p:sp>
          <p:sp>
            <p:nvSpPr>
              <p:cNvPr id="20564" name="Line 39"/>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grpSp>
          <p:nvGrpSpPr>
            <p:cNvPr id="20556" name="Group 40"/>
            <p:cNvGrpSpPr>
              <a:grpSpLocks/>
            </p:cNvGrpSpPr>
            <p:nvPr/>
          </p:nvGrpSpPr>
          <p:grpSpPr bwMode="auto">
            <a:xfrm>
              <a:off x="4229" y="1440"/>
              <a:ext cx="616" cy="596"/>
              <a:chOff x="715" y="1175"/>
              <a:chExt cx="616" cy="596"/>
            </a:xfrm>
          </p:grpSpPr>
          <p:sp>
            <p:nvSpPr>
              <p:cNvPr id="20561" name="Text Box 41"/>
              <p:cNvSpPr txBox="1">
                <a:spLocks noChangeArrowheads="1"/>
              </p:cNvSpPr>
              <p:nvPr/>
            </p:nvSpPr>
            <p:spPr bwMode="auto">
              <a:xfrm>
                <a:off x="715" y="1175"/>
                <a:ext cx="616" cy="596"/>
              </a:xfrm>
              <a:prstGeom prst="rect">
                <a:avLst/>
              </a:prstGeom>
              <a:noFill/>
              <a:ln w="9525">
                <a:noFill/>
                <a:miter lim="800000"/>
                <a:headEnd/>
                <a:tailEnd/>
              </a:ln>
            </p:spPr>
            <p:txBody>
              <a:bodyPr wrap="none">
                <a:spAutoFit/>
              </a:bodyPr>
              <a:lstStyle/>
              <a:p>
                <a:pPr algn="ctr"/>
                <a:r>
                  <a:rPr lang="en-US" sz="2800" b="1">
                    <a:solidFill>
                      <a:srgbClr val="CC00FF"/>
                    </a:solidFill>
                  </a:rPr>
                  <a:t>69</a:t>
                </a:r>
              </a:p>
              <a:p>
                <a:pPr algn="ctr"/>
                <a:r>
                  <a:rPr lang="en-US" sz="2800" b="1">
                    <a:solidFill>
                      <a:srgbClr val="CC00FF"/>
                    </a:solidFill>
                  </a:rPr>
                  <a:t>2000</a:t>
                </a:r>
              </a:p>
            </p:txBody>
          </p:sp>
          <p:sp>
            <p:nvSpPr>
              <p:cNvPr id="20562" name="Line 42"/>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sp>
          <p:nvSpPr>
            <p:cNvPr id="20557" name="Text Box 43"/>
            <p:cNvSpPr txBox="1">
              <a:spLocks noChangeArrowheads="1"/>
            </p:cNvSpPr>
            <p:nvPr/>
          </p:nvSpPr>
          <p:spPr bwMode="auto">
            <a:xfrm>
              <a:off x="1350" y="1534"/>
              <a:ext cx="187" cy="365"/>
            </a:xfrm>
            <a:prstGeom prst="rect">
              <a:avLst/>
            </a:prstGeom>
            <a:noFill/>
            <a:ln w="9525">
              <a:noFill/>
              <a:miter lim="800000"/>
              <a:headEnd/>
              <a:tailEnd/>
            </a:ln>
          </p:spPr>
          <p:txBody>
            <a:bodyPr wrap="none">
              <a:spAutoFit/>
            </a:bodyPr>
            <a:lstStyle/>
            <a:p>
              <a:r>
                <a:rPr lang="en-US" sz="3200"/>
                <a:t>;</a:t>
              </a:r>
            </a:p>
          </p:txBody>
        </p:sp>
        <p:sp>
          <p:nvSpPr>
            <p:cNvPr id="20558" name="Text Box 44"/>
            <p:cNvSpPr txBox="1">
              <a:spLocks noChangeArrowheads="1"/>
            </p:cNvSpPr>
            <p:nvPr/>
          </p:nvSpPr>
          <p:spPr bwMode="auto">
            <a:xfrm>
              <a:off x="2245" y="1524"/>
              <a:ext cx="187" cy="365"/>
            </a:xfrm>
            <a:prstGeom prst="rect">
              <a:avLst/>
            </a:prstGeom>
            <a:noFill/>
            <a:ln w="9525">
              <a:noFill/>
              <a:miter lim="800000"/>
              <a:headEnd/>
              <a:tailEnd/>
            </a:ln>
          </p:spPr>
          <p:txBody>
            <a:bodyPr wrap="none">
              <a:spAutoFit/>
            </a:bodyPr>
            <a:lstStyle/>
            <a:p>
              <a:r>
                <a:rPr lang="en-US" sz="3200"/>
                <a:t>;</a:t>
              </a:r>
            </a:p>
          </p:txBody>
        </p:sp>
        <p:sp>
          <p:nvSpPr>
            <p:cNvPr id="20559" name="Text Box 45"/>
            <p:cNvSpPr txBox="1">
              <a:spLocks noChangeArrowheads="1"/>
            </p:cNvSpPr>
            <p:nvPr/>
          </p:nvSpPr>
          <p:spPr bwMode="auto">
            <a:xfrm>
              <a:off x="3074" y="1534"/>
              <a:ext cx="187" cy="365"/>
            </a:xfrm>
            <a:prstGeom prst="rect">
              <a:avLst/>
            </a:prstGeom>
            <a:noFill/>
            <a:ln w="9525">
              <a:noFill/>
              <a:miter lim="800000"/>
              <a:headEnd/>
              <a:tailEnd/>
            </a:ln>
          </p:spPr>
          <p:txBody>
            <a:bodyPr wrap="none">
              <a:spAutoFit/>
            </a:bodyPr>
            <a:lstStyle/>
            <a:p>
              <a:r>
                <a:rPr lang="en-US" sz="3200"/>
                <a:t>;</a:t>
              </a:r>
            </a:p>
          </p:txBody>
        </p:sp>
        <p:sp>
          <p:nvSpPr>
            <p:cNvPr id="20560" name="Text Box 46"/>
            <p:cNvSpPr txBox="1">
              <a:spLocks noChangeArrowheads="1"/>
            </p:cNvSpPr>
            <p:nvPr/>
          </p:nvSpPr>
          <p:spPr bwMode="auto">
            <a:xfrm>
              <a:off x="3969" y="1524"/>
              <a:ext cx="187" cy="365"/>
            </a:xfrm>
            <a:prstGeom prst="rect">
              <a:avLst/>
            </a:prstGeom>
            <a:noFill/>
            <a:ln w="9525">
              <a:noFill/>
              <a:miter lim="800000"/>
              <a:headEnd/>
              <a:tailEnd/>
            </a:ln>
          </p:spPr>
          <p:txBody>
            <a:bodyPr wrap="none">
              <a:spAutoFit/>
            </a:bodyPr>
            <a:lstStyle/>
            <a:p>
              <a:r>
                <a:rPr lang="en-US" sz="3200"/>
                <a:t>;</a:t>
              </a:r>
            </a:p>
          </p:txBody>
        </p:sp>
      </p:grpSp>
      <p:grpSp>
        <p:nvGrpSpPr>
          <p:cNvPr id="9" name="Group 60"/>
          <p:cNvGrpSpPr>
            <a:grpSpLocks/>
          </p:cNvGrpSpPr>
          <p:nvPr/>
        </p:nvGrpSpPr>
        <p:grpSpPr bwMode="auto">
          <a:xfrm>
            <a:off x="395288" y="3995738"/>
            <a:ext cx="792162" cy="720725"/>
            <a:chOff x="703" y="2478"/>
            <a:chExt cx="499" cy="454"/>
          </a:xfrm>
        </p:grpSpPr>
        <p:grpSp>
          <p:nvGrpSpPr>
            <p:cNvPr id="20547" name="Group 47"/>
            <p:cNvGrpSpPr>
              <a:grpSpLocks/>
            </p:cNvGrpSpPr>
            <p:nvPr/>
          </p:nvGrpSpPr>
          <p:grpSpPr bwMode="auto">
            <a:xfrm>
              <a:off x="703" y="2478"/>
              <a:ext cx="499" cy="454"/>
              <a:chOff x="3174" y="2656"/>
              <a:chExt cx="1549" cy="1351"/>
            </a:xfrm>
          </p:grpSpPr>
          <p:sp>
            <p:nvSpPr>
              <p:cNvPr id="20549" name="AutoShape 48"/>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20550" name="AutoShape 49"/>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20551" name="AutoShape 50"/>
              <p:cNvSpPr>
                <a:spLocks noChangeArrowheads="1"/>
              </p:cNvSpPr>
              <p:nvPr/>
            </p:nvSpPr>
            <p:spPr bwMode="gray">
              <a:xfrm>
                <a:off x="3264" y="2736"/>
                <a:ext cx="1350" cy="1168"/>
              </a:xfrm>
              <a:prstGeom prst="hexagon">
                <a:avLst>
                  <a:gd name="adj" fmla="val 28896"/>
                  <a:gd name="vf" fmla="val 115470"/>
                </a:avLst>
              </a:prstGeom>
              <a:gradFill rotWithShape="1">
                <a:gsLst>
                  <a:gs pos="0">
                    <a:srgbClr val="245D52"/>
                  </a:gs>
                  <a:gs pos="100000">
                    <a:srgbClr val="4DC9B1"/>
                  </a:gs>
                </a:gsLst>
                <a:lin ang="2700000" scaled="1"/>
              </a:gradFill>
              <a:ln w="9525">
                <a:solidFill>
                  <a:schemeClr val="tx1"/>
                </a:solidFill>
                <a:miter lim="800000"/>
                <a:headEnd/>
                <a:tailEnd/>
              </a:ln>
            </p:spPr>
            <p:txBody>
              <a:bodyPr wrap="none" anchor="ctr"/>
              <a:lstStyle/>
              <a:p>
                <a:endParaRPr lang="en-US"/>
              </a:p>
            </p:txBody>
          </p:sp>
        </p:grpSp>
        <p:sp>
          <p:nvSpPr>
            <p:cNvPr id="20548" name="Text Box 51">
              <a:hlinkClick r:id="rId4" action="ppaction://hlinksldjump"/>
            </p:cNvPr>
            <p:cNvSpPr txBox="1">
              <a:spLocks noChangeArrowheads="1"/>
            </p:cNvSpPr>
            <p:nvPr/>
          </p:nvSpPr>
          <p:spPr bwMode="auto">
            <a:xfrm>
              <a:off x="832" y="2547"/>
              <a:ext cx="255" cy="288"/>
            </a:xfrm>
            <a:prstGeom prst="rect">
              <a:avLst/>
            </a:prstGeom>
            <a:noFill/>
            <a:ln w="9525">
              <a:noFill/>
              <a:miter lim="800000"/>
              <a:headEnd/>
              <a:tailEnd/>
            </a:ln>
          </p:spPr>
          <p:txBody>
            <a:bodyPr wrap="none">
              <a:spAutoFit/>
            </a:bodyPr>
            <a:lstStyle/>
            <a:p>
              <a:r>
                <a:rPr lang="en-US" b="1">
                  <a:solidFill>
                    <a:schemeClr val="tx2"/>
                  </a:solidFill>
                </a:rPr>
                <a:t>A</a:t>
              </a:r>
            </a:p>
          </p:txBody>
        </p:sp>
      </p:grpSp>
      <p:grpSp>
        <p:nvGrpSpPr>
          <p:cNvPr id="11" name="Group 61"/>
          <p:cNvGrpSpPr>
            <a:grpSpLocks/>
          </p:cNvGrpSpPr>
          <p:nvPr/>
        </p:nvGrpSpPr>
        <p:grpSpPr bwMode="auto">
          <a:xfrm>
            <a:off x="5508625" y="3924300"/>
            <a:ext cx="792163" cy="720725"/>
            <a:chOff x="703" y="2478"/>
            <a:chExt cx="499" cy="454"/>
          </a:xfrm>
        </p:grpSpPr>
        <p:grpSp>
          <p:nvGrpSpPr>
            <p:cNvPr id="20542" name="Group 62"/>
            <p:cNvGrpSpPr>
              <a:grpSpLocks/>
            </p:cNvGrpSpPr>
            <p:nvPr/>
          </p:nvGrpSpPr>
          <p:grpSpPr bwMode="auto">
            <a:xfrm>
              <a:off x="703" y="2478"/>
              <a:ext cx="499" cy="454"/>
              <a:chOff x="3174" y="2656"/>
              <a:chExt cx="1549" cy="1351"/>
            </a:xfrm>
          </p:grpSpPr>
          <p:sp>
            <p:nvSpPr>
              <p:cNvPr id="20544" name="AutoShape 63"/>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20545" name="AutoShape 64"/>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20546" name="AutoShape 65"/>
              <p:cNvSpPr>
                <a:spLocks noChangeArrowheads="1"/>
              </p:cNvSpPr>
              <p:nvPr/>
            </p:nvSpPr>
            <p:spPr bwMode="gray">
              <a:xfrm>
                <a:off x="3264" y="2736"/>
                <a:ext cx="1350" cy="1168"/>
              </a:xfrm>
              <a:prstGeom prst="hexagon">
                <a:avLst>
                  <a:gd name="adj" fmla="val 28896"/>
                  <a:gd name="vf" fmla="val 115470"/>
                </a:avLst>
              </a:prstGeom>
              <a:gradFill rotWithShape="1">
                <a:gsLst>
                  <a:gs pos="0">
                    <a:srgbClr val="245D52"/>
                  </a:gs>
                  <a:gs pos="100000">
                    <a:srgbClr val="4DC9B1"/>
                  </a:gs>
                </a:gsLst>
                <a:lin ang="2700000" scaled="1"/>
              </a:gradFill>
              <a:ln w="9525">
                <a:solidFill>
                  <a:schemeClr val="tx1"/>
                </a:solidFill>
                <a:miter lim="800000"/>
                <a:headEnd/>
                <a:tailEnd/>
              </a:ln>
            </p:spPr>
            <p:txBody>
              <a:bodyPr wrap="none" anchor="ctr"/>
              <a:lstStyle/>
              <a:p>
                <a:endParaRPr lang="en-US"/>
              </a:p>
            </p:txBody>
          </p:sp>
        </p:grpSp>
        <p:sp>
          <p:nvSpPr>
            <p:cNvPr id="20543" name="Text Box 66">
              <a:hlinkClick r:id="rId4" action="ppaction://hlinksldjump"/>
            </p:cNvPr>
            <p:cNvSpPr txBox="1">
              <a:spLocks noChangeArrowheads="1"/>
            </p:cNvSpPr>
            <p:nvPr/>
          </p:nvSpPr>
          <p:spPr bwMode="auto">
            <a:xfrm>
              <a:off x="832" y="2547"/>
              <a:ext cx="255" cy="288"/>
            </a:xfrm>
            <a:prstGeom prst="rect">
              <a:avLst/>
            </a:prstGeom>
            <a:noFill/>
            <a:ln w="9525">
              <a:noFill/>
              <a:miter lim="800000"/>
              <a:headEnd/>
              <a:tailEnd/>
            </a:ln>
          </p:spPr>
          <p:txBody>
            <a:bodyPr wrap="none">
              <a:spAutoFit/>
            </a:bodyPr>
            <a:lstStyle/>
            <a:p>
              <a:r>
                <a:rPr lang="en-US" b="1">
                  <a:solidFill>
                    <a:schemeClr val="tx2"/>
                  </a:solidFill>
                </a:rPr>
                <a:t>B</a:t>
              </a:r>
            </a:p>
          </p:txBody>
        </p:sp>
      </p:grpSp>
      <p:grpSp>
        <p:nvGrpSpPr>
          <p:cNvPr id="13" name="Group 67"/>
          <p:cNvGrpSpPr>
            <a:grpSpLocks/>
          </p:cNvGrpSpPr>
          <p:nvPr/>
        </p:nvGrpSpPr>
        <p:grpSpPr bwMode="auto">
          <a:xfrm>
            <a:off x="395288" y="5003800"/>
            <a:ext cx="792162" cy="720725"/>
            <a:chOff x="703" y="2478"/>
            <a:chExt cx="499" cy="454"/>
          </a:xfrm>
        </p:grpSpPr>
        <p:grpSp>
          <p:nvGrpSpPr>
            <p:cNvPr id="20537" name="Group 68"/>
            <p:cNvGrpSpPr>
              <a:grpSpLocks/>
            </p:cNvGrpSpPr>
            <p:nvPr/>
          </p:nvGrpSpPr>
          <p:grpSpPr bwMode="auto">
            <a:xfrm>
              <a:off x="703" y="2478"/>
              <a:ext cx="499" cy="454"/>
              <a:chOff x="3174" y="2656"/>
              <a:chExt cx="1549" cy="1351"/>
            </a:xfrm>
          </p:grpSpPr>
          <p:sp>
            <p:nvSpPr>
              <p:cNvPr id="20539" name="AutoShape 69"/>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20540" name="AutoShape 70"/>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20541" name="AutoShape 71"/>
              <p:cNvSpPr>
                <a:spLocks noChangeArrowheads="1"/>
              </p:cNvSpPr>
              <p:nvPr/>
            </p:nvSpPr>
            <p:spPr bwMode="gray">
              <a:xfrm>
                <a:off x="3264" y="2736"/>
                <a:ext cx="1350" cy="1168"/>
              </a:xfrm>
              <a:prstGeom prst="hexagon">
                <a:avLst>
                  <a:gd name="adj" fmla="val 28896"/>
                  <a:gd name="vf" fmla="val 115470"/>
                </a:avLst>
              </a:prstGeom>
              <a:gradFill rotWithShape="1">
                <a:gsLst>
                  <a:gs pos="0">
                    <a:srgbClr val="245D52"/>
                  </a:gs>
                  <a:gs pos="100000">
                    <a:srgbClr val="4DC9B1"/>
                  </a:gs>
                </a:gsLst>
                <a:lin ang="2700000" scaled="1"/>
              </a:gradFill>
              <a:ln w="9525">
                <a:solidFill>
                  <a:schemeClr val="tx1"/>
                </a:solidFill>
                <a:miter lim="800000"/>
                <a:headEnd/>
                <a:tailEnd/>
              </a:ln>
            </p:spPr>
            <p:txBody>
              <a:bodyPr wrap="none" anchor="ctr"/>
              <a:lstStyle/>
              <a:p>
                <a:endParaRPr lang="en-US"/>
              </a:p>
            </p:txBody>
          </p:sp>
        </p:grpSp>
        <p:sp>
          <p:nvSpPr>
            <p:cNvPr id="20538" name="Text Box 72">
              <a:hlinkClick r:id="rId5" action="ppaction://hlinksldjump"/>
            </p:cNvPr>
            <p:cNvSpPr txBox="1">
              <a:spLocks noChangeArrowheads="1"/>
            </p:cNvSpPr>
            <p:nvPr/>
          </p:nvSpPr>
          <p:spPr bwMode="auto">
            <a:xfrm>
              <a:off x="832" y="2547"/>
              <a:ext cx="255" cy="288"/>
            </a:xfrm>
            <a:prstGeom prst="rect">
              <a:avLst/>
            </a:prstGeom>
            <a:noFill/>
            <a:ln w="9525">
              <a:noFill/>
              <a:miter lim="800000"/>
              <a:headEnd/>
              <a:tailEnd/>
            </a:ln>
          </p:spPr>
          <p:txBody>
            <a:bodyPr wrap="none">
              <a:spAutoFit/>
            </a:bodyPr>
            <a:lstStyle/>
            <a:p>
              <a:r>
                <a:rPr lang="en-US" b="1">
                  <a:solidFill>
                    <a:schemeClr val="tx2"/>
                  </a:solidFill>
                </a:rPr>
                <a:t>C</a:t>
              </a:r>
            </a:p>
          </p:txBody>
        </p:sp>
      </p:grpSp>
      <p:grpSp>
        <p:nvGrpSpPr>
          <p:cNvPr id="15" name="Group 73"/>
          <p:cNvGrpSpPr>
            <a:grpSpLocks/>
          </p:cNvGrpSpPr>
          <p:nvPr/>
        </p:nvGrpSpPr>
        <p:grpSpPr bwMode="auto">
          <a:xfrm>
            <a:off x="5492750" y="4979988"/>
            <a:ext cx="792163" cy="720725"/>
            <a:chOff x="703" y="2478"/>
            <a:chExt cx="499" cy="454"/>
          </a:xfrm>
        </p:grpSpPr>
        <p:grpSp>
          <p:nvGrpSpPr>
            <p:cNvPr id="20532" name="Group 74"/>
            <p:cNvGrpSpPr>
              <a:grpSpLocks/>
            </p:cNvGrpSpPr>
            <p:nvPr/>
          </p:nvGrpSpPr>
          <p:grpSpPr bwMode="auto">
            <a:xfrm>
              <a:off x="703" y="2478"/>
              <a:ext cx="499" cy="454"/>
              <a:chOff x="3174" y="2656"/>
              <a:chExt cx="1549" cy="1351"/>
            </a:xfrm>
          </p:grpSpPr>
          <p:sp>
            <p:nvSpPr>
              <p:cNvPr id="20534" name="AutoShape 75"/>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20535" name="AutoShape 76"/>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20536" name="AutoShape 77"/>
              <p:cNvSpPr>
                <a:spLocks noChangeArrowheads="1"/>
              </p:cNvSpPr>
              <p:nvPr/>
            </p:nvSpPr>
            <p:spPr bwMode="gray">
              <a:xfrm>
                <a:off x="3264" y="2736"/>
                <a:ext cx="1350" cy="1168"/>
              </a:xfrm>
              <a:prstGeom prst="hexagon">
                <a:avLst>
                  <a:gd name="adj" fmla="val 28896"/>
                  <a:gd name="vf" fmla="val 115470"/>
                </a:avLst>
              </a:prstGeom>
              <a:gradFill rotWithShape="1">
                <a:gsLst>
                  <a:gs pos="0">
                    <a:srgbClr val="245D52"/>
                  </a:gs>
                  <a:gs pos="100000">
                    <a:srgbClr val="4DC9B1"/>
                  </a:gs>
                </a:gsLst>
                <a:lin ang="2700000" scaled="1"/>
              </a:gradFill>
              <a:ln w="9525">
                <a:solidFill>
                  <a:schemeClr val="tx1"/>
                </a:solidFill>
                <a:miter lim="800000"/>
                <a:headEnd/>
                <a:tailEnd/>
              </a:ln>
            </p:spPr>
            <p:txBody>
              <a:bodyPr wrap="none" anchor="ctr"/>
              <a:lstStyle/>
              <a:p>
                <a:endParaRPr lang="en-US"/>
              </a:p>
            </p:txBody>
          </p:sp>
        </p:grpSp>
        <p:sp>
          <p:nvSpPr>
            <p:cNvPr id="20533" name="Text Box 78">
              <a:hlinkClick r:id="rId4" action="ppaction://hlinksldjump"/>
            </p:cNvPr>
            <p:cNvSpPr txBox="1">
              <a:spLocks noChangeArrowheads="1"/>
            </p:cNvSpPr>
            <p:nvPr/>
          </p:nvSpPr>
          <p:spPr bwMode="auto">
            <a:xfrm>
              <a:off x="832" y="2547"/>
              <a:ext cx="255" cy="288"/>
            </a:xfrm>
            <a:prstGeom prst="rect">
              <a:avLst/>
            </a:prstGeom>
            <a:noFill/>
            <a:ln w="9525">
              <a:noFill/>
              <a:miter lim="800000"/>
              <a:headEnd/>
              <a:tailEnd/>
            </a:ln>
          </p:spPr>
          <p:txBody>
            <a:bodyPr wrap="none">
              <a:spAutoFit/>
            </a:bodyPr>
            <a:lstStyle/>
            <a:p>
              <a:r>
                <a:rPr lang="en-US" b="1">
                  <a:solidFill>
                    <a:schemeClr val="tx2"/>
                  </a:solidFill>
                </a:rPr>
                <a:t>D</a:t>
              </a:r>
            </a:p>
          </p:txBody>
        </p:sp>
      </p:grpSp>
      <p:grpSp>
        <p:nvGrpSpPr>
          <p:cNvPr id="17" name="Group 130"/>
          <p:cNvGrpSpPr>
            <a:grpSpLocks/>
          </p:cNvGrpSpPr>
          <p:nvPr/>
        </p:nvGrpSpPr>
        <p:grpSpPr bwMode="auto">
          <a:xfrm>
            <a:off x="1403350" y="3851275"/>
            <a:ext cx="3354388" cy="946150"/>
            <a:chOff x="884" y="2426"/>
            <a:chExt cx="2113" cy="596"/>
          </a:xfrm>
        </p:grpSpPr>
        <p:grpSp>
          <p:nvGrpSpPr>
            <p:cNvPr id="20521" name="Group 79"/>
            <p:cNvGrpSpPr>
              <a:grpSpLocks/>
            </p:cNvGrpSpPr>
            <p:nvPr/>
          </p:nvGrpSpPr>
          <p:grpSpPr bwMode="auto">
            <a:xfrm>
              <a:off x="884" y="2426"/>
              <a:ext cx="454" cy="596"/>
              <a:chOff x="805" y="1175"/>
              <a:chExt cx="454" cy="596"/>
            </a:xfrm>
          </p:grpSpPr>
          <p:sp>
            <p:nvSpPr>
              <p:cNvPr id="20530" name="Text Box 80"/>
              <p:cNvSpPr txBox="1">
                <a:spLocks noChangeArrowheads="1"/>
              </p:cNvSpPr>
              <p:nvPr/>
            </p:nvSpPr>
            <p:spPr bwMode="auto">
              <a:xfrm>
                <a:off x="839" y="1175"/>
                <a:ext cx="366" cy="596"/>
              </a:xfrm>
              <a:prstGeom prst="rect">
                <a:avLst/>
              </a:prstGeom>
              <a:noFill/>
              <a:ln w="9525">
                <a:noFill/>
                <a:miter lim="800000"/>
                <a:headEnd/>
                <a:tailEnd/>
              </a:ln>
            </p:spPr>
            <p:txBody>
              <a:bodyPr wrap="none">
                <a:spAutoFit/>
              </a:bodyPr>
              <a:lstStyle/>
              <a:p>
                <a:pPr algn="ctr"/>
                <a:r>
                  <a:rPr lang="en-US" sz="2800" b="1">
                    <a:solidFill>
                      <a:srgbClr val="CC00FF"/>
                    </a:solidFill>
                  </a:rPr>
                  <a:t>4</a:t>
                </a:r>
              </a:p>
              <a:p>
                <a:pPr algn="ctr"/>
                <a:r>
                  <a:rPr lang="en-US" sz="2800" b="1">
                    <a:solidFill>
                      <a:srgbClr val="CC00FF"/>
                    </a:solidFill>
                  </a:rPr>
                  <a:t>10</a:t>
                </a:r>
              </a:p>
            </p:txBody>
          </p:sp>
          <p:sp>
            <p:nvSpPr>
              <p:cNvPr id="20531" name="Line 81"/>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grpSp>
          <p:nvGrpSpPr>
            <p:cNvPr id="20522" name="Group 82"/>
            <p:cNvGrpSpPr>
              <a:grpSpLocks/>
            </p:cNvGrpSpPr>
            <p:nvPr/>
          </p:nvGrpSpPr>
          <p:grpSpPr bwMode="auto">
            <a:xfrm>
              <a:off x="1701" y="2426"/>
              <a:ext cx="491" cy="596"/>
              <a:chOff x="777" y="1175"/>
              <a:chExt cx="491" cy="596"/>
            </a:xfrm>
          </p:grpSpPr>
          <p:sp>
            <p:nvSpPr>
              <p:cNvPr id="20528" name="Text Box 83"/>
              <p:cNvSpPr txBox="1">
                <a:spLocks noChangeArrowheads="1"/>
              </p:cNvSpPr>
              <p:nvPr/>
            </p:nvSpPr>
            <p:spPr bwMode="auto">
              <a:xfrm>
                <a:off x="777" y="1175"/>
                <a:ext cx="491" cy="596"/>
              </a:xfrm>
              <a:prstGeom prst="rect">
                <a:avLst/>
              </a:prstGeom>
              <a:noFill/>
              <a:ln w="9525">
                <a:noFill/>
                <a:miter lim="800000"/>
                <a:headEnd/>
                <a:tailEnd/>
              </a:ln>
            </p:spPr>
            <p:txBody>
              <a:bodyPr wrap="none">
                <a:spAutoFit/>
              </a:bodyPr>
              <a:lstStyle/>
              <a:p>
                <a:pPr algn="ctr"/>
                <a:r>
                  <a:rPr lang="en-US" sz="2800" b="1">
                    <a:solidFill>
                      <a:srgbClr val="CC00FF"/>
                    </a:solidFill>
                  </a:rPr>
                  <a:t>100</a:t>
                </a:r>
              </a:p>
              <a:p>
                <a:pPr algn="ctr"/>
                <a:r>
                  <a:rPr lang="en-US" sz="2800" b="1">
                    <a:solidFill>
                      <a:srgbClr val="CC00FF"/>
                    </a:solidFill>
                  </a:rPr>
                  <a:t>34</a:t>
                </a:r>
              </a:p>
            </p:txBody>
          </p:sp>
          <p:sp>
            <p:nvSpPr>
              <p:cNvPr id="20529" name="Line 84"/>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grpSp>
          <p:nvGrpSpPr>
            <p:cNvPr id="20523" name="Group 88"/>
            <p:cNvGrpSpPr>
              <a:grpSpLocks/>
            </p:cNvGrpSpPr>
            <p:nvPr/>
          </p:nvGrpSpPr>
          <p:grpSpPr bwMode="auto">
            <a:xfrm>
              <a:off x="2381" y="2426"/>
              <a:ext cx="616" cy="596"/>
              <a:chOff x="715" y="1175"/>
              <a:chExt cx="616" cy="596"/>
            </a:xfrm>
          </p:grpSpPr>
          <p:sp>
            <p:nvSpPr>
              <p:cNvPr id="20526" name="Text Box 89"/>
              <p:cNvSpPr txBox="1">
                <a:spLocks noChangeArrowheads="1"/>
              </p:cNvSpPr>
              <p:nvPr/>
            </p:nvSpPr>
            <p:spPr bwMode="auto">
              <a:xfrm>
                <a:off x="715" y="1175"/>
                <a:ext cx="616" cy="596"/>
              </a:xfrm>
              <a:prstGeom prst="rect">
                <a:avLst/>
              </a:prstGeom>
              <a:noFill/>
              <a:ln w="9525">
                <a:noFill/>
                <a:miter lim="800000"/>
                <a:headEnd/>
                <a:tailEnd/>
              </a:ln>
            </p:spPr>
            <p:txBody>
              <a:bodyPr wrap="none">
                <a:spAutoFit/>
              </a:bodyPr>
              <a:lstStyle/>
              <a:p>
                <a:pPr algn="ctr"/>
                <a:r>
                  <a:rPr lang="en-US" sz="2800" b="1">
                    <a:solidFill>
                      <a:srgbClr val="CC00FF"/>
                    </a:solidFill>
                  </a:rPr>
                  <a:t>17</a:t>
                </a:r>
              </a:p>
              <a:p>
                <a:pPr algn="ctr"/>
                <a:r>
                  <a:rPr lang="en-US" sz="2800" b="1">
                    <a:solidFill>
                      <a:srgbClr val="CC00FF"/>
                    </a:solidFill>
                  </a:rPr>
                  <a:t>1000</a:t>
                </a:r>
              </a:p>
            </p:txBody>
          </p:sp>
          <p:sp>
            <p:nvSpPr>
              <p:cNvPr id="20527" name="Line 90"/>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sp>
          <p:nvSpPr>
            <p:cNvPr id="20524" name="Text Box 91"/>
            <p:cNvSpPr txBox="1">
              <a:spLocks noChangeArrowheads="1"/>
            </p:cNvSpPr>
            <p:nvPr/>
          </p:nvSpPr>
          <p:spPr bwMode="auto">
            <a:xfrm>
              <a:off x="1474" y="2517"/>
              <a:ext cx="187" cy="365"/>
            </a:xfrm>
            <a:prstGeom prst="rect">
              <a:avLst/>
            </a:prstGeom>
            <a:noFill/>
            <a:ln w="9525">
              <a:noFill/>
              <a:miter lim="800000"/>
              <a:headEnd/>
              <a:tailEnd/>
            </a:ln>
          </p:spPr>
          <p:txBody>
            <a:bodyPr wrap="none">
              <a:spAutoFit/>
            </a:bodyPr>
            <a:lstStyle/>
            <a:p>
              <a:r>
                <a:rPr lang="en-US" sz="3200"/>
                <a:t>;</a:t>
              </a:r>
            </a:p>
          </p:txBody>
        </p:sp>
        <p:sp>
          <p:nvSpPr>
            <p:cNvPr id="20525" name="Text Box 92"/>
            <p:cNvSpPr txBox="1">
              <a:spLocks noChangeArrowheads="1"/>
            </p:cNvSpPr>
            <p:nvPr/>
          </p:nvSpPr>
          <p:spPr bwMode="auto">
            <a:xfrm>
              <a:off x="2245" y="2515"/>
              <a:ext cx="187" cy="365"/>
            </a:xfrm>
            <a:prstGeom prst="rect">
              <a:avLst/>
            </a:prstGeom>
            <a:noFill/>
            <a:ln w="9525">
              <a:noFill/>
              <a:miter lim="800000"/>
              <a:headEnd/>
              <a:tailEnd/>
            </a:ln>
          </p:spPr>
          <p:txBody>
            <a:bodyPr wrap="none">
              <a:spAutoFit/>
            </a:bodyPr>
            <a:lstStyle/>
            <a:p>
              <a:r>
                <a:rPr lang="en-US" sz="3200"/>
                <a:t>;</a:t>
              </a:r>
            </a:p>
          </p:txBody>
        </p:sp>
      </p:grpSp>
      <p:grpSp>
        <p:nvGrpSpPr>
          <p:cNvPr id="21" name="Group 131"/>
          <p:cNvGrpSpPr>
            <a:grpSpLocks/>
          </p:cNvGrpSpPr>
          <p:nvPr/>
        </p:nvGrpSpPr>
        <p:grpSpPr bwMode="auto">
          <a:xfrm>
            <a:off x="1403350" y="4859338"/>
            <a:ext cx="3498850" cy="946150"/>
            <a:chOff x="884" y="3061"/>
            <a:chExt cx="2204" cy="596"/>
          </a:xfrm>
        </p:grpSpPr>
        <p:grpSp>
          <p:nvGrpSpPr>
            <p:cNvPr id="20510" name="Group 85"/>
            <p:cNvGrpSpPr>
              <a:grpSpLocks/>
            </p:cNvGrpSpPr>
            <p:nvPr/>
          </p:nvGrpSpPr>
          <p:grpSpPr bwMode="auto">
            <a:xfrm>
              <a:off x="884" y="3061"/>
              <a:ext cx="454" cy="596"/>
              <a:chOff x="805" y="1175"/>
              <a:chExt cx="454" cy="596"/>
            </a:xfrm>
          </p:grpSpPr>
          <p:sp>
            <p:nvSpPr>
              <p:cNvPr id="20519" name="Text Box 86"/>
              <p:cNvSpPr txBox="1">
                <a:spLocks noChangeArrowheads="1"/>
              </p:cNvSpPr>
              <p:nvPr/>
            </p:nvSpPr>
            <p:spPr bwMode="auto">
              <a:xfrm>
                <a:off x="839" y="1175"/>
                <a:ext cx="366" cy="596"/>
              </a:xfrm>
              <a:prstGeom prst="rect">
                <a:avLst/>
              </a:prstGeom>
              <a:noFill/>
              <a:ln w="9525">
                <a:noFill/>
                <a:miter lim="800000"/>
                <a:headEnd/>
                <a:tailEnd/>
              </a:ln>
            </p:spPr>
            <p:txBody>
              <a:bodyPr wrap="none">
                <a:spAutoFit/>
              </a:bodyPr>
              <a:lstStyle/>
              <a:p>
                <a:pPr algn="ctr"/>
                <a:r>
                  <a:rPr lang="en-US" sz="2800" b="1">
                    <a:solidFill>
                      <a:srgbClr val="CC00FF"/>
                    </a:solidFill>
                  </a:rPr>
                  <a:t>4</a:t>
                </a:r>
              </a:p>
              <a:p>
                <a:pPr algn="ctr"/>
                <a:r>
                  <a:rPr lang="en-US" sz="2800" b="1">
                    <a:solidFill>
                      <a:srgbClr val="CC00FF"/>
                    </a:solidFill>
                  </a:rPr>
                  <a:t>10</a:t>
                </a:r>
              </a:p>
            </p:txBody>
          </p:sp>
          <p:sp>
            <p:nvSpPr>
              <p:cNvPr id="20520" name="Line 87"/>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sp>
          <p:nvSpPr>
            <p:cNvPr id="20511" name="Text Box 93"/>
            <p:cNvSpPr txBox="1">
              <a:spLocks noChangeArrowheads="1"/>
            </p:cNvSpPr>
            <p:nvPr/>
          </p:nvSpPr>
          <p:spPr bwMode="auto">
            <a:xfrm>
              <a:off x="1428" y="3151"/>
              <a:ext cx="187" cy="365"/>
            </a:xfrm>
            <a:prstGeom prst="rect">
              <a:avLst/>
            </a:prstGeom>
            <a:noFill/>
            <a:ln w="9525">
              <a:noFill/>
              <a:miter lim="800000"/>
              <a:headEnd/>
              <a:tailEnd/>
            </a:ln>
          </p:spPr>
          <p:txBody>
            <a:bodyPr wrap="none">
              <a:spAutoFit/>
            </a:bodyPr>
            <a:lstStyle/>
            <a:p>
              <a:r>
                <a:rPr lang="en-US" sz="3200"/>
                <a:t>;</a:t>
              </a:r>
            </a:p>
          </p:txBody>
        </p:sp>
        <p:sp>
          <p:nvSpPr>
            <p:cNvPr id="20512" name="Text Box 94"/>
            <p:cNvSpPr txBox="1">
              <a:spLocks noChangeArrowheads="1"/>
            </p:cNvSpPr>
            <p:nvPr/>
          </p:nvSpPr>
          <p:spPr bwMode="auto">
            <a:xfrm>
              <a:off x="2245" y="3149"/>
              <a:ext cx="187" cy="365"/>
            </a:xfrm>
            <a:prstGeom prst="rect">
              <a:avLst/>
            </a:prstGeom>
            <a:noFill/>
            <a:ln w="9525">
              <a:noFill/>
              <a:miter lim="800000"/>
              <a:headEnd/>
              <a:tailEnd/>
            </a:ln>
          </p:spPr>
          <p:txBody>
            <a:bodyPr wrap="none">
              <a:spAutoFit/>
            </a:bodyPr>
            <a:lstStyle/>
            <a:p>
              <a:r>
                <a:rPr lang="en-US" sz="3200"/>
                <a:t>;</a:t>
              </a:r>
            </a:p>
          </p:txBody>
        </p:sp>
        <p:grpSp>
          <p:nvGrpSpPr>
            <p:cNvPr id="20513" name="Group 95"/>
            <p:cNvGrpSpPr>
              <a:grpSpLocks/>
            </p:cNvGrpSpPr>
            <p:nvPr/>
          </p:nvGrpSpPr>
          <p:grpSpPr bwMode="auto">
            <a:xfrm>
              <a:off x="1655" y="3061"/>
              <a:ext cx="616" cy="596"/>
              <a:chOff x="715" y="1175"/>
              <a:chExt cx="616" cy="596"/>
            </a:xfrm>
          </p:grpSpPr>
          <p:sp>
            <p:nvSpPr>
              <p:cNvPr id="20517" name="Text Box 96"/>
              <p:cNvSpPr txBox="1">
                <a:spLocks noChangeArrowheads="1"/>
              </p:cNvSpPr>
              <p:nvPr/>
            </p:nvSpPr>
            <p:spPr bwMode="auto">
              <a:xfrm>
                <a:off x="715" y="1175"/>
                <a:ext cx="616" cy="596"/>
              </a:xfrm>
              <a:prstGeom prst="rect">
                <a:avLst/>
              </a:prstGeom>
              <a:noFill/>
              <a:ln w="9525">
                <a:noFill/>
                <a:miter lim="800000"/>
                <a:headEnd/>
                <a:tailEnd/>
              </a:ln>
            </p:spPr>
            <p:txBody>
              <a:bodyPr wrap="none">
                <a:spAutoFit/>
              </a:bodyPr>
              <a:lstStyle/>
              <a:p>
                <a:pPr algn="ctr"/>
                <a:r>
                  <a:rPr lang="en-US" sz="2800" b="1">
                    <a:solidFill>
                      <a:srgbClr val="CC00FF"/>
                    </a:solidFill>
                  </a:rPr>
                  <a:t>17</a:t>
                </a:r>
              </a:p>
              <a:p>
                <a:pPr algn="ctr"/>
                <a:r>
                  <a:rPr lang="en-US" sz="2800" b="1">
                    <a:solidFill>
                      <a:srgbClr val="CC00FF"/>
                    </a:solidFill>
                  </a:rPr>
                  <a:t>1000</a:t>
                </a:r>
              </a:p>
            </p:txBody>
          </p:sp>
          <p:sp>
            <p:nvSpPr>
              <p:cNvPr id="20518" name="Line 97"/>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grpSp>
          <p:nvGrpSpPr>
            <p:cNvPr id="20514" name="Group 98"/>
            <p:cNvGrpSpPr>
              <a:grpSpLocks/>
            </p:cNvGrpSpPr>
            <p:nvPr/>
          </p:nvGrpSpPr>
          <p:grpSpPr bwMode="auto">
            <a:xfrm>
              <a:off x="2472" y="3061"/>
              <a:ext cx="616" cy="596"/>
              <a:chOff x="715" y="1175"/>
              <a:chExt cx="616" cy="596"/>
            </a:xfrm>
          </p:grpSpPr>
          <p:sp>
            <p:nvSpPr>
              <p:cNvPr id="20515" name="Text Box 99"/>
              <p:cNvSpPr txBox="1">
                <a:spLocks noChangeArrowheads="1"/>
              </p:cNvSpPr>
              <p:nvPr/>
            </p:nvSpPr>
            <p:spPr bwMode="auto">
              <a:xfrm>
                <a:off x="715" y="1175"/>
                <a:ext cx="616" cy="596"/>
              </a:xfrm>
              <a:prstGeom prst="rect">
                <a:avLst/>
              </a:prstGeom>
              <a:noFill/>
              <a:ln w="9525">
                <a:noFill/>
                <a:miter lim="800000"/>
                <a:headEnd/>
                <a:tailEnd/>
              </a:ln>
            </p:spPr>
            <p:txBody>
              <a:bodyPr wrap="none">
                <a:spAutoFit/>
              </a:bodyPr>
              <a:lstStyle/>
              <a:p>
                <a:pPr algn="ctr"/>
                <a:r>
                  <a:rPr lang="en-US" sz="2800" b="1">
                    <a:solidFill>
                      <a:srgbClr val="CC00FF"/>
                    </a:solidFill>
                  </a:rPr>
                  <a:t>69</a:t>
                </a:r>
              </a:p>
              <a:p>
                <a:pPr algn="ctr"/>
                <a:r>
                  <a:rPr lang="en-US" sz="2800" b="1">
                    <a:solidFill>
                      <a:srgbClr val="CC00FF"/>
                    </a:solidFill>
                  </a:rPr>
                  <a:t>2000</a:t>
                </a:r>
              </a:p>
            </p:txBody>
          </p:sp>
          <p:sp>
            <p:nvSpPr>
              <p:cNvPr id="20516" name="Line 100"/>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grpSp>
      <p:grpSp>
        <p:nvGrpSpPr>
          <p:cNvPr id="25" name="Group 129"/>
          <p:cNvGrpSpPr>
            <a:grpSpLocks/>
          </p:cNvGrpSpPr>
          <p:nvPr/>
        </p:nvGrpSpPr>
        <p:grpSpPr bwMode="auto">
          <a:xfrm>
            <a:off x="6300788" y="4868863"/>
            <a:ext cx="1985962" cy="946150"/>
            <a:chOff x="3969" y="3067"/>
            <a:chExt cx="1251" cy="596"/>
          </a:xfrm>
        </p:grpSpPr>
        <p:sp>
          <p:nvSpPr>
            <p:cNvPr id="20503" name="Text Box 101"/>
            <p:cNvSpPr txBox="1">
              <a:spLocks noChangeArrowheads="1"/>
            </p:cNvSpPr>
            <p:nvPr/>
          </p:nvSpPr>
          <p:spPr bwMode="auto">
            <a:xfrm>
              <a:off x="4441" y="3203"/>
              <a:ext cx="187" cy="365"/>
            </a:xfrm>
            <a:prstGeom prst="rect">
              <a:avLst/>
            </a:prstGeom>
            <a:noFill/>
            <a:ln w="9525">
              <a:noFill/>
              <a:miter lim="800000"/>
              <a:headEnd/>
              <a:tailEnd/>
            </a:ln>
          </p:spPr>
          <p:txBody>
            <a:bodyPr wrap="none">
              <a:spAutoFit/>
            </a:bodyPr>
            <a:lstStyle/>
            <a:p>
              <a:r>
                <a:rPr lang="en-US" sz="3200"/>
                <a:t>;</a:t>
              </a:r>
            </a:p>
          </p:txBody>
        </p:sp>
        <p:grpSp>
          <p:nvGrpSpPr>
            <p:cNvPr id="20504" name="Group 102"/>
            <p:cNvGrpSpPr>
              <a:grpSpLocks/>
            </p:cNvGrpSpPr>
            <p:nvPr/>
          </p:nvGrpSpPr>
          <p:grpSpPr bwMode="auto">
            <a:xfrm>
              <a:off x="3969" y="3067"/>
              <a:ext cx="454" cy="596"/>
              <a:chOff x="805" y="1175"/>
              <a:chExt cx="454" cy="596"/>
            </a:xfrm>
          </p:grpSpPr>
          <p:sp>
            <p:nvSpPr>
              <p:cNvPr id="20508" name="Text Box 103"/>
              <p:cNvSpPr txBox="1">
                <a:spLocks noChangeArrowheads="1"/>
              </p:cNvSpPr>
              <p:nvPr/>
            </p:nvSpPr>
            <p:spPr bwMode="auto">
              <a:xfrm>
                <a:off x="839" y="1175"/>
                <a:ext cx="366" cy="596"/>
              </a:xfrm>
              <a:prstGeom prst="rect">
                <a:avLst/>
              </a:prstGeom>
              <a:noFill/>
              <a:ln w="9525">
                <a:noFill/>
                <a:miter lim="800000"/>
                <a:headEnd/>
                <a:tailEnd/>
              </a:ln>
            </p:spPr>
            <p:txBody>
              <a:bodyPr wrap="none">
                <a:spAutoFit/>
              </a:bodyPr>
              <a:lstStyle/>
              <a:p>
                <a:pPr algn="ctr"/>
                <a:r>
                  <a:rPr lang="en-US" sz="2800" b="1">
                    <a:solidFill>
                      <a:srgbClr val="CC00FF"/>
                    </a:solidFill>
                  </a:rPr>
                  <a:t>4</a:t>
                </a:r>
              </a:p>
              <a:p>
                <a:pPr algn="ctr"/>
                <a:r>
                  <a:rPr lang="en-US" sz="2800" b="1">
                    <a:solidFill>
                      <a:srgbClr val="CC00FF"/>
                    </a:solidFill>
                  </a:rPr>
                  <a:t>10</a:t>
                </a:r>
              </a:p>
            </p:txBody>
          </p:sp>
          <p:sp>
            <p:nvSpPr>
              <p:cNvPr id="20509" name="Line 104"/>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grpSp>
          <p:nvGrpSpPr>
            <p:cNvPr id="20505" name="Group 117"/>
            <p:cNvGrpSpPr>
              <a:grpSpLocks/>
            </p:cNvGrpSpPr>
            <p:nvPr/>
          </p:nvGrpSpPr>
          <p:grpSpPr bwMode="auto">
            <a:xfrm>
              <a:off x="4604" y="3067"/>
              <a:ext cx="616" cy="596"/>
              <a:chOff x="715" y="1175"/>
              <a:chExt cx="616" cy="596"/>
            </a:xfrm>
          </p:grpSpPr>
          <p:sp>
            <p:nvSpPr>
              <p:cNvPr id="20506" name="Text Box 118"/>
              <p:cNvSpPr txBox="1">
                <a:spLocks noChangeArrowheads="1"/>
              </p:cNvSpPr>
              <p:nvPr/>
            </p:nvSpPr>
            <p:spPr bwMode="auto">
              <a:xfrm>
                <a:off x="715" y="1175"/>
                <a:ext cx="616" cy="596"/>
              </a:xfrm>
              <a:prstGeom prst="rect">
                <a:avLst/>
              </a:prstGeom>
              <a:noFill/>
              <a:ln w="9525">
                <a:noFill/>
                <a:miter lim="800000"/>
                <a:headEnd/>
                <a:tailEnd/>
              </a:ln>
            </p:spPr>
            <p:txBody>
              <a:bodyPr wrap="none">
                <a:spAutoFit/>
              </a:bodyPr>
              <a:lstStyle/>
              <a:p>
                <a:pPr algn="ctr"/>
                <a:r>
                  <a:rPr lang="en-US" sz="2800" b="1">
                    <a:solidFill>
                      <a:srgbClr val="CC00FF"/>
                    </a:solidFill>
                  </a:rPr>
                  <a:t>17</a:t>
                </a:r>
              </a:p>
              <a:p>
                <a:pPr algn="ctr"/>
                <a:r>
                  <a:rPr lang="en-US" sz="2800" b="1">
                    <a:solidFill>
                      <a:srgbClr val="CC00FF"/>
                    </a:solidFill>
                  </a:rPr>
                  <a:t>1000</a:t>
                </a:r>
              </a:p>
            </p:txBody>
          </p:sp>
          <p:sp>
            <p:nvSpPr>
              <p:cNvPr id="20507" name="Line 119"/>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grpSp>
      <p:grpSp>
        <p:nvGrpSpPr>
          <p:cNvPr id="28" name="Group 128"/>
          <p:cNvGrpSpPr>
            <a:grpSpLocks/>
          </p:cNvGrpSpPr>
          <p:nvPr/>
        </p:nvGrpSpPr>
        <p:grpSpPr bwMode="auto">
          <a:xfrm>
            <a:off x="6369050" y="3789363"/>
            <a:ext cx="2287588" cy="946150"/>
            <a:chOff x="4012" y="2387"/>
            <a:chExt cx="1441" cy="596"/>
          </a:xfrm>
        </p:grpSpPr>
        <p:sp>
          <p:nvSpPr>
            <p:cNvPr id="20494" name="Text Box 109"/>
            <p:cNvSpPr txBox="1">
              <a:spLocks noChangeArrowheads="1"/>
            </p:cNvSpPr>
            <p:nvPr/>
          </p:nvSpPr>
          <p:spPr bwMode="auto">
            <a:xfrm>
              <a:off x="4012" y="2387"/>
              <a:ext cx="366" cy="596"/>
            </a:xfrm>
            <a:prstGeom prst="rect">
              <a:avLst/>
            </a:prstGeom>
            <a:noFill/>
            <a:ln w="9525">
              <a:noFill/>
              <a:miter lim="800000"/>
              <a:headEnd/>
              <a:tailEnd/>
            </a:ln>
          </p:spPr>
          <p:txBody>
            <a:bodyPr wrap="none">
              <a:spAutoFit/>
            </a:bodyPr>
            <a:lstStyle/>
            <a:p>
              <a:pPr algn="ctr"/>
              <a:r>
                <a:rPr lang="en-US" sz="2800" b="1">
                  <a:solidFill>
                    <a:srgbClr val="CC00FF"/>
                  </a:solidFill>
                </a:rPr>
                <a:t>4</a:t>
              </a:r>
            </a:p>
            <a:p>
              <a:pPr algn="ctr"/>
              <a:r>
                <a:rPr lang="en-US" sz="2800" b="1">
                  <a:solidFill>
                    <a:srgbClr val="CC00FF"/>
                  </a:solidFill>
                </a:rPr>
                <a:t>10</a:t>
              </a:r>
            </a:p>
          </p:txBody>
        </p:sp>
        <p:sp>
          <p:nvSpPr>
            <p:cNvPr id="20495" name="Line 110"/>
            <p:cNvSpPr>
              <a:spLocks noChangeShapeType="1"/>
            </p:cNvSpPr>
            <p:nvPr/>
          </p:nvSpPr>
          <p:spPr bwMode="auto">
            <a:xfrm>
              <a:off x="4035" y="2692"/>
              <a:ext cx="318" cy="0"/>
            </a:xfrm>
            <a:prstGeom prst="line">
              <a:avLst/>
            </a:prstGeom>
            <a:noFill/>
            <a:ln w="19050">
              <a:solidFill>
                <a:srgbClr val="CC00CC"/>
              </a:solidFill>
              <a:round/>
              <a:headEnd/>
              <a:tailEnd/>
            </a:ln>
          </p:spPr>
          <p:txBody>
            <a:bodyPr/>
            <a:lstStyle/>
            <a:p>
              <a:endParaRPr lang="en-US"/>
            </a:p>
          </p:txBody>
        </p:sp>
        <p:grpSp>
          <p:nvGrpSpPr>
            <p:cNvPr id="20496" name="Group 120"/>
            <p:cNvGrpSpPr>
              <a:grpSpLocks/>
            </p:cNvGrpSpPr>
            <p:nvPr/>
          </p:nvGrpSpPr>
          <p:grpSpPr bwMode="auto">
            <a:xfrm>
              <a:off x="4462" y="2387"/>
              <a:ext cx="616" cy="596"/>
              <a:chOff x="715" y="1175"/>
              <a:chExt cx="616" cy="596"/>
            </a:xfrm>
          </p:grpSpPr>
          <p:sp>
            <p:nvSpPr>
              <p:cNvPr id="20501" name="Text Box 121"/>
              <p:cNvSpPr txBox="1">
                <a:spLocks noChangeArrowheads="1"/>
              </p:cNvSpPr>
              <p:nvPr/>
            </p:nvSpPr>
            <p:spPr bwMode="auto">
              <a:xfrm>
                <a:off x="715" y="1175"/>
                <a:ext cx="616" cy="596"/>
              </a:xfrm>
              <a:prstGeom prst="rect">
                <a:avLst/>
              </a:prstGeom>
              <a:noFill/>
              <a:ln w="9525">
                <a:noFill/>
                <a:miter lim="800000"/>
                <a:headEnd/>
                <a:tailEnd/>
              </a:ln>
            </p:spPr>
            <p:txBody>
              <a:bodyPr wrap="none">
                <a:spAutoFit/>
              </a:bodyPr>
              <a:lstStyle/>
              <a:p>
                <a:pPr algn="ctr"/>
                <a:r>
                  <a:rPr lang="en-US" sz="2800" b="1">
                    <a:solidFill>
                      <a:srgbClr val="CC00FF"/>
                    </a:solidFill>
                  </a:rPr>
                  <a:t>17</a:t>
                </a:r>
              </a:p>
              <a:p>
                <a:pPr algn="ctr"/>
                <a:r>
                  <a:rPr lang="en-US" sz="2800" b="1">
                    <a:solidFill>
                      <a:srgbClr val="CC00FF"/>
                    </a:solidFill>
                  </a:rPr>
                  <a:t>1000</a:t>
                </a:r>
              </a:p>
            </p:txBody>
          </p:sp>
          <p:sp>
            <p:nvSpPr>
              <p:cNvPr id="20502" name="Line 122"/>
              <p:cNvSpPr>
                <a:spLocks noChangeShapeType="1"/>
              </p:cNvSpPr>
              <p:nvPr/>
            </p:nvSpPr>
            <p:spPr bwMode="auto">
              <a:xfrm>
                <a:off x="805" y="1480"/>
                <a:ext cx="454" cy="0"/>
              </a:xfrm>
              <a:prstGeom prst="line">
                <a:avLst/>
              </a:prstGeom>
              <a:noFill/>
              <a:ln w="19050">
                <a:solidFill>
                  <a:srgbClr val="CC00CC"/>
                </a:solidFill>
                <a:round/>
                <a:headEnd/>
                <a:tailEnd/>
              </a:ln>
            </p:spPr>
            <p:txBody>
              <a:bodyPr/>
              <a:lstStyle/>
              <a:p>
                <a:endParaRPr lang="en-US"/>
              </a:p>
            </p:txBody>
          </p:sp>
        </p:grpSp>
        <p:sp>
          <p:nvSpPr>
            <p:cNvPr id="20497" name="Text Box 123"/>
            <p:cNvSpPr txBox="1">
              <a:spLocks noChangeArrowheads="1"/>
            </p:cNvSpPr>
            <p:nvPr/>
          </p:nvSpPr>
          <p:spPr bwMode="auto">
            <a:xfrm>
              <a:off x="4384" y="2478"/>
              <a:ext cx="187" cy="365"/>
            </a:xfrm>
            <a:prstGeom prst="rect">
              <a:avLst/>
            </a:prstGeom>
            <a:noFill/>
            <a:ln w="9525">
              <a:noFill/>
              <a:miter lim="800000"/>
              <a:headEnd/>
              <a:tailEnd/>
            </a:ln>
          </p:spPr>
          <p:txBody>
            <a:bodyPr wrap="none">
              <a:spAutoFit/>
            </a:bodyPr>
            <a:lstStyle/>
            <a:p>
              <a:r>
                <a:rPr lang="en-US" sz="3200"/>
                <a:t>;</a:t>
              </a:r>
            </a:p>
          </p:txBody>
        </p:sp>
        <p:sp>
          <p:nvSpPr>
            <p:cNvPr id="20498" name="Text Box 125"/>
            <p:cNvSpPr txBox="1">
              <a:spLocks noChangeArrowheads="1"/>
            </p:cNvSpPr>
            <p:nvPr/>
          </p:nvSpPr>
          <p:spPr bwMode="auto">
            <a:xfrm>
              <a:off x="5208" y="2387"/>
              <a:ext cx="241" cy="596"/>
            </a:xfrm>
            <a:prstGeom prst="rect">
              <a:avLst/>
            </a:prstGeom>
            <a:noFill/>
            <a:ln w="9525">
              <a:noFill/>
              <a:miter lim="800000"/>
              <a:headEnd/>
              <a:tailEnd/>
            </a:ln>
          </p:spPr>
          <p:txBody>
            <a:bodyPr wrap="none">
              <a:spAutoFit/>
            </a:bodyPr>
            <a:lstStyle/>
            <a:p>
              <a:pPr algn="ctr"/>
              <a:r>
                <a:rPr lang="en-US" sz="2800" b="1">
                  <a:solidFill>
                    <a:srgbClr val="CC00FF"/>
                  </a:solidFill>
                </a:rPr>
                <a:t>3</a:t>
              </a:r>
            </a:p>
            <a:p>
              <a:pPr algn="ctr"/>
              <a:r>
                <a:rPr lang="en-US" sz="2800" b="1">
                  <a:solidFill>
                    <a:srgbClr val="CC00FF"/>
                  </a:solidFill>
                </a:rPr>
                <a:t>7</a:t>
              </a:r>
            </a:p>
          </p:txBody>
        </p:sp>
        <p:sp>
          <p:nvSpPr>
            <p:cNvPr id="20499" name="Line 126"/>
            <p:cNvSpPr>
              <a:spLocks noChangeShapeType="1"/>
            </p:cNvSpPr>
            <p:nvPr/>
          </p:nvSpPr>
          <p:spPr bwMode="auto">
            <a:xfrm>
              <a:off x="5226" y="2692"/>
              <a:ext cx="227" cy="0"/>
            </a:xfrm>
            <a:prstGeom prst="line">
              <a:avLst/>
            </a:prstGeom>
            <a:noFill/>
            <a:ln w="19050">
              <a:solidFill>
                <a:srgbClr val="CC00CC"/>
              </a:solidFill>
              <a:round/>
              <a:headEnd/>
              <a:tailEnd/>
            </a:ln>
          </p:spPr>
          <p:txBody>
            <a:bodyPr/>
            <a:lstStyle/>
            <a:p>
              <a:endParaRPr lang="en-US"/>
            </a:p>
          </p:txBody>
        </p:sp>
        <p:sp>
          <p:nvSpPr>
            <p:cNvPr id="20500" name="Text Box 127"/>
            <p:cNvSpPr txBox="1">
              <a:spLocks noChangeArrowheads="1"/>
            </p:cNvSpPr>
            <p:nvPr/>
          </p:nvSpPr>
          <p:spPr bwMode="auto">
            <a:xfrm>
              <a:off x="5064" y="2478"/>
              <a:ext cx="187" cy="365"/>
            </a:xfrm>
            <a:prstGeom prst="rect">
              <a:avLst/>
            </a:prstGeom>
            <a:noFill/>
            <a:ln w="9525">
              <a:noFill/>
              <a:miter lim="800000"/>
              <a:headEnd/>
              <a:tailEnd/>
            </a:ln>
          </p:spPr>
          <p:txBody>
            <a:bodyPr wrap="none">
              <a:spAutoFit/>
            </a:bodyPr>
            <a:lstStyle/>
            <a:p>
              <a:r>
                <a:rPr lang="en-US" sz="3200"/>
                <a:t>;</a:t>
              </a:r>
            </a:p>
          </p:txBody>
        </p:sp>
      </p:grpSp>
      <p:sp>
        <p:nvSpPr>
          <p:cNvPr id="76932" name="Text Box 132"/>
          <p:cNvSpPr txBox="1">
            <a:spLocks noChangeArrowheads="1"/>
          </p:cNvSpPr>
          <p:nvPr/>
        </p:nvSpPr>
        <p:spPr bwMode="auto">
          <a:xfrm>
            <a:off x="808038" y="3232150"/>
            <a:ext cx="2779712" cy="457200"/>
          </a:xfrm>
          <a:prstGeom prst="rect">
            <a:avLst/>
          </a:prstGeom>
          <a:noFill/>
          <a:ln w="9525">
            <a:noFill/>
            <a:miter lim="800000"/>
            <a:headEnd/>
            <a:tailEnd/>
          </a:ln>
        </p:spPr>
        <p:txBody>
          <a:bodyPr wrap="none">
            <a:spAutoFit/>
          </a:bodyPr>
          <a:lstStyle/>
          <a:p>
            <a:r>
              <a:rPr lang="en-US">
                <a:solidFill>
                  <a:srgbClr val="3399FF"/>
                </a:solidFill>
              </a:rPr>
              <a:t>Chọn đáp án đúng:</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1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20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76932"/>
                                        </p:tgtEl>
                                        <p:attrNameLst>
                                          <p:attrName>style.visibility</p:attrName>
                                        </p:attrNameLst>
                                      </p:cBhvr>
                                      <p:to>
                                        <p:strVal val="visible"/>
                                      </p:to>
                                    </p:set>
                                    <p:anim calcmode="lin" valueType="num">
                                      <p:cBhvr>
                                        <p:cTn id="17" dur="500" fill="hold"/>
                                        <p:tgtEl>
                                          <p:spTgt spid="76932"/>
                                        </p:tgtEl>
                                        <p:attrNameLst>
                                          <p:attrName>ppt_w</p:attrName>
                                        </p:attrNameLst>
                                      </p:cBhvr>
                                      <p:tavLst>
                                        <p:tav tm="0">
                                          <p:val>
                                            <p:fltVal val="0"/>
                                          </p:val>
                                        </p:tav>
                                        <p:tav tm="100000">
                                          <p:val>
                                            <p:strVal val="#ppt_w"/>
                                          </p:val>
                                        </p:tav>
                                      </p:tavLst>
                                    </p:anim>
                                    <p:anim calcmode="lin" valueType="num">
                                      <p:cBhvr>
                                        <p:cTn id="18" dur="500" fill="hold"/>
                                        <p:tgtEl>
                                          <p:spTgt spid="76932"/>
                                        </p:tgtEl>
                                        <p:attrNameLst>
                                          <p:attrName>ppt_h</p:attrName>
                                        </p:attrNameLst>
                                      </p:cBhvr>
                                      <p:tavLst>
                                        <p:tav tm="0">
                                          <p:val>
                                            <p:fltVal val="0"/>
                                          </p:val>
                                        </p:tav>
                                        <p:tav tm="100000">
                                          <p:val>
                                            <p:strVal val="#ppt_h"/>
                                          </p:val>
                                        </p:tav>
                                      </p:tavLst>
                                    </p:anim>
                                    <p:animEffect transition="in" filter="fade">
                                      <p:cBhvr>
                                        <p:cTn id="19" dur="500"/>
                                        <p:tgtEl>
                                          <p:spTgt spid="7693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ppt_x"/>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17"/>
                                        </p:tgtEl>
                                        <p:attrNameLst>
                                          <p:attrName>style.visibility</p:attrName>
                                        </p:attrNameLst>
                                      </p:cBhvr>
                                      <p:to>
                                        <p:strVal val="visible"/>
                                      </p:to>
                                    </p:set>
                                    <p:anim calcmode="lin" valueType="num">
                                      <p:cBhvr additive="base">
                                        <p:cTn id="28" dur="500" fill="hold"/>
                                        <p:tgtEl>
                                          <p:spTgt spid="17"/>
                                        </p:tgtEl>
                                        <p:attrNameLst>
                                          <p:attrName>ppt_x</p:attrName>
                                        </p:attrNameLst>
                                      </p:cBhvr>
                                      <p:tavLst>
                                        <p:tav tm="0">
                                          <p:val>
                                            <p:strVal val="#ppt_x"/>
                                          </p:val>
                                        </p:tav>
                                        <p:tav tm="100000">
                                          <p:val>
                                            <p:strVal val="#ppt_x"/>
                                          </p:val>
                                        </p:tav>
                                      </p:tavLst>
                                    </p:anim>
                                    <p:anim calcmode="lin" valueType="num">
                                      <p:cBhvr additive="base">
                                        <p:cTn id="29"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nodeType="click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additive="base">
                                        <p:cTn id="34" dur="500" fill="hold"/>
                                        <p:tgtEl>
                                          <p:spTgt spid="11"/>
                                        </p:tgtEl>
                                        <p:attrNameLst>
                                          <p:attrName>ppt_x</p:attrName>
                                        </p:attrNameLst>
                                      </p:cBhvr>
                                      <p:tavLst>
                                        <p:tav tm="0">
                                          <p:val>
                                            <p:strVal val="#ppt_x"/>
                                          </p:val>
                                        </p:tav>
                                        <p:tav tm="100000">
                                          <p:val>
                                            <p:strVal val="#ppt_x"/>
                                          </p:val>
                                        </p:tav>
                                      </p:tavLst>
                                    </p:anim>
                                    <p:anim calcmode="lin" valueType="num">
                                      <p:cBhvr additive="base">
                                        <p:cTn id="35" dur="500" fill="hold"/>
                                        <p:tgtEl>
                                          <p:spTgt spid="11"/>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anim calcmode="lin" valueType="num">
                                      <p:cBhvr additive="base">
                                        <p:cTn id="38" dur="500" fill="hold"/>
                                        <p:tgtEl>
                                          <p:spTgt spid="28"/>
                                        </p:tgtEl>
                                        <p:attrNameLst>
                                          <p:attrName>ppt_x</p:attrName>
                                        </p:attrNameLst>
                                      </p:cBhvr>
                                      <p:tavLst>
                                        <p:tav tm="0">
                                          <p:val>
                                            <p:strVal val="#ppt_x"/>
                                          </p:val>
                                        </p:tav>
                                        <p:tav tm="100000">
                                          <p:val>
                                            <p:strVal val="#ppt_x"/>
                                          </p:val>
                                        </p:tav>
                                      </p:tavLst>
                                    </p:anim>
                                    <p:anim calcmode="lin" valueType="num">
                                      <p:cBhvr additive="base">
                                        <p:cTn id="39"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nodeType="clickEffect">
                                  <p:stCondLst>
                                    <p:cond delay="0"/>
                                  </p:stCondLst>
                                  <p:childTnLst>
                                    <p:set>
                                      <p:cBhvr>
                                        <p:cTn id="43" dur="1" fill="hold">
                                          <p:stCondLst>
                                            <p:cond delay="0"/>
                                          </p:stCondLst>
                                        </p:cTn>
                                        <p:tgtEl>
                                          <p:spTgt spid="13"/>
                                        </p:tgtEl>
                                        <p:attrNameLst>
                                          <p:attrName>style.visibility</p:attrName>
                                        </p:attrNameLst>
                                      </p:cBhvr>
                                      <p:to>
                                        <p:strVal val="visible"/>
                                      </p:to>
                                    </p:set>
                                    <p:anim calcmode="lin" valueType="num">
                                      <p:cBhvr additive="base">
                                        <p:cTn id="44" dur="500" fill="hold"/>
                                        <p:tgtEl>
                                          <p:spTgt spid="13"/>
                                        </p:tgtEl>
                                        <p:attrNameLst>
                                          <p:attrName>ppt_x</p:attrName>
                                        </p:attrNameLst>
                                      </p:cBhvr>
                                      <p:tavLst>
                                        <p:tav tm="0">
                                          <p:val>
                                            <p:strVal val="#ppt_x"/>
                                          </p:val>
                                        </p:tav>
                                        <p:tav tm="100000">
                                          <p:val>
                                            <p:strVal val="#ppt_x"/>
                                          </p:val>
                                        </p:tav>
                                      </p:tavLst>
                                    </p:anim>
                                    <p:anim calcmode="lin" valueType="num">
                                      <p:cBhvr additive="base">
                                        <p:cTn id="45" dur="500" fill="hold"/>
                                        <p:tgtEl>
                                          <p:spTgt spid="13"/>
                                        </p:tgtEl>
                                        <p:attrNameLst>
                                          <p:attrName>ppt_y</p:attrName>
                                        </p:attrNameLst>
                                      </p:cBhvr>
                                      <p:tavLst>
                                        <p:tav tm="0">
                                          <p:val>
                                            <p:strVal val="1+#ppt_h/2"/>
                                          </p:val>
                                        </p:tav>
                                        <p:tav tm="100000">
                                          <p:val>
                                            <p:strVal val="#ppt_y"/>
                                          </p:val>
                                        </p:tav>
                                      </p:tavLst>
                                    </p:anim>
                                  </p:childTnLst>
                                </p:cTn>
                              </p:par>
                              <p:par>
                                <p:cTn id="46" presetID="2" presetClass="entr" presetSubtype="4" fill="hold" nodeType="withEffect">
                                  <p:stCondLst>
                                    <p:cond delay="0"/>
                                  </p:stCondLst>
                                  <p:childTnLst>
                                    <p:set>
                                      <p:cBhvr>
                                        <p:cTn id="47" dur="1" fill="hold">
                                          <p:stCondLst>
                                            <p:cond delay="0"/>
                                          </p:stCondLst>
                                        </p:cTn>
                                        <p:tgtEl>
                                          <p:spTgt spid="21"/>
                                        </p:tgtEl>
                                        <p:attrNameLst>
                                          <p:attrName>style.visibility</p:attrName>
                                        </p:attrNameLst>
                                      </p:cBhvr>
                                      <p:to>
                                        <p:strVal val="visible"/>
                                      </p:to>
                                    </p:set>
                                    <p:anim calcmode="lin" valueType="num">
                                      <p:cBhvr additive="base">
                                        <p:cTn id="48" dur="500" fill="hold"/>
                                        <p:tgtEl>
                                          <p:spTgt spid="21"/>
                                        </p:tgtEl>
                                        <p:attrNameLst>
                                          <p:attrName>ppt_x</p:attrName>
                                        </p:attrNameLst>
                                      </p:cBhvr>
                                      <p:tavLst>
                                        <p:tav tm="0">
                                          <p:val>
                                            <p:strVal val="#ppt_x"/>
                                          </p:val>
                                        </p:tav>
                                        <p:tav tm="100000">
                                          <p:val>
                                            <p:strVal val="#ppt_x"/>
                                          </p:val>
                                        </p:tav>
                                      </p:tavLst>
                                    </p:anim>
                                    <p:anim calcmode="lin" valueType="num">
                                      <p:cBhvr additive="base">
                                        <p:cTn id="49"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4" fill="hold" nodeType="clickEffect">
                                  <p:stCondLst>
                                    <p:cond delay="0"/>
                                  </p:stCondLst>
                                  <p:childTnLst>
                                    <p:set>
                                      <p:cBhvr>
                                        <p:cTn id="53" dur="1" fill="hold">
                                          <p:stCondLst>
                                            <p:cond delay="0"/>
                                          </p:stCondLst>
                                        </p:cTn>
                                        <p:tgtEl>
                                          <p:spTgt spid="15"/>
                                        </p:tgtEl>
                                        <p:attrNameLst>
                                          <p:attrName>style.visibility</p:attrName>
                                        </p:attrNameLst>
                                      </p:cBhvr>
                                      <p:to>
                                        <p:strVal val="visible"/>
                                      </p:to>
                                    </p:set>
                                    <p:anim calcmode="lin" valueType="num">
                                      <p:cBhvr additive="base">
                                        <p:cTn id="54" dur="500" fill="hold"/>
                                        <p:tgtEl>
                                          <p:spTgt spid="15"/>
                                        </p:tgtEl>
                                        <p:attrNameLst>
                                          <p:attrName>ppt_x</p:attrName>
                                        </p:attrNameLst>
                                      </p:cBhvr>
                                      <p:tavLst>
                                        <p:tav tm="0">
                                          <p:val>
                                            <p:strVal val="#ppt_x"/>
                                          </p:val>
                                        </p:tav>
                                        <p:tav tm="100000">
                                          <p:val>
                                            <p:strVal val="#ppt_x"/>
                                          </p:val>
                                        </p:tav>
                                      </p:tavLst>
                                    </p:anim>
                                    <p:anim calcmode="lin" valueType="num">
                                      <p:cBhvr additive="base">
                                        <p:cTn id="55" dur="500" fill="hold"/>
                                        <p:tgtEl>
                                          <p:spTgt spid="15"/>
                                        </p:tgtEl>
                                        <p:attrNameLst>
                                          <p:attrName>ppt_y</p:attrName>
                                        </p:attrNameLst>
                                      </p:cBhvr>
                                      <p:tavLst>
                                        <p:tav tm="0">
                                          <p:val>
                                            <p:strVal val="1+#ppt_h/2"/>
                                          </p:val>
                                        </p:tav>
                                        <p:tav tm="100000">
                                          <p:val>
                                            <p:strVal val="#ppt_y"/>
                                          </p:val>
                                        </p:tav>
                                      </p:tavLst>
                                    </p:anim>
                                  </p:childTnLst>
                                </p:cTn>
                              </p:par>
                              <p:par>
                                <p:cTn id="56" presetID="2" presetClass="entr" presetSubtype="4" fill="hold" nodeType="withEffect">
                                  <p:stCondLst>
                                    <p:cond delay="0"/>
                                  </p:stCondLst>
                                  <p:childTnLst>
                                    <p:set>
                                      <p:cBhvr>
                                        <p:cTn id="57" dur="1" fill="hold">
                                          <p:stCondLst>
                                            <p:cond delay="0"/>
                                          </p:stCondLst>
                                        </p:cTn>
                                        <p:tgtEl>
                                          <p:spTgt spid="25"/>
                                        </p:tgtEl>
                                        <p:attrNameLst>
                                          <p:attrName>style.visibility</p:attrName>
                                        </p:attrNameLst>
                                      </p:cBhvr>
                                      <p:to>
                                        <p:strVal val="visible"/>
                                      </p:to>
                                    </p:set>
                                    <p:anim calcmode="lin" valueType="num">
                                      <p:cBhvr additive="base">
                                        <p:cTn id="58" dur="500" fill="hold"/>
                                        <p:tgtEl>
                                          <p:spTgt spid="25"/>
                                        </p:tgtEl>
                                        <p:attrNameLst>
                                          <p:attrName>ppt_x</p:attrName>
                                        </p:attrNameLst>
                                      </p:cBhvr>
                                      <p:tavLst>
                                        <p:tav tm="0">
                                          <p:val>
                                            <p:strVal val="#ppt_x"/>
                                          </p:val>
                                        </p:tav>
                                        <p:tav tm="100000">
                                          <p:val>
                                            <p:strVal val="#ppt_x"/>
                                          </p:val>
                                        </p:tav>
                                      </p:tavLst>
                                    </p:anim>
                                    <p:anim calcmode="lin" valueType="num">
                                      <p:cBhvr additive="base">
                                        <p:cTn id="59"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93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WordArt 2"/>
          <p:cNvSpPr>
            <a:spLocks noChangeArrowheads="1" noChangeShapeType="1" noTextEdit="1"/>
          </p:cNvSpPr>
          <p:nvPr/>
        </p:nvSpPr>
        <p:spPr bwMode="auto">
          <a:xfrm>
            <a:off x="862013" y="511175"/>
            <a:ext cx="2808287" cy="523875"/>
          </a:xfrm>
          <a:prstGeom prst="rect">
            <a:avLst/>
          </a:prstGeom>
        </p:spPr>
        <p:txBody>
          <a:bodyPr wrap="none" fromWordArt="1">
            <a:prstTxWarp prst="textPlain">
              <a:avLst>
                <a:gd name="adj" fmla="val 50000"/>
              </a:avLst>
            </a:prstTxWarp>
          </a:bodyPr>
          <a:lstStyle/>
          <a:p>
            <a:pPr algn="ctr"/>
            <a:r>
              <a:rPr lang="en-US" sz="3600" i="1" kern="10">
                <a:ln w="0">
                  <a:solidFill>
                    <a:schemeClr val="tx2"/>
                  </a:solidFill>
                  <a:round/>
                  <a:headEnd/>
                  <a:tailEnd/>
                </a:ln>
                <a:solidFill>
                  <a:srgbClr val="FFFFFF"/>
                </a:solidFill>
                <a:effectLst>
                  <a:outerShdw dist="35921" dir="2700000" algn="ctr" rotWithShape="0">
                    <a:srgbClr val="808080">
                      <a:alpha val="79999"/>
                    </a:srgbClr>
                  </a:outerShdw>
                </a:effectLst>
                <a:latin typeface="Arial"/>
                <a:cs typeface="Arial"/>
              </a:rPr>
              <a:t>LUYỆN TẬP</a:t>
            </a:r>
          </a:p>
        </p:txBody>
      </p:sp>
      <p:grpSp>
        <p:nvGrpSpPr>
          <p:cNvPr id="2" name="Group 16"/>
          <p:cNvGrpSpPr>
            <a:grpSpLocks/>
          </p:cNvGrpSpPr>
          <p:nvPr/>
        </p:nvGrpSpPr>
        <p:grpSpPr bwMode="auto">
          <a:xfrm>
            <a:off x="539750" y="1557338"/>
            <a:ext cx="5616575" cy="685800"/>
            <a:chOff x="340" y="981"/>
            <a:chExt cx="3538" cy="432"/>
          </a:xfrm>
        </p:grpSpPr>
        <p:sp>
          <p:nvSpPr>
            <p:cNvPr id="21572" name="AutoShape 17"/>
            <p:cNvSpPr>
              <a:spLocks noChangeArrowheads="1"/>
            </p:cNvSpPr>
            <p:nvPr/>
          </p:nvSpPr>
          <p:spPr bwMode="auto">
            <a:xfrm>
              <a:off x="554" y="1010"/>
              <a:ext cx="2714" cy="345"/>
            </a:xfrm>
            <a:prstGeom prst="roundRect">
              <a:avLst>
                <a:gd name="adj" fmla="val 50000"/>
              </a:avLst>
            </a:prstGeom>
            <a:gradFill rotWithShape="1">
              <a:gsLst>
                <a:gs pos="0">
                  <a:srgbClr val="F9F5D5"/>
                </a:gs>
                <a:gs pos="100000">
                  <a:srgbClr val="F5EEB7"/>
                </a:gs>
              </a:gsLst>
              <a:lin ang="0" scaled="1"/>
            </a:gradFill>
            <a:ln w="38100" algn="ctr">
              <a:solidFill>
                <a:srgbClr val="74A731"/>
              </a:solidFill>
              <a:round/>
              <a:headEnd/>
              <a:tailEnd/>
            </a:ln>
          </p:spPr>
          <p:txBody>
            <a:bodyPr vert="eaVert" wrap="none" anchor="ctr"/>
            <a:lstStyle/>
            <a:p>
              <a:pPr algn="r" rtl="1"/>
              <a:endParaRPr lang="en-US" sz="1800">
                <a:solidFill>
                  <a:schemeClr val="tx1"/>
                </a:solidFill>
              </a:endParaRPr>
            </a:p>
          </p:txBody>
        </p:sp>
        <p:sp>
          <p:nvSpPr>
            <p:cNvPr id="21573" name="Oval 18"/>
            <p:cNvSpPr>
              <a:spLocks noChangeArrowheads="1"/>
            </p:cNvSpPr>
            <p:nvPr/>
          </p:nvSpPr>
          <p:spPr bwMode="auto">
            <a:xfrm rot="1758052">
              <a:off x="354" y="996"/>
              <a:ext cx="514" cy="417"/>
            </a:xfrm>
            <a:prstGeom prst="ellipse">
              <a:avLst/>
            </a:prstGeom>
            <a:gradFill rotWithShape="1">
              <a:gsLst>
                <a:gs pos="0">
                  <a:srgbClr val="006600"/>
                </a:gs>
                <a:gs pos="100000">
                  <a:srgbClr val="002F00"/>
                </a:gs>
              </a:gsLst>
              <a:lin ang="5400000" scaled="1"/>
            </a:gradFill>
            <a:ln w="9525">
              <a:noFill/>
              <a:round/>
              <a:headEnd/>
              <a:tailEnd/>
            </a:ln>
          </p:spPr>
          <p:txBody>
            <a:bodyPr wrap="none" anchor="ctr"/>
            <a:lstStyle/>
            <a:p>
              <a:pPr algn="r" rtl="1"/>
              <a:endParaRPr lang="en-US" sz="1800">
                <a:solidFill>
                  <a:schemeClr val="tx1"/>
                </a:solidFill>
              </a:endParaRPr>
            </a:p>
          </p:txBody>
        </p:sp>
        <p:sp>
          <p:nvSpPr>
            <p:cNvPr id="21574" name="Oval 19"/>
            <p:cNvSpPr>
              <a:spLocks noChangeArrowheads="1"/>
            </p:cNvSpPr>
            <p:nvPr/>
          </p:nvSpPr>
          <p:spPr bwMode="auto">
            <a:xfrm rot="1758052">
              <a:off x="340" y="981"/>
              <a:ext cx="514" cy="417"/>
            </a:xfrm>
            <a:prstGeom prst="ellipse">
              <a:avLst/>
            </a:prstGeom>
            <a:gradFill rotWithShape="1">
              <a:gsLst>
                <a:gs pos="0">
                  <a:srgbClr val="74A731"/>
                </a:gs>
                <a:gs pos="100000">
                  <a:srgbClr val="364D17"/>
                </a:gs>
              </a:gsLst>
              <a:lin ang="5400000" scaled="1"/>
            </a:gradFill>
            <a:ln w="9525">
              <a:noFill/>
              <a:round/>
              <a:headEnd/>
              <a:tailEnd/>
            </a:ln>
          </p:spPr>
          <p:txBody>
            <a:bodyPr wrap="none" anchor="ctr"/>
            <a:lstStyle/>
            <a:p>
              <a:pPr algn="r" rtl="1"/>
              <a:endParaRPr lang="en-US" sz="1800">
                <a:solidFill>
                  <a:schemeClr val="tx1"/>
                </a:solidFill>
              </a:endParaRPr>
            </a:p>
          </p:txBody>
        </p:sp>
        <p:sp>
          <p:nvSpPr>
            <p:cNvPr id="21575" name="Oval 20"/>
            <p:cNvSpPr>
              <a:spLocks noChangeArrowheads="1"/>
            </p:cNvSpPr>
            <p:nvPr/>
          </p:nvSpPr>
          <p:spPr bwMode="auto">
            <a:xfrm>
              <a:off x="391" y="1007"/>
              <a:ext cx="231" cy="235"/>
            </a:xfrm>
            <a:prstGeom prst="ellipse">
              <a:avLst/>
            </a:prstGeom>
            <a:gradFill rotWithShape="1">
              <a:gsLst>
                <a:gs pos="0">
                  <a:srgbClr val="FFFFFF">
                    <a:alpha val="50000"/>
                  </a:srgbClr>
                </a:gs>
                <a:gs pos="100000">
                  <a:srgbClr val="767676">
                    <a:alpha val="0"/>
                  </a:srgbClr>
                </a:gs>
              </a:gsLst>
              <a:lin ang="5400000" scaled="1"/>
            </a:gradFill>
            <a:ln w="9525">
              <a:noFill/>
              <a:round/>
              <a:headEnd/>
              <a:tailEnd/>
            </a:ln>
          </p:spPr>
          <p:txBody>
            <a:bodyPr wrap="none" anchor="ctr"/>
            <a:lstStyle/>
            <a:p>
              <a:pPr algn="r" rtl="1"/>
              <a:endParaRPr lang="en-US" sz="1800">
                <a:solidFill>
                  <a:schemeClr val="tx1"/>
                </a:solidFill>
              </a:endParaRPr>
            </a:p>
          </p:txBody>
        </p:sp>
        <p:sp>
          <p:nvSpPr>
            <p:cNvPr id="21576" name="Text Box 21"/>
            <p:cNvSpPr txBox="1">
              <a:spLocks noChangeArrowheads="1"/>
            </p:cNvSpPr>
            <p:nvPr/>
          </p:nvSpPr>
          <p:spPr bwMode="auto">
            <a:xfrm>
              <a:off x="820" y="1029"/>
              <a:ext cx="2160" cy="288"/>
            </a:xfrm>
            <a:prstGeom prst="rect">
              <a:avLst/>
            </a:prstGeom>
            <a:noFill/>
            <a:ln w="9525" algn="ctr">
              <a:noFill/>
              <a:miter lim="800000"/>
              <a:headEnd/>
              <a:tailEnd/>
            </a:ln>
          </p:spPr>
          <p:txBody>
            <a:bodyPr>
              <a:spAutoFit/>
            </a:bodyPr>
            <a:lstStyle/>
            <a:p>
              <a:pPr algn="ctr" eaLnBrk="0" hangingPunct="0"/>
              <a:r>
                <a:rPr lang="en-US" b="1">
                  <a:solidFill>
                    <a:srgbClr val="000000"/>
                  </a:solidFill>
                </a:rPr>
                <a:t>Click to add Title</a:t>
              </a:r>
            </a:p>
          </p:txBody>
        </p:sp>
        <p:sp>
          <p:nvSpPr>
            <p:cNvPr id="21577" name="Text Box 22"/>
            <p:cNvSpPr txBox="1">
              <a:spLocks noChangeArrowheads="1"/>
            </p:cNvSpPr>
            <p:nvPr/>
          </p:nvSpPr>
          <p:spPr bwMode="auto">
            <a:xfrm>
              <a:off x="460" y="999"/>
              <a:ext cx="258" cy="365"/>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2</a:t>
              </a:r>
            </a:p>
          </p:txBody>
        </p:sp>
        <p:sp>
          <p:nvSpPr>
            <p:cNvPr id="21578" name="AutoShape 23"/>
            <p:cNvSpPr>
              <a:spLocks noChangeArrowheads="1"/>
            </p:cNvSpPr>
            <p:nvPr/>
          </p:nvSpPr>
          <p:spPr bwMode="gray">
            <a:xfrm>
              <a:off x="554" y="1010"/>
              <a:ext cx="3324" cy="345"/>
            </a:xfrm>
            <a:prstGeom prst="roundRect">
              <a:avLst>
                <a:gd name="adj" fmla="val 50000"/>
              </a:avLst>
            </a:prstGeom>
            <a:gradFill rotWithShape="1">
              <a:gsLst>
                <a:gs pos="0">
                  <a:srgbClr val="66CCFF"/>
                </a:gs>
                <a:gs pos="100000">
                  <a:srgbClr val="D5D8FF"/>
                </a:gs>
              </a:gsLst>
              <a:lin ang="0" scaled="1"/>
            </a:gradFill>
            <a:ln w="38100" algn="ctr">
              <a:solidFill>
                <a:srgbClr val="6D85E9"/>
              </a:solidFill>
              <a:round/>
              <a:headEnd/>
              <a:tailEnd/>
            </a:ln>
          </p:spPr>
          <p:txBody>
            <a:bodyPr vert="eaVert" wrap="none" anchor="ctr"/>
            <a:lstStyle/>
            <a:p>
              <a:pPr algn="r" rtl="1"/>
              <a:endParaRPr lang="en-US" sz="1800">
                <a:solidFill>
                  <a:schemeClr val="tx1"/>
                </a:solidFill>
              </a:endParaRPr>
            </a:p>
          </p:txBody>
        </p:sp>
        <p:sp>
          <p:nvSpPr>
            <p:cNvPr id="21579" name="Oval 24"/>
            <p:cNvSpPr>
              <a:spLocks noChangeArrowheads="1"/>
            </p:cNvSpPr>
            <p:nvPr/>
          </p:nvSpPr>
          <p:spPr bwMode="gray">
            <a:xfrm rot="1758052">
              <a:off x="354" y="996"/>
              <a:ext cx="514" cy="417"/>
            </a:xfrm>
            <a:prstGeom prst="ellipse">
              <a:avLst/>
            </a:prstGeom>
            <a:solidFill>
              <a:srgbClr val="55497D"/>
            </a:solidFill>
            <a:ln w="9525">
              <a:noFill/>
              <a:round/>
              <a:headEnd/>
              <a:tailEnd/>
            </a:ln>
          </p:spPr>
          <p:txBody>
            <a:bodyPr wrap="none" anchor="ctr"/>
            <a:lstStyle/>
            <a:p>
              <a:pPr algn="r" rtl="1"/>
              <a:endParaRPr lang="en-US" sz="1800">
                <a:solidFill>
                  <a:schemeClr val="tx1"/>
                </a:solidFill>
              </a:endParaRPr>
            </a:p>
          </p:txBody>
        </p:sp>
        <p:sp>
          <p:nvSpPr>
            <p:cNvPr id="21580" name="Oval 25"/>
            <p:cNvSpPr>
              <a:spLocks noChangeArrowheads="1"/>
            </p:cNvSpPr>
            <p:nvPr/>
          </p:nvSpPr>
          <p:spPr bwMode="gray">
            <a:xfrm rot="1758052">
              <a:off x="340" y="981"/>
              <a:ext cx="514" cy="417"/>
            </a:xfrm>
            <a:prstGeom prst="ellipse">
              <a:avLst/>
            </a:prstGeom>
            <a:gradFill rotWithShape="1">
              <a:gsLst>
                <a:gs pos="0">
                  <a:srgbClr val="95A8FB"/>
                </a:gs>
                <a:gs pos="100000">
                  <a:srgbClr val="454E74"/>
                </a:gs>
              </a:gsLst>
              <a:lin ang="5400000" scaled="1"/>
            </a:gradFill>
            <a:ln w="9525">
              <a:noFill/>
              <a:round/>
              <a:headEnd/>
              <a:tailEnd/>
            </a:ln>
          </p:spPr>
          <p:txBody>
            <a:bodyPr wrap="none" anchor="ctr"/>
            <a:lstStyle/>
            <a:p>
              <a:pPr algn="r" rtl="1"/>
              <a:endParaRPr lang="en-US" sz="1800">
                <a:solidFill>
                  <a:schemeClr val="tx1"/>
                </a:solidFill>
              </a:endParaRPr>
            </a:p>
          </p:txBody>
        </p:sp>
        <p:sp>
          <p:nvSpPr>
            <p:cNvPr id="21581" name="Text Box 26"/>
            <p:cNvSpPr txBox="1">
              <a:spLocks noChangeArrowheads="1"/>
            </p:cNvSpPr>
            <p:nvPr/>
          </p:nvSpPr>
          <p:spPr bwMode="gray">
            <a:xfrm>
              <a:off x="902" y="1041"/>
              <a:ext cx="2885" cy="288"/>
            </a:xfrm>
            <a:prstGeom prst="rect">
              <a:avLst/>
            </a:prstGeom>
            <a:noFill/>
            <a:ln w="9525" algn="ctr">
              <a:noFill/>
              <a:miter lim="800000"/>
              <a:headEnd/>
              <a:tailEnd/>
            </a:ln>
          </p:spPr>
          <p:txBody>
            <a:bodyPr>
              <a:spAutoFit/>
            </a:bodyPr>
            <a:lstStyle/>
            <a:p>
              <a:pPr algn="ctr" eaLnBrk="0" hangingPunct="0"/>
              <a:r>
                <a:rPr lang="en-US" b="1"/>
                <a:t>Viết số thích hợp vào ô trống</a:t>
              </a:r>
            </a:p>
          </p:txBody>
        </p:sp>
        <p:pic>
          <p:nvPicPr>
            <p:cNvPr id="21582" name="Picture 27" descr="Picture1"/>
            <p:cNvPicPr>
              <a:picLocks noChangeAspect="1" noChangeArrowheads="1"/>
            </p:cNvPicPr>
            <p:nvPr/>
          </p:nvPicPr>
          <p:blipFill>
            <a:blip r:embed="rId3"/>
            <a:srcRect/>
            <a:stretch>
              <a:fillRect/>
            </a:stretch>
          </p:blipFill>
          <p:spPr bwMode="auto">
            <a:xfrm>
              <a:off x="388" y="1005"/>
              <a:ext cx="239" cy="243"/>
            </a:xfrm>
            <a:prstGeom prst="rect">
              <a:avLst/>
            </a:prstGeom>
            <a:noFill/>
            <a:ln w="9525">
              <a:noFill/>
              <a:miter lim="800000"/>
              <a:headEnd/>
              <a:tailEnd/>
            </a:ln>
          </p:spPr>
        </p:pic>
        <p:sp>
          <p:nvSpPr>
            <p:cNvPr id="21583" name="Text Box 28"/>
            <p:cNvSpPr txBox="1">
              <a:spLocks noChangeArrowheads="1"/>
            </p:cNvSpPr>
            <p:nvPr/>
          </p:nvSpPr>
          <p:spPr bwMode="gray">
            <a:xfrm>
              <a:off x="484" y="999"/>
              <a:ext cx="258" cy="365"/>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4</a:t>
              </a:r>
            </a:p>
          </p:txBody>
        </p:sp>
      </p:grpSp>
      <p:grpSp>
        <p:nvGrpSpPr>
          <p:cNvPr id="3" name="Group 183"/>
          <p:cNvGrpSpPr>
            <a:grpSpLocks/>
          </p:cNvGrpSpPr>
          <p:nvPr/>
        </p:nvGrpSpPr>
        <p:grpSpPr bwMode="auto">
          <a:xfrm>
            <a:off x="900113" y="2708275"/>
            <a:ext cx="3384550" cy="1071563"/>
            <a:chOff x="567" y="1706"/>
            <a:chExt cx="2132" cy="675"/>
          </a:xfrm>
        </p:grpSpPr>
        <p:sp>
          <p:nvSpPr>
            <p:cNvPr id="21561" name="Text Box 137"/>
            <p:cNvSpPr txBox="1">
              <a:spLocks noChangeArrowheads="1"/>
            </p:cNvSpPr>
            <p:nvPr/>
          </p:nvSpPr>
          <p:spPr bwMode="auto">
            <a:xfrm>
              <a:off x="595" y="1709"/>
              <a:ext cx="258" cy="672"/>
            </a:xfrm>
            <a:prstGeom prst="rect">
              <a:avLst/>
            </a:prstGeom>
            <a:noFill/>
            <a:ln w="9525">
              <a:noFill/>
              <a:miter lim="800000"/>
              <a:headEnd/>
              <a:tailEnd/>
            </a:ln>
          </p:spPr>
          <p:txBody>
            <a:bodyPr wrap="none">
              <a:spAutoFit/>
            </a:bodyPr>
            <a:lstStyle/>
            <a:p>
              <a:pPr algn="ctr"/>
              <a:r>
                <a:rPr lang="en-US" sz="3200" b="1">
                  <a:solidFill>
                    <a:srgbClr val="CC00FF"/>
                  </a:solidFill>
                </a:rPr>
                <a:t>7</a:t>
              </a:r>
            </a:p>
            <a:p>
              <a:pPr algn="ctr"/>
              <a:r>
                <a:rPr lang="en-US" sz="3200" b="1">
                  <a:solidFill>
                    <a:srgbClr val="CC00FF"/>
                  </a:solidFill>
                </a:rPr>
                <a:t>2</a:t>
              </a:r>
            </a:p>
          </p:txBody>
        </p:sp>
        <p:sp>
          <p:nvSpPr>
            <p:cNvPr id="21562" name="Line 138"/>
            <p:cNvSpPr>
              <a:spLocks noChangeShapeType="1"/>
            </p:cNvSpPr>
            <p:nvPr/>
          </p:nvSpPr>
          <p:spPr bwMode="auto">
            <a:xfrm>
              <a:off x="567" y="2045"/>
              <a:ext cx="317" cy="0"/>
            </a:xfrm>
            <a:prstGeom prst="line">
              <a:avLst/>
            </a:prstGeom>
            <a:noFill/>
            <a:ln w="19050">
              <a:solidFill>
                <a:srgbClr val="CC00CC"/>
              </a:solidFill>
              <a:round/>
              <a:headEnd/>
              <a:tailEnd/>
            </a:ln>
          </p:spPr>
          <p:txBody>
            <a:bodyPr/>
            <a:lstStyle/>
            <a:p>
              <a:endParaRPr lang="en-US"/>
            </a:p>
          </p:txBody>
        </p:sp>
        <p:sp>
          <p:nvSpPr>
            <p:cNvPr id="21563" name="Text Box 140"/>
            <p:cNvSpPr txBox="1">
              <a:spLocks noChangeArrowheads="1"/>
            </p:cNvSpPr>
            <p:nvPr/>
          </p:nvSpPr>
          <p:spPr bwMode="auto">
            <a:xfrm>
              <a:off x="1111" y="1709"/>
              <a:ext cx="471" cy="672"/>
            </a:xfrm>
            <a:prstGeom prst="rect">
              <a:avLst/>
            </a:prstGeom>
            <a:noFill/>
            <a:ln w="9525">
              <a:noFill/>
              <a:miter lim="800000"/>
              <a:headEnd/>
              <a:tailEnd/>
            </a:ln>
          </p:spPr>
          <p:txBody>
            <a:bodyPr wrap="none">
              <a:spAutoFit/>
            </a:bodyPr>
            <a:lstStyle/>
            <a:p>
              <a:pPr algn="ctr"/>
              <a:r>
                <a:rPr lang="en-US" sz="3200" b="1">
                  <a:solidFill>
                    <a:srgbClr val="CC00FF"/>
                  </a:solidFill>
                </a:rPr>
                <a:t>7 x</a:t>
              </a:r>
            </a:p>
            <a:p>
              <a:pPr algn="ctr"/>
              <a:r>
                <a:rPr lang="en-US" sz="3200" b="1">
                  <a:solidFill>
                    <a:srgbClr val="CC00FF"/>
                  </a:solidFill>
                </a:rPr>
                <a:t>2 x</a:t>
              </a:r>
            </a:p>
          </p:txBody>
        </p:sp>
        <p:sp>
          <p:nvSpPr>
            <p:cNvPr id="21564" name="Line 141"/>
            <p:cNvSpPr>
              <a:spLocks noChangeShapeType="1"/>
            </p:cNvSpPr>
            <p:nvPr/>
          </p:nvSpPr>
          <p:spPr bwMode="auto">
            <a:xfrm>
              <a:off x="1163" y="2045"/>
              <a:ext cx="764" cy="0"/>
            </a:xfrm>
            <a:prstGeom prst="line">
              <a:avLst/>
            </a:prstGeom>
            <a:noFill/>
            <a:ln w="19050">
              <a:solidFill>
                <a:srgbClr val="CC00CC"/>
              </a:solidFill>
              <a:round/>
              <a:headEnd/>
              <a:tailEnd/>
            </a:ln>
          </p:spPr>
          <p:txBody>
            <a:bodyPr/>
            <a:lstStyle/>
            <a:p>
              <a:endParaRPr lang="en-US"/>
            </a:p>
          </p:txBody>
        </p:sp>
        <p:sp>
          <p:nvSpPr>
            <p:cNvPr id="21565" name="Text Box 143"/>
            <p:cNvSpPr txBox="1">
              <a:spLocks noChangeArrowheads="1"/>
            </p:cNvSpPr>
            <p:nvPr/>
          </p:nvSpPr>
          <p:spPr bwMode="auto">
            <a:xfrm>
              <a:off x="2227" y="1706"/>
              <a:ext cx="400" cy="672"/>
            </a:xfrm>
            <a:prstGeom prst="rect">
              <a:avLst/>
            </a:prstGeom>
            <a:noFill/>
            <a:ln w="9525">
              <a:noFill/>
              <a:miter lim="800000"/>
              <a:headEnd/>
              <a:tailEnd/>
            </a:ln>
          </p:spPr>
          <p:txBody>
            <a:bodyPr wrap="none">
              <a:spAutoFit/>
            </a:bodyPr>
            <a:lstStyle/>
            <a:p>
              <a:pPr algn="ctr"/>
              <a:endParaRPr lang="en-US" sz="3200" b="1"/>
            </a:p>
            <a:p>
              <a:pPr algn="ctr"/>
              <a:r>
                <a:rPr lang="en-US" sz="3200" b="1"/>
                <a:t>10</a:t>
              </a:r>
            </a:p>
          </p:txBody>
        </p:sp>
        <p:sp>
          <p:nvSpPr>
            <p:cNvPr id="21566" name="Line 144"/>
            <p:cNvSpPr>
              <a:spLocks noChangeShapeType="1"/>
            </p:cNvSpPr>
            <p:nvPr/>
          </p:nvSpPr>
          <p:spPr bwMode="auto">
            <a:xfrm>
              <a:off x="2186" y="2042"/>
              <a:ext cx="513" cy="0"/>
            </a:xfrm>
            <a:prstGeom prst="line">
              <a:avLst/>
            </a:prstGeom>
            <a:noFill/>
            <a:ln w="19050">
              <a:solidFill>
                <a:srgbClr val="CC00CC"/>
              </a:solidFill>
              <a:round/>
              <a:headEnd/>
              <a:tailEnd/>
            </a:ln>
          </p:spPr>
          <p:txBody>
            <a:bodyPr/>
            <a:lstStyle/>
            <a:p>
              <a:endParaRPr lang="en-US"/>
            </a:p>
          </p:txBody>
        </p:sp>
        <p:sp>
          <p:nvSpPr>
            <p:cNvPr id="21567" name="Text Box 145"/>
            <p:cNvSpPr txBox="1">
              <a:spLocks noChangeArrowheads="1"/>
            </p:cNvSpPr>
            <p:nvPr/>
          </p:nvSpPr>
          <p:spPr bwMode="auto">
            <a:xfrm>
              <a:off x="891" y="1881"/>
              <a:ext cx="247" cy="327"/>
            </a:xfrm>
            <a:prstGeom prst="rect">
              <a:avLst/>
            </a:prstGeom>
            <a:noFill/>
            <a:ln w="9525">
              <a:noFill/>
              <a:miter lim="800000"/>
              <a:headEnd/>
              <a:tailEnd/>
            </a:ln>
          </p:spPr>
          <p:txBody>
            <a:bodyPr wrap="none">
              <a:spAutoFit/>
            </a:bodyPr>
            <a:lstStyle/>
            <a:p>
              <a:r>
                <a:rPr lang="en-US" sz="2800">
                  <a:solidFill>
                    <a:srgbClr val="CC00CC"/>
                  </a:solidFill>
                </a:rPr>
                <a:t>=</a:t>
              </a:r>
            </a:p>
          </p:txBody>
        </p:sp>
        <p:sp>
          <p:nvSpPr>
            <p:cNvPr id="21568" name="Text Box 146"/>
            <p:cNvSpPr txBox="1">
              <a:spLocks noChangeArrowheads="1"/>
            </p:cNvSpPr>
            <p:nvPr/>
          </p:nvSpPr>
          <p:spPr bwMode="auto">
            <a:xfrm>
              <a:off x="1937" y="1879"/>
              <a:ext cx="247" cy="327"/>
            </a:xfrm>
            <a:prstGeom prst="rect">
              <a:avLst/>
            </a:prstGeom>
            <a:noFill/>
            <a:ln w="9525">
              <a:noFill/>
              <a:miter lim="800000"/>
              <a:headEnd/>
              <a:tailEnd/>
            </a:ln>
          </p:spPr>
          <p:txBody>
            <a:bodyPr wrap="none">
              <a:spAutoFit/>
            </a:bodyPr>
            <a:lstStyle/>
            <a:p>
              <a:r>
                <a:rPr lang="en-US" sz="2800">
                  <a:solidFill>
                    <a:srgbClr val="CC00CC"/>
                  </a:solidFill>
                </a:rPr>
                <a:t>=</a:t>
              </a:r>
            </a:p>
          </p:txBody>
        </p:sp>
        <p:sp>
          <p:nvSpPr>
            <p:cNvPr id="21569" name="Rectangle 147"/>
            <p:cNvSpPr>
              <a:spLocks noChangeArrowheads="1"/>
            </p:cNvSpPr>
            <p:nvPr/>
          </p:nvSpPr>
          <p:spPr bwMode="auto">
            <a:xfrm>
              <a:off x="1589" y="1742"/>
              <a:ext cx="272" cy="272"/>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21570" name="Rectangle 148"/>
            <p:cNvSpPr>
              <a:spLocks noChangeArrowheads="1"/>
            </p:cNvSpPr>
            <p:nvPr/>
          </p:nvSpPr>
          <p:spPr bwMode="auto">
            <a:xfrm>
              <a:off x="1589" y="2069"/>
              <a:ext cx="272" cy="272"/>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21571" name="Rectangle 149"/>
            <p:cNvSpPr>
              <a:spLocks noChangeArrowheads="1"/>
            </p:cNvSpPr>
            <p:nvPr/>
          </p:nvSpPr>
          <p:spPr bwMode="auto">
            <a:xfrm>
              <a:off x="2302" y="1742"/>
              <a:ext cx="272" cy="272"/>
            </a:xfrm>
            <a:prstGeom prst="rect">
              <a:avLst/>
            </a:prstGeom>
            <a:solidFill>
              <a:srgbClr val="FFFF99"/>
            </a:solidFill>
            <a:ln w="9525">
              <a:solidFill>
                <a:schemeClr val="tx1"/>
              </a:solidFill>
              <a:miter lim="800000"/>
              <a:headEnd/>
              <a:tailEnd/>
            </a:ln>
          </p:spPr>
          <p:txBody>
            <a:bodyPr wrap="none" anchor="ctr"/>
            <a:lstStyle/>
            <a:p>
              <a:endParaRPr lang="en-US"/>
            </a:p>
          </p:txBody>
        </p:sp>
      </p:grpSp>
      <p:grpSp>
        <p:nvGrpSpPr>
          <p:cNvPr id="4" name="Group 184"/>
          <p:cNvGrpSpPr>
            <a:grpSpLocks/>
          </p:cNvGrpSpPr>
          <p:nvPr/>
        </p:nvGrpSpPr>
        <p:grpSpPr bwMode="auto">
          <a:xfrm>
            <a:off x="5219700" y="2708275"/>
            <a:ext cx="3384550" cy="1071563"/>
            <a:chOff x="3288" y="1706"/>
            <a:chExt cx="2132" cy="675"/>
          </a:xfrm>
        </p:grpSpPr>
        <p:sp>
          <p:nvSpPr>
            <p:cNvPr id="21550" name="Text Box 150"/>
            <p:cNvSpPr txBox="1">
              <a:spLocks noChangeArrowheads="1"/>
            </p:cNvSpPr>
            <p:nvPr/>
          </p:nvSpPr>
          <p:spPr bwMode="auto">
            <a:xfrm>
              <a:off x="3316" y="1709"/>
              <a:ext cx="258" cy="672"/>
            </a:xfrm>
            <a:prstGeom prst="rect">
              <a:avLst/>
            </a:prstGeom>
            <a:noFill/>
            <a:ln w="9525">
              <a:noFill/>
              <a:miter lim="800000"/>
              <a:headEnd/>
              <a:tailEnd/>
            </a:ln>
          </p:spPr>
          <p:txBody>
            <a:bodyPr wrap="none">
              <a:spAutoFit/>
            </a:bodyPr>
            <a:lstStyle/>
            <a:p>
              <a:pPr algn="ctr"/>
              <a:r>
                <a:rPr lang="en-US" sz="3200" b="1">
                  <a:solidFill>
                    <a:srgbClr val="CC00FF"/>
                  </a:solidFill>
                </a:rPr>
                <a:t>3</a:t>
              </a:r>
            </a:p>
            <a:p>
              <a:pPr algn="ctr"/>
              <a:r>
                <a:rPr lang="en-US" sz="3200" b="1">
                  <a:solidFill>
                    <a:srgbClr val="CC00FF"/>
                  </a:solidFill>
                </a:rPr>
                <a:t>4</a:t>
              </a:r>
            </a:p>
          </p:txBody>
        </p:sp>
        <p:sp>
          <p:nvSpPr>
            <p:cNvPr id="21551" name="Line 151"/>
            <p:cNvSpPr>
              <a:spLocks noChangeShapeType="1"/>
            </p:cNvSpPr>
            <p:nvPr/>
          </p:nvSpPr>
          <p:spPr bwMode="auto">
            <a:xfrm>
              <a:off x="3288" y="2045"/>
              <a:ext cx="317" cy="0"/>
            </a:xfrm>
            <a:prstGeom prst="line">
              <a:avLst/>
            </a:prstGeom>
            <a:noFill/>
            <a:ln w="19050">
              <a:solidFill>
                <a:srgbClr val="CC00CC"/>
              </a:solidFill>
              <a:round/>
              <a:headEnd/>
              <a:tailEnd/>
            </a:ln>
          </p:spPr>
          <p:txBody>
            <a:bodyPr/>
            <a:lstStyle/>
            <a:p>
              <a:endParaRPr lang="en-US"/>
            </a:p>
          </p:txBody>
        </p:sp>
        <p:sp>
          <p:nvSpPr>
            <p:cNvPr id="21552" name="Text Box 152"/>
            <p:cNvSpPr txBox="1">
              <a:spLocks noChangeArrowheads="1"/>
            </p:cNvSpPr>
            <p:nvPr/>
          </p:nvSpPr>
          <p:spPr bwMode="auto">
            <a:xfrm>
              <a:off x="3832" y="1709"/>
              <a:ext cx="471" cy="672"/>
            </a:xfrm>
            <a:prstGeom prst="rect">
              <a:avLst/>
            </a:prstGeom>
            <a:noFill/>
            <a:ln w="9525">
              <a:noFill/>
              <a:miter lim="800000"/>
              <a:headEnd/>
              <a:tailEnd/>
            </a:ln>
          </p:spPr>
          <p:txBody>
            <a:bodyPr wrap="none">
              <a:spAutoFit/>
            </a:bodyPr>
            <a:lstStyle/>
            <a:p>
              <a:pPr algn="ctr"/>
              <a:r>
                <a:rPr lang="en-US" sz="3200" b="1">
                  <a:solidFill>
                    <a:srgbClr val="CC00FF"/>
                  </a:solidFill>
                </a:rPr>
                <a:t>3 x</a:t>
              </a:r>
            </a:p>
            <a:p>
              <a:pPr algn="ctr"/>
              <a:r>
                <a:rPr lang="en-US" sz="3200" b="1">
                  <a:solidFill>
                    <a:srgbClr val="CC00FF"/>
                  </a:solidFill>
                </a:rPr>
                <a:t>4 x</a:t>
              </a:r>
            </a:p>
          </p:txBody>
        </p:sp>
        <p:sp>
          <p:nvSpPr>
            <p:cNvPr id="21553" name="Line 153"/>
            <p:cNvSpPr>
              <a:spLocks noChangeShapeType="1"/>
            </p:cNvSpPr>
            <p:nvPr/>
          </p:nvSpPr>
          <p:spPr bwMode="auto">
            <a:xfrm>
              <a:off x="3884" y="2045"/>
              <a:ext cx="764" cy="0"/>
            </a:xfrm>
            <a:prstGeom prst="line">
              <a:avLst/>
            </a:prstGeom>
            <a:noFill/>
            <a:ln w="19050">
              <a:solidFill>
                <a:srgbClr val="CC00CC"/>
              </a:solidFill>
              <a:round/>
              <a:headEnd/>
              <a:tailEnd/>
            </a:ln>
          </p:spPr>
          <p:txBody>
            <a:bodyPr/>
            <a:lstStyle/>
            <a:p>
              <a:endParaRPr lang="en-US"/>
            </a:p>
          </p:txBody>
        </p:sp>
        <p:sp>
          <p:nvSpPr>
            <p:cNvPr id="21554" name="Text Box 154"/>
            <p:cNvSpPr txBox="1">
              <a:spLocks noChangeArrowheads="1"/>
            </p:cNvSpPr>
            <p:nvPr/>
          </p:nvSpPr>
          <p:spPr bwMode="auto">
            <a:xfrm>
              <a:off x="4877" y="1706"/>
              <a:ext cx="542" cy="672"/>
            </a:xfrm>
            <a:prstGeom prst="rect">
              <a:avLst/>
            </a:prstGeom>
            <a:noFill/>
            <a:ln w="9525">
              <a:noFill/>
              <a:miter lim="800000"/>
              <a:headEnd/>
              <a:tailEnd/>
            </a:ln>
          </p:spPr>
          <p:txBody>
            <a:bodyPr wrap="none">
              <a:spAutoFit/>
            </a:bodyPr>
            <a:lstStyle/>
            <a:p>
              <a:pPr algn="ctr"/>
              <a:endParaRPr lang="en-US" sz="3200" b="1"/>
            </a:p>
            <a:p>
              <a:pPr algn="ctr"/>
              <a:r>
                <a:rPr lang="en-US" sz="3200" b="1"/>
                <a:t>100</a:t>
              </a:r>
            </a:p>
          </p:txBody>
        </p:sp>
        <p:sp>
          <p:nvSpPr>
            <p:cNvPr id="21555" name="Line 155"/>
            <p:cNvSpPr>
              <a:spLocks noChangeShapeType="1"/>
            </p:cNvSpPr>
            <p:nvPr/>
          </p:nvSpPr>
          <p:spPr bwMode="auto">
            <a:xfrm>
              <a:off x="4907" y="2042"/>
              <a:ext cx="513" cy="0"/>
            </a:xfrm>
            <a:prstGeom prst="line">
              <a:avLst/>
            </a:prstGeom>
            <a:noFill/>
            <a:ln w="19050">
              <a:solidFill>
                <a:srgbClr val="CC00CC"/>
              </a:solidFill>
              <a:round/>
              <a:headEnd/>
              <a:tailEnd/>
            </a:ln>
          </p:spPr>
          <p:txBody>
            <a:bodyPr/>
            <a:lstStyle/>
            <a:p>
              <a:endParaRPr lang="en-US"/>
            </a:p>
          </p:txBody>
        </p:sp>
        <p:sp>
          <p:nvSpPr>
            <p:cNvPr id="21556" name="Text Box 156"/>
            <p:cNvSpPr txBox="1">
              <a:spLocks noChangeArrowheads="1"/>
            </p:cNvSpPr>
            <p:nvPr/>
          </p:nvSpPr>
          <p:spPr bwMode="auto">
            <a:xfrm>
              <a:off x="3612" y="1881"/>
              <a:ext cx="247" cy="327"/>
            </a:xfrm>
            <a:prstGeom prst="rect">
              <a:avLst/>
            </a:prstGeom>
            <a:noFill/>
            <a:ln w="9525">
              <a:noFill/>
              <a:miter lim="800000"/>
              <a:headEnd/>
              <a:tailEnd/>
            </a:ln>
          </p:spPr>
          <p:txBody>
            <a:bodyPr wrap="none">
              <a:spAutoFit/>
            </a:bodyPr>
            <a:lstStyle/>
            <a:p>
              <a:r>
                <a:rPr lang="en-US" sz="2800">
                  <a:solidFill>
                    <a:srgbClr val="CC00CC"/>
                  </a:solidFill>
                </a:rPr>
                <a:t>=</a:t>
              </a:r>
            </a:p>
          </p:txBody>
        </p:sp>
        <p:sp>
          <p:nvSpPr>
            <p:cNvPr id="21557" name="Text Box 157"/>
            <p:cNvSpPr txBox="1">
              <a:spLocks noChangeArrowheads="1"/>
            </p:cNvSpPr>
            <p:nvPr/>
          </p:nvSpPr>
          <p:spPr bwMode="auto">
            <a:xfrm>
              <a:off x="4658" y="1879"/>
              <a:ext cx="247" cy="327"/>
            </a:xfrm>
            <a:prstGeom prst="rect">
              <a:avLst/>
            </a:prstGeom>
            <a:noFill/>
            <a:ln w="9525">
              <a:noFill/>
              <a:miter lim="800000"/>
              <a:headEnd/>
              <a:tailEnd/>
            </a:ln>
          </p:spPr>
          <p:txBody>
            <a:bodyPr wrap="none">
              <a:spAutoFit/>
            </a:bodyPr>
            <a:lstStyle/>
            <a:p>
              <a:r>
                <a:rPr lang="en-US" sz="2800">
                  <a:solidFill>
                    <a:srgbClr val="CC00CC"/>
                  </a:solidFill>
                </a:rPr>
                <a:t>=</a:t>
              </a:r>
            </a:p>
          </p:txBody>
        </p:sp>
        <p:sp>
          <p:nvSpPr>
            <p:cNvPr id="21558" name="Rectangle 158"/>
            <p:cNvSpPr>
              <a:spLocks noChangeArrowheads="1"/>
            </p:cNvSpPr>
            <p:nvPr/>
          </p:nvSpPr>
          <p:spPr bwMode="auto">
            <a:xfrm>
              <a:off x="4310" y="1742"/>
              <a:ext cx="272" cy="272"/>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21559" name="Rectangle 159"/>
            <p:cNvSpPr>
              <a:spLocks noChangeArrowheads="1"/>
            </p:cNvSpPr>
            <p:nvPr/>
          </p:nvSpPr>
          <p:spPr bwMode="auto">
            <a:xfrm>
              <a:off x="4310" y="2069"/>
              <a:ext cx="272" cy="272"/>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21560" name="Rectangle 160"/>
            <p:cNvSpPr>
              <a:spLocks noChangeArrowheads="1"/>
            </p:cNvSpPr>
            <p:nvPr/>
          </p:nvSpPr>
          <p:spPr bwMode="auto">
            <a:xfrm>
              <a:off x="5023" y="1742"/>
              <a:ext cx="272" cy="272"/>
            </a:xfrm>
            <a:prstGeom prst="rect">
              <a:avLst/>
            </a:prstGeom>
            <a:solidFill>
              <a:srgbClr val="FFFF99"/>
            </a:solidFill>
            <a:ln w="9525">
              <a:solidFill>
                <a:schemeClr val="tx1"/>
              </a:solidFill>
              <a:miter lim="800000"/>
              <a:headEnd/>
              <a:tailEnd/>
            </a:ln>
          </p:spPr>
          <p:txBody>
            <a:bodyPr wrap="none" anchor="ctr"/>
            <a:lstStyle/>
            <a:p>
              <a:endParaRPr lang="en-US"/>
            </a:p>
          </p:txBody>
        </p:sp>
      </p:grpSp>
      <p:grpSp>
        <p:nvGrpSpPr>
          <p:cNvPr id="5" name="Group 185"/>
          <p:cNvGrpSpPr>
            <a:grpSpLocks/>
          </p:cNvGrpSpPr>
          <p:nvPr/>
        </p:nvGrpSpPr>
        <p:grpSpPr bwMode="auto">
          <a:xfrm>
            <a:off x="758825" y="4306888"/>
            <a:ext cx="3506788" cy="1081087"/>
            <a:chOff x="478" y="2713"/>
            <a:chExt cx="2209" cy="681"/>
          </a:xfrm>
        </p:grpSpPr>
        <p:sp>
          <p:nvSpPr>
            <p:cNvPr id="21539" name="Text Box 161"/>
            <p:cNvSpPr txBox="1">
              <a:spLocks noChangeArrowheads="1"/>
            </p:cNvSpPr>
            <p:nvPr/>
          </p:nvSpPr>
          <p:spPr bwMode="auto">
            <a:xfrm>
              <a:off x="478" y="2713"/>
              <a:ext cx="400" cy="672"/>
            </a:xfrm>
            <a:prstGeom prst="rect">
              <a:avLst/>
            </a:prstGeom>
            <a:noFill/>
            <a:ln w="9525">
              <a:noFill/>
              <a:miter lim="800000"/>
              <a:headEnd/>
              <a:tailEnd/>
            </a:ln>
          </p:spPr>
          <p:txBody>
            <a:bodyPr wrap="none">
              <a:spAutoFit/>
            </a:bodyPr>
            <a:lstStyle/>
            <a:p>
              <a:pPr algn="ctr"/>
              <a:r>
                <a:rPr lang="en-US" sz="3200" b="1">
                  <a:solidFill>
                    <a:srgbClr val="CC00FF"/>
                  </a:solidFill>
                </a:rPr>
                <a:t>6</a:t>
              </a:r>
            </a:p>
            <a:p>
              <a:pPr algn="ctr"/>
              <a:r>
                <a:rPr lang="en-US" sz="3200" b="1">
                  <a:solidFill>
                    <a:srgbClr val="CC00FF"/>
                  </a:solidFill>
                </a:rPr>
                <a:t>30</a:t>
              </a:r>
            </a:p>
          </p:txBody>
        </p:sp>
        <p:sp>
          <p:nvSpPr>
            <p:cNvPr id="21540" name="Line 162"/>
            <p:cNvSpPr>
              <a:spLocks noChangeShapeType="1"/>
            </p:cNvSpPr>
            <p:nvPr/>
          </p:nvSpPr>
          <p:spPr bwMode="auto">
            <a:xfrm>
              <a:off x="521" y="3049"/>
              <a:ext cx="317" cy="0"/>
            </a:xfrm>
            <a:prstGeom prst="line">
              <a:avLst/>
            </a:prstGeom>
            <a:noFill/>
            <a:ln w="19050">
              <a:solidFill>
                <a:srgbClr val="CC00CC"/>
              </a:solidFill>
              <a:round/>
              <a:headEnd/>
              <a:tailEnd/>
            </a:ln>
          </p:spPr>
          <p:txBody>
            <a:bodyPr/>
            <a:lstStyle/>
            <a:p>
              <a:endParaRPr lang="en-US"/>
            </a:p>
          </p:txBody>
        </p:sp>
        <p:sp>
          <p:nvSpPr>
            <p:cNvPr id="21541" name="Text Box 163"/>
            <p:cNvSpPr txBox="1">
              <a:spLocks noChangeArrowheads="1"/>
            </p:cNvSpPr>
            <p:nvPr/>
          </p:nvSpPr>
          <p:spPr bwMode="auto">
            <a:xfrm>
              <a:off x="1058" y="2713"/>
              <a:ext cx="485" cy="672"/>
            </a:xfrm>
            <a:prstGeom prst="rect">
              <a:avLst/>
            </a:prstGeom>
            <a:noFill/>
            <a:ln w="9525">
              <a:noFill/>
              <a:miter lim="800000"/>
              <a:headEnd/>
              <a:tailEnd/>
            </a:ln>
          </p:spPr>
          <p:txBody>
            <a:bodyPr wrap="none">
              <a:spAutoFit/>
            </a:bodyPr>
            <a:lstStyle/>
            <a:p>
              <a:pPr algn="ctr"/>
              <a:r>
                <a:rPr lang="en-US" sz="3200" b="1">
                  <a:solidFill>
                    <a:srgbClr val="CC00FF"/>
                  </a:solidFill>
                </a:rPr>
                <a:t>6 :</a:t>
              </a:r>
            </a:p>
            <a:p>
              <a:pPr algn="ctr"/>
              <a:r>
                <a:rPr lang="en-US" sz="3200" b="1">
                  <a:solidFill>
                    <a:srgbClr val="CC00FF"/>
                  </a:solidFill>
                </a:rPr>
                <a:t>30:</a:t>
              </a:r>
            </a:p>
          </p:txBody>
        </p:sp>
        <p:sp>
          <p:nvSpPr>
            <p:cNvPr id="21542" name="Line 164"/>
            <p:cNvSpPr>
              <a:spLocks noChangeShapeType="1"/>
            </p:cNvSpPr>
            <p:nvPr/>
          </p:nvSpPr>
          <p:spPr bwMode="auto">
            <a:xfrm>
              <a:off x="1117" y="3049"/>
              <a:ext cx="810" cy="0"/>
            </a:xfrm>
            <a:prstGeom prst="line">
              <a:avLst/>
            </a:prstGeom>
            <a:noFill/>
            <a:ln w="19050">
              <a:solidFill>
                <a:srgbClr val="CC00CC"/>
              </a:solidFill>
              <a:round/>
              <a:headEnd/>
              <a:tailEnd/>
            </a:ln>
          </p:spPr>
          <p:txBody>
            <a:bodyPr/>
            <a:lstStyle/>
            <a:p>
              <a:endParaRPr lang="en-US"/>
            </a:p>
          </p:txBody>
        </p:sp>
        <p:sp>
          <p:nvSpPr>
            <p:cNvPr id="21543" name="Text Box 165"/>
            <p:cNvSpPr txBox="1">
              <a:spLocks noChangeArrowheads="1"/>
            </p:cNvSpPr>
            <p:nvPr/>
          </p:nvSpPr>
          <p:spPr bwMode="auto">
            <a:xfrm>
              <a:off x="2215" y="2722"/>
              <a:ext cx="400" cy="672"/>
            </a:xfrm>
            <a:prstGeom prst="rect">
              <a:avLst/>
            </a:prstGeom>
            <a:noFill/>
            <a:ln w="9525">
              <a:noFill/>
              <a:miter lim="800000"/>
              <a:headEnd/>
              <a:tailEnd/>
            </a:ln>
          </p:spPr>
          <p:txBody>
            <a:bodyPr wrap="none">
              <a:spAutoFit/>
            </a:bodyPr>
            <a:lstStyle/>
            <a:p>
              <a:pPr algn="ctr"/>
              <a:endParaRPr lang="en-US" sz="3200" b="1"/>
            </a:p>
            <a:p>
              <a:pPr algn="ctr"/>
              <a:r>
                <a:rPr lang="en-US" sz="3200" b="1"/>
                <a:t>10</a:t>
              </a:r>
            </a:p>
          </p:txBody>
        </p:sp>
        <p:sp>
          <p:nvSpPr>
            <p:cNvPr id="21544" name="Line 166"/>
            <p:cNvSpPr>
              <a:spLocks noChangeShapeType="1"/>
            </p:cNvSpPr>
            <p:nvPr/>
          </p:nvSpPr>
          <p:spPr bwMode="auto">
            <a:xfrm>
              <a:off x="2174" y="3058"/>
              <a:ext cx="513" cy="0"/>
            </a:xfrm>
            <a:prstGeom prst="line">
              <a:avLst/>
            </a:prstGeom>
            <a:noFill/>
            <a:ln w="19050">
              <a:solidFill>
                <a:srgbClr val="CC00CC"/>
              </a:solidFill>
              <a:round/>
              <a:headEnd/>
              <a:tailEnd/>
            </a:ln>
          </p:spPr>
          <p:txBody>
            <a:bodyPr/>
            <a:lstStyle/>
            <a:p>
              <a:endParaRPr lang="en-US"/>
            </a:p>
          </p:txBody>
        </p:sp>
        <p:sp>
          <p:nvSpPr>
            <p:cNvPr id="21545" name="Text Box 167"/>
            <p:cNvSpPr txBox="1">
              <a:spLocks noChangeArrowheads="1"/>
            </p:cNvSpPr>
            <p:nvPr/>
          </p:nvSpPr>
          <p:spPr bwMode="auto">
            <a:xfrm>
              <a:off x="845" y="2885"/>
              <a:ext cx="247" cy="327"/>
            </a:xfrm>
            <a:prstGeom prst="rect">
              <a:avLst/>
            </a:prstGeom>
            <a:noFill/>
            <a:ln w="9525">
              <a:noFill/>
              <a:miter lim="800000"/>
              <a:headEnd/>
              <a:tailEnd/>
            </a:ln>
          </p:spPr>
          <p:txBody>
            <a:bodyPr wrap="none">
              <a:spAutoFit/>
            </a:bodyPr>
            <a:lstStyle/>
            <a:p>
              <a:r>
                <a:rPr lang="en-US" sz="2800">
                  <a:solidFill>
                    <a:srgbClr val="CC00CC"/>
                  </a:solidFill>
                </a:rPr>
                <a:t>=</a:t>
              </a:r>
            </a:p>
          </p:txBody>
        </p:sp>
        <p:sp>
          <p:nvSpPr>
            <p:cNvPr id="21546" name="Text Box 168"/>
            <p:cNvSpPr txBox="1">
              <a:spLocks noChangeArrowheads="1"/>
            </p:cNvSpPr>
            <p:nvPr/>
          </p:nvSpPr>
          <p:spPr bwMode="auto">
            <a:xfrm>
              <a:off x="1925" y="2895"/>
              <a:ext cx="247" cy="327"/>
            </a:xfrm>
            <a:prstGeom prst="rect">
              <a:avLst/>
            </a:prstGeom>
            <a:noFill/>
            <a:ln w="9525">
              <a:noFill/>
              <a:miter lim="800000"/>
              <a:headEnd/>
              <a:tailEnd/>
            </a:ln>
          </p:spPr>
          <p:txBody>
            <a:bodyPr wrap="none">
              <a:spAutoFit/>
            </a:bodyPr>
            <a:lstStyle/>
            <a:p>
              <a:r>
                <a:rPr lang="en-US" sz="2800">
                  <a:solidFill>
                    <a:srgbClr val="CC00CC"/>
                  </a:solidFill>
                </a:rPr>
                <a:t>=</a:t>
              </a:r>
            </a:p>
          </p:txBody>
        </p:sp>
        <p:sp>
          <p:nvSpPr>
            <p:cNvPr id="21547" name="Rectangle 169"/>
            <p:cNvSpPr>
              <a:spLocks noChangeArrowheads="1"/>
            </p:cNvSpPr>
            <p:nvPr/>
          </p:nvSpPr>
          <p:spPr bwMode="auto">
            <a:xfrm>
              <a:off x="1567" y="2746"/>
              <a:ext cx="272" cy="272"/>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21548" name="Rectangle 170"/>
            <p:cNvSpPr>
              <a:spLocks noChangeArrowheads="1"/>
            </p:cNvSpPr>
            <p:nvPr/>
          </p:nvSpPr>
          <p:spPr bwMode="auto">
            <a:xfrm>
              <a:off x="1567" y="3073"/>
              <a:ext cx="272" cy="272"/>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21549" name="Rectangle 171"/>
            <p:cNvSpPr>
              <a:spLocks noChangeArrowheads="1"/>
            </p:cNvSpPr>
            <p:nvPr/>
          </p:nvSpPr>
          <p:spPr bwMode="auto">
            <a:xfrm>
              <a:off x="2290" y="2758"/>
              <a:ext cx="272" cy="272"/>
            </a:xfrm>
            <a:prstGeom prst="rect">
              <a:avLst/>
            </a:prstGeom>
            <a:solidFill>
              <a:srgbClr val="FFFF99"/>
            </a:solidFill>
            <a:ln w="9525">
              <a:solidFill>
                <a:schemeClr val="tx1"/>
              </a:solidFill>
              <a:miter lim="800000"/>
              <a:headEnd/>
              <a:tailEnd/>
            </a:ln>
          </p:spPr>
          <p:txBody>
            <a:bodyPr wrap="none" anchor="ctr"/>
            <a:lstStyle/>
            <a:p>
              <a:endParaRPr lang="en-US"/>
            </a:p>
          </p:txBody>
        </p:sp>
      </p:grpSp>
      <p:grpSp>
        <p:nvGrpSpPr>
          <p:cNvPr id="6" name="Group 186"/>
          <p:cNvGrpSpPr>
            <a:grpSpLocks/>
          </p:cNvGrpSpPr>
          <p:nvPr/>
        </p:nvGrpSpPr>
        <p:grpSpPr bwMode="auto">
          <a:xfrm>
            <a:off x="5087938" y="4292600"/>
            <a:ext cx="3805237" cy="1081088"/>
            <a:chOff x="3114" y="2704"/>
            <a:chExt cx="2397" cy="681"/>
          </a:xfrm>
        </p:grpSpPr>
        <p:sp>
          <p:nvSpPr>
            <p:cNvPr id="21528" name="Text Box 172"/>
            <p:cNvSpPr txBox="1">
              <a:spLocks noChangeArrowheads="1"/>
            </p:cNvSpPr>
            <p:nvPr/>
          </p:nvSpPr>
          <p:spPr bwMode="auto">
            <a:xfrm>
              <a:off x="3114" y="2704"/>
              <a:ext cx="542" cy="672"/>
            </a:xfrm>
            <a:prstGeom prst="rect">
              <a:avLst/>
            </a:prstGeom>
            <a:noFill/>
            <a:ln w="9525">
              <a:noFill/>
              <a:miter lim="800000"/>
              <a:headEnd/>
              <a:tailEnd/>
            </a:ln>
          </p:spPr>
          <p:txBody>
            <a:bodyPr wrap="none">
              <a:spAutoFit/>
            </a:bodyPr>
            <a:lstStyle/>
            <a:p>
              <a:pPr algn="ctr"/>
              <a:r>
                <a:rPr lang="en-US" sz="3200" b="1">
                  <a:solidFill>
                    <a:srgbClr val="CC00FF"/>
                  </a:solidFill>
                </a:rPr>
                <a:t>64</a:t>
              </a:r>
            </a:p>
            <a:p>
              <a:pPr algn="ctr"/>
              <a:r>
                <a:rPr lang="en-US" sz="3200" b="1">
                  <a:solidFill>
                    <a:srgbClr val="CC00FF"/>
                  </a:solidFill>
                </a:rPr>
                <a:t>800</a:t>
              </a:r>
            </a:p>
          </p:txBody>
        </p:sp>
        <p:sp>
          <p:nvSpPr>
            <p:cNvPr id="21529" name="Line 173"/>
            <p:cNvSpPr>
              <a:spLocks noChangeShapeType="1"/>
            </p:cNvSpPr>
            <p:nvPr/>
          </p:nvSpPr>
          <p:spPr bwMode="auto">
            <a:xfrm>
              <a:off x="3139" y="3040"/>
              <a:ext cx="464" cy="0"/>
            </a:xfrm>
            <a:prstGeom prst="line">
              <a:avLst/>
            </a:prstGeom>
            <a:noFill/>
            <a:ln w="19050">
              <a:solidFill>
                <a:srgbClr val="CC00CC"/>
              </a:solidFill>
              <a:round/>
              <a:headEnd/>
              <a:tailEnd/>
            </a:ln>
          </p:spPr>
          <p:txBody>
            <a:bodyPr/>
            <a:lstStyle/>
            <a:p>
              <a:endParaRPr lang="en-US"/>
            </a:p>
          </p:txBody>
        </p:sp>
        <p:sp>
          <p:nvSpPr>
            <p:cNvPr id="21530" name="Text Box 174"/>
            <p:cNvSpPr txBox="1">
              <a:spLocks noChangeArrowheads="1"/>
            </p:cNvSpPr>
            <p:nvPr/>
          </p:nvSpPr>
          <p:spPr bwMode="auto">
            <a:xfrm>
              <a:off x="3812" y="2704"/>
              <a:ext cx="627" cy="672"/>
            </a:xfrm>
            <a:prstGeom prst="rect">
              <a:avLst/>
            </a:prstGeom>
            <a:noFill/>
            <a:ln w="9525">
              <a:noFill/>
              <a:miter lim="800000"/>
              <a:headEnd/>
              <a:tailEnd/>
            </a:ln>
          </p:spPr>
          <p:txBody>
            <a:bodyPr wrap="none">
              <a:spAutoFit/>
            </a:bodyPr>
            <a:lstStyle/>
            <a:p>
              <a:pPr algn="ctr"/>
              <a:r>
                <a:rPr lang="en-US" sz="3200" b="1">
                  <a:solidFill>
                    <a:srgbClr val="CC00FF"/>
                  </a:solidFill>
                </a:rPr>
                <a:t>64 :</a:t>
              </a:r>
            </a:p>
            <a:p>
              <a:pPr algn="ctr"/>
              <a:r>
                <a:rPr lang="en-US" sz="3200" b="1">
                  <a:solidFill>
                    <a:srgbClr val="CC00FF"/>
                  </a:solidFill>
                </a:rPr>
                <a:t>800:</a:t>
              </a:r>
            </a:p>
          </p:txBody>
        </p:sp>
        <p:sp>
          <p:nvSpPr>
            <p:cNvPr id="21531" name="Line 175"/>
            <p:cNvSpPr>
              <a:spLocks noChangeShapeType="1"/>
            </p:cNvSpPr>
            <p:nvPr/>
          </p:nvSpPr>
          <p:spPr bwMode="auto">
            <a:xfrm>
              <a:off x="3833" y="3040"/>
              <a:ext cx="918" cy="0"/>
            </a:xfrm>
            <a:prstGeom prst="line">
              <a:avLst/>
            </a:prstGeom>
            <a:noFill/>
            <a:ln w="19050">
              <a:solidFill>
                <a:srgbClr val="CC00CC"/>
              </a:solidFill>
              <a:round/>
              <a:headEnd/>
              <a:tailEnd/>
            </a:ln>
          </p:spPr>
          <p:txBody>
            <a:bodyPr/>
            <a:lstStyle/>
            <a:p>
              <a:endParaRPr lang="en-US"/>
            </a:p>
          </p:txBody>
        </p:sp>
        <p:sp>
          <p:nvSpPr>
            <p:cNvPr id="21532" name="Text Box 176"/>
            <p:cNvSpPr txBox="1">
              <a:spLocks noChangeArrowheads="1"/>
            </p:cNvSpPr>
            <p:nvPr/>
          </p:nvSpPr>
          <p:spPr bwMode="auto">
            <a:xfrm>
              <a:off x="4968" y="2713"/>
              <a:ext cx="542" cy="672"/>
            </a:xfrm>
            <a:prstGeom prst="rect">
              <a:avLst/>
            </a:prstGeom>
            <a:noFill/>
            <a:ln w="9525">
              <a:noFill/>
              <a:miter lim="800000"/>
              <a:headEnd/>
              <a:tailEnd/>
            </a:ln>
          </p:spPr>
          <p:txBody>
            <a:bodyPr wrap="none">
              <a:spAutoFit/>
            </a:bodyPr>
            <a:lstStyle/>
            <a:p>
              <a:pPr algn="ctr"/>
              <a:endParaRPr lang="en-US" sz="3200" b="1"/>
            </a:p>
            <a:p>
              <a:pPr algn="ctr"/>
              <a:r>
                <a:rPr lang="en-US" sz="3200" b="1"/>
                <a:t>100</a:t>
              </a:r>
            </a:p>
          </p:txBody>
        </p:sp>
        <p:sp>
          <p:nvSpPr>
            <p:cNvPr id="21533" name="Line 177"/>
            <p:cNvSpPr>
              <a:spLocks noChangeShapeType="1"/>
            </p:cNvSpPr>
            <p:nvPr/>
          </p:nvSpPr>
          <p:spPr bwMode="auto">
            <a:xfrm>
              <a:off x="4998" y="3049"/>
              <a:ext cx="513" cy="0"/>
            </a:xfrm>
            <a:prstGeom prst="line">
              <a:avLst/>
            </a:prstGeom>
            <a:noFill/>
            <a:ln w="19050">
              <a:solidFill>
                <a:srgbClr val="CC00CC"/>
              </a:solidFill>
              <a:round/>
              <a:headEnd/>
              <a:tailEnd/>
            </a:ln>
          </p:spPr>
          <p:txBody>
            <a:bodyPr/>
            <a:lstStyle/>
            <a:p>
              <a:endParaRPr lang="en-US"/>
            </a:p>
          </p:txBody>
        </p:sp>
        <p:sp>
          <p:nvSpPr>
            <p:cNvPr id="21534" name="Text Box 178"/>
            <p:cNvSpPr txBox="1">
              <a:spLocks noChangeArrowheads="1"/>
            </p:cNvSpPr>
            <p:nvPr/>
          </p:nvSpPr>
          <p:spPr bwMode="auto">
            <a:xfrm>
              <a:off x="3597" y="2876"/>
              <a:ext cx="247" cy="327"/>
            </a:xfrm>
            <a:prstGeom prst="rect">
              <a:avLst/>
            </a:prstGeom>
            <a:noFill/>
            <a:ln w="9525">
              <a:noFill/>
              <a:miter lim="800000"/>
              <a:headEnd/>
              <a:tailEnd/>
            </a:ln>
          </p:spPr>
          <p:txBody>
            <a:bodyPr wrap="none">
              <a:spAutoFit/>
            </a:bodyPr>
            <a:lstStyle/>
            <a:p>
              <a:r>
                <a:rPr lang="en-US" sz="2800">
                  <a:solidFill>
                    <a:srgbClr val="CC00CC"/>
                  </a:solidFill>
                </a:rPr>
                <a:t>=</a:t>
              </a:r>
            </a:p>
          </p:txBody>
        </p:sp>
        <p:sp>
          <p:nvSpPr>
            <p:cNvPr id="21535" name="Text Box 179"/>
            <p:cNvSpPr txBox="1">
              <a:spLocks noChangeArrowheads="1"/>
            </p:cNvSpPr>
            <p:nvPr/>
          </p:nvSpPr>
          <p:spPr bwMode="auto">
            <a:xfrm>
              <a:off x="4749" y="2886"/>
              <a:ext cx="247" cy="327"/>
            </a:xfrm>
            <a:prstGeom prst="rect">
              <a:avLst/>
            </a:prstGeom>
            <a:noFill/>
            <a:ln w="9525">
              <a:noFill/>
              <a:miter lim="800000"/>
              <a:headEnd/>
              <a:tailEnd/>
            </a:ln>
          </p:spPr>
          <p:txBody>
            <a:bodyPr wrap="none">
              <a:spAutoFit/>
            </a:bodyPr>
            <a:lstStyle/>
            <a:p>
              <a:r>
                <a:rPr lang="en-US" sz="2800">
                  <a:solidFill>
                    <a:srgbClr val="CC00CC"/>
                  </a:solidFill>
                </a:rPr>
                <a:t>=</a:t>
              </a:r>
            </a:p>
          </p:txBody>
        </p:sp>
        <p:sp>
          <p:nvSpPr>
            <p:cNvPr id="21536" name="Rectangle 180"/>
            <p:cNvSpPr>
              <a:spLocks noChangeArrowheads="1"/>
            </p:cNvSpPr>
            <p:nvPr/>
          </p:nvSpPr>
          <p:spPr bwMode="auto">
            <a:xfrm>
              <a:off x="4434" y="2737"/>
              <a:ext cx="272" cy="272"/>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21537" name="Rectangle 181"/>
            <p:cNvSpPr>
              <a:spLocks noChangeArrowheads="1"/>
            </p:cNvSpPr>
            <p:nvPr/>
          </p:nvSpPr>
          <p:spPr bwMode="auto">
            <a:xfrm>
              <a:off x="4434" y="3064"/>
              <a:ext cx="272" cy="272"/>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21538" name="Rectangle 182"/>
            <p:cNvSpPr>
              <a:spLocks noChangeArrowheads="1"/>
            </p:cNvSpPr>
            <p:nvPr/>
          </p:nvSpPr>
          <p:spPr bwMode="auto">
            <a:xfrm>
              <a:off x="5114" y="2749"/>
              <a:ext cx="272" cy="272"/>
            </a:xfrm>
            <a:prstGeom prst="rect">
              <a:avLst/>
            </a:prstGeom>
            <a:solidFill>
              <a:srgbClr val="FFFF99"/>
            </a:solidFill>
            <a:ln w="9525">
              <a:solidFill>
                <a:schemeClr val="tx1"/>
              </a:solidFill>
              <a:miter lim="800000"/>
              <a:headEnd/>
              <a:tailEnd/>
            </a:ln>
          </p:spPr>
          <p:txBody>
            <a:bodyPr wrap="none" anchor="ctr"/>
            <a:lstStyle/>
            <a:p>
              <a:endParaRPr lang="en-US"/>
            </a:p>
          </p:txBody>
        </p:sp>
      </p:grpSp>
      <p:sp>
        <p:nvSpPr>
          <p:cNvPr id="78011" name="Text Box 187"/>
          <p:cNvSpPr txBox="1">
            <a:spLocks noChangeArrowheads="1"/>
          </p:cNvSpPr>
          <p:nvPr/>
        </p:nvSpPr>
        <p:spPr bwMode="auto">
          <a:xfrm>
            <a:off x="433388" y="2978150"/>
            <a:ext cx="455612" cy="457200"/>
          </a:xfrm>
          <a:prstGeom prst="rect">
            <a:avLst/>
          </a:prstGeom>
          <a:noFill/>
          <a:ln w="9525">
            <a:noFill/>
            <a:miter lim="800000"/>
            <a:headEnd/>
            <a:tailEnd/>
          </a:ln>
        </p:spPr>
        <p:txBody>
          <a:bodyPr wrap="none">
            <a:spAutoFit/>
          </a:bodyPr>
          <a:lstStyle/>
          <a:p>
            <a:r>
              <a:rPr lang="en-US"/>
              <a:t>a)</a:t>
            </a:r>
          </a:p>
        </p:txBody>
      </p:sp>
      <p:sp>
        <p:nvSpPr>
          <p:cNvPr id="78012" name="Text Box 188"/>
          <p:cNvSpPr txBox="1">
            <a:spLocks noChangeArrowheads="1"/>
          </p:cNvSpPr>
          <p:nvPr/>
        </p:nvSpPr>
        <p:spPr bwMode="auto">
          <a:xfrm>
            <a:off x="4787900" y="2997200"/>
            <a:ext cx="455613" cy="457200"/>
          </a:xfrm>
          <a:prstGeom prst="rect">
            <a:avLst/>
          </a:prstGeom>
          <a:noFill/>
          <a:ln w="9525">
            <a:noFill/>
            <a:miter lim="800000"/>
            <a:headEnd/>
            <a:tailEnd/>
          </a:ln>
        </p:spPr>
        <p:txBody>
          <a:bodyPr wrap="none">
            <a:spAutoFit/>
          </a:bodyPr>
          <a:lstStyle/>
          <a:p>
            <a:r>
              <a:rPr lang="en-US"/>
              <a:t>b)</a:t>
            </a:r>
          </a:p>
        </p:txBody>
      </p:sp>
      <p:sp>
        <p:nvSpPr>
          <p:cNvPr id="78013" name="Text Box 189"/>
          <p:cNvSpPr txBox="1">
            <a:spLocks noChangeArrowheads="1"/>
          </p:cNvSpPr>
          <p:nvPr/>
        </p:nvSpPr>
        <p:spPr bwMode="auto">
          <a:xfrm>
            <a:off x="395288" y="4581525"/>
            <a:ext cx="438150" cy="457200"/>
          </a:xfrm>
          <a:prstGeom prst="rect">
            <a:avLst/>
          </a:prstGeom>
          <a:noFill/>
          <a:ln w="9525">
            <a:noFill/>
            <a:miter lim="800000"/>
            <a:headEnd/>
            <a:tailEnd/>
          </a:ln>
        </p:spPr>
        <p:txBody>
          <a:bodyPr wrap="none">
            <a:spAutoFit/>
          </a:bodyPr>
          <a:lstStyle/>
          <a:p>
            <a:r>
              <a:rPr lang="en-US"/>
              <a:t>c)</a:t>
            </a:r>
          </a:p>
        </p:txBody>
      </p:sp>
      <p:sp>
        <p:nvSpPr>
          <p:cNvPr id="78014" name="Text Box 190"/>
          <p:cNvSpPr txBox="1">
            <a:spLocks noChangeArrowheads="1"/>
          </p:cNvSpPr>
          <p:nvPr/>
        </p:nvSpPr>
        <p:spPr bwMode="auto">
          <a:xfrm>
            <a:off x="4716463" y="4581525"/>
            <a:ext cx="455612" cy="457200"/>
          </a:xfrm>
          <a:prstGeom prst="rect">
            <a:avLst/>
          </a:prstGeom>
          <a:noFill/>
          <a:ln w="9525">
            <a:noFill/>
            <a:miter lim="800000"/>
            <a:headEnd/>
            <a:tailEnd/>
          </a:ln>
        </p:spPr>
        <p:txBody>
          <a:bodyPr wrap="none">
            <a:spAutoFit/>
          </a:bodyPr>
          <a:lstStyle/>
          <a:p>
            <a:r>
              <a:rPr lang="en-US"/>
              <a:t>d)</a:t>
            </a:r>
          </a:p>
        </p:txBody>
      </p:sp>
      <p:sp>
        <p:nvSpPr>
          <p:cNvPr id="78015" name="Text Box 191"/>
          <p:cNvSpPr txBox="1">
            <a:spLocks noChangeArrowheads="1"/>
          </p:cNvSpPr>
          <p:nvPr/>
        </p:nvSpPr>
        <p:spPr bwMode="auto">
          <a:xfrm>
            <a:off x="2536825" y="2727325"/>
            <a:ext cx="382588" cy="519113"/>
          </a:xfrm>
          <a:prstGeom prst="rect">
            <a:avLst/>
          </a:prstGeom>
          <a:noFill/>
          <a:ln w="9525">
            <a:noFill/>
            <a:miter lim="800000"/>
            <a:headEnd/>
            <a:tailEnd/>
          </a:ln>
        </p:spPr>
        <p:txBody>
          <a:bodyPr wrap="none">
            <a:spAutoFit/>
          </a:bodyPr>
          <a:lstStyle/>
          <a:p>
            <a:r>
              <a:rPr lang="en-US" sz="2800" b="1">
                <a:solidFill>
                  <a:srgbClr val="0066FF"/>
                </a:solidFill>
              </a:rPr>
              <a:t>5</a:t>
            </a:r>
          </a:p>
        </p:txBody>
      </p:sp>
      <p:sp>
        <p:nvSpPr>
          <p:cNvPr id="78016" name="Text Box 192"/>
          <p:cNvSpPr txBox="1">
            <a:spLocks noChangeArrowheads="1"/>
          </p:cNvSpPr>
          <p:nvPr/>
        </p:nvSpPr>
        <p:spPr bwMode="auto">
          <a:xfrm>
            <a:off x="2533650" y="3232150"/>
            <a:ext cx="382588" cy="519113"/>
          </a:xfrm>
          <a:prstGeom prst="rect">
            <a:avLst/>
          </a:prstGeom>
          <a:noFill/>
          <a:ln w="9525">
            <a:noFill/>
            <a:miter lim="800000"/>
            <a:headEnd/>
            <a:tailEnd/>
          </a:ln>
        </p:spPr>
        <p:txBody>
          <a:bodyPr wrap="none">
            <a:spAutoFit/>
          </a:bodyPr>
          <a:lstStyle/>
          <a:p>
            <a:r>
              <a:rPr lang="en-US" sz="2800" b="1">
                <a:solidFill>
                  <a:srgbClr val="0066FF"/>
                </a:solidFill>
              </a:rPr>
              <a:t>5</a:t>
            </a:r>
          </a:p>
        </p:txBody>
      </p:sp>
      <p:sp>
        <p:nvSpPr>
          <p:cNvPr id="78017" name="Text Box 193"/>
          <p:cNvSpPr txBox="1">
            <a:spLocks noChangeArrowheads="1"/>
          </p:cNvSpPr>
          <p:nvPr/>
        </p:nvSpPr>
        <p:spPr bwMode="auto">
          <a:xfrm>
            <a:off x="3563938" y="2727325"/>
            <a:ext cx="581025" cy="519113"/>
          </a:xfrm>
          <a:prstGeom prst="rect">
            <a:avLst/>
          </a:prstGeom>
          <a:noFill/>
          <a:ln w="9525">
            <a:noFill/>
            <a:miter lim="800000"/>
            <a:headEnd/>
            <a:tailEnd/>
          </a:ln>
        </p:spPr>
        <p:txBody>
          <a:bodyPr wrap="none">
            <a:spAutoFit/>
          </a:bodyPr>
          <a:lstStyle/>
          <a:p>
            <a:r>
              <a:rPr lang="en-US" sz="2800" b="1">
                <a:solidFill>
                  <a:srgbClr val="0066FF"/>
                </a:solidFill>
              </a:rPr>
              <a:t>35</a:t>
            </a:r>
          </a:p>
        </p:txBody>
      </p:sp>
      <p:sp>
        <p:nvSpPr>
          <p:cNvPr id="78018" name="Text Box 194"/>
          <p:cNvSpPr txBox="1">
            <a:spLocks noChangeArrowheads="1"/>
          </p:cNvSpPr>
          <p:nvPr/>
        </p:nvSpPr>
        <p:spPr bwMode="auto">
          <a:xfrm>
            <a:off x="6784975" y="2732088"/>
            <a:ext cx="552450" cy="488950"/>
          </a:xfrm>
          <a:prstGeom prst="rect">
            <a:avLst/>
          </a:prstGeom>
          <a:noFill/>
          <a:ln w="9525">
            <a:noFill/>
            <a:miter lim="800000"/>
            <a:headEnd/>
            <a:tailEnd/>
          </a:ln>
        </p:spPr>
        <p:txBody>
          <a:bodyPr wrap="none">
            <a:spAutoFit/>
          </a:bodyPr>
          <a:lstStyle/>
          <a:p>
            <a:r>
              <a:rPr lang="en-US" sz="2600" b="1">
                <a:solidFill>
                  <a:srgbClr val="0066FF"/>
                </a:solidFill>
              </a:rPr>
              <a:t>25</a:t>
            </a:r>
          </a:p>
        </p:txBody>
      </p:sp>
      <p:sp>
        <p:nvSpPr>
          <p:cNvPr id="78019" name="Text Box 195"/>
          <p:cNvSpPr txBox="1">
            <a:spLocks noChangeArrowheads="1"/>
          </p:cNvSpPr>
          <p:nvPr/>
        </p:nvSpPr>
        <p:spPr bwMode="auto">
          <a:xfrm>
            <a:off x="6797675" y="3255963"/>
            <a:ext cx="552450" cy="488950"/>
          </a:xfrm>
          <a:prstGeom prst="rect">
            <a:avLst/>
          </a:prstGeom>
          <a:noFill/>
          <a:ln w="9525">
            <a:noFill/>
            <a:miter lim="800000"/>
            <a:headEnd/>
            <a:tailEnd/>
          </a:ln>
        </p:spPr>
        <p:txBody>
          <a:bodyPr wrap="none">
            <a:spAutoFit/>
          </a:bodyPr>
          <a:lstStyle/>
          <a:p>
            <a:r>
              <a:rPr lang="en-US" sz="2600" b="1">
                <a:solidFill>
                  <a:srgbClr val="0066FF"/>
                </a:solidFill>
              </a:rPr>
              <a:t>25</a:t>
            </a:r>
          </a:p>
        </p:txBody>
      </p:sp>
      <p:sp>
        <p:nvSpPr>
          <p:cNvPr id="78020" name="Text Box 196"/>
          <p:cNvSpPr txBox="1">
            <a:spLocks noChangeArrowheads="1"/>
          </p:cNvSpPr>
          <p:nvPr/>
        </p:nvSpPr>
        <p:spPr bwMode="auto">
          <a:xfrm>
            <a:off x="7942263" y="2732088"/>
            <a:ext cx="552450" cy="488950"/>
          </a:xfrm>
          <a:prstGeom prst="rect">
            <a:avLst/>
          </a:prstGeom>
          <a:noFill/>
          <a:ln w="9525">
            <a:noFill/>
            <a:miter lim="800000"/>
            <a:headEnd/>
            <a:tailEnd/>
          </a:ln>
        </p:spPr>
        <p:txBody>
          <a:bodyPr wrap="none">
            <a:spAutoFit/>
          </a:bodyPr>
          <a:lstStyle/>
          <a:p>
            <a:r>
              <a:rPr lang="en-US" sz="2600" b="1">
                <a:solidFill>
                  <a:srgbClr val="0066FF"/>
                </a:solidFill>
              </a:rPr>
              <a:t>75</a:t>
            </a:r>
          </a:p>
        </p:txBody>
      </p:sp>
      <p:sp>
        <p:nvSpPr>
          <p:cNvPr id="78021" name="Text Box 197"/>
          <p:cNvSpPr txBox="1">
            <a:spLocks noChangeArrowheads="1"/>
          </p:cNvSpPr>
          <p:nvPr/>
        </p:nvSpPr>
        <p:spPr bwMode="auto">
          <a:xfrm>
            <a:off x="2517775" y="4311650"/>
            <a:ext cx="382588" cy="519113"/>
          </a:xfrm>
          <a:prstGeom prst="rect">
            <a:avLst/>
          </a:prstGeom>
          <a:noFill/>
          <a:ln w="9525">
            <a:noFill/>
            <a:miter lim="800000"/>
            <a:headEnd/>
            <a:tailEnd/>
          </a:ln>
        </p:spPr>
        <p:txBody>
          <a:bodyPr wrap="none">
            <a:spAutoFit/>
          </a:bodyPr>
          <a:lstStyle/>
          <a:p>
            <a:r>
              <a:rPr lang="en-US" sz="2800" b="1">
                <a:solidFill>
                  <a:srgbClr val="0066FF"/>
                </a:solidFill>
              </a:rPr>
              <a:t>3</a:t>
            </a:r>
          </a:p>
        </p:txBody>
      </p:sp>
      <p:sp>
        <p:nvSpPr>
          <p:cNvPr id="78022" name="Text Box 198"/>
          <p:cNvSpPr txBox="1">
            <a:spLocks noChangeArrowheads="1"/>
          </p:cNvSpPr>
          <p:nvPr/>
        </p:nvSpPr>
        <p:spPr bwMode="auto">
          <a:xfrm>
            <a:off x="2514600" y="4816475"/>
            <a:ext cx="382588" cy="519113"/>
          </a:xfrm>
          <a:prstGeom prst="rect">
            <a:avLst/>
          </a:prstGeom>
          <a:noFill/>
          <a:ln w="9525">
            <a:noFill/>
            <a:miter lim="800000"/>
            <a:headEnd/>
            <a:tailEnd/>
          </a:ln>
        </p:spPr>
        <p:txBody>
          <a:bodyPr wrap="none">
            <a:spAutoFit/>
          </a:bodyPr>
          <a:lstStyle/>
          <a:p>
            <a:r>
              <a:rPr lang="en-US" sz="2800" b="1">
                <a:solidFill>
                  <a:srgbClr val="0066FF"/>
                </a:solidFill>
              </a:rPr>
              <a:t>3</a:t>
            </a:r>
          </a:p>
        </p:txBody>
      </p:sp>
      <p:sp>
        <p:nvSpPr>
          <p:cNvPr id="78023" name="Text Box 199"/>
          <p:cNvSpPr txBox="1">
            <a:spLocks noChangeArrowheads="1"/>
          </p:cNvSpPr>
          <p:nvPr/>
        </p:nvSpPr>
        <p:spPr bwMode="auto">
          <a:xfrm>
            <a:off x="3640138" y="4349750"/>
            <a:ext cx="382587" cy="519113"/>
          </a:xfrm>
          <a:prstGeom prst="rect">
            <a:avLst/>
          </a:prstGeom>
          <a:noFill/>
          <a:ln w="9525">
            <a:noFill/>
            <a:miter lim="800000"/>
            <a:headEnd/>
            <a:tailEnd/>
          </a:ln>
        </p:spPr>
        <p:txBody>
          <a:bodyPr wrap="none">
            <a:spAutoFit/>
          </a:bodyPr>
          <a:lstStyle/>
          <a:p>
            <a:r>
              <a:rPr lang="en-US" sz="2800" b="1">
                <a:solidFill>
                  <a:srgbClr val="0066FF"/>
                </a:solidFill>
              </a:rPr>
              <a:t>2</a:t>
            </a:r>
          </a:p>
        </p:txBody>
      </p:sp>
      <p:sp>
        <p:nvSpPr>
          <p:cNvPr id="78024" name="Text Box 200"/>
          <p:cNvSpPr txBox="1">
            <a:spLocks noChangeArrowheads="1"/>
          </p:cNvSpPr>
          <p:nvPr/>
        </p:nvSpPr>
        <p:spPr bwMode="auto">
          <a:xfrm>
            <a:off x="7194550" y="4308475"/>
            <a:ext cx="382588" cy="519113"/>
          </a:xfrm>
          <a:prstGeom prst="rect">
            <a:avLst/>
          </a:prstGeom>
          <a:noFill/>
          <a:ln w="9525">
            <a:noFill/>
            <a:miter lim="800000"/>
            <a:headEnd/>
            <a:tailEnd/>
          </a:ln>
        </p:spPr>
        <p:txBody>
          <a:bodyPr wrap="none">
            <a:spAutoFit/>
          </a:bodyPr>
          <a:lstStyle/>
          <a:p>
            <a:r>
              <a:rPr lang="en-US" sz="2800" b="1">
                <a:solidFill>
                  <a:srgbClr val="0066FF"/>
                </a:solidFill>
              </a:rPr>
              <a:t>8</a:t>
            </a:r>
          </a:p>
        </p:txBody>
      </p:sp>
      <p:sp>
        <p:nvSpPr>
          <p:cNvPr id="78025" name="Text Box 201"/>
          <p:cNvSpPr txBox="1">
            <a:spLocks noChangeArrowheads="1"/>
          </p:cNvSpPr>
          <p:nvPr/>
        </p:nvSpPr>
        <p:spPr bwMode="auto">
          <a:xfrm>
            <a:off x="7191375" y="4813300"/>
            <a:ext cx="382588" cy="519113"/>
          </a:xfrm>
          <a:prstGeom prst="rect">
            <a:avLst/>
          </a:prstGeom>
          <a:noFill/>
          <a:ln w="9525">
            <a:noFill/>
            <a:miter lim="800000"/>
            <a:headEnd/>
            <a:tailEnd/>
          </a:ln>
        </p:spPr>
        <p:txBody>
          <a:bodyPr wrap="none">
            <a:spAutoFit/>
          </a:bodyPr>
          <a:lstStyle/>
          <a:p>
            <a:r>
              <a:rPr lang="en-US" sz="2800" b="1">
                <a:solidFill>
                  <a:srgbClr val="0066FF"/>
                </a:solidFill>
              </a:rPr>
              <a:t>8</a:t>
            </a:r>
          </a:p>
        </p:txBody>
      </p:sp>
      <p:sp>
        <p:nvSpPr>
          <p:cNvPr id="78026" name="Text Box 202"/>
          <p:cNvSpPr txBox="1">
            <a:spLocks noChangeArrowheads="1"/>
          </p:cNvSpPr>
          <p:nvPr/>
        </p:nvSpPr>
        <p:spPr bwMode="auto">
          <a:xfrm>
            <a:off x="8316913" y="4346575"/>
            <a:ext cx="382587" cy="519113"/>
          </a:xfrm>
          <a:prstGeom prst="rect">
            <a:avLst/>
          </a:prstGeom>
          <a:noFill/>
          <a:ln w="9525">
            <a:noFill/>
            <a:miter lim="800000"/>
            <a:headEnd/>
            <a:tailEnd/>
          </a:ln>
        </p:spPr>
        <p:txBody>
          <a:bodyPr wrap="none">
            <a:spAutoFit/>
          </a:bodyPr>
          <a:lstStyle/>
          <a:p>
            <a:r>
              <a:rPr lang="en-US" sz="2800" b="1">
                <a:solidFill>
                  <a:srgbClr val="0066FF"/>
                </a:solidFill>
              </a:rPr>
              <a:t>8</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1" presetClass="entr" presetSubtype="4" fill="hold" grpId="0" nodeType="clickEffect">
                                  <p:stCondLst>
                                    <p:cond delay="0"/>
                                  </p:stCondLst>
                                  <p:childTnLst>
                                    <p:set>
                                      <p:cBhvr>
                                        <p:cTn id="13" dur="1" fill="hold">
                                          <p:stCondLst>
                                            <p:cond delay="0"/>
                                          </p:stCondLst>
                                        </p:cTn>
                                        <p:tgtEl>
                                          <p:spTgt spid="78011"/>
                                        </p:tgtEl>
                                        <p:attrNameLst>
                                          <p:attrName>style.visibility</p:attrName>
                                        </p:attrNameLst>
                                      </p:cBhvr>
                                      <p:to>
                                        <p:strVal val="visible"/>
                                      </p:to>
                                    </p:set>
                                    <p:animEffect transition="in" filter="wheel(4)">
                                      <p:cBhvr>
                                        <p:cTn id="14" dur="500"/>
                                        <p:tgtEl>
                                          <p:spTgt spid="78011"/>
                                        </p:tgtEl>
                                      </p:cBhvr>
                                    </p:animEffect>
                                  </p:childTnLst>
                                </p:cTn>
                              </p:par>
                              <p:par>
                                <p:cTn id="15" presetID="21" presetClass="entr" presetSubtype="4" fill="hold" nodeType="with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heel(4)">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78012"/>
                                        </p:tgtEl>
                                        <p:attrNameLst>
                                          <p:attrName>style.visibility</p:attrName>
                                        </p:attrNameLst>
                                      </p:cBhvr>
                                      <p:to>
                                        <p:strVal val="visible"/>
                                      </p:to>
                                    </p:set>
                                    <p:animEffect transition="in" filter="fade">
                                      <p:cBhvr>
                                        <p:cTn id="22" dur="1000"/>
                                        <p:tgtEl>
                                          <p:spTgt spid="78012"/>
                                        </p:tgtEl>
                                      </p:cBhvr>
                                    </p:animEffect>
                                    <p:anim calcmode="lin" valueType="num">
                                      <p:cBhvr>
                                        <p:cTn id="23" dur="1000" fill="hold"/>
                                        <p:tgtEl>
                                          <p:spTgt spid="78012"/>
                                        </p:tgtEl>
                                        <p:attrNameLst>
                                          <p:attrName>ppt_x</p:attrName>
                                        </p:attrNameLst>
                                      </p:cBhvr>
                                      <p:tavLst>
                                        <p:tav tm="0">
                                          <p:val>
                                            <p:strVal val="#ppt_x"/>
                                          </p:val>
                                        </p:tav>
                                        <p:tav tm="100000">
                                          <p:val>
                                            <p:strVal val="#ppt_x"/>
                                          </p:val>
                                        </p:tav>
                                      </p:tavLst>
                                    </p:anim>
                                    <p:anim calcmode="lin" valueType="num">
                                      <p:cBhvr>
                                        <p:cTn id="24" dur="1000" fill="hold"/>
                                        <p:tgtEl>
                                          <p:spTgt spid="78012"/>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1000"/>
                                        <p:tgtEl>
                                          <p:spTgt spid="4"/>
                                        </p:tgtEl>
                                      </p:cBhvr>
                                    </p:animEffect>
                                    <p:anim calcmode="lin" valueType="num">
                                      <p:cBhvr>
                                        <p:cTn id="28" dur="1000" fill="hold"/>
                                        <p:tgtEl>
                                          <p:spTgt spid="4"/>
                                        </p:tgtEl>
                                        <p:attrNameLst>
                                          <p:attrName>ppt_x</p:attrName>
                                        </p:attrNameLst>
                                      </p:cBhvr>
                                      <p:tavLst>
                                        <p:tav tm="0">
                                          <p:val>
                                            <p:strVal val="#ppt_x"/>
                                          </p:val>
                                        </p:tav>
                                        <p:tav tm="100000">
                                          <p:val>
                                            <p:strVal val="#ppt_x"/>
                                          </p:val>
                                        </p:tav>
                                      </p:tavLst>
                                    </p:anim>
                                    <p:anim calcmode="lin" valueType="num">
                                      <p:cBhvr>
                                        <p:cTn id="2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78013"/>
                                        </p:tgtEl>
                                        <p:attrNameLst>
                                          <p:attrName>style.visibility</p:attrName>
                                        </p:attrNameLst>
                                      </p:cBhvr>
                                      <p:to>
                                        <p:strVal val="visible"/>
                                      </p:to>
                                    </p:set>
                                    <p:anim calcmode="lin" valueType="num">
                                      <p:cBhvr additive="base">
                                        <p:cTn id="34" dur="500" fill="hold"/>
                                        <p:tgtEl>
                                          <p:spTgt spid="78013"/>
                                        </p:tgtEl>
                                        <p:attrNameLst>
                                          <p:attrName>ppt_x</p:attrName>
                                        </p:attrNameLst>
                                      </p:cBhvr>
                                      <p:tavLst>
                                        <p:tav tm="0">
                                          <p:val>
                                            <p:strVal val="#ppt_x"/>
                                          </p:val>
                                        </p:tav>
                                        <p:tav tm="100000">
                                          <p:val>
                                            <p:strVal val="#ppt_x"/>
                                          </p:val>
                                        </p:tav>
                                      </p:tavLst>
                                    </p:anim>
                                    <p:anim calcmode="lin" valueType="num">
                                      <p:cBhvr additive="base">
                                        <p:cTn id="35" dur="500" fill="hold"/>
                                        <p:tgtEl>
                                          <p:spTgt spid="78013"/>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5"/>
                                        </p:tgtEl>
                                        <p:attrNameLst>
                                          <p:attrName>style.visibility</p:attrName>
                                        </p:attrNameLst>
                                      </p:cBhvr>
                                      <p:to>
                                        <p:strVal val="visible"/>
                                      </p:to>
                                    </p:set>
                                    <p:anim calcmode="lin" valueType="num">
                                      <p:cBhvr additive="base">
                                        <p:cTn id="38" dur="500" fill="hold"/>
                                        <p:tgtEl>
                                          <p:spTgt spid="5"/>
                                        </p:tgtEl>
                                        <p:attrNameLst>
                                          <p:attrName>ppt_x</p:attrName>
                                        </p:attrNameLst>
                                      </p:cBhvr>
                                      <p:tavLst>
                                        <p:tav tm="0">
                                          <p:val>
                                            <p:strVal val="#ppt_x"/>
                                          </p:val>
                                        </p:tav>
                                        <p:tav tm="100000">
                                          <p:val>
                                            <p:strVal val="#ppt_x"/>
                                          </p:val>
                                        </p:tav>
                                      </p:tavLst>
                                    </p:anim>
                                    <p:anim calcmode="lin" valueType="num">
                                      <p:cBhvr additive="base">
                                        <p:cTn id="3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78014"/>
                                        </p:tgtEl>
                                        <p:attrNameLst>
                                          <p:attrName>style.visibility</p:attrName>
                                        </p:attrNameLst>
                                      </p:cBhvr>
                                      <p:to>
                                        <p:strVal val="visible"/>
                                      </p:to>
                                    </p:set>
                                    <p:anim calcmode="lin" valueType="num">
                                      <p:cBhvr additive="base">
                                        <p:cTn id="44" dur="500" fill="hold"/>
                                        <p:tgtEl>
                                          <p:spTgt spid="78014"/>
                                        </p:tgtEl>
                                        <p:attrNameLst>
                                          <p:attrName>ppt_x</p:attrName>
                                        </p:attrNameLst>
                                      </p:cBhvr>
                                      <p:tavLst>
                                        <p:tav tm="0">
                                          <p:val>
                                            <p:strVal val="#ppt_x"/>
                                          </p:val>
                                        </p:tav>
                                        <p:tav tm="100000">
                                          <p:val>
                                            <p:strVal val="#ppt_x"/>
                                          </p:val>
                                        </p:tav>
                                      </p:tavLst>
                                    </p:anim>
                                    <p:anim calcmode="lin" valueType="num">
                                      <p:cBhvr additive="base">
                                        <p:cTn id="45" dur="500" fill="hold"/>
                                        <p:tgtEl>
                                          <p:spTgt spid="78014"/>
                                        </p:tgtEl>
                                        <p:attrNameLst>
                                          <p:attrName>ppt_y</p:attrName>
                                        </p:attrNameLst>
                                      </p:cBhvr>
                                      <p:tavLst>
                                        <p:tav tm="0">
                                          <p:val>
                                            <p:strVal val="1+#ppt_h/2"/>
                                          </p:val>
                                        </p:tav>
                                        <p:tav tm="100000">
                                          <p:val>
                                            <p:strVal val="#ppt_y"/>
                                          </p:val>
                                        </p:tav>
                                      </p:tavLst>
                                    </p:anim>
                                  </p:childTnLst>
                                </p:cTn>
                              </p:par>
                              <p:par>
                                <p:cTn id="46" presetID="2" presetClass="entr" presetSubtype="4" fill="hold" nodeType="withEffect">
                                  <p:stCondLst>
                                    <p:cond delay="0"/>
                                  </p:stCondLst>
                                  <p:childTnLst>
                                    <p:set>
                                      <p:cBhvr>
                                        <p:cTn id="47" dur="1" fill="hold">
                                          <p:stCondLst>
                                            <p:cond delay="0"/>
                                          </p:stCondLst>
                                        </p:cTn>
                                        <p:tgtEl>
                                          <p:spTgt spid="6"/>
                                        </p:tgtEl>
                                        <p:attrNameLst>
                                          <p:attrName>style.visibility</p:attrName>
                                        </p:attrNameLst>
                                      </p:cBhvr>
                                      <p:to>
                                        <p:strVal val="visible"/>
                                      </p:to>
                                    </p:set>
                                    <p:anim calcmode="lin" valueType="num">
                                      <p:cBhvr additive="base">
                                        <p:cTn id="48" dur="500" fill="hold"/>
                                        <p:tgtEl>
                                          <p:spTgt spid="6"/>
                                        </p:tgtEl>
                                        <p:attrNameLst>
                                          <p:attrName>ppt_x</p:attrName>
                                        </p:attrNameLst>
                                      </p:cBhvr>
                                      <p:tavLst>
                                        <p:tav tm="0">
                                          <p:val>
                                            <p:strVal val="#ppt_x"/>
                                          </p:val>
                                        </p:tav>
                                        <p:tav tm="100000">
                                          <p:val>
                                            <p:strVal val="#ppt_x"/>
                                          </p:val>
                                        </p:tav>
                                      </p:tavLst>
                                    </p:anim>
                                    <p:anim calcmode="lin" valueType="num">
                                      <p:cBhvr additive="base">
                                        <p:cTn id="4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78015"/>
                                        </p:tgtEl>
                                        <p:attrNameLst>
                                          <p:attrName>style.visibility</p:attrName>
                                        </p:attrNameLst>
                                      </p:cBhvr>
                                      <p:to>
                                        <p:strVal val="visible"/>
                                      </p:to>
                                    </p:set>
                                    <p:animEffect transition="in" filter="fade">
                                      <p:cBhvr>
                                        <p:cTn id="54" dur="2000"/>
                                        <p:tgtEl>
                                          <p:spTgt spid="78015"/>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78016"/>
                                        </p:tgtEl>
                                        <p:attrNameLst>
                                          <p:attrName>style.visibility</p:attrName>
                                        </p:attrNameLst>
                                      </p:cBhvr>
                                      <p:to>
                                        <p:strVal val="visible"/>
                                      </p:to>
                                    </p:set>
                                    <p:animEffect transition="in" filter="fade">
                                      <p:cBhvr>
                                        <p:cTn id="57" dur="2000"/>
                                        <p:tgtEl>
                                          <p:spTgt spid="7801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78017"/>
                                        </p:tgtEl>
                                        <p:attrNameLst>
                                          <p:attrName>style.visibility</p:attrName>
                                        </p:attrNameLst>
                                      </p:cBhvr>
                                      <p:to>
                                        <p:strVal val="visible"/>
                                      </p:to>
                                    </p:set>
                                    <p:animEffect transition="in" filter="fade">
                                      <p:cBhvr>
                                        <p:cTn id="62" dur="2000"/>
                                        <p:tgtEl>
                                          <p:spTgt spid="78017"/>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78018"/>
                                        </p:tgtEl>
                                        <p:attrNameLst>
                                          <p:attrName>style.visibility</p:attrName>
                                        </p:attrNameLst>
                                      </p:cBhvr>
                                      <p:to>
                                        <p:strVal val="visible"/>
                                      </p:to>
                                    </p:set>
                                    <p:animEffect transition="in" filter="fade">
                                      <p:cBhvr>
                                        <p:cTn id="67" dur="2000"/>
                                        <p:tgtEl>
                                          <p:spTgt spid="78018"/>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78019"/>
                                        </p:tgtEl>
                                        <p:attrNameLst>
                                          <p:attrName>style.visibility</p:attrName>
                                        </p:attrNameLst>
                                      </p:cBhvr>
                                      <p:to>
                                        <p:strVal val="visible"/>
                                      </p:to>
                                    </p:set>
                                    <p:animEffect transition="in" filter="fade">
                                      <p:cBhvr>
                                        <p:cTn id="70" dur="2000"/>
                                        <p:tgtEl>
                                          <p:spTgt spid="78019"/>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78020"/>
                                        </p:tgtEl>
                                        <p:attrNameLst>
                                          <p:attrName>style.visibility</p:attrName>
                                        </p:attrNameLst>
                                      </p:cBhvr>
                                      <p:to>
                                        <p:strVal val="visible"/>
                                      </p:to>
                                    </p:set>
                                    <p:animEffect transition="in" filter="fade">
                                      <p:cBhvr>
                                        <p:cTn id="75" dur="2000"/>
                                        <p:tgtEl>
                                          <p:spTgt spid="78020"/>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78021"/>
                                        </p:tgtEl>
                                        <p:attrNameLst>
                                          <p:attrName>style.visibility</p:attrName>
                                        </p:attrNameLst>
                                      </p:cBhvr>
                                      <p:to>
                                        <p:strVal val="visible"/>
                                      </p:to>
                                    </p:set>
                                    <p:animEffect transition="in" filter="fade">
                                      <p:cBhvr>
                                        <p:cTn id="80" dur="2000"/>
                                        <p:tgtEl>
                                          <p:spTgt spid="78021"/>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78022"/>
                                        </p:tgtEl>
                                        <p:attrNameLst>
                                          <p:attrName>style.visibility</p:attrName>
                                        </p:attrNameLst>
                                      </p:cBhvr>
                                      <p:to>
                                        <p:strVal val="visible"/>
                                      </p:to>
                                    </p:set>
                                    <p:animEffect transition="in" filter="fade">
                                      <p:cBhvr>
                                        <p:cTn id="83" dur="2000"/>
                                        <p:tgtEl>
                                          <p:spTgt spid="78022"/>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10" presetClass="entr" presetSubtype="0" fill="hold" grpId="0" nodeType="clickEffect">
                                  <p:stCondLst>
                                    <p:cond delay="0"/>
                                  </p:stCondLst>
                                  <p:childTnLst>
                                    <p:set>
                                      <p:cBhvr>
                                        <p:cTn id="87" dur="1" fill="hold">
                                          <p:stCondLst>
                                            <p:cond delay="0"/>
                                          </p:stCondLst>
                                        </p:cTn>
                                        <p:tgtEl>
                                          <p:spTgt spid="78023"/>
                                        </p:tgtEl>
                                        <p:attrNameLst>
                                          <p:attrName>style.visibility</p:attrName>
                                        </p:attrNameLst>
                                      </p:cBhvr>
                                      <p:to>
                                        <p:strVal val="visible"/>
                                      </p:to>
                                    </p:set>
                                    <p:animEffect transition="in" filter="fade">
                                      <p:cBhvr>
                                        <p:cTn id="88" dur="2000"/>
                                        <p:tgtEl>
                                          <p:spTgt spid="78023"/>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78024"/>
                                        </p:tgtEl>
                                        <p:attrNameLst>
                                          <p:attrName>style.visibility</p:attrName>
                                        </p:attrNameLst>
                                      </p:cBhvr>
                                      <p:to>
                                        <p:strVal val="visible"/>
                                      </p:to>
                                    </p:set>
                                    <p:animEffect transition="in" filter="fade">
                                      <p:cBhvr>
                                        <p:cTn id="93" dur="2000"/>
                                        <p:tgtEl>
                                          <p:spTgt spid="78024"/>
                                        </p:tgtEl>
                                      </p:cBhvr>
                                    </p:animEffect>
                                  </p:childTnLst>
                                </p:cTn>
                              </p:par>
                              <p:par>
                                <p:cTn id="94" presetID="10" presetClass="entr" presetSubtype="0" fill="hold" grpId="0" nodeType="withEffect">
                                  <p:stCondLst>
                                    <p:cond delay="0"/>
                                  </p:stCondLst>
                                  <p:childTnLst>
                                    <p:set>
                                      <p:cBhvr>
                                        <p:cTn id="95" dur="1" fill="hold">
                                          <p:stCondLst>
                                            <p:cond delay="0"/>
                                          </p:stCondLst>
                                        </p:cTn>
                                        <p:tgtEl>
                                          <p:spTgt spid="78025"/>
                                        </p:tgtEl>
                                        <p:attrNameLst>
                                          <p:attrName>style.visibility</p:attrName>
                                        </p:attrNameLst>
                                      </p:cBhvr>
                                      <p:to>
                                        <p:strVal val="visible"/>
                                      </p:to>
                                    </p:set>
                                    <p:animEffect transition="in" filter="fade">
                                      <p:cBhvr>
                                        <p:cTn id="96" dur="2000"/>
                                        <p:tgtEl>
                                          <p:spTgt spid="78025"/>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78026"/>
                                        </p:tgtEl>
                                        <p:attrNameLst>
                                          <p:attrName>style.visibility</p:attrName>
                                        </p:attrNameLst>
                                      </p:cBhvr>
                                      <p:to>
                                        <p:strVal val="visible"/>
                                      </p:to>
                                    </p:set>
                                    <p:animEffect transition="in" filter="fade">
                                      <p:cBhvr>
                                        <p:cTn id="101" dur="2000"/>
                                        <p:tgtEl>
                                          <p:spTgt spid="78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011" grpId="0"/>
      <p:bldP spid="78012" grpId="0"/>
      <p:bldP spid="78013" grpId="0"/>
      <p:bldP spid="78014" grpId="0"/>
      <p:bldP spid="78015" grpId="0"/>
      <p:bldP spid="78016" grpId="0"/>
      <p:bldP spid="78017" grpId="0"/>
      <p:bldP spid="78018" grpId="0"/>
      <p:bldP spid="78019" grpId="0"/>
      <p:bldP spid="78020" grpId="0"/>
      <p:bldP spid="78021" grpId="0"/>
      <p:bldP spid="78022" grpId="0"/>
      <p:bldP spid="78023" grpId="0"/>
      <p:bldP spid="78024" grpId="0"/>
      <p:bldP spid="78025" grpId="0"/>
      <p:bldP spid="7802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lIns="91440" rIns="91440" bIns="45720" anchor="t"/>
          <a:lstStyle/>
          <a:p>
            <a:endParaRPr lang="en-US" smtClean="0"/>
          </a:p>
        </p:txBody>
      </p:sp>
      <p:sp>
        <p:nvSpPr>
          <p:cNvPr id="22531" name="Rectangle 3"/>
          <p:cNvSpPr>
            <a:spLocks noGrp="1" noChangeArrowheads="1"/>
          </p:cNvSpPr>
          <p:nvPr>
            <p:ph idx="1"/>
          </p:nvPr>
        </p:nvSpPr>
        <p:spPr/>
        <p:txBody>
          <a:bodyPr/>
          <a:lstStyle/>
          <a:p>
            <a:pPr>
              <a:buFontTx/>
              <a:buNone/>
            </a:pPr>
            <a:endParaRPr lang="en-US" smtClean="0"/>
          </a:p>
        </p:txBody>
      </p:sp>
    </p:spTree>
  </p:cSld>
  <p:clrMapOvr>
    <a:masterClrMapping/>
  </p:clrMapOvr>
  <p:transition>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327</TotalTime>
  <Words>402</Words>
  <Application>Microsoft Office PowerPoint</Application>
  <PresentationFormat>On-screen Show (4:3)</PresentationFormat>
  <Paragraphs>202</Paragraphs>
  <Slides>11</Slides>
  <Notes>11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7" baseType="lpstr">
      <vt:lpstr>Arial</vt:lpstr>
      <vt:lpstr>Calibri</vt:lpstr>
      <vt:lpstr>Constantia</vt:lpstr>
      <vt:lpstr>Wingdings 2</vt:lpstr>
      <vt:lpstr>Flow</vt:lpstr>
      <vt:lpstr>Microsoft Equation 3.0</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Clearly Presented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goes in here</dc:title>
  <dc:creator>Pearce</dc:creator>
  <cp:lastModifiedBy>CSTeam</cp:lastModifiedBy>
  <cp:revision>74</cp:revision>
  <dcterms:created xsi:type="dcterms:W3CDTF">2005-04-26T09:52:17Z</dcterms:created>
  <dcterms:modified xsi:type="dcterms:W3CDTF">2016-06-30T03:34:19Z</dcterms:modified>
</cp:coreProperties>
</file>