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04" r:id="rId3"/>
    <p:sldId id="315" r:id="rId4"/>
    <p:sldId id="318" r:id="rId5"/>
    <p:sldId id="330" r:id="rId6"/>
    <p:sldId id="339" r:id="rId7"/>
    <p:sldId id="331" r:id="rId8"/>
    <p:sldId id="306" r:id="rId9"/>
    <p:sldId id="320" r:id="rId10"/>
    <p:sldId id="321" r:id="rId11"/>
    <p:sldId id="322" r:id="rId12"/>
    <p:sldId id="335" r:id="rId13"/>
    <p:sldId id="319" r:id="rId14"/>
    <p:sldId id="307" r:id="rId15"/>
    <p:sldId id="308" r:id="rId16"/>
    <p:sldId id="336" r:id="rId17"/>
    <p:sldId id="317" r:id="rId18"/>
    <p:sldId id="323" r:id="rId19"/>
    <p:sldId id="324" r:id="rId20"/>
    <p:sldId id="325" r:id="rId21"/>
    <p:sldId id="316" r:id="rId22"/>
    <p:sldId id="327" r:id="rId23"/>
    <p:sldId id="32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990000"/>
    <a:srgbClr val="1A0597"/>
    <a:srgbClr val="FF6600"/>
    <a:srgbClr val="FF0000"/>
    <a:srgbClr val="003399"/>
    <a:srgbClr val="D3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6" autoAdjust="0"/>
  </p:normalViewPr>
  <p:slideViewPr>
    <p:cSldViewPr>
      <p:cViewPr varScale="1">
        <p:scale>
          <a:sx n="70" d="100"/>
          <a:sy n="70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A9A3-8D1C-430E-870C-05BA259C8343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3722-9463-4CE3-BF38-2DA6CAC66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57066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5EE4-2330-477C-B1E9-AA4907DEE574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9A5E-9A7C-4F85-8855-EAB59B311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27431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E7B1-180C-471B-80F9-04FD50BCE300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9FE8-DA5E-4CB8-81B7-3C170E7CE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153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9D67-02EA-4E60-9D9B-AB49B2519C1B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AD34-2742-44CC-8ADC-A5914DA5A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31173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451D-417F-4EFE-9E06-8D06C32E6073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42CA-50AB-493C-8673-213E55BFD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56472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EEA3-A237-44B3-87E8-39D14650A069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9DC3-B28C-4EFA-9B60-BC7F02254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12049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73FE-9B23-4EEB-8644-B4F5B01F630A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591E-F0A9-41ED-A2BC-0AED5513E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69663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5254-5C7E-4FDF-9554-58936B6F17EE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F45A-B37D-4F4D-988B-9823C4A8C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74937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ECFA-F0BE-49F1-9B37-5A0715186135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CD19-3A4C-4B0E-9DC7-4FBC63DF7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80881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31FB-5F39-41DB-80F3-F30CC3595AD9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2B4F-A544-4E90-B314-8BB48C861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9515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1E46-0A81-49E6-B9BC-21BAF7E9BD48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8284-2839-4888-BDDF-310B05637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31932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B11617-0DFD-4A9B-8BD0-2D284177DBF9}" type="datetimeFigureOut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B60E9B-A590-45E2-A0E0-0DB650674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361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Hai,ngày 01 tháng 10 năm 2018</a:t>
            </a:r>
          </a:p>
        </p:txBody>
      </p:sp>
      <p:pic>
        <p:nvPicPr>
          <p:cNvPr id="2052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524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8575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574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574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21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5377"/>
          <p:cNvSpPr>
            <a:spLocks noChangeArrowheads="1" noChangeShapeType="1" noTextEdit="1"/>
          </p:cNvSpPr>
          <p:nvPr/>
        </p:nvSpPr>
        <p:spPr bwMode="auto">
          <a:xfrm>
            <a:off x="2451100" y="1158875"/>
            <a:ext cx="484822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oa10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733800" y="6224588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Hoa mười giờ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31787" y="1641475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đạn,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98900" y="1524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đọc</a:t>
            </a:r>
            <a:endParaRPr lang="en-US" altLang="en-US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60575" y="1646237"/>
            <a:ext cx="1624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581400" y="1676400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hoa,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500687" y="164623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bã, 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329487" y="1690687"/>
            <a:ext cx="1928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tay. </a:t>
            </a:r>
          </a:p>
        </p:txBody>
      </p:sp>
      <p:sp>
        <p:nvSpPr>
          <p:cNvPr id="14" name="Text Box 4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92931" y="87233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687387" y="2636837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Vượt rào, bắt sống nó!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655637" y="3170237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Chui vào à ?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636587" y="3656012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646112" y="4041775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631825" y="4470400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thôi!</a:t>
            </a: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660400" y="4903787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1017587" y="3094037"/>
            <a:ext cx="1295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4"/>
          <p:cNvSpPr>
            <a:spLocks noChangeShapeType="1"/>
          </p:cNvSpPr>
          <p:nvPr/>
        </p:nvSpPr>
        <p:spPr bwMode="auto">
          <a:xfrm>
            <a:off x="2693987" y="4089400"/>
            <a:ext cx="152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>
            <a:off x="984250" y="4894262"/>
            <a:ext cx="1143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H="1">
            <a:off x="2389187" y="2789237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7"/>
          <p:cNvSpPr>
            <a:spLocks noChangeShapeType="1"/>
          </p:cNvSpPr>
          <p:nvPr/>
        </p:nvSpPr>
        <p:spPr bwMode="auto">
          <a:xfrm flipH="1">
            <a:off x="1998662" y="5022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7025" y="2193925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631825" y="5456238"/>
            <a:ext cx="8304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1A0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H="1">
            <a:off x="8127608" y="5552291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2819400" y="4572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90099" y="1843087"/>
            <a:ext cx="699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09600" y="23622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66712" y="3184525"/>
            <a:ext cx="7648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hổng</a:t>
            </a:r>
            <a:endParaRPr lang="en-US" altLang="en-US" sz="2800" b="1" dirty="0">
              <a:solidFill>
                <a:srgbClr val="1A0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38200" y="4174330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rao qua t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62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1535440"/>
            <a:ext cx="8399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2203928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42887" y="2939420"/>
            <a:ext cx="8048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7200" y="3593565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76367" y="4668587"/>
            <a:ext cx="7896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i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i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7672" y="531385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22" name="Picture 19" descr="ta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819400" y="4572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gươi linh dung c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2743200" y="609600"/>
            <a:ext cx="381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1A0597"/>
                </a:solidFill>
                <a:latin typeface="Times New Roman" panose="02020603050405020304" pitchFamily="18" charset="0"/>
              </a:rPr>
              <a:t>Nội dung bài</a:t>
            </a:r>
          </a:p>
        </p:txBody>
      </p:sp>
      <p:sp>
        <p:nvSpPr>
          <p:cNvPr id="29" name="AutoShape 36"/>
          <p:cNvSpPr>
            <a:spLocks noChangeArrowheads="1"/>
          </p:cNvSpPr>
          <p:nvPr/>
        </p:nvSpPr>
        <p:spPr bwMode="auto">
          <a:xfrm>
            <a:off x="762000" y="1325447"/>
            <a:ext cx="7239000" cy="3276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lỗi</a:t>
            </a:r>
            <a:endParaRPr lang="en-US" altLang="en-US" sz="3600" b="1" dirty="0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228600" y="24384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lính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919413" y="118814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1161926"/>
            <a:ext cx="4343400" cy="2514600"/>
            <a:chOff x="249" y="837"/>
            <a:chExt cx="2736" cy="1584"/>
          </a:xfrm>
        </p:grpSpPr>
        <p:pic>
          <p:nvPicPr>
            <p:cNvPr id="2356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7" b="10345"/>
            <a:stretch>
              <a:fillRect/>
            </a:stretch>
          </p:blipFill>
          <p:spPr bwMode="auto">
            <a:xfrm>
              <a:off x="249" y="837"/>
              <a:ext cx="2736" cy="1584"/>
            </a:xfrm>
            <a:prstGeom prst="rect">
              <a:avLst/>
            </a:prstGeom>
            <a:noFill/>
            <a:ln w="28575">
              <a:solidFill>
                <a:srgbClr val="1A059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Oval 11"/>
            <p:cNvSpPr>
              <a:spLocks noChangeArrowheads="1"/>
            </p:cNvSpPr>
            <p:nvPr/>
          </p:nvSpPr>
          <p:spPr bwMode="auto">
            <a:xfrm>
              <a:off x="2640" y="2112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69809" y="1161926"/>
            <a:ext cx="4343400" cy="2514600"/>
            <a:chOff x="3024" y="816"/>
            <a:chExt cx="2736" cy="1584"/>
          </a:xfrm>
        </p:grpSpPr>
        <p:pic>
          <p:nvPicPr>
            <p:cNvPr id="2356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"/>
            <a:stretch>
              <a:fillRect/>
            </a:stretch>
          </p:blipFill>
          <p:spPr bwMode="auto">
            <a:xfrm>
              <a:off x="3024" y="816"/>
              <a:ext cx="2736" cy="1584"/>
            </a:xfrm>
            <a:prstGeom prst="rect">
              <a:avLst/>
            </a:prstGeom>
            <a:noFill/>
            <a:ln w="28575">
              <a:solidFill>
                <a:srgbClr val="1A059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3" name="Oval 12"/>
            <p:cNvSpPr>
              <a:spLocks noChangeArrowheads="1"/>
            </p:cNvSpPr>
            <p:nvPr/>
          </p:nvSpPr>
          <p:spPr bwMode="auto">
            <a:xfrm>
              <a:off x="5376" y="2100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52600" y="3886200"/>
            <a:ext cx="6019800" cy="2743200"/>
            <a:chOff x="1104" y="2496"/>
            <a:chExt cx="3792" cy="1728"/>
          </a:xfrm>
        </p:grpSpPr>
        <p:pic>
          <p:nvPicPr>
            <p:cNvPr id="2356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496"/>
              <a:ext cx="3792" cy="1728"/>
            </a:xfrm>
            <a:prstGeom prst="rect">
              <a:avLst/>
            </a:prstGeom>
            <a:noFill/>
            <a:ln w="28575">
              <a:solidFill>
                <a:srgbClr val="1A059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Oval 13"/>
            <p:cNvSpPr>
              <a:spLocks noChangeArrowheads="1"/>
            </p:cNvSpPr>
            <p:nvPr/>
          </p:nvSpPr>
          <p:spPr bwMode="auto">
            <a:xfrm>
              <a:off x="4530" y="3915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3558" name="Picture 17" descr="ta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0" descr="ta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8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Image result for NGÆ°á»i lÃ­nh dÅ©ng cáº£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22"/>
            <a:ext cx="6705600" cy="68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667500" y="6096000"/>
            <a:ext cx="9144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4901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Thứ  hai   ngày  1  tháng  10 năm  2018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86200" y="609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67593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95600" y="12192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059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67601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1143000"/>
            <a:ext cx="1066800" cy="914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602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2514600"/>
            <a:ext cx="1066800" cy="914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603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3886200"/>
            <a:ext cx="1066800" cy="914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604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334000"/>
            <a:ext cx="1066800" cy="914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7606" name="Picture 22" descr="hồng phấ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83" r="12964" b="6250"/>
          <a:stretch>
            <a:fillRect/>
          </a:stretch>
        </p:blipFill>
        <p:spPr bwMode="auto">
          <a:xfrm>
            <a:off x="152400" y="5257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Picture 23" descr="1266507552_201121919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6154" r="24615" b="19231"/>
          <a:stretch>
            <a:fillRect/>
          </a:stretch>
        </p:blipFill>
        <p:spPr bwMode="auto">
          <a:xfrm>
            <a:off x="228600" y="2286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24" descr="he1bb93ng-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589" r="26364" b="12354"/>
          <a:stretch>
            <a:fillRect/>
          </a:stretch>
        </p:blipFill>
        <p:spPr bwMode="auto">
          <a:xfrm>
            <a:off x="228600" y="3810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25" descr="20319115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b="20667"/>
          <a:stretch>
            <a:fillRect/>
          </a:stretch>
        </p:blipFill>
        <p:spPr bwMode="auto">
          <a:xfrm>
            <a:off x="228600" y="762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0" name="Picture 26" descr="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1" name="AutoShape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76600" y="2362200"/>
            <a:ext cx="4191000" cy="1828800"/>
          </a:xfrm>
          <a:prstGeom prst="cloudCallout">
            <a:avLst>
              <a:gd name="adj1" fmla="val -42764"/>
              <a:gd name="adj2" fmla="val 103037"/>
            </a:avLst>
          </a:prstGeom>
          <a:solidFill>
            <a:schemeClr val="bg1"/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+Thành phố sắp vào thu có gì đẹp?</a:t>
            </a:r>
          </a:p>
        </p:txBody>
      </p:sp>
      <p:sp>
        <p:nvSpPr>
          <p:cNvPr id="67612" name="AutoShape 2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52800" y="2362200"/>
            <a:ext cx="4724400" cy="2590800"/>
          </a:xfrm>
          <a:prstGeom prst="cloudCallout">
            <a:avLst>
              <a:gd name="adj1" fmla="val -42542"/>
              <a:gd name="adj2" fmla="val 72060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+Ông ngoại giúp bạn nhỏ chuẩn bị đi học như thế nào?</a:t>
            </a:r>
          </a:p>
        </p:txBody>
      </p:sp>
      <p:sp>
        <p:nvSpPr>
          <p:cNvPr id="67613" name="AutoShap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00400" y="2209800"/>
            <a:ext cx="4724400" cy="2590800"/>
          </a:xfrm>
          <a:prstGeom prst="cloudCallout">
            <a:avLst>
              <a:gd name="adj1" fmla="val -40926"/>
              <a:gd name="adj2" fmla="val 86764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b="1">
                <a:latin typeface="Arial" panose="020B0604020202020204" pitchFamily="34" charset="0"/>
              </a:rPr>
              <a:t>+</a:t>
            </a:r>
            <a:r>
              <a:rPr lang="en-US" altLang="en-US" sz="2400" b="1">
                <a:latin typeface="Times New Roman" panose="02020603050405020304" pitchFamily="18" charset="0"/>
              </a:rPr>
              <a:t>Tìm một vài hình ảnh đẹp mà em thích nhất trong đoạn ông dẫn cháu đến thăm trường?</a:t>
            </a:r>
          </a:p>
        </p:txBody>
      </p:sp>
      <p:sp>
        <p:nvSpPr>
          <p:cNvPr id="67614" name="AutoShape 3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00400" y="2209800"/>
            <a:ext cx="4724400" cy="2590800"/>
          </a:xfrm>
          <a:prstGeom prst="cloudCallout">
            <a:avLst>
              <a:gd name="adj1" fmla="val -40926"/>
              <a:gd name="adj2" fmla="val 86764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+Vì sao bạn nhỏ gọi ông ngoại là người thầy đầu tiên?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7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7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7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7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7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</p:childTnLst>
        </p:cTn>
      </p:par>
    </p:tnLst>
    <p:bldLst>
      <p:bldP spid="67593" grpId="0" animBg="1"/>
      <p:bldP spid="67601" grpId="0" animBg="1"/>
      <p:bldP spid="67602" grpId="0" animBg="1"/>
      <p:bldP spid="67603" grpId="0" animBg="1"/>
      <p:bldP spid="67604" grpId="0" animBg="1"/>
      <p:bldP spid="67611" grpId="0" animBg="1"/>
      <p:bldP spid="67611" grpId="1" animBg="1"/>
      <p:bldP spid="67612" grpId="0" animBg="1"/>
      <p:bldP spid="67612" grpId="1" animBg="1"/>
      <p:bldP spid="67613" grpId="0" animBg="1"/>
      <p:bldP spid="67613" grpId="1" animBg="1"/>
      <p:bldP spid="67614" grpId="0" animBg="1"/>
      <p:bldP spid="676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16596476" y="10499789"/>
            <a:ext cx="1917032" cy="16154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25606" name="Picture 11" descr="ta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838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03"/>
            <a:ext cx="6477000" cy="68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12"/>
          <p:cNvSpPr>
            <a:spLocks noChangeArrowheads="1" noChangeShapeType="1" noTextEdit="1"/>
          </p:cNvSpPr>
          <p:nvPr/>
        </p:nvSpPr>
        <p:spPr bwMode="auto">
          <a:xfrm>
            <a:off x="157163" y="938213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1752600"/>
            <a:ext cx="8534400" cy="4953000"/>
            <a:chOff x="192" y="1104"/>
            <a:chExt cx="5376" cy="3120"/>
          </a:xfrm>
        </p:grpSpPr>
        <p:pic>
          <p:nvPicPr>
            <p:cNvPr id="2663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4"/>
              <a:ext cx="5376" cy="3120"/>
            </a:xfrm>
            <a:prstGeom prst="rect">
              <a:avLst/>
            </a:prstGeom>
            <a:noFill/>
            <a:ln w="28575">
              <a:solidFill>
                <a:srgbClr val="1A059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1" name="Oval 14"/>
            <p:cNvSpPr>
              <a:spLocks noChangeArrowheads="1"/>
            </p:cNvSpPr>
            <p:nvPr/>
          </p:nvSpPr>
          <p:spPr bwMode="auto">
            <a:xfrm>
              <a:off x="4968" y="3714"/>
              <a:ext cx="576" cy="4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6628" name="Picture 16" descr="ta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4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4901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Thứ  hai   ngày  1  tháng  10 năm  2018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3" name="WordArt 27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1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6" name="WordArt 12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</a:t>
            </a:r>
          </a:p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  <a:endParaRPr lang="en-US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7" name="WordArt 13"/>
          <p:cNvSpPr>
            <a:spLocks noChangeArrowheads="1" noChangeShapeType="1" noTextEdit="1"/>
          </p:cNvSpPr>
          <p:nvPr/>
        </p:nvSpPr>
        <p:spPr bwMode="auto">
          <a:xfrm>
            <a:off x="2057400" y="43434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 descr="TV3 - trang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72401" cy="6858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lính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15000" y="88423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140476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i="1" dirty="0" err="1">
                <a:solidFill>
                  <a:srgbClr val="140476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en-US" sz="2800" b="1" i="1" dirty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40476"/>
                </a:solidFill>
                <a:latin typeface="Times New Roman" panose="02020603050405020304" pitchFamily="18" charset="0"/>
              </a:rPr>
              <a:t>Ái</a:t>
            </a:r>
            <a:endParaRPr lang="en-US" altLang="en-US" sz="2800" b="1" dirty="0">
              <a:solidFill>
                <a:srgbClr val="14047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999" name="Picture 7" descr="Ngươi linh dung c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7130"/>
            <a:ext cx="8686800" cy="534087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MỤC TIÊU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6988" y="1905000"/>
            <a:ext cx="9220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914400" y="1905000"/>
            <a:ext cx="80772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1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câu,giữa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11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11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biết đọc phân biệt lời dẫn chuyện với lời các nhân vật.</a:t>
            </a:r>
            <a:endParaRPr lang="en-US" alt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1000"/>
              </a:lnSpc>
            </a:pPr>
            <a:endParaRPr lang="en-US" alt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33CC"/>
                </a:solidFill>
              </a:rPr>
              <a:t>LUYỆN ĐỌC</a:t>
            </a:r>
            <a:endParaRPr lang="en-US" sz="30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</a:rPr>
              <a:t>Đọc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với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giọng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hơi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nhanh</a:t>
            </a:r>
            <a:r>
              <a:rPr lang="en-US" sz="2400" b="1" dirty="0" smtClean="0">
                <a:solidFill>
                  <a:srgbClr val="0033CC"/>
                </a:solidFill>
              </a:rPr>
              <a:t>. </a:t>
            </a:r>
            <a:r>
              <a:rPr lang="en-US" sz="2400" b="1" dirty="0" err="1" smtClean="0">
                <a:solidFill>
                  <a:srgbClr val="0033CC"/>
                </a:solidFill>
              </a:rPr>
              <a:t>Chú</a:t>
            </a:r>
            <a:r>
              <a:rPr lang="en-US" sz="2400" b="1" dirty="0" smtClean="0">
                <a:solidFill>
                  <a:srgbClr val="0033CC"/>
                </a:solidFill>
              </a:rPr>
              <a:t> ý </a:t>
            </a:r>
            <a:r>
              <a:rPr lang="en-US" sz="2400" b="1" dirty="0" err="1" smtClean="0">
                <a:solidFill>
                  <a:srgbClr val="0033CC"/>
                </a:solidFill>
              </a:rPr>
              <a:t>lời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của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nhận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vật</a:t>
            </a:r>
            <a:r>
              <a:rPr lang="en-US" sz="2400" b="1" dirty="0" smtClean="0">
                <a:solidFill>
                  <a:srgbClr val="0033CC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33CC"/>
                </a:solidFill>
              </a:rPr>
              <a:t>Giọng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viên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tưởng</a:t>
            </a:r>
            <a:r>
              <a:rPr lang="en-US" sz="2400" b="1" dirty="0" smtClean="0">
                <a:solidFill>
                  <a:srgbClr val="0033CC"/>
                </a:solidFill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</a:rPr>
              <a:t>dứt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khoát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rõ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ràng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tự</a:t>
            </a:r>
            <a:r>
              <a:rPr lang="en-US" sz="2400" b="1" dirty="0" smtClean="0">
                <a:solidFill>
                  <a:srgbClr val="0033CC"/>
                </a:solidFill>
              </a:rPr>
              <a:t> tin.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33CC"/>
                </a:solidFill>
              </a:rPr>
              <a:t>Giọng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chú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lính</a:t>
            </a:r>
            <a:r>
              <a:rPr lang="en-US" sz="2400" b="1" dirty="0" smtClean="0">
                <a:solidFill>
                  <a:srgbClr val="0033CC"/>
                </a:solidFill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</a:rPr>
              <a:t>Lúc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đầu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rụt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rè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đến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cuối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chuyện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dứt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khoát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kiên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định</a:t>
            </a:r>
            <a:r>
              <a:rPr lang="en-US" sz="2400" b="1" dirty="0" smtClean="0">
                <a:solidFill>
                  <a:srgbClr val="0033CC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33CC"/>
                </a:solidFill>
              </a:rPr>
              <a:t>Giọng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thầy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giáo</a:t>
            </a:r>
            <a:r>
              <a:rPr lang="en-US" sz="2400" b="1" dirty="0" smtClean="0">
                <a:solidFill>
                  <a:srgbClr val="0033CC"/>
                </a:solidFill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</a:rPr>
              <a:t>Nghiêm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khắc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buồn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bã</a:t>
            </a:r>
            <a:r>
              <a:rPr lang="en-US" sz="2400" b="1" dirty="0" smtClean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2162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52400" y="381000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u="sng" dirty="0" err="1" smtClean="0"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từng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,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âm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khó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,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dễ</a:t>
            </a:r>
            <a:r>
              <a:rPr lang="en-US" altLang="en-US" b="1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</a:rPr>
              <a:t>lẫn</a:t>
            </a:r>
            <a:endParaRPr lang="en-US" altLang="en-US" b="1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ây n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62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AutoShape 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7524750" y="6224588"/>
            <a:ext cx="14478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Cây nứa</a:t>
            </a:r>
          </a:p>
        </p:txBody>
      </p:sp>
      <p:pic>
        <p:nvPicPr>
          <p:cNvPr id="9219" name="Picture 4" descr="Ngươi linh dung ca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386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572000" cy="349091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1961"/>
          <a:stretch>
            <a:fillRect/>
          </a:stretch>
        </p:blipFill>
        <p:spPr bwMode="auto">
          <a:xfrm>
            <a:off x="76200" y="3276600"/>
            <a:ext cx="4114800" cy="3505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7" descr="rao qua t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7244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7010400" y="2614613"/>
            <a:ext cx="1981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Ô quả trám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26892"/>
  <p:tag name="VIOLETTITLE" val="Tuần 5. Người lính dũng cảm"/>
  <p:tag name="VIOLETLESSON" val="13"/>
  <p:tag name="VIOLETCATID" val="2202"/>
  <p:tag name="VIOLETSUBJECT" val="Tập đọc 3"/>
  <p:tag name="VIOLETAUTHORID" val="11494921"/>
  <p:tag name="VIOLETAUTHORNAME" val="Phương Nguyệt Linh"/>
  <p:tag name="VIOLETAUTHORAVATAR" val="no_avatar.jpg"/>
  <p:tag name="VIOLETAUTHORADDRESS" val="Trường TH Lê Đình Chinh - Đăk Nông"/>
  <p:tag name="VIOLETDATE" val="2018-09-30 08:53:30"/>
  <p:tag name="VIOLETHIT" val="58"/>
  <p:tag name="VIOLETLIKE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519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SimSun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Admin</cp:lastModifiedBy>
  <cp:revision>119</cp:revision>
  <dcterms:created xsi:type="dcterms:W3CDTF">2008-12-07T16:10:08Z</dcterms:created>
  <dcterms:modified xsi:type="dcterms:W3CDTF">2018-09-30T15:56:03Z</dcterms:modified>
</cp:coreProperties>
</file>