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64" r:id="rId2"/>
    <p:sldId id="256" r:id="rId3"/>
    <p:sldId id="257" r:id="rId4"/>
    <p:sldId id="261" r:id="rId5"/>
    <p:sldId id="262" r:id="rId6"/>
    <p:sldId id="263" r:id="rId7"/>
    <p:sldId id="259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00"/>
    <a:srgbClr val="FF00FF"/>
    <a:srgbClr val="FF00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3A7315-B4ED-448F-AB67-92444E1F13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9DA6A1-317E-4EA5-9438-307D2B5E1F6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08F789-D8D5-430C-A75E-7DB9257A656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EFDE52-7053-4B45-BBDD-A1CADAAB72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C3D682-19C5-4582-B8E4-61964F20A52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1AF582-E8E8-4831-8818-7B0F766649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E6B3F5-5544-4CD3-94D8-3C5846ECB75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A73AE-1B5A-43A0-B9F2-779FD1FCB01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700E3-60AE-428C-A0A5-1C7AC6B7204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0D712F-29F7-4509-B21A-B0E5FC874BD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32715C-BD2F-4A7E-9616-4C7079E0EC0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922F8FC-951E-4092-842A-E0F7D72778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8229600" cy="1143000"/>
          </a:xfrm>
        </p:spPr>
        <p:txBody>
          <a:bodyPr/>
          <a:lstStyle/>
          <a:p>
            <a:r>
              <a:rPr lang="en-US" sz="3200" b="1" smtClean="0"/>
              <a:t>TRƯỜNG TIỂU HỌC GIA THƯỢNG</a:t>
            </a:r>
            <a:endParaRPr lang="en-US" sz="3200" b="1"/>
          </a:p>
        </p:txBody>
      </p:sp>
      <p:sp>
        <p:nvSpPr>
          <p:cNvPr id="4" name="TextBox 3"/>
          <p:cNvSpPr txBox="1"/>
          <p:nvPr/>
        </p:nvSpPr>
        <p:spPr>
          <a:xfrm>
            <a:off x="2743200" y="1595734"/>
            <a:ext cx="4114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smtClean="0"/>
              <a:t>KỂ CHUYỆN</a:t>
            </a:r>
            <a:endParaRPr lang="en-US" sz="3200" b="1"/>
          </a:p>
        </p:txBody>
      </p:sp>
      <p:sp>
        <p:nvSpPr>
          <p:cNvPr id="5" name="TextBox 4"/>
          <p:cNvSpPr txBox="1"/>
          <p:nvPr/>
        </p:nvSpPr>
        <p:spPr>
          <a:xfrm>
            <a:off x="1066800" y="2636560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GV: Trịnh Thị Diệu Linh</a:t>
            </a:r>
            <a:endParaRPr lang="en-US" sz="2800"/>
          </a:p>
        </p:txBody>
      </p:sp>
      <p:sp>
        <p:nvSpPr>
          <p:cNvPr id="6" name="TextBox 5"/>
          <p:cNvSpPr txBox="1"/>
          <p:nvPr/>
        </p:nvSpPr>
        <p:spPr>
          <a:xfrm>
            <a:off x="1030514" y="3210580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/>
              <a:t>Lớp: 5A4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1592068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761999"/>
            <a:ext cx="2819400" cy="6096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sz="3600" b="1" smtClean="0">
                <a:solidFill>
                  <a:srgbClr val="FF0066"/>
                </a:solidFill>
                <a:latin typeface="Arial"/>
              </a:rPr>
              <a:t>Kể chuyện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143000" y="1828800"/>
            <a:ext cx="3048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smtClean="0">
                <a:solidFill>
                  <a:srgbClr val="FF00FF"/>
                </a:solidFill>
                <a:latin typeface="Arial" charset="0"/>
              </a:rPr>
              <a:t>Ôn </a:t>
            </a:r>
            <a:r>
              <a:rPr lang="en-US" sz="3600" b="1" smtClean="0">
                <a:solidFill>
                  <a:srgbClr val="FF00FF"/>
                </a:solidFill>
                <a:latin typeface="Arial" charset="0"/>
              </a:rPr>
              <a:t>bài </a:t>
            </a:r>
            <a:r>
              <a:rPr lang="en-US" sz="3600" b="1">
                <a:solidFill>
                  <a:srgbClr val="FF00FF"/>
                </a:solidFill>
                <a:latin typeface="Arial" charset="0"/>
              </a:rPr>
              <a:t>cũ: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762000" y="2895600"/>
            <a:ext cx="75438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3200">
                <a:solidFill>
                  <a:srgbClr val="000000"/>
                </a:solidFill>
                <a:latin typeface="Arial" charset="0"/>
              </a:rPr>
              <a:t>Kể lại câu chuyện được chứng kiến </a:t>
            </a:r>
            <a:r>
              <a:rPr lang="en-US" sz="3200" smtClean="0">
                <a:solidFill>
                  <a:srgbClr val="000000"/>
                </a:solidFill>
                <a:latin typeface="Arial" charset="0"/>
              </a:rPr>
              <a:t>hoặc tham </a:t>
            </a:r>
            <a:r>
              <a:rPr lang="en-US" sz="3200">
                <a:solidFill>
                  <a:srgbClr val="000000"/>
                </a:solidFill>
                <a:latin typeface="Arial" charset="0"/>
              </a:rPr>
              <a:t>gia thể hiện tình hữu nghị </a:t>
            </a:r>
            <a:r>
              <a:rPr lang="en-US" sz="3200" smtClean="0">
                <a:solidFill>
                  <a:srgbClr val="000000"/>
                </a:solidFill>
                <a:latin typeface="Arial" charset="0"/>
              </a:rPr>
              <a:t>giữa nhân </a:t>
            </a:r>
            <a:r>
              <a:rPr lang="en-US" sz="3200">
                <a:solidFill>
                  <a:srgbClr val="000000"/>
                </a:solidFill>
                <a:latin typeface="Arial" charset="0"/>
              </a:rPr>
              <a:t>dân ta với nhân dân các nước?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  <p:bldP spid="2052" grpId="0"/>
      <p:bldP spid="20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2667000" y="685800"/>
            <a:ext cx="4038600" cy="685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mtClean="0">
                <a:solidFill>
                  <a:srgbClr val="FF0000"/>
                </a:solidFill>
                <a:latin typeface="Arial"/>
              </a:rPr>
              <a:t>Cây cỏ nước Nam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3200400" y="228600"/>
            <a:ext cx="2819400" cy="6096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200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Kể chuyện</a:t>
            </a:r>
          </a:p>
        </p:txBody>
      </p:sp>
      <p:pic>
        <p:nvPicPr>
          <p:cNvPr id="7184" name="Picture 16" descr="cay co nuoc na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219200"/>
            <a:ext cx="6934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438400"/>
            <a:ext cx="3733800" cy="304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2362200"/>
            <a:ext cx="3505200" cy="306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8" name="Rectangle 10"/>
          <p:cNvSpPr>
            <a:spLocks noGrp="1" noChangeArrowheads="1"/>
          </p:cNvSpPr>
          <p:nvPr>
            <p:ph idx="1"/>
          </p:nvPr>
        </p:nvSpPr>
        <p:spPr>
          <a:xfrm>
            <a:off x="2743200" y="1371600"/>
            <a:ext cx="4038600" cy="685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mtClean="0">
                <a:latin typeface="Arial"/>
              </a:rPr>
              <a:t>Cây cỏ nước Nam</a:t>
            </a: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3200400" y="762000"/>
            <a:ext cx="2819400" cy="6096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200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Kể chuyện</a:t>
            </a: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685800" y="5638800"/>
            <a:ext cx="36576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charset="0"/>
              </a:rPr>
              <a:t>Tuệ Tĩnh giảng giải cho học trò về cây cỏ nước Nam</a:t>
            </a: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5257800" y="5562600"/>
            <a:ext cx="3352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charset="0"/>
              </a:rPr>
              <a:t>Quân dân nhà Trần tập luyện để chuẩn bị chống giặc Nguyên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7" grpId="0"/>
      <p:bldP spid="174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590800"/>
            <a:ext cx="3657600" cy="303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57800" y="2514600"/>
            <a:ext cx="3352800" cy="297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2743200" y="1371600"/>
            <a:ext cx="4038600" cy="685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Cây cỏ nước Nam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3200400" y="762000"/>
            <a:ext cx="2819400" cy="6096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200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Kể chuyện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914400" y="5791200"/>
            <a:ext cx="3429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charset="0"/>
              </a:rPr>
              <a:t>Nhà Nguyên cấm bán thuốc men cho nước ta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5181600" y="5715000"/>
            <a:ext cx="3505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charset="0"/>
              </a:rPr>
              <a:t>Quân dân nhà Trần chuẩn bị thuốc men cho cuộc chiến đấu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84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1" grpId="0"/>
      <p:bldP spid="184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2438400"/>
            <a:ext cx="37338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2438400"/>
            <a:ext cx="3733800" cy="286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2743200" y="1371600"/>
            <a:ext cx="4038600" cy="685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Cây cỏ nước Nam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3200400" y="762000"/>
            <a:ext cx="2819400" cy="6096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200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Kể chuyện</a:t>
            </a:r>
          </a:p>
        </p:txBody>
      </p:sp>
      <p:sp>
        <p:nvSpPr>
          <p:cNvPr id="7174" name="Text Box 9"/>
          <p:cNvSpPr txBox="1">
            <a:spLocks noChangeArrowheads="1"/>
          </p:cNvSpPr>
          <p:nvPr/>
        </p:nvSpPr>
        <p:spPr bwMode="auto">
          <a:xfrm>
            <a:off x="1219200" y="5943600"/>
            <a:ext cx="320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914400" y="5562600"/>
            <a:ext cx="365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charset="0"/>
              </a:rPr>
              <a:t>Cây cỏ nước Nam góp phần làm cho binh sĩ khoẻ mạnh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5334000" y="5638800"/>
            <a:ext cx="3505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Arial" charset="0"/>
              </a:rPr>
              <a:t>Tuệ Tĩnh và học trò phát triển cây thuốc Nam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04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0" grpId="0"/>
      <p:bldP spid="2049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2819400"/>
            <a:ext cx="4343400" cy="685800"/>
          </a:xfrm>
        </p:spPr>
        <p:txBody>
          <a:bodyPr/>
          <a:lstStyle/>
          <a:p>
            <a:pPr eaLnBrk="1" hangingPunct="1">
              <a:defRPr/>
            </a:pPr>
            <a:r>
              <a:rPr lang="en-US" i="1" u="sng" smtClean="0">
                <a:solidFill>
                  <a:srgbClr val="FF00FF"/>
                </a:solidFill>
                <a:latin typeface="Arial"/>
              </a:rPr>
              <a:t>Ý nghĩa câu chuyện</a:t>
            </a:r>
            <a:r>
              <a:rPr lang="en-US" smtClean="0">
                <a:solidFill>
                  <a:srgbClr val="FF00FF"/>
                </a:solidFill>
                <a:latin typeface="Arial"/>
              </a:rPr>
              <a:t>: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2667000" y="1828800"/>
            <a:ext cx="4038600" cy="685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Cây cỏ nước Nam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3276600" y="1066800"/>
            <a:ext cx="2819400" cy="6096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marL="342900" indent="-342900" algn="ctr" eaLnBrk="1" hangingPunct="1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200" i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Kể chuyện</a:t>
            </a:r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1524000" y="3276600"/>
            <a:ext cx="3429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1219200" y="3581400"/>
            <a:ext cx="7315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0000"/>
                </a:solidFill>
                <a:latin typeface="Arial" charset="0"/>
              </a:rPr>
              <a:t>Ca ngợi danh y Tuệ Tĩnh đã biết yêu quý cây cỏ trên đất nước, hiểu giá trị của cây cỏ để làm thuốc chữa bệnh.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  <p:bldP spid="1332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144</TotalTime>
  <Words>177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Adjacency</vt:lpstr>
      <vt:lpstr>TRƯỜNG TIỂU HỌC GIA THƯỢNG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QTKD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Thứ tư ngày 12 tháng 4 năm 2010</dc:title>
  <dc:creator>LY HUNG</dc:creator>
  <cp:lastModifiedBy>TRAN MINH TUAN</cp:lastModifiedBy>
  <cp:revision>9</cp:revision>
  <dcterms:created xsi:type="dcterms:W3CDTF">2009-06-04T23:19:09Z</dcterms:created>
  <dcterms:modified xsi:type="dcterms:W3CDTF">2018-10-14T13:54:12Z</dcterms:modified>
</cp:coreProperties>
</file>