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7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1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5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6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4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628F-5D62-4137-9D15-DC388CA09288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F9A3D-0623-447D-885A-F8F232D4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8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ớp chúng ta đoàn kế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1769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6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5807BB1"/>
          <p:cNvPicPr>
            <a:picLocks noChangeAspect="1" noChangeArrowheads="1"/>
          </p:cNvPicPr>
          <p:nvPr/>
        </p:nvPicPr>
        <p:blipFill>
          <a:blip r:embed="rId2"/>
          <a:srcRect l="15263" t="16057" r="27948" b="598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 Box 1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59098" y="437832"/>
            <a:ext cx="8281116" cy="18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</p:txBody>
      </p:sp>
      <p:sp>
        <p:nvSpPr>
          <p:cNvPr id="5" name="Text Box 14"/>
          <p:cNvSpPr txBox="1">
            <a:spLocks noGrp="1" noChangeArrowheads="1"/>
          </p:cNvSpPr>
          <p:nvPr>
            <p:ph idx="1"/>
          </p:nvPr>
        </p:nvSpPr>
        <p:spPr bwMode="auto">
          <a:xfrm>
            <a:off x="1159098" y="2382198"/>
            <a:ext cx="866640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sz="2800" dirty="0" smtClean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59098" y="4411960"/>
            <a:ext cx="8809150" cy="955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4" rIns="91430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ủi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491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95288" y="260350"/>
            <a:ext cx="8424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</a:rPr>
              <a:t> ô         </a:t>
            </a:r>
            <a:r>
              <a:rPr 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39750" y="1196975"/>
            <a:ext cx="6911975" cy="528638"/>
          </a:xfrm>
          <a:prstGeom prst="rect">
            <a:avLst/>
          </a:prstGeom>
          <a:solidFill>
            <a:srgbClr val="66FF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sẽ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2492375"/>
            <a:ext cx="360362" cy="360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1188" y="3068638"/>
            <a:ext cx="360362" cy="360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331913" y="1916113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Chúc mừng, chia vui với bạn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187450" y="3068638"/>
            <a:ext cx="511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Ghen tị với bạn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58888" y="2492375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Không quan tâm, vì đó là việc riêng của bạn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1188" y="1928813"/>
            <a:ext cx="360362" cy="360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1188" y="4724399"/>
            <a:ext cx="360362" cy="360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1188" y="5300662"/>
            <a:ext cx="360362" cy="360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332" y="5944736"/>
            <a:ext cx="360218" cy="36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39750" y="3716337"/>
            <a:ext cx="7704138" cy="954107"/>
          </a:xfrm>
          <a:prstGeom prst="rect">
            <a:avLst/>
          </a:prstGeom>
          <a:solidFill>
            <a:srgbClr val="66FF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hoạn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sẽ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116013" y="4724399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1116013" y="5300662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Trêu chọc, chế giễu bạn.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116013" y="5876924"/>
            <a:ext cx="6480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An ủi, động viên, giúp đỡ bạn phù hợp với khả năng của mình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6495" y="349271"/>
            <a:ext cx="360362" cy="360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1188" y="191060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188" y="5966814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13445" y="697982"/>
            <a:ext cx="5400675" cy="6921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FFFF00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72326" y="2394909"/>
            <a:ext cx="8208963" cy="304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/>
          <a:p>
            <a:r>
              <a:rPr lang="vi-VN" sz="3200" b="1" i="1" dirty="0">
                <a:latin typeface="+mj-lt"/>
              </a:rPr>
              <a:t>* Tình huống 1:</a:t>
            </a:r>
            <a:r>
              <a:rPr lang="vi-VN" sz="3200" dirty="0">
                <a:latin typeface="+mj-lt"/>
              </a:rPr>
              <a:t> Bạn An đạt được giải nhất trong cuộc thi hát của trường. </a:t>
            </a:r>
            <a:r>
              <a:rPr lang="vi-VN" sz="3200" dirty="0" smtClean="0">
                <a:latin typeface="+mj-lt"/>
              </a:rPr>
              <a:t>Nếu em </a:t>
            </a:r>
            <a:r>
              <a:rPr lang="vi-VN" sz="3200" dirty="0">
                <a:latin typeface="+mj-lt"/>
              </a:rPr>
              <a:t>là bạn của An, em sẽ làm gì?</a:t>
            </a:r>
            <a:endParaRPr lang="en-US" sz="3200" dirty="0">
              <a:latin typeface="+mj-lt"/>
            </a:endParaRPr>
          </a:p>
          <a:p>
            <a:r>
              <a:rPr lang="vi-VN" sz="3200" b="1" i="1" dirty="0">
                <a:latin typeface="+mj-lt"/>
              </a:rPr>
              <a:t>* Tình huống 2:</a:t>
            </a:r>
            <a:r>
              <a:rPr lang="vi-VN" sz="3200" dirty="0">
                <a:latin typeface="+mj-lt"/>
              </a:rPr>
              <a:t> Bạn Hoa làm bài kiểm tra bị điểm kém, ra chơi Hoa ngồi khóc một mình. </a:t>
            </a:r>
            <a:r>
              <a:rPr lang="vi-VN" sz="3200" smtClean="0">
                <a:latin typeface="+mj-lt"/>
              </a:rPr>
              <a:t>Nếu em </a:t>
            </a:r>
            <a:r>
              <a:rPr lang="vi-VN" sz="3200" dirty="0">
                <a:latin typeface="+mj-lt"/>
              </a:rPr>
              <a:t>là bạn của Hoa, em sẽ làm gì?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80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11188" y="404813"/>
            <a:ext cx="7921625" cy="95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8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Bài tập 3: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4825" y="2011203"/>
            <a:ext cx="97338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04824" y="1390650"/>
            <a:ext cx="97338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04825" y="2631756"/>
            <a:ext cx="973387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4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936266" y="457280"/>
            <a:ext cx="97338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00461" y="1180863"/>
            <a:ext cx="97338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936266" y="2019063"/>
            <a:ext cx="94634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2" descr="Kết quả hình ảnh cho dấu t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80" y="13804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Kết quả hình ảnh cho dấu t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74" y="247629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Kết quả hình ảnh cho dấu t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74" y="5219939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Kết quả hình ảnh cho dấu t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505" y="403463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Kết quả hình ảnh cho dấu t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36" y="363646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280" y="110528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2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40647"/>
  <p:tag name="VIOLETTITLE" val="Bài 5. Chia sẻ vui buồn cùng bạn"/>
  <p:tag name="VIOLETLESSON" val="5"/>
  <p:tag name="VIOLETCATID" val="2222"/>
  <p:tag name="VIOLETSUBJECT" val="Đạo đức 3"/>
  <p:tag name="VIOLETAUTHORID" val="11728263"/>
  <p:tag name="VIOLETAUTHORNAME" val="Trịnh Thị Mỹ Lợi"/>
  <p:tag name="VIOLETAUTHORAVATAR" val="no_avatarf.jpg"/>
  <p:tag name="VIOLETAUTHORADDRESS" val="Trường Đại học Thủ Dầu Một - Bình Dương"/>
  <p:tag name="VIOLETDATE" val="2018-04-22 20:46:31"/>
  <p:tag name="VIOLETHIT" val="21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561</Words>
  <Application>Microsoft Office PowerPoint</Application>
  <PresentationFormat>Widescreen</PresentationFormat>
  <Paragraphs>34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tập 1:     Đã hai ngày ngày nay các bạn học sinh lớp 3B không thấy bạn Ân đến lớp. Đến giờ sinh hoạt của lớp, cô giáo buồn rầu báo tin.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2018-04-19T15:10:45Z</dcterms:created>
  <dcterms:modified xsi:type="dcterms:W3CDTF">2018-09-30T15:59:27Z</dcterms:modified>
</cp:coreProperties>
</file>