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65" r:id="rId2"/>
  </p:sldMasterIdLst>
  <p:sldIdLst>
    <p:sldId id="267" r:id="rId3"/>
    <p:sldId id="270" r:id="rId4"/>
    <p:sldId id="272" r:id="rId5"/>
    <p:sldId id="273" r:id="rId6"/>
    <p:sldId id="276" r:id="rId7"/>
    <p:sldId id="277" r:id="rId8"/>
    <p:sldId id="278" r:id="rId9"/>
    <p:sldId id="279" r:id="rId10"/>
    <p:sldId id="280" r:id="rId11"/>
    <p:sldId id="281" r:id="rId12"/>
    <p:sldId id="282" r:id="rId13"/>
    <p:sldId id="283" r:id="rId14"/>
    <p:sldId id="284" r:id="rId15"/>
    <p:sldId id="285" r:id="rId16"/>
    <p:sldId id="286"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FF9900"/>
    <a:srgbClr val="000099"/>
    <a:srgbClr val="006600"/>
    <a:srgbClr val="D60093"/>
    <a:srgbClr val="FFFF00"/>
    <a:srgbClr val="339933"/>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2" autoAdjust="0"/>
    <p:restoredTop sz="94660"/>
  </p:normalViewPr>
  <p:slideViewPr>
    <p:cSldViewPr>
      <p:cViewPr>
        <p:scale>
          <a:sx n="66" d="100"/>
          <a:sy n="66" d="100"/>
        </p:scale>
        <p:origin x="-1524"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2" y="233"/>
              <a:ext cx="1856" cy="3626"/>
              <a:chOff x="3010" y="777"/>
              <a:chExt cx="1856" cy="3626"/>
            </a:xfrm>
          </p:grpSpPr>
          <p:sp>
            <p:nvSpPr>
              <p:cNvPr id="39" name="Freeform 4"/>
              <p:cNvSpPr>
                <a:spLocks/>
              </p:cNvSpPr>
              <p:nvPr userDrawn="1"/>
            </p:nvSpPr>
            <p:spPr bwMode="ltGray">
              <a:xfrm rot="12185230" flipV="1">
                <a:off x="3533" y="777"/>
                <a:ext cx="1333" cy="1485"/>
              </a:xfrm>
              <a:custGeom>
                <a:avLst/>
                <a:gdLst>
                  <a:gd name="T0" fmla="*/ 36 w 596"/>
                  <a:gd name="T1" fmla="*/ 825 h 666"/>
                  <a:gd name="T2" fmla="*/ 13 w 596"/>
                  <a:gd name="T3" fmla="*/ 760 h 666"/>
                  <a:gd name="T4" fmla="*/ 0 w 596"/>
                  <a:gd name="T5" fmla="*/ 644 h 666"/>
                  <a:gd name="T6" fmla="*/ 9 w 596"/>
                  <a:gd name="T7" fmla="*/ 495 h 666"/>
                  <a:gd name="T8" fmla="*/ 56 w 596"/>
                  <a:gd name="T9" fmla="*/ 337 h 666"/>
                  <a:gd name="T10" fmla="*/ 154 w 596"/>
                  <a:gd name="T11" fmla="*/ 187 h 666"/>
                  <a:gd name="T12" fmla="*/ 318 w 596"/>
                  <a:gd name="T13" fmla="*/ 69 h 666"/>
                  <a:gd name="T14" fmla="*/ 552 w 596"/>
                  <a:gd name="T15" fmla="*/ 4 h 666"/>
                  <a:gd name="T16" fmla="*/ 850 w 596"/>
                  <a:gd name="T17" fmla="*/ 20 h 666"/>
                  <a:gd name="T18" fmla="*/ 1083 w 596"/>
                  <a:gd name="T19" fmla="*/ 152 h 666"/>
                  <a:gd name="T20" fmla="*/ 1239 w 596"/>
                  <a:gd name="T21" fmla="*/ 368 h 666"/>
                  <a:gd name="T22" fmla="*/ 1322 w 596"/>
                  <a:gd name="T23" fmla="*/ 633 h 666"/>
                  <a:gd name="T24" fmla="*/ 1331 w 596"/>
                  <a:gd name="T25" fmla="*/ 912 h 666"/>
                  <a:gd name="T26" fmla="*/ 1266 w 596"/>
                  <a:gd name="T27" fmla="*/ 1171 h 666"/>
                  <a:gd name="T28" fmla="*/ 1134 w 596"/>
                  <a:gd name="T29" fmla="*/ 1371 h 666"/>
                  <a:gd name="T30" fmla="*/ 933 w 596"/>
                  <a:gd name="T31" fmla="*/ 1478 h 666"/>
                  <a:gd name="T32" fmla="*/ 870 w 596"/>
                  <a:gd name="T33" fmla="*/ 1469 h 666"/>
                  <a:gd name="T34" fmla="*/ 986 w 596"/>
                  <a:gd name="T35" fmla="*/ 1376 h 666"/>
                  <a:gd name="T36" fmla="*/ 1078 w 596"/>
                  <a:gd name="T37" fmla="*/ 1213 h 666"/>
                  <a:gd name="T38" fmla="*/ 1138 w 596"/>
                  <a:gd name="T39" fmla="*/ 1012 h 666"/>
                  <a:gd name="T40" fmla="*/ 1163 w 596"/>
                  <a:gd name="T41" fmla="*/ 792 h 666"/>
                  <a:gd name="T42" fmla="*/ 1150 w 596"/>
                  <a:gd name="T43" fmla="*/ 575 h 666"/>
                  <a:gd name="T44" fmla="*/ 1085 w 596"/>
                  <a:gd name="T45" fmla="*/ 388 h 666"/>
                  <a:gd name="T46" fmla="*/ 968 w 596"/>
                  <a:gd name="T47" fmla="*/ 250 h 666"/>
                  <a:gd name="T48" fmla="*/ 763 w 596"/>
                  <a:gd name="T49" fmla="*/ 167 h 666"/>
                  <a:gd name="T50" fmla="*/ 550 w 596"/>
                  <a:gd name="T51" fmla="*/ 136 h 666"/>
                  <a:gd name="T52" fmla="*/ 389 w 596"/>
                  <a:gd name="T53" fmla="*/ 158 h 666"/>
                  <a:gd name="T54" fmla="*/ 271 w 596"/>
                  <a:gd name="T55" fmla="*/ 225 h 666"/>
                  <a:gd name="T56" fmla="*/ 188 w 596"/>
                  <a:gd name="T57" fmla="*/ 332 h 666"/>
                  <a:gd name="T58" fmla="*/ 127 w 596"/>
                  <a:gd name="T59" fmla="*/ 459 h 666"/>
                  <a:gd name="T60" fmla="*/ 89 w 596"/>
                  <a:gd name="T61" fmla="*/ 606 h 666"/>
                  <a:gd name="T62" fmla="*/ 63 w 596"/>
                  <a:gd name="T63" fmla="*/ 75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pPr>
                  <a:defRPr/>
                </a:pPr>
                <a:endParaRPr lang="en-US"/>
              </a:p>
            </p:txBody>
          </p:sp>
          <p:sp>
            <p:nvSpPr>
              <p:cNvPr id="40" name="Freeform 5"/>
              <p:cNvSpPr>
                <a:spLocks/>
              </p:cNvSpPr>
              <p:nvPr userDrawn="1"/>
            </p:nvSpPr>
            <p:spPr bwMode="ltGray">
              <a:xfrm rot="12185230" flipV="1">
                <a:off x="4028" y="1801"/>
                <a:ext cx="571" cy="531"/>
              </a:xfrm>
              <a:custGeom>
                <a:avLst/>
                <a:gdLst>
                  <a:gd name="T0" fmla="*/ 0 w 257"/>
                  <a:gd name="T1" fmla="*/ 0 h 237"/>
                  <a:gd name="T2" fmla="*/ 0 w 257"/>
                  <a:gd name="T3" fmla="*/ 56 h 237"/>
                  <a:gd name="T4" fmla="*/ 7 w 257"/>
                  <a:gd name="T5" fmla="*/ 112 h 237"/>
                  <a:gd name="T6" fmla="*/ 13 w 257"/>
                  <a:gd name="T7" fmla="*/ 168 h 237"/>
                  <a:gd name="T8" fmla="*/ 24 w 257"/>
                  <a:gd name="T9" fmla="*/ 220 h 237"/>
                  <a:gd name="T10" fmla="*/ 40 w 257"/>
                  <a:gd name="T11" fmla="*/ 267 h 237"/>
                  <a:gd name="T12" fmla="*/ 60 w 257"/>
                  <a:gd name="T13" fmla="*/ 316 h 237"/>
                  <a:gd name="T14" fmla="*/ 84 w 257"/>
                  <a:gd name="T15" fmla="*/ 361 h 237"/>
                  <a:gd name="T16" fmla="*/ 113 w 257"/>
                  <a:gd name="T17" fmla="*/ 399 h 237"/>
                  <a:gd name="T18" fmla="*/ 149 w 257"/>
                  <a:gd name="T19" fmla="*/ 435 h 237"/>
                  <a:gd name="T20" fmla="*/ 191 w 257"/>
                  <a:gd name="T21" fmla="*/ 466 h 237"/>
                  <a:gd name="T22" fmla="*/ 236 w 257"/>
                  <a:gd name="T23" fmla="*/ 491 h 237"/>
                  <a:gd name="T24" fmla="*/ 291 w 257"/>
                  <a:gd name="T25" fmla="*/ 511 h 237"/>
                  <a:gd name="T26" fmla="*/ 351 w 257"/>
                  <a:gd name="T27" fmla="*/ 524 h 237"/>
                  <a:gd name="T28" fmla="*/ 418 w 257"/>
                  <a:gd name="T29" fmla="*/ 531 h 237"/>
                  <a:gd name="T30" fmla="*/ 489 w 257"/>
                  <a:gd name="T31" fmla="*/ 529 h 237"/>
                  <a:gd name="T32" fmla="*/ 571 w 257"/>
                  <a:gd name="T33" fmla="*/ 520 h 237"/>
                  <a:gd name="T34" fmla="*/ 498 w 257"/>
                  <a:gd name="T35" fmla="*/ 509 h 237"/>
                  <a:gd name="T36" fmla="*/ 433 w 257"/>
                  <a:gd name="T37" fmla="*/ 493 h 237"/>
                  <a:gd name="T38" fmla="*/ 378 w 257"/>
                  <a:gd name="T39" fmla="*/ 475 h 237"/>
                  <a:gd name="T40" fmla="*/ 329 w 257"/>
                  <a:gd name="T41" fmla="*/ 457 h 237"/>
                  <a:gd name="T42" fmla="*/ 284 w 257"/>
                  <a:gd name="T43" fmla="*/ 432 h 237"/>
                  <a:gd name="T44" fmla="*/ 249 w 257"/>
                  <a:gd name="T45" fmla="*/ 408 h 237"/>
                  <a:gd name="T46" fmla="*/ 216 w 257"/>
                  <a:gd name="T47" fmla="*/ 379 h 237"/>
                  <a:gd name="T48" fmla="*/ 187 w 257"/>
                  <a:gd name="T49" fmla="*/ 347 h 237"/>
                  <a:gd name="T50" fmla="*/ 160 w 257"/>
                  <a:gd name="T51" fmla="*/ 316 h 237"/>
                  <a:gd name="T52" fmla="*/ 136 w 257"/>
                  <a:gd name="T53" fmla="*/ 280 h 237"/>
                  <a:gd name="T54" fmla="*/ 116 w 257"/>
                  <a:gd name="T55" fmla="*/ 240 h 237"/>
                  <a:gd name="T56" fmla="*/ 96 w 257"/>
                  <a:gd name="T57" fmla="*/ 197 h 237"/>
                  <a:gd name="T58" fmla="*/ 73 w 257"/>
                  <a:gd name="T59" fmla="*/ 155 h 237"/>
                  <a:gd name="T60" fmla="*/ 51 w 257"/>
                  <a:gd name="T61" fmla="*/ 105 h 237"/>
                  <a:gd name="T62" fmla="*/ 27 w 257"/>
                  <a:gd name="T63" fmla="*/ 5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pPr>
                  <a:defRPr/>
                </a:pPr>
                <a:endParaRPr lang="en-US"/>
              </a:p>
            </p:txBody>
          </p:sp>
          <p:sp>
            <p:nvSpPr>
              <p:cNvPr id="41" name="Freeform 6"/>
              <p:cNvSpPr>
                <a:spLocks/>
              </p:cNvSpPr>
              <p:nvPr userDrawn="1"/>
            </p:nvSpPr>
            <p:spPr bwMode="ltGray">
              <a:xfrm rot="12185230" flipV="1">
                <a:off x="3638" y="2166"/>
                <a:ext cx="277" cy="249"/>
              </a:xfrm>
              <a:custGeom>
                <a:avLst/>
                <a:gdLst>
                  <a:gd name="T0" fmla="*/ 172 w 124"/>
                  <a:gd name="T1" fmla="*/ 0 h 110"/>
                  <a:gd name="T2" fmla="*/ 277 w 124"/>
                  <a:gd name="T3" fmla="*/ 244 h 110"/>
                  <a:gd name="T4" fmla="*/ 268 w 124"/>
                  <a:gd name="T5" fmla="*/ 242 h 110"/>
                  <a:gd name="T6" fmla="*/ 239 w 124"/>
                  <a:gd name="T7" fmla="*/ 238 h 110"/>
                  <a:gd name="T8" fmla="*/ 199 w 124"/>
                  <a:gd name="T9" fmla="*/ 229 h 110"/>
                  <a:gd name="T10" fmla="*/ 152 w 124"/>
                  <a:gd name="T11" fmla="*/ 224 h 110"/>
                  <a:gd name="T12" fmla="*/ 101 w 124"/>
                  <a:gd name="T13" fmla="*/ 220 h 110"/>
                  <a:gd name="T14" fmla="*/ 56 w 124"/>
                  <a:gd name="T15" fmla="*/ 222 h 110"/>
                  <a:gd name="T16" fmla="*/ 20 w 124"/>
                  <a:gd name="T17" fmla="*/ 231 h 110"/>
                  <a:gd name="T18" fmla="*/ 0 w 124"/>
                  <a:gd name="T19" fmla="*/ 249 h 110"/>
                  <a:gd name="T20" fmla="*/ 9 w 124"/>
                  <a:gd name="T21" fmla="*/ 222 h 110"/>
                  <a:gd name="T22" fmla="*/ 18 w 124"/>
                  <a:gd name="T23" fmla="*/ 201 h 110"/>
                  <a:gd name="T24" fmla="*/ 36 w 124"/>
                  <a:gd name="T25" fmla="*/ 186 h 110"/>
                  <a:gd name="T26" fmla="*/ 56 w 124"/>
                  <a:gd name="T27" fmla="*/ 172 h 110"/>
                  <a:gd name="T28" fmla="*/ 80 w 124"/>
                  <a:gd name="T29" fmla="*/ 163 h 110"/>
                  <a:gd name="T30" fmla="*/ 105 w 124"/>
                  <a:gd name="T31" fmla="*/ 161 h 110"/>
                  <a:gd name="T32" fmla="*/ 132 w 124"/>
                  <a:gd name="T33" fmla="*/ 161 h 110"/>
                  <a:gd name="T34" fmla="*/ 161 w 124"/>
                  <a:gd name="T35" fmla="*/ 168 h 110"/>
                  <a:gd name="T36" fmla="*/ 163 w 124"/>
                  <a:gd name="T37" fmla="*/ 161 h 110"/>
                  <a:gd name="T38" fmla="*/ 156 w 124"/>
                  <a:gd name="T39" fmla="*/ 127 h 110"/>
                  <a:gd name="T40" fmla="*/ 150 w 124"/>
                  <a:gd name="T41" fmla="*/ 86 h 110"/>
                  <a:gd name="T42" fmla="*/ 145 w 124"/>
                  <a:gd name="T43" fmla="*/ 68 h 110"/>
                  <a:gd name="T44" fmla="*/ 141 w 124"/>
                  <a:gd name="T45" fmla="*/ 68 h 110"/>
                  <a:gd name="T46" fmla="*/ 136 w 124"/>
                  <a:gd name="T47" fmla="*/ 66 h 110"/>
                  <a:gd name="T48" fmla="*/ 132 w 124"/>
                  <a:gd name="T49" fmla="*/ 59 h 110"/>
                  <a:gd name="T50" fmla="*/ 127 w 124"/>
                  <a:gd name="T51" fmla="*/ 52 h 110"/>
                  <a:gd name="T52" fmla="*/ 127 w 124"/>
                  <a:gd name="T53" fmla="*/ 43 h 110"/>
                  <a:gd name="T54" fmla="*/ 132 w 124"/>
                  <a:gd name="T55" fmla="*/ 32 h 110"/>
                  <a:gd name="T56" fmla="*/ 147 w 124"/>
                  <a:gd name="T57" fmla="*/ 18 h 110"/>
                  <a:gd name="T58" fmla="*/ 172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pPr>
                  <a:defRPr/>
                </a:pPr>
                <a:endParaRPr lang="en-US"/>
              </a:p>
            </p:txBody>
          </p:sp>
          <p:sp>
            <p:nvSpPr>
              <p:cNvPr id="42" name="Freeform 7"/>
              <p:cNvSpPr>
                <a:spLocks/>
              </p:cNvSpPr>
              <p:nvPr userDrawn="1"/>
            </p:nvSpPr>
            <p:spPr bwMode="ltGray">
              <a:xfrm rot="12185230" flipV="1">
                <a:off x="3978" y="976"/>
                <a:ext cx="245" cy="347"/>
              </a:xfrm>
              <a:custGeom>
                <a:avLst/>
                <a:gdLst>
                  <a:gd name="T0" fmla="*/ 0 w 109"/>
                  <a:gd name="T1" fmla="*/ 0 h 156"/>
                  <a:gd name="T2" fmla="*/ 11 w 109"/>
                  <a:gd name="T3" fmla="*/ 2 h 156"/>
                  <a:gd name="T4" fmla="*/ 40 w 109"/>
                  <a:gd name="T5" fmla="*/ 11 h 156"/>
                  <a:gd name="T6" fmla="*/ 83 w 109"/>
                  <a:gd name="T7" fmla="*/ 27 h 156"/>
                  <a:gd name="T8" fmla="*/ 130 w 109"/>
                  <a:gd name="T9" fmla="*/ 53 h 156"/>
                  <a:gd name="T10" fmla="*/ 175 w 109"/>
                  <a:gd name="T11" fmla="*/ 98 h 156"/>
                  <a:gd name="T12" fmla="*/ 216 w 109"/>
                  <a:gd name="T13" fmla="*/ 158 h 156"/>
                  <a:gd name="T14" fmla="*/ 241 w 109"/>
                  <a:gd name="T15" fmla="*/ 240 h 156"/>
                  <a:gd name="T16" fmla="*/ 245 w 109"/>
                  <a:gd name="T17" fmla="*/ 347 h 156"/>
                  <a:gd name="T18" fmla="*/ 236 w 109"/>
                  <a:gd name="T19" fmla="*/ 347 h 156"/>
                  <a:gd name="T20" fmla="*/ 223 w 109"/>
                  <a:gd name="T21" fmla="*/ 347 h 156"/>
                  <a:gd name="T22" fmla="*/ 209 w 109"/>
                  <a:gd name="T23" fmla="*/ 347 h 156"/>
                  <a:gd name="T24" fmla="*/ 196 w 109"/>
                  <a:gd name="T25" fmla="*/ 343 h 156"/>
                  <a:gd name="T26" fmla="*/ 182 w 109"/>
                  <a:gd name="T27" fmla="*/ 340 h 156"/>
                  <a:gd name="T28" fmla="*/ 166 w 109"/>
                  <a:gd name="T29" fmla="*/ 334 h 156"/>
                  <a:gd name="T30" fmla="*/ 148 w 109"/>
                  <a:gd name="T31" fmla="*/ 323 h 156"/>
                  <a:gd name="T32" fmla="*/ 130 w 109"/>
                  <a:gd name="T33" fmla="*/ 309 h 156"/>
                  <a:gd name="T34" fmla="*/ 119 w 109"/>
                  <a:gd name="T35" fmla="*/ 280 h 156"/>
                  <a:gd name="T36" fmla="*/ 119 w 109"/>
                  <a:gd name="T37" fmla="*/ 247 h 156"/>
                  <a:gd name="T38" fmla="*/ 126 w 109"/>
                  <a:gd name="T39" fmla="*/ 214 h 156"/>
                  <a:gd name="T40" fmla="*/ 133 w 109"/>
                  <a:gd name="T41" fmla="*/ 178 h 156"/>
                  <a:gd name="T42" fmla="*/ 126 w 109"/>
                  <a:gd name="T43" fmla="*/ 138 h 156"/>
                  <a:gd name="T44" fmla="*/ 108 w 109"/>
                  <a:gd name="T45" fmla="*/ 96 h 156"/>
                  <a:gd name="T46" fmla="*/ 70 w 109"/>
                  <a:gd name="T47" fmla="*/ 51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pPr>
                  <a:defRPr/>
                </a:pPr>
                <a:endParaRPr lang="en-US"/>
              </a:p>
            </p:txBody>
          </p:sp>
          <p:sp>
            <p:nvSpPr>
              <p:cNvPr id="43" name="Freeform 8"/>
              <p:cNvSpPr>
                <a:spLocks/>
              </p:cNvSpPr>
              <p:nvPr userDrawn="1"/>
            </p:nvSpPr>
            <p:spPr bwMode="ltGray">
              <a:xfrm rot="12185230" flipV="1">
                <a:off x="3844" y="2207"/>
                <a:ext cx="103" cy="209"/>
              </a:xfrm>
              <a:custGeom>
                <a:avLst/>
                <a:gdLst>
                  <a:gd name="T0" fmla="*/ 69 w 46"/>
                  <a:gd name="T1" fmla="*/ 0 h 94"/>
                  <a:gd name="T2" fmla="*/ 45 w 46"/>
                  <a:gd name="T3" fmla="*/ 84 h 94"/>
                  <a:gd name="T4" fmla="*/ 34 w 46"/>
                  <a:gd name="T5" fmla="*/ 138 h 94"/>
                  <a:gd name="T6" fmla="*/ 25 w 46"/>
                  <a:gd name="T7" fmla="*/ 176 h 94"/>
                  <a:gd name="T8" fmla="*/ 0 w 46"/>
                  <a:gd name="T9" fmla="*/ 209 h 94"/>
                  <a:gd name="T10" fmla="*/ 27 w 46"/>
                  <a:gd name="T11" fmla="*/ 196 h 94"/>
                  <a:gd name="T12" fmla="*/ 52 w 46"/>
                  <a:gd name="T13" fmla="*/ 178 h 94"/>
                  <a:gd name="T14" fmla="*/ 72 w 46"/>
                  <a:gd name="T15" fmla="*/ 153 h 94"/>
                  <a:gd name="T16" fmla="*/ 90 w 46"/>
                  <a:gd name="T17" fmla="*/ 127 h 94"/>
                  <a:gd name="T18" fmla="*/ 101 w 46"/>
                  <a:gd name="T19" fmla="*/ 98 h 94"/>
                  <a:gd name="T20" fmla="*/ 103 w 46"/>
                  <a:gd name="T21" fmla="*/ 67 h 94"/>
                  <a:gd name="T22" fmla="*/ 94 w 46"/>
                  <a:gd name="T23" fmla="*/ 33 h 94"/>
                  <a:gd name="T24" fmla="*/ 69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pPr>
                  <a:defRPr/>
                </a:pPr>
                <a:endParaRPr lang="en-US"/>
              </a:p>
            </p:txBody>
          </p:sp>
          <p:sp>
            <p:nvSpPr>
              <p:cNvPr id="44" name="Freeform 9"/>
              <p:cNvSpPr>
                <a:spLocks/>
              </p:cNvSpPr>
              <p:nvPr userDrawn="1"/>
            </p:nvSpPr>
            <p:spPr bwMode="ltGray">
              <a:xfrm rot="12185230" flipV="1">
                <a:off x="3894" y="1325"/>
                <a:ext cx="120" cy="90"/>
              </a:xfrm>
              <a:custGeom>
                <a:avLst/>
                <a:gdLst>
                  <a:gd name="T0" fmla="*/ 0 w 54"/>
                  <a:gd name="T1" fmla="*/ 0 h 40"/>
                  <a:gd name="T2" fmla="*/ 2 w 54"/>
                  <a:gd name="T3" fmla="*/ 2 h 40"/>
                  <a:gd name="T4" fmla="*/ 13 w 54"/>
                  <a:gd name="T5" fmla="*/ 7 h 40"/>
                  <a:gd name="T6" fmla="*/ 29 w 54"/>
                  <a:gd name="T7" fmla="*/ 18 h 40"/>
                  <a:gd name="T8" fmla="*/ 47 w 54"/>
                  <a:gd name="T9" fmla="*/ 27 h 40"/>
                  <a:gd name="T10" fmla="*/ 64 w 54"/>
                  <a:gd name="T11" fmla="*/ 34 h 40"/>
                  <a:gd name="T12" fmla="*/ 84 w 54"/>
                  <a:gd name="T13" fmla="*/ 38 h 40"/>
                  <a:gd name="T14" fmla="*/ 102 w 54"/>
                  <a:gd name="T15" fmla="*/ 41 h 40"/>
                  <a:gd name="T16" fmla="*/ 120 w 54"/>
                  <a:gd name="T17" fmla="*/ 36 h 40"/>
                  <a:gd name="T18" fmla="*/ 118 w 54"/>
                  <a:gd name="T19" fmla="*/ 56 h 40"/>
                  <a:gd name="T20" fmla="*/ 111 w 54"/>
                  <a:gd name="T21" fmla="*/ 74 h 40"/>
                  <a:gd name="T22" fmla="*/ 98 w 54"/>
                  <a:gd name="T23" fmla="*/ 86 h 40"/>
                  <a:gd name="T24" fmla="*/ 82 w 54"/>
                  <a:gd name="T25" fmla="*/ 90 h 40"/>
                  <a:gd name="T26" fmla="*/ 62 w 54"/>
                  <a:gd name="T27" fmla="*/ 88 h 40"/>
                  <a:gd name="T28" fmla="*/ 42 w 54"/>
                  <a:gd name="T29" fmla="*/ 72 h 40"/>
                  <a:gd name="T30" fmla="*/ 22 w 54"/>
                  <a:gd name="T31" fmla="*/ 45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pPr>
                  <a:defRPr/>
                </a:pPr>
                <a:endParaRPr lang="en-US"/>
              </a:p>
            </p:txBody>
          </p:sp>
          <p:sp>
            <p:nvSpPr>
              <p:cNvPr id="45" name="Freeform 10"/>
              <p:cNvSpPr>
                <a:spLocks/>
              </p:cNvSpPr>
              <p:nvPr userDrawn="1"/>
            </p:nvSpPr>
            <p:spPr bwMode="ltGray">
              <a:xfrm rot="12185230" flipV="1">
                <a:off x="3010" y="2344"/>
                <a:ext cx="330" cy="2059"/>
              </a:xfrm>
              <a:custGeom>
                <a:avLst/>
                <a:gdLst>
                  <a:gd name="T0" fmla="*/ 0 w 149"/>
                  <a:gd name="T1" fmla="*/ 0 h 704"/>
                  <a:gd name="T2" fmla="*/ 13 w 149"/>
                  <a:gd name="T3" fmla="*/ 18 h 704"/>
                  <a:gd name="T4" fmla="*/ 35 w 149"/>
                  <a:gd name="T5" fmla="*/ 41 h 704"/>
                  <a:gd name="T6" fmla="*/ 62 w 149"/>
                  <a:gd name="T7" fmla="*/ 70 h 704"/>
                  <a:gd name="T8" fmla="*/ 91 w 149"/>
                  <a:gd name="T9" fmla="*/ 108 h 704"/>
                  <a:gd name="T10" fmla="*/ 128 w 149"/>
                  <a:gd name="T11" fmla="*/ 155 h 704"/>
                  <a:gd name="T12" fmla="*/ 162 w 149"/>
                  <a:gd name="T13" fmla="*/ 205 h 704"/>
                  <a:gd name="T14" fmla="*/ 195 w 149"/>
                  <a:gd name="T15" fmla="*/ 263 h 704"/>
                  <a:gd name="T16" fmla="*/ 221 w 149"/>
                  <a:gd name="T17" fmla="*/ 330 h 704"/>
                  <a:gd name="T18" fmla="*/ 248 w 149"/>
                  <a:gd name="T19" fmla="*/ 401 h 704"/>
                  <a:gd name="T20" fmla="*/ 266 w 149"/>
                  <a:gd name="T21" fmla="*/ 483 h 704"/>
                  <a:gd name="T22" fmla="*/ 275 w 149"/>
                  <a:gd name="T23" fmla="*/ 573 h 704"/>
                  <a:gd name="T24" fmla="*/ 279 w 149"/>
                  <a:gd name="T25" fmla="*/ 667 h 704"/>
                  <a:gd name="T26" fmla="*/ 266 w 149"/>
                  <a:gd name="T27" fmla="*/ 772 h 704"/>
                  <a:gd name="T28" fmla="*/ 241 w 149"/>
                  <a:gd name="T29" fmla="*/ 883 h 704"/>
                  <a:gd name="T30" fmla="*/ 204 w 149"/>
                  <a:gd name="T31" fmla="*/ 1000 h 704"/>
                  <a:gd name="T32" fmla="*/ 148 w 149"/>
                  <a:gd name="T33" fmla="*/ 1129 h 704"/>
                  <a:gd name="T34" fmla="*/ 86 w 149"/>
                  <a:gd name="T35" fmla="*/ 1275 h 704"/>
                  <a:gd name="T36" fmla="*/ 47 w 149"/>
                  <a:gd name="T37" fmla="*/ 1410 h 704"/>
                  <a:gd name="T38" fmla="*/ 22 w 149"/>
                  <a:gd name="T39" fmla="*/ 1535 h 704"/>
                  <a:gd name="T40" fmla="*/ 13 w 149"/>
                  <a:gd name="T41" fmla="*/ 1655 h 704"/>
                  <a:gd name="T42" fmla="*/ 13 w 149"/>
                  <a:gd name="T43" fmla="*/ 1769 h 704"/>
                  <a:gd name="T44" fmla="*/ 18 w 149"/>
                  <a:gd name="T45" fmla="*/ 1875 h 704"/>
                  <a:gd name="T46" fmla="*/ 27 w 149"/>
                  <a:gd name="T47" fmla="*/ 1968 h 704"/>
                  <a:gd name="T48" fmla="*/ 31 w 149"/>
                  <a:gd name="T49" fmla="*/ 2059 h 704"/>
                  <a:gd name="T50" fmla="*/ 91 w 149"/>
                  <a:gd name="T51" fmla="*/ 2012 h 704"/>
                  <a:gd name="T52" fmla="*/ 86 w 149"/>
                  <a:gd name="T53" fmla="*/ 1989 h 704"/>
                  <a:gd name="T54" fmla="*/ 80 w 149"/>
                  <a:gd name="T55" fmla="*/ 1922 h 704"/>
                  <a:gd name="T56" fmla="*/ 73 w 149"/>
                  <a:gd name="T57" fmla="*/ 1819 h 704"/>
                  <a:gd name="T58" fmla="*/ 78 w 149"/>
                  <a:gd name="T59" fmla="*/ 1682 h 704"/>
                  <a:gd name="T60" fmla="*/ 91 w 149"/>
                  <a:gd name="T61" fmla="*/ 1518 h 704"/>
                  <a:gd name="T62" fmla="*/ 128 w 149"/>
                  <a:gd name="T63" fmla="*/ 1331 h 704"/>
                  <a:gd name="T64" fmla="*/ 190 w 149"/>
                  <a:gd name="T65" fmla="*/ 1129 h 704"/>
                  <a:gd name="T66" fmla="*/ 286 w 149"/>
                  <a:gd name="T67" fmla="*/ 915 h 704"/>
                  <a:gd name="T68" fmla="*/ 317 w 149"/>
                  <a:gd name="T69" fmla="*/ 816 h 704"/>
                  <a:gd name="T70" fmla="*/ 330 w 149"/>
                  <a:gd name="T71" fmla="*/ 687 h 704"/>
                  <a:gd name="T72" fmla="*/ 319 w 149"/>
                  <a:gd name="T73" fmla="*/ 538 h 704"/>
                  <a:gd name="T74" fmla="*/ 290 w 149"/>
                  <a:gd name="T75" fmla="*/ 392 h 704"/>
                  <a:gd name="T76" fmla="*/ 241 w 149"/>
                  <a:gd name="T77" fmla="*/ 249 h 704"/>
                  <a:gd name="T78" fmla="*/ 179 w 149"/>
                  <a:gd name="T79" fmla="*/ 129 h 704"/>
                  <a:gd name="T80" fmla="*/ 97 w 149"/>
                  <a:gd name="T81" fmla="*/ 41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pPr>
                  <a:defRPr/>
                </a:pPr>
                <a:endParaRPr lang="en-US"/>
              </a:p>
            </p:txBody>
          </p:sp>
        </p:grpSp>
        <p:sp>
          <p:nvSpPr>
            <p:cNvPr id="6" name="Freeform 11"/>
            <p:cNvSpPr>
              <a:spLocks/>
            </p:cNvSpPr>
            <p:nvPr userDrawn="1"/>
          </p:nvSpPr>
          <p:spPr bwMode="ltGray">
            <a:xfrm rot="373331" flipH="1">
              <a:off x="22" y="1957"/>
              <a:ext cx="323" cy="649"/>
            </a:xfrm>
            <a:custGeom>
              <a:avLst/>
              <a:gdLst>
                <a:gd name="T0" fmla="*/ 237 w 128"/>
                <a:gd name="T1" fmla="*/ 0 h 217"/>
                <a:gd name="T2" fmla="*/ 265 w 128"/>
                <a:gd name="T3" fmla="*/ 27 h 217"/>
                <a:gd name="T4" fmla="*/ 290 w 128"/>
                <a:gd name="T5" fmla="*/ 81 h 217"/>
                <a:gd name="T6" fmla="*/ 310 w 128"/>
                <a:gd name="T7" fmla="*/ 150 h 217"/>
                <a:gd name="T8" fmla="*/ 323 w 128"/>
                <a:gd name="T9" fmla="*/ 233 h 217"/>
                <a:gd name="T10" fmla="*/ 320 w 128"/>
                <a:gd name="T11" fmla="*/ 332 h 217"/>
                <a:gd name="T12" fmla="*/ 293 w 128"/>
                <a:gd name="T13" fmla="*/ 434 h 217"/>
                <a:gd name="T14" fmla="*/ 237 w 128"/>
                <a:gd name="T15" fmla="*/ 541 h 217"/>
                <a:gd name="T16" fmla="*/ 151 w 128"/>
                <a:gd name="T17" fmla="*/ 649 h 217"/>
                <a:gd name="T18" fmla="*/ 124 w 128"/>
                <a:gd name="T19" fmla="*/ 637 h 217"/>
                <a:gd name="T20" fmla="*/ 96 w 128"/>
                <a:gd name="T21" fmla="*/ 628 h 217"/>
                <a:gd name="T22" fmla="*/ 66 w 128"/>
                <a:gd name="T23" fmla="*/ 613 h 217"/>
                <a:gd name="T24" fmla="*/ 40 w 128"/>
                <a:gd name="T25" fmla="*/ 601 h 217"/>
                <a:gd name="T26" fmla="*/ 20 w 128"/>
                <a:gd name="T27" fmla="*/ 586 h 217"/>
                <a:gd name="T28" fmla="*/ 5 w 128"/>
                <a:gd name="T29" fmla="*/ 568 h 217"/>
                <a:gd name="T30" fmla="*/ 0 w 128"/>
                <a:gd name="T31" fmla="*/ 547 h 217"/>
                <a:gd name="T32" fmla="*/ 3 w 128"/>
                <a:gd name="T33" fmla="*/ 532 h 217"/>
                <a:gd name="T34" fmla="*/ 33 w 128"/>
                <a:gd name="T35" fmla="*/ 511 h 217"/>
                <a:gd name="T36" fmla="*/ 73 w 128"/>
                <a:gd name="T37" fmla="*/ 482 h 217"/>
                <a:gd name="T38" fmla="*/ 116 w 128"/>
                <a:gd name="T39" fmla="*/ 449 h 217"/>
                <a:gd name="T40" fmla="*/ 159 w 128"/>
                <a:gd name="T41" fmla="*/ 401 h 217"/>
                <a:gd name="T42" fmla="*/ 199 w 128"/>
                <a:gd name="T43" fmla="*/ 335 h 217"/>
                <a:gd name="T44" fmla="*/ 230 w 128"/>
                <a:gd name="T45" fmla="*/ 248 h 217"/>
                <a:gd name="T46" fmla="*/ 245 w 128"/>
                <a:gd name="T47" fmla="*/ 138 h 217"/>
                <a:gd name="T48" fmla="*/ 237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pPr>
                <a:defRPr/>
              </a:pPr>
              <a:endParaRPr lang="en-US"/>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pPr>
                <a:defRPr/>
              </a:pPr>
              <a:endParaRPr lang="en-US"/>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pPr>
                <a:defRPr/>
              </a:pPr>
              <a:endParaRPr lang="en-US"/>
            </a:p>
          </p:txBody>
        </p:sp>
        <p:sp>
          <p:nvSpPr>
            <p:cNvPr id="9" name="Freeform 14"/>
            <p:cNvSpPr>
              <a:spLocks/>
            </p:cNvSpPr>
            <p:nvPr userDrawn="1"/>
          </p:nvSpPr>
          <p:spPr bwMode="ltGray">
            <a:xfrm rot="373331" flipH="1">
              <a:off x="898" y="2855"/>
              <a:ext cx="354" cy="464"/>
            </a:xfrm>
            <a:custGeom>
              <a:avLst/>
              <a:gdLst>
                <a:gd name="T0" fmla="*/ 227 w 117"/>
                <a:gd name="T1" fmla="*/ 0 h 132"/>
                <a:gd name="T2" fmla="*/ 0 w 117"/>
                <a:gd name="T3" fmla="*/ 88 h 132"/>
                <a:gd name="T4" fmla="*/ 9 w 117"/>
                <a:gd name="T5" fmla="*/ 91 h 132"/>
                <a:gd name="T6" fmla="*/ 42 w 117"/>
                <a:gd name="T7" fmla="*/ 102 h 132"/>
                <a:gd name="T8" fmla="*/ 88 w 117"/>
                <a:gd name="T9" fmla="*/ 127 h 132"/>
                <a:gd name="T10" fmla="*/ 139 w 117"/>
                <a:gd name="T11" fmla="*/ 165 h 132"/>
                <a:gd name="T12" fmla="*/ 200 w 117"/>
                <a:gd name="T13" fmla="*/ 218 h 132"/>
                <a:gd name="T14" fmla="*/ 254 w 117"/>
                <a:gd name="T15" fmla="*/ 281 h 132"/>
                <a:gd name="T16" fmla="*/ 309 w 117"/>
                <a:gd name="T17" fmla="*/ 362 h 132"/>
                <a:gd name="T18" fmla="*/ 351 w 117"/>
                <a:gd name="T19" fmla="*/ 464 h 132"/>
                <a:gd name="T20" fmla="*/ 354 w 117"/>
                <a:gd name="T21" fmla="*/ 422 h 132"/>
                <a:gd name="T22" fmla="*/ 348 w 117"/>
                <a:gd name="T23" fmla="*/ 376 h 132"/>
                <a:gd name="T24" fmla="*/ 327 w 117"/>
                <a:gd name="T25" fmla="*/ 316 h 132"/>
                <a:gd name="T26" fmla="*/ 300 w 117"/>
                <a:gd name="T27" fmla="*/ 260 h 132"/>
                <a:gd name="T28" fmla="*/ 269 w 117"/>
                <a:gd name="T29" fmla="*/ 204 h 132"/>
                <a:gd name="T30" fmla="*/ 236 w 117"/>
                <a:gd name="T31" fmla="*/ 158 h 132"/>
                <a:gd name="T32" fmla="*/ 203 w 117"/>
                <a:gd name="T33" fmla="*/ 127 h 132"/>
                <a:gd name="T34" fmla="*/ 175 w 117"/>
                <a:gd name="T35" fmla="*/ 112 h 132"/>
                <a:gd name="T36" fmla="*/ 209 w 117"/>
                <a:gd name="T37" fmla="*/ 102 h 132"/>
                <a:gd name="T38" fmla="*/ 239 w 117"/>
                <a:gd name="T39" fmla="*/ 98 h 132"/>
                <a:gd name="T40" fmla="*/ 269 w 117"/>
                <a:gd name="T41" fmla="*/ 91 h 132"/>
                <a:gd name="T42" fmla="*/ 297 w 117"/>
                <a:gd name="T43" fmla="*/ 88 h 132"/>
                <a:gd name="T44" fmla="*/ 318 w 117"/>
                <a:gd name="T45" fmla="*/ 84 h 132"/>
                <a:gd name="T46" fmla="*/ 330 w 117"/>
                <a:gd name="T47" fmla="*/ 77 h 132"/>
                <a:gd name="T48" fmla="*/ 342 w 117"/>
                <a:gd name="T49" fmla="*/ 74 h 132"/>
                <a:gd name="T50" fmla="*/ 345 w 117"/>
                <a:gd name="T51" fmla="*/ 74 h 132"/>
                <a:gd name="T52" fmla="*/ 227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pPr>
                <a:defRPr/>
              </a:pPr>
              <a:endParaRPr lang="en-US"/>
            </a:p>
          </p:txBody>
        </p:sp>
        <p:sp>
          <p:nvSpPr>
            <p:cNvPr id="10" name="Freeform 15"/>
            <p:cNvSpPr>
              <a:spLocks/>
            </p:cNvSpPr>
            <p:nvPr userDrawn="1"/>
          </p:nvSpPr>
          <p:spPr bwMode="ltGray">
            <a:xfrm rot="373331" flipH="1">
              <a:off x="799" y="2979"/>
              <a:ext cx="87" cy="274"/>
            </a:xfrm>
            <a:custGeom>
              <a:avLst/>
              <a:gdLst>
                <a:gd name="T0" fmla="*/ 87 w 29"/>
                <a:gd name="T1" fmla="*/ 0 h 77"/>
                <a:gd name="T2" fmla="*/ 69 w 29"/>
                <a:gd name="T3" fmla="*/ 0 h 77"/>
                <a:gd name="T4" fmla="*/ 48 w 29"/>
                <a:gd name="T5" fmla="*/ 14 h 77"/>
                <a:gd name="T6" fmla="*/ 27 w 29"/>
                <a:gd name="T7" fmla="*/ 32 h 77"/>
                <a:gd name="T8" fmla="*/ 12 w 29"/>
                <a:gd name="T9" fmla="*/ 68 h 77"/>
                <a:gd name="T10" fmla="*/ 3 w 29"/>
                <a:gd name="T11" fmla="*/ 107 h 77"/>
                <a:gd name="T12" fmla="*/ 0 w 29"/>
                <a:gd name="T13" fmla="*/ 157 h 77"/>
                <a:gd name="T14" fmla="*/ 9 w 29"/>
                <a:gd name="T15" fmla="*/ 214 h 77"/>
                <a:gd name="T16" fmla="*/ 33 w 29"/>
                <a:gd name="T17" fmla="*/ 274 h 77"/>
                <a:gd name="T18" fmla="*/ 45 w 29"/>
                <a:gd name="T19" fmla="*/ 189 h 77"/>
                <a:gd name="T20" fmla="*/ 57 w 29"/>
                <a:gd name="T21" fmla="*/ 132 h 77"/>
                <a:gd name="T22" fmla="*/ 69 w 29"/>
                <a:gd name="T23" fmla="*/ 78 h 77"/>
                <a:gd name="T24" fmla="*/ 87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pPr>
                <a:defRPr/>
              </a:pPr>
              <a:endParaRPr lang="en-US"/>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pPr>
                <a:defRPr/>
              </a:pPr>
              <a:endParaRPr lang="en-US"/>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37" name="Freeform 19"/>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38" name="Freeform 20"/>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3" name="Group 21"/>
            <p:cNvGrpSpPr>
              <a:grpSpLocks/>
            </p:cNvGrpSpPr>
            <p:nvPr userDrawn="1"/>
          </p:nvGrpSpPr>
          <p:grpSpPr bwMode="auto">
            <a:xfrm rot="-6691250">
              <a:off x="3642" y="127"/>
              <a:ext cx="356" cy="608"/>
              <a:chOff x="1728" y="866"/>
              <a:chExt cx="129" cy="157"/>
            </a:xfrm>
          </p:grpSpPr>
          <p:sp>
            <p:nvSpPr>
              <p:cNvPr id="33" name="Freeform 22"/>
              <p:cNvSpPr>
                <a:spLocks/>
              </p:cNvSpPr>
              <p:nvPr userDrawn="1"/>
            </p:nvSpPr>
            <p:spPr bwMode="ltGray">
              <a:xfrm>
                <a:off x="1728"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34" name="Freeform 23"/>
              <p:cNvSpPr>
                <a:spLocks/>
              </p:cNvSpPr>
              <p:nvPr userDrawn="1"/>
            </p:nvSpPr>
            <p:spPr bwMode="ltGray">
              <a:xfrm>
                <a:off x="1787"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35" name="Freeform 24"/>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4" name="Group 25"/>
            <p:cNvGrpSpPr>
              <a:grpSpLocks/>
            </p:cNvGrpSpPr>
            <p:nvPr userDrawn="1"/>
          </p:nvGrpSpPr>
          <p:grpSpPr bwMode="auto">
            <a:xfrm rot="8524840">
              <a:off x="677" y="3307"/>
              <a:ext cx="500" cy="500"/>
              <a:chOff x="1727" y="867"/>
              <a:chExt cx="129" cy="156"/>
            </a:xfrm>
          </p:grpSpPr>
          <p:sp>
            <p:nvSpPr>
              <p:cNvPr id="30" name="Freeform 26"/>
              <p:cNvSpPr>
                <a:spLocks/>
              </p:cNvSpPr>
              <p:nvPr userDrawn="1"/>
            </p:nvSpPr>
            <p:spPr bwMode="ltGray">
              <a:xfrm>
                <a:off x="1727" y="867"/>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31" name="Freeform 27"/>
              <p:cNvSpPr>
                <a:spLocks/>
              </p:cNvSpPr>
              <p:nvPr userDrawn="1"/>
            </p:nvSpPr>
            <p:spPr bwMode="ltGray">
              <a:xfrm>
                <a:off x="1786" y="895"/>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32" name="Freeform 28"/>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5" name="Group 29"/>
            <p:cNvGrpSpPr>
              <a:grpSpLocks/>
            </p:cNvGrpSpPr>
            <p:nvPr userDrawn="1"/>
          </p:nvGrpSpPr>
          <p:grpSpPr bwMode="auto">
            <a:xfrm rot="4106450" flipH="1">
              <a:off x="404" y="270"/>
              <a:ext cx="708" cy="891"/>
              <a:chOff x="1727" y="866"/>
              <a:chExt cx="129" cy="157"/>
            </a:xfrm>
          </p:grpSpPr>
          <p:sp>
            <p:nvSpPr>
              <p:cNvPr id="27" name="Freeform 30"/>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28" name="Freeform 31"/>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29" name="Freeform 32"/>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6" name="Group 33"/>
            <p:cNvGrpSpPr>
              <a:grpSpLocks/>
            </p:cNvGrpSpPr>
            <p:nvPr userDrawn="1"/>
          </p:nvGrpSpPr>
          <p:grpSpPr bwMode="auto">
            <a:xfrm rot="10015322" flipH="1">
              <a:off x="4616" y="2392"/>
              <a:ext cx="708" cy="891"/>
              <a:chOff x="1727" y="866"/>
              <a:chExt cx="129" cy="157"/>
            </a:xfrm>
          </p:grpSpPr>
          <p:sp>
            <p:nvSpPr>
              <p:cNvPr id="24" name="Freeform 34"/>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25" name="Freeform 35"/>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26" name="Freeform 36"/>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pPr>
                <a:defRPr/>
              </a:pPr>
              <a:endParaRPr lang="en-US"/>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63 h 237"/>
                <a:gd name="T4" fmla="*/ 8 w 257"/>
                <a:gd name="T5" fmla="*/ 125 h 237"/>
                <a:gd name="T6" fmla="*/ 16 w 257"/>
                <a:gd name="T7" fmla="*/ 188 h 237"/>
                <a:gd name="T8" fmla="*/ 29 w 257"/>
                <a:gd name="T9" fmla="*/ 245 h 237"/>
                <a:gd name="T10" fmla="*/ 48 w 257"/>
                <a:gd name="T11" fmla="*/ 298 h 237"/>
                <a:gd name="T12" fmla="*/ 72 w 257"/>
                <a:gd name="T13" fmla="*/ 353 h 237"/>
                <a:gd name="T14" fmla="*/ 101 w 257"/>
                <a:gd name="T15" fmla="*/ 403 h 237"/>
                <a:gd name="T16" fmla="*/ 135 w 257"/>
                <a:gd name="T17" fmla="*/ 445 h 237"/>
                <a:gd name="T18" fmla="*/ 178 w 257"/>
                <a:gd name="T19" fmla="*/ 485 h 237"/>
                <a:gd name="T20" fmla="*/ 228 w 257"/>
                <a:gd name="T21" fmla="*/ 520 h 237"/>
                <a:gd name="T22" fmla="*/ 281 w 257"/>
                <a:gd name="T23" fmla="*/ 548 h 237"/>
                <a:gd name="T24" fmla="*/ 347 w 257"/>
                <a:gd name="T25" fmla="*/ 570 h 237"/>
                <a:gd name="T26" fmla="*/ 419 w 257"/>
                <a:gd name="T27" fmla="*/ 585 h 237"/>
                <a:gd name="T28" fmla="*/ 498 w 257"/>
                <a:gd name="T29" fmla="*/ 593 h 237"/>
                <a:gd name="T30" fmla="*/ 583 w 257"/>
                <a:gd name="T31" fmla="*/ 590 h 237"/>
                <a:gd name="T32" fmla="*/ 681 w 257"/>
                <a:gd name="T33" fmla="*/ 580 h 237"/>
                <a:gd name="T34" fmla="*/ 594 w 257"/>
                <a:gd name="T35" fmla="*/ 568 h 237"/>
                <a:gd name="T36" fmla="*/ 517 w 257"/>
                <a:gd name="T37" fmla="*/ 550 h 237"/>
                <a:gd name="T38" fmla="*/ 450 w 257"/>
                <a:gd name="T39" fmla="*/ 530 h 237"/>
                <a:gd name="T40" fmla="*/ 392 w 257"/>
                <a:gd name="T41" fmla="*/ 510 h 237"/>
                <a:gd name="T42" fmla="*/ 339 w 257"/>
                <a:gd name="T43" fmla="*/ 483 h 237"/>
                <a:gd name="T44" fmla="*/ 297 w 257"/>
                <a:gd name="T45" fmla="*/ 455 h 237"/>
                <a:gd name="T46" fmla="*/ 257 w 257"/>
                <a:gd name="T47" fmla="*/ 423 h 237"/>
                <a:gd name="T48" fmla="*/ 223 w 257"/>
                <a:gd name="T49" fmla="*/ 388 h 237"/>
                <a:gd name="T50" fmla="*/ 191 w 257"/>
                <a:gd name="T51" fmla="*/ 353 h 237"/>
                <a:gd name="T52" fmla="*/ 162 w 257"/>
                <a:gd name="T53" fmla="*/ 313 h 237"/>
                <a:gd name="T54" fmla="*/ 138 w 257"/>
                <a:gd name="T55" fmla="*/ 268 h 237"/>
                <a:gd name="T56" fmla="*/ 114 w 257"/>
                <a:gd name="T57" fmla="*/ 220 h 237"/>
                <a:gd name="T58" fmla="*/ 87 w 257"/>
                <a:gd name="T59" fmla="*/ 173 h 237"/>
                <a:gd name="T60" fmla="*/ 61 w 257"/>
                <a:gd name="T61" fmla="*/ 118 h 237"/>
                <a:gd name="T62" fmla="*/ 32 w 257"/>
                <a:gd name="T63" fmla="*/ 60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en-US"/>
            </a:p>
          </p:txBody>
        </p:sp>
        <p:sp>
          <p:nvSpPr>
            <p:cNvPr id="19" name="Freeform 39"/>
            <p:cNvSpPr>
              <a:spLocks/>
            </p:cNvSpPr>
            <p:nvPr userDrawn="1"/>
          </p:nvSpPr>
          <p:spPr bwMode="ltGray">
            <a:xfrm rot="9832527" flipV="1">
              <a:off x="1997" y="858"/>
              <a:ext cx="330" cy="278"/>
            </a:xfrm>
            <a:custGeom>
              <a:avLst/>
              <a:gdLst>
                <a:gd name="T0" fmla="*/ 205 w 124"/>
                <a:gd name="T1" fmla="*/ 0 h 110"/>
                <a:gd name="T2" fmla="*/ 330 w 124"/>
                <a:gd name="T3" fmla="*/ 273 h 110"/>
                <a:gd name="T4" fmla="*/ 319 w 124"/>
                <a:gd name="T5" fmla="*/ 270 h 110"/>
                <a:gd name="T6" fmla="*/ 285 w 124"/>
                <a:gd name="T7" fmla="*/ 265 h 110"/>
                <a:gd name="T8" fmla="*/ 237 w 124"/>
                <a:gd name="T9" fmla="*/ 255 h 110"/>
                <a:gd name="T10" fmla="*/ 181 w 124"/>
                <a:gd name="T11" fmla="*/ 250 h 110"/>
                <a:gd name="T12" fmla="*/ 120 w 124"/>
                <a:gd name="T13" fmla="*/ 245 h 110"/>
                <a:gd name="T14" fmla="*/ 67 w 124"/>
                <a:gd name="T15" fmla="*/ 248 h 110"/>
                <a:gd name="T16" fmla="*/ 24 w 124"/>
                <a:gd name="T17" fmla="*/ 258 h 110"/>
                <a:gd name="T18" fmla="*/ 0 w 124"/>
                <a:gd name="T19" fmla="*/ 278 h 110"/>
                <a:gd name="T20" fmla="*/ 11 w 124"/>
                <a:gd name="T21" fmla="*/ 248 h 110"/>
                <a:gd name="T22" fmla="*/ 21 w 124"/>
                <a:gd name="T23" fmla="*/ 225 h 110"/>
                <a:gd name="T24" fmla="*/ 43 w 124"/>
                <a:gd name="T25" fmla="*/ 207 h 110"/>
                <a:gd name="T26" fmla="*/ 67 w 124"/>
                <a:gd name="T27" fmla="*/ 192 h 110"/>
                <a:gd name="T28" fmla="*/ 96 w 124"/>
                <a:gd name="T29" fmla="*/ 182 h 110"/>
                <a:gd name="T30" fmla="*/ 125 w 124"/>
                <a:gd name="T31" fmla="*/ 179 h 110"/>
                <a:gd name="T32" fmla="*/ 157 w 124"/>
                <a:gd name="T33" fmla="*/ 179 h 110"/>
                <a:gd name="T34" fmla="*/ 192 w 124"/>
                <a:gd name="T35" fmla="*/ 187 h 110"/>
                <a:gd name="T36" fmla="*/ 194 w 124"/>
                <a:gd name="T37" fmla="*/ 179 h 110"/>
                <a:gd name="T38" fmla="*/ 186 w 124"/>
                <a:gd name="T39" fmla="*/ 142 h 110"/>
                <a:gd name="T40" fmla="*/ 178 w 124"/>
                <a:gd name="T41" fmla="*/ 96 h 110"/>
                <a:gd name="T42" fmla="*/ 173 w 124"/>
                <a:gd name="T43" fmla="*/ 76 h 110"/>
                <a:gd name="T44" fmla="*/ 168 w 124"/>
                <a:gd name="T45" fmla="*/ 76 h 110"/>
                <a:gd name="T46" fmla="*/ 162 w 124"/>
                <a:gd name="T47" fmla="*/ 73 h 110"/>
                <a:gd name="T48" fmla="*/ 157 w 124"/>
                <a:gd name="T49" fmla="*/ 66 h 110"/>
                <a:gd name="T50" fmla="*/ 152 w 124"/>
                <a:gd name="T51" fmla="*/ 58 h 110"/>
                <a:gd name="T52" fmla="*/ 152 w 124"/>
                <a:gd name="T53" fmla="*/ 48 h 110"/>
                <a:gd name="T54" fmla="*/ 157 w 124"/>
                <a:gd name="T55" fmla="*/ 35 h 110"/>
                <a:gd name="T56" fmla="*/ 176 w 124"/>
                <a:gd name="T57" fmla="*/ 20 h 110"/>
                <a:gd name="T58" fmla="*/ 205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en-US"/>
            </a:p>
          </p:txBody>
        </p:sp>
        <p:sp>
          <p:nvSpPr>
            <p:cNvPr id="20" name="Freeform 40"/>
            <p:cNvSpPr>
              <a:spLocks/>
            </p:cNvSpPr>
            <p:nvPr userDrawn="1"/>
          </p:nvSpPr>
          <p:spPr bwMode="ltGray">
            <a:xfrm rot="9832527" flipV="1">
              <a:off x="2224" y="808"/>
              <a:ext cx="123" cy="233"/>
            </a:xfrm>
            <a:custGeom>
              <a:avLst/>
              <a:gdLst>
                <a:gd name="T0" fmla="*/ 83 w 46"/>
                <a:gd name="T1" fmla="*/ 0 h 94"/>
                <a:gd name="T2" fmla="*/ 53 w 46"/>
                <a:gd name="T3" fmla="*/ 94 h 94"/>
                <a:gd name="T4" fmla="*/ 40 w 46"/>
                <a:gd name="T5" fmla="*/ 154 h 94"/>
                <a:gd name="T6" fmla="*/ 29 w 46"/>
                <a:gd name="T7" fmla="*/ 196 h 94"/>
                <a:gd name="T8" fmla="*/ 0 w 46"/>
                <a:gd name="T9" fmla="*/ 233 h 94"/>
                <a:gd name="T10" fmla="*/ 32 w 46"/>
                <a:gd name="T11" fmla="*/ 218 h 94"/>
                <a:gd name="T12" fmla="*/ 62 w 46"/>
                <a:gd name="T13" fmla="*/ 198 h 94"/>
                <a:gd name="T14" fmla="*/ 86 w 46"/>
                <a:gd name="T15" fmla="*/ 171 h 94"/>
                <a:gd name="T16" fmla="*/ 107 w 46"/>
                <a:gd name="T17" fmla="*/ 141 h 94"/>
                <a:gd name="T18" fmla="*/ 120 w 46"/>
                <a:gd name="T19" fmla="*/ 109 h 94"/>
                <a:gd name="T20" fmla="*/ 123 w 46"/>
                <a:gd name="T21" fmla="*/ 74 h 94"/>
                <a:gd name="T22" fmla="*/ 112 w 46"/>
                <a:gd name="T23" fmla="*/ 37 h 94"/>
                <a:gd name="T24" fmla="*/ 83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en-US"/>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pPr>
                <a:defRPr/>
              </a:pPr>
              <a:endParaRPr lang="en-US"/>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16 w 149"/>
                <a:gd name="T3" fmla="*/ 20 h 704"/>
                <a:gd name="T4" fmla="*/ 42 w 149"/>
                <a:gd name="T5" fmla="*/ 46 h 704"/>
                <a:gd name="T6" fmla="*/ 74 w 149"/>
                <a:gd name="T7" fmla="*/ 78 h 704"/>
                <a:gd name="T8" fmla="*/ 108 w 149"/>
                <a:gd name="T9" fmla="*/ 121 h 704"/>
                <a:gd name="T10" fmla="*/ 153 w 149"/>
                <a:gd name="T11" fmla="*/ 173 h 704"/>
                <a:gd name="T12" fmla="*/ 193 w 149"/>
                <a:gd name="T13" fmla="*/ 229 h 704"/>
                <a:gd name="T14" fmla="*/ 232 w 149"/>
                <a:gd name="T15" fmla="*/ 294 h 704"/>
                <a:gd name="T16" fmla="*/ 264 w 149"/>
                <a:gd name="T17" fmla="*/ 369 h 704"/>
                <a:gd name="T18" fmla="*/ 295 w 149"/>
                <a:gd name="T19" fmla="*/ 448 h 704"/>
                <a:gd name="T20" fmla="*/ 317 w 149"/>
                <a:gd name="T21" fmla="*/ 539 h 704"/>
                <a:gd name="T22" fmla="*/ 327 w 149"/>
                <a:gd name="T23" fmla="*/ 640 h 704"/>
                <a:gd name="T24" fmla="*/ 332 w 149"/>
                <a:gd name="T25" fmla="*/ 745 h 704"/>
                <a:gd name="T26" fmla="*/ 317 w 149"/>
                <a:gd name="T27" fmla="*/ 863 h 704"/>
                <a:gd name="T28" fmla="*/ 287 w 149"/>
                <a:gd name="T29" fmla="*/ 987 h 704"/>
                <a:gd name="T30" fmla="*/ 243 w 149"/>
                <a:gd name="T31" fmla="*/ 1117 h 704"/>
                <a:gd name="T32" fmla="*/ 177 w 149"/>
                <a:gd name="T33" fmla="*/ 1261 h 704"/>
                <a:gd name="T34" fmla="*/ 103 w 149"/>
                <a:gd name="T35" fmla="*/ 1424 h 704"/>
                <a:gd name="T36" fmla="*/ 55 w 149"/>
                <a:gd name="T37" fmla="*/ 1575 h 704"/>
                <a:gd name="T38" fmla="*/ 26 w 149"/>
                <a:gd name="T39" fmla="*/ 1715 h 704"/>
                <a:gd name="T40" fmla="*/ 16 w 149"/>
                <a:gd name="T41" fmla="*/ 1849 h 704"/>
                <a:gd name="T42" fmla="*/ 16 w 149"/>
                <a:gd name="T43" fmla="*/ 1977 h 704"/>
                <a:gd name="T44" fmla="*/ 21 w 149"/>
                <a:gd name="T45" fmla="*/ 2094 h 704"/>
                <a:gd name="T46" fmla="*/ 32 w 149"/>
                <a:gd name="T47" fmla="*/ 2199 h 704"/>
                <a:gd name="T48" fmla="*/ 37 w 149"/>
                <a:gd name="T49" fmla="*/ 2300 h 704"/>
                <a:gd name="T50" fmla="*/ 108 w 149"/>
                <a:gd name="T51" fmla="*/ 2248 h 704"/>
                <a:gd name="T52" fmla="*/ 103 w 149"/>
                <a:gd name="T53" fmla="*/ 2222 h 704"/>
                <a:gd name="T54" fmla="*/ 95 w 149"/>
                <a:gd name="T55" fmla="*/ 2146 h 704"/>
                <a:gd name="T56" fmla="*/ 87 w 149"/>
                <a:gd name="T57" fmla="*/ 2032 h 704"/>
                <a:gd name="T58" fmla="*/ 92 w 149"/>
                <a:gd name="T59" fmla="*/ 1879 h 704"/>
                <a:gd name="T60" fmla="*/ 108 w 149"/>
                <a:gd name="T61" fmla="*/ 1696 h 704"/>
                <a:gd name="T62" fmla="*/ 153 w 149"/>
                <a:gd name="T63" fmla="*/ 1487 h 704"/>
                <a:gd name="T64" fmla="*/ 227 w 149"/>
                <a:gd name="T65" fmla="*/ 1261 h 704"/>
                <a:gd name="T66" fmla="*/ 340 w 149"/>
                <a:gd name="T67" fmla="*/ 1023 h 704"/>
                <a:gd name="T68" fmla="*/ 377 w 149"/>
                <a:gd name="T69" fmla="*/ 912 h 704"/>
                <a:gd name="T70" fmla="*/ 393 w 149"/>
                <a:gd name="T71" fmla="*/ 768 h 704"/>
                <a:gd name="T72" fmla="*/ 380 w 149"/>
                <a:gd name="T73" fmla="*/ 601 h 704"/>
                <a:gd name="T74" fmla="*/ 346 w 149"/>
                <a:gd name="T75" fmla="*/ 438 h 704"/>
                <a:gd name="T76" fmla="*/ 287 w 149"/>
                <a:gd name="T77" fmla="*/ 278 h 704"/>
                <a:gd name="T78" fmla="*/ 214 w 149"/>
                <a:gd name="T79" fmla="*/ 144 h 704"/>
                <a:gd name="T80" fmla="*/ 116 w 149"/>
                <a:gd name="T81" fmla="*/ 46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pPr>
                <a:defRPr/>
              </a:pPr>
              <a:endParaRPr lang="en-US"/>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pPr>
                <a:defRPr/>
              </a:pPr>
              <a:endParaRPr lang="en-US"/>
            </a:p>
          </p:txBody>
        </p:sp>
      </p:grpSp>
      <p:sp>
        <p:nvSpPr>
          <p:cNvPr id="31791" name="Rectangle 47"/>
          <p:cNvSpPr>
            <a:spLocks noGrp="1" noChangeArrowheads="1"/>
          </p:cNvSpPr>
          <p:nvPr>
            <p:ph type="ctrTitle"/>
          </p:nvPr>
        </p:nvSpPr>
        <p:spPr>
          <a:xfrm>
            <a:off x="2455863" y="596900"/>
            <a:ext cx="6192837" cy="3581400"/>
          </a:xfrm>
          <a:extLst/>
        </p:spPr>
        <p:txBody>
          <a:bodyPr/>
          <a:lstStyle>
            <a:lvl1pPr>
              <a:defRPr sz="5200" b="1"/>
            </a:lvl1pPr>
          </a:lstStyle>
          <a:p>
            <a:pPr lvl="0"/>
            <a:r>
              <a:rPr lang="en-US" noProof="0" smtClean="0"/>
              <a:t>Click to edit Master title style</a:t>
            </a:r>
          </a:p>
        </p:txBody>
      </p:sp>
      <p:sp>
        <p:nvSpPr>
          <p:cNvPr id="31792"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pPr lvl="0"/>
            <a:r>
              <a:rPr lang="en-US" noProof="0" smtClean="0"/>
              <a:t>Click to edit Master subtitle style</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47" name="Rectangle 45"/>
          <p:cNvSpPr>
            <a:spLocks noGrp="1" noChangeArrowheads="1"/>
          </p:cNvSpPr>
          <p:nvPr>
            <p:ph type="ftr" sz="quarter" idx="11"/>
          </p:nvPr>
        </p:nvSpPr>
        <p:spPr/>
        <p:txBody>
          <a:bodyPr/>
          <a:lstStyle>
            <a:lvl1pPr>
              <a:defRPr/>
            </a:lvl1pPr>
          </a:lstStyle>
          <a:p>
            <a:pPr>
              <a:defRPr/>
            </a:pPr>
            <a:endParaRPr lang="en-US"/>
          </a:p>
        </p:txBody>
      </p:sp>
      <p:sp>
        <p:nvSpPr>
          <p:cNvPr id="48" name="Rectangle 46"/>
          <p:cNvSpPr>
            <a:spLocks noGrp="1" noChangeArrowheads="1"/>
          </p:cNvSpPr>
          <p:nvPr>
            <p:ph type="sldNum" sz="quarter" idx="12"/>
          </p:nvPr>
        </p:nvSpPr>
        <p:spPr/>
        <p:txBody>
          <a:bodyPr/>
          <a:lstStyle>
            <a:lvl1pPr>
              <a:defRPr/>
            </a:lvl1pPr>
          </a:lstStyle>
          <a:p>
            <a:pPr>
              <a:defRPr/>
            </a:pPr>
            <a:fld id="{A986BCC9-4C41-464C-A480-971227C7714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D0AB76D6-D196-49A6-A128-5FA55A8DA65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F7C7F1E9-655E-4CC2-A544-79C1316BD8B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DDD8CD-01C2-4076-824E-CB14E9F3DBBD}"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16F3F4-E57E-4ADD-9765-E28C8B0D9DA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660AAB-325E-47CC-AEE6-280DECE136BA}"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94BAE61-5B84-4B04-9AE1-DBEB85CD8C4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A29924-583A-4AFC-AE7A-2CE8D8A1AFE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5D024EF-B73E-4961-BA4F-F49FBFF3A686}"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A5FFABE-64A2-4AA6-B057-51488D4FED09}"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876D61-8219-4F58-856F-C523AF71967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8EDC37BC-603D-4CBD-8212-1D652478B6F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43900A-AEEE-46D0-BF16-E3BD4B59C5DF}"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5D7F64-5C2D-476D-8C04-00766D865EC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0CD6164-9037-43A3-82B3-6624CB7B2C5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E486AD74-5768-44FC-8213-FB6B86181F0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CD4AB3B9-60FA-46ED-A3CA-7F06E4F9290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7"/>
          <p:cNvSpPr>
            <a:spLocks noGrp="1" noChangeArrowheads="1"/>
          </p:cNvSpPr>
          <p:nvPr>
            <p:ph type="dt" sz="half" idx="10"/>
          </p:nvPr>
        </p:nvSpPr>
        <p:spPr>
          <a:ln/>
        </p:spPr>
        <p:txBody>
          <a:bodyPr/>
          <a:lstStyle>
            <a:lvl1pPr>
              <a:defRPr/>
            </a:lvl1pPr>
          </a:lstStyle>
          <a:p>
            <a:pPr>
              <a:defRPr/>
            </a:pPr>
            <a:endParaRPr lang="en-US"/>
          </a:p>
        </p:txBody>
      </p:sp>
      <p:sp>
        <p:nvSpPr>
          <p:cNvPr id="8" name="Rectangle 48"/>
          <p:cNvSpPr>
            <a:spLocks noGrp="1" noChangeArrowheads="1"/>
          </p:cNvSpPr>
          <p:nvPr>
            <p:ph type="ftr" sz="quarter" idx="11"/>
          </p:nvPr>
        </p:nvSpPr>
        <p:spPr>
          <a:ln/>
        </p:spPr>
        <p:txBody>
          <a:bodyPr/>
          <a:lstStyle>
            <a:lvl1pPr>
              <a:defRPr/>
            </a:lvl1pPr>
          </a:lstStyle>
          <a:p>
            <a:pPr>
              <a:defRPr/>
            </a:pPr>
            <a:endParaRPr lang="en-US"/>
          </a:p>
        </p:txBody>
      </p:sp>
      <p:sp>
        <p:nvSpPr>
          <p:cNvPr id="9" name="Rectangle 49"/>
          <p:cNvSpPr>
            <a:spLocks noGrp="1" noChangeArrowheads="1"/>
          </p:cNvSpPr>
          <p:nvPr>
            <p:ph type="sldNum" sz="quarter" idx="12"/>
          </p:nvPr>
        </p:nvSpPr>
        <p:spPr>
          <a:ln/>
        </p:spPr>
        <p:txBody>
          <a:bodyPr/>
          <a:lstStyle>
            <a:lvl1pPr>
              <a:defRPr/>
            </a:lvl1pPr>
          </a:lstStyle>
          <a:p>
            <a:pPr>
              <a:defRPr/>
            </a:pPr>
            <a:fld id="{841DBD09-1B21-4E66-B095-C8A4E07198C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7"/>
          <p:cNvSpPr>
            <a:spLocks noGrp="1" noChangeArrowheads="1"/>
          </p:cNvSpPr>
          <p:nvPr>
            <p:ph type="dt" sz="half" idx="10"/>
          </p:nvPr>
        </p:nvSpPr>
        <p:spPr>
          <a:ln/>
        </p:spPr>
        <p:txBody>
          <a:bodyPr/>
          <a:lstStyle>
            <a:lvl1pPr>
              <a:defRPr/>
            </a:lvl1pPr>
          </a:lstStyle>
          <a:p>
            <a:pPr>
              <a:defRPr/>
            </a:pPr>
            <a:endParaRPr lang="en-US"/>
          </a:p>
        </p:txBody>
      </p:sp>
      <p:sp>
        <p:nvSpPr>
          <p:cNvPr id="4" name="Rectangle 48"/>
          <p:cNvSpPr>
            <a:spLocks noGrp="1" noChangeArrowheads="1"/>
          </p:cNvSpPr>
          <p:nvPr>
            <p:ph type="ftr" sz="quarter" idx="11"/>
          </p:nvPr>
        </p:nvSpPr>
        <p:spPr>
          <a:ln/>
        </p:spPr>
        <p:txBody>
          <a:bodyPr/>
          <a:lstStyle>
            <a:lvl1pPr>
              <a:defRPr/>
            </a:lvl1pPr>
          </a:lstStyle>
          <a:p>
            <a:pPr>
              <a:defRPr/>
            </a:pPr>
            <a:endParaRPr lang="en-US"/>
          </a:p>
        </p:txBody>
      </p:sp>
      <p:sp>
        <p:nvSpPr>
          <p:cNvPr id="5" name="Rectangle 49"/>
          <p:cNvSpPr>
            <a:spLocks noGrp="1" noChangeArrowheads="1"/>
          </p:cNvSpPr>
          <p:nvPr>
            <p:ph type="sldNum" sz="quarter" idx="12"/>
          </p:nvPr>
        </p:nvSpPr>
        <p:spPr>
          <a:ln/>
        </p:spPr>
        <p:txBody>
          <a:bodyPr/>
          <a:lstStyle>
            <a:lvl1pPr>
              <a:defRPr/>
            </a:lvl1pPr>
          </a:lstStyle>
          <a:p>
            <a:pPr>
              <a:defRPr/>
            </a:pPr>
            <a:fld id="{F3BF095B-4A76-4610-9B62-CFFBDBAD228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endParaRPr lang="en-US"/>
          </a:p>
        </p:txBody>
      </p:sp>
      <p:sp>
        <p:nvSpPr>
          <p:cNvPr id="3" name="Rectangle 48"/>
          <p:cNvSpPr>
            <a:spLocks noGrp="1" noChangeArrowheads="1"/>
          </p:cNvSpPr>
          <p:nvPr>
            <p:ph type="ftr" sz="quarter" idx="11"/>
          </p:nvPr>
        </p:nvSpPr>
        <p:spPr>
          <a:ln/>
        </p:spPr>
        <p:txBody>
          <a:bodyPr/>
          <a:lstStyle>
            <a:lvl1pPr>
              <a:defRPr/>
            </a:lvl1pPr>
          </a:lstStyle>
          <a:p>
            <a:pPr>
              <a:defRPr/>
            </a:pPr>
            <a:endParaRPr lang="en-US"/>
          </a:p>
        </p:txBody>
      </p:sp>
      <p:sp>
        <p:nvSpPr>
          <p:cNvPr id="4" name="Rectangle 49"/>
          <p:cNvSpPr>
            <a:spLocks noGrp="1" noChangeArrowheads="1"/>
          </p:cNvSpPr>
          <p:nvPr>
            <p:ph type="sldNum" sz="quarter" idx="12"/>
          </p:nvPr>
        </p:nvSpPr>
        <p:spPr>
          <a:ln/>
        </p:spPr>
        <p:txBody>
          <a:bodyPr/>
          <a:lstStyle>
            <a:lvl1pPr>
              <a:defRPr/>
            </a:lvl1pPr>
          </a:lstStyle>
          <a:p>
            <a:pPr>
              <a:defRPr/>
            </a:pPr>
            <a:fld id="{EDF43E3F-7BB5-4244-AB8A-56A2C70B444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B54B6DC3-989B-4569-BAE1-576372AE6EF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8315BCE5-BA08-4B24-8680-3499A5FDB98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1032"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w="9525">
              <a:noFill/>
              <a:round/>
              <a:headEnd/>
              <a:tailEnd/>
            </a:ln>
            <a:effectLst/>
          </p:spPr>
          <p:txBody>
            <a:bodyPr/>
            <a:lstStyle/>
            <a:p>
              <a:pPr>
                <a:defRPr/>
              </a:pPr>
              <a:endParaRPr lang="en-US"/>
            </a:p>
          </p:txBody>
        </p:sp>
        <p:grpSp>
          <p:nvGrpSpPr>
            <p:cNvPr id="1033" name="Group 4"/>
            <p:cNvGrpSpPr>
              <a:grpSpLocks/>
            </p:cNvGrpSpPr>
            <p:nvPr/>
          </p:nvGrpSpPr>
          <p:grpSpPr bwMode="auto">
            <a:xfrm rot="14964908" flipH="1">
              <a:off x="104" y="2441"/>
              <a:ext cx="452" cy="444"/>
              <a:chOff x="1727" y="866"/>
              <a:chExt cx="129" cy="157"/>
            </a:xfrm>
          </p:grpSpPr>
          <p:sp>
            <p:nvSpPr>
              <p:cNvPr id="1071" name="Freeform 5"/>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72" name="Freeform 6"/>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73" name="Freeform 7"/>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sp>
          <p:nvSpPr>
            <p:cNvPr id="1034"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w="9525">
              <a:noFill/>
              <a:round/>
              <a:headEnd/>
              <a:tailEnd/>
            </a:ln>
            <a:effectLst/>
          </p:spPr>
          <p:txBody>
            <a:bodyPr/>
            <a:lstStyle/>
            <a:p>
              <a:pPr>
                <a:defRPr/>
              </a:pPr>
              <a:endParaRPr lang="en-US"/>
            </a:p>
          </p:txBody>
        </p:sp>
        <p:grpSp>
          <p:nvGrpSpPr>
            <p:cNvPr id="1035" name="Group 9"/>
            <p:cNvGrpSpPr>
              <a:grpSpLocks/>
            </p:cNvGrpSpPr>
            <p:nvPr/>
          </p:nvGrpSpPr>
          <p:grpSpPr bwMode="auto">
            <a:xfrm rot="416244">
              <a:off x="9" y="1746"/>
              <a:ext cx="1771" cy="1741"/>
              <a:chOff x="41" y="2787"/>
              <a:chExt cx="902" cy="833"/>
            </a:xfrm>
          </p:grpSpPr>
          <p:sp>
            <p:nvSpPr>
              <p:cNvPr id="1062" name="Freeform 10"/>
              <p:cNvSpPr>
                <a:spLocks/>
              </p:cNvSpPr>
              <p:nvPr userDrawn="1"/>
            </p:nvSpPr>
            <p:spPr bwMode="ltGray">
              <a:xfrm rot="373331" flipH="1">
                <a:off x="125" y="2787"/>
                <a:ext cx="313" cy="303"/>
              </a:xfrm>
              <a:custGeom>
                <a:avLst/>
                <a:gdLst>
                  <a:gd name="T0" fmla="*/ 66 w 217"/>
                  <a:gd name="T1" fmla="*/ 303 h 210"/>
                  <a:gd name="T2" fmla="*/ 53 w 217"/>
                  <a:gd name="T3" fmla="*/ 286 h 210"/>
                  <a:gd name="T4" fmla="*/ 38 w 217"/>
                  <a:gd name="T5" fmla="*/ 261 h 210"/>
                  <a:gd name="T6" fmla="*/ 22 w 217"/>
                  <a:gd name="T7" fmla="*/ 229 h 210"/>
                  <a:gd name="T8" fmla="*/ 7 w 217"/>
                  <a:gd name="T9" fmla="*/ 195 h 210"/>
                  <a:gd name="T10" fmla="*/ 0 w 217"/>
                  <a:gd name="T11" fmla="*/ 157 h 210"/>
                  <a:gd name="T12" fmla="*/ 1 w 217"/>
                  <a:gd name="T13" fmla="*/ 118 h 210"/>
                  <a:gd name="T14" fmla="*/ 13 w 217"/>
                  <a:gd name="T15" fmla="*/ 82 h 210"/>
                  <a:gd name="T16" fmla="*/ 39 w 217"/>
                  <a:gd name="T17" fmla="*/ 51 h 210"/>
                  <a:gd name="T18" fmla="*/ 65 w 217"/>
                  <a:gd name="T19" fmla="*/ 32 h 210"/>
                  <a:gd name="T20" fmla="*/ 87 w 217"/>
                  <a:gd name="T21" fmla="*/ 17 h 210"/>
                  <a:gd name="T22" fmla="*/ 104 w 217"/>
                  <a:gd name="T23" fmla="*/ 10 h 210"/>
                  <a:gd name="T24" fmla="*/ 117 w 217"/>
                  <a:gd name="T25" fmla="*/ 7 h 210"/>
                  <a:gd name="T26" fmla="*/ 127 w 217"/>
                  <a:gd name="T27" fmla="*/ 7 h 210"/>
                  <a:gd name="T28" fmla="*/ 150 w 217"/>
                  <a:gd name="T29" fmla="*/ 0 h 210"/>
                  <a:gd name="T30" fmla="*/ 213 w 217"/>
                  <a:gd name="T31" fmla="*/ 12 h 210"/>
                  <a:gd name="T32" fmla="*/ 231 w 217"/>
                  <a:gd name="T33" fmla="*/ 17 h 210"/>
                  <a:gd name="T34" fmla="*/ 248 w 217"/>
                  <a:gd name="T35" fmla="*/ 22 h 210"/>
                  <a:gd name="T36" fmla="*/ 263 w 217"/>
                  <a:gd name="T37" fmla="*/ 27 h 210"/>
                  <a:gd name="T38" fmla="*/ 274 w 217"/>
                  <a:gd name="T39" fmla="*/ 33 h 210"/>
                  <a:gd name="T40" fmla="*/ 286 w 217"/>
                  <a:gd name="T41" fmla="*/ 39 h 210"/>
                  <a:gd name="T42" fmla="*/ 296 w 217"/>
                  <a:gd name="T43" fmla="*/ 46 h 210"/>
                  <a:gd name="T44" fmla="*/ 304 w 217"/>
                  <a:gd name="T45" fmla="*/ 55 h 210"/>
                  <a:gd name="T46" fmla="*/ 313 w 217"/>
                  <a:gd name="T47" fmla="*/ 65 h 210"/>
                  <a:gd name="T48" fmla="*/ 296 w 217"/>
                  <a:gd name="T49" fmla="*/ 58 h 210"/>
                  <a:gd name="T50" fmla="*/ 280 w 217"/>
                  <a:gd name="T51" fmla="*/ 52 h 210"/>
                  <a:gd name="T52" fmla="*/ 264 w 217"/>
                  <a:gd name="T53" fmla="*/ 48 h 210"/>
                  <a:gd name="T54" fmla="*/ 248 w 217"/>
                  <a:gd name="T55" fmla="*/ 43 h 210"/>
                  <a:gd name="T56" fmla="*/ 235 w 217"/>
                  <a:gd name="T57" fmla="*/ 39 h 210"/>
                  <a:gd name="T58" fmla="*/ 221 w 217"/>
                  <a:gd name="T59" fmla="*/ 38 h 210"/>
                  <a:gd name="T60" fmla="*/ 206 w 217"/>
                  <a:gd name="T61" fmla="*/ 35 h 210"/>
                  <a:gd name="T62" fmla="*/ 193 w 217"/>
                  <a:gd name="T63" fmla="*/ 35 h 210"/>
                  <a:gd name="T64" fmla="*/ 180 w 217"/>
                  <a:gd name="T65" fmla="*/ 35 h 210"/>
                  <a:gd name="T66" fmla="*/ 167 w 217"/>
                  <a:gd name="T67" fmla="*/ 36 h 210"/>
                  <a:gd name="T68" fmla="*/ 154 w 217"/>
                  <a:gd name="T69" fmla="*/ 39 h 210"/>
                  <a:gd name="T70" fmla="*/ 143 w 217"/>
                  <a:gd name="T71" fmla="*/ 42 h 210"/>
                  <a:gd name="T72" fmla="*/ 131 w 217"/>
                  <a:gd name="T73" fmla="*/ 48 h 210"/>
                  <a:gd name="T74" fmla="*/ 118 w 217"/>
                  <a:gd name="T75" fmla="*/ 52 h 210"/>
                  <a:gd name="T76" fmla="*/ 107 w 217"/>
                  <a:gd name="T77" fmla="*/ 59 h 210"/>
                  <a:gd name="T78" fmla="*/ 95 w 217"/>
                  <a:gd name="T79" fmla="*/ 66 h 210"/>
                  <a:gd name="T80" fmla="*/ 75 w 217"/>
                  <a:gd name="T81" fmla="*/ 88 h 210"/>
                  <a:gd name="T82" fmla="*/ 61 w 217"/>
                  <a:gd name="T83" fmla="*/ 115 h 210"/>
                  <a:gd name="T84" fmla="*/ 53 w 217"/>
                  <a:gd name="T85" fmla="*/ 149 h 210"/>
                  <a:gd name="T86" fmla="*/ 50 w 217"/>
                  <a:gd name="T87" fmla="*/ 182 h 210"/>
                  <a:gd name="T88" fmla="*/ 50 w 217"/>
                  <a:gd name="T89" fmla="*/ 218 h 210"/>
                  <a:gd name="T90" fmla="*/ 55 w 217"/>
                  <a:gd name="T91" fmla="*/ 251 h 210"/>
                  <a:gd name="T92" fmla="*/ 59 w 217"/>
                  <a:gd name="T93" fmla="*/ 280 h 210"/>
                  <a:gd name="T94" fmla="*/ 66 w 217"/>
                  <a:gd name="T95" fmla="*/ 303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pPr>
                  <a:defRPr/>
                </a:pPr>
                <a:endParaRPr lang="en-US"/>
              </a:p>
            </p:txBody>
          </p:sp>
          <p:sp>
            <p:nvSpPr>
              <p:cNvPr id="1063" name="Freeform 11"/>
              <p:cNvSpPr>
                <a:spLocks/>
              </p:cNvSpPr>
              <p:nvPr userDrawn="1"/>
            </p:nvSpPr>
            <p:spPr bwMode="ltGray">
              <a:xfrm rot="373331" flipH="1">
                <a:off x="41" y="2843"/>
                <a:ext cx="262" cy="308"/>
              </a:xfrm>
              <a:custGeom>
                <a:avLst/>
                <a:gdLst>
                  <a:gd name="T0" fmla="*/ 157 w 182"/>
                  <a:gd name="T1" fmla="*/ 0 h 213"/>
                  <a:gd name="T2" fmla="*/ 161 w 182"/>
                  <a:gd name="T3" fmla="*/ 3 h 213"/>
                  <a:gd name="T4" fmla="*/ 170 w 182"/>
                  <a:gd name="T5" fmla="*/ 12 h 213"/>
                  <a:gd name="T6" fmla="*/ 183 w 182"/>
                  <a:gd name="T7" fmla="*/ 26 h 213"/>
                  <a:gd name="T8" fmla="*/ 197 w 182"/>
                  <a:gd name="T9" fmla="*/ 48 h 213"/>
                  <a:gd name="T10" fmla="*/ 209 w 182"/>
                  <a:gd name="T11" fmla="*/ 75 h 213"/>
                  <a:gd name="T12" fmla="*/ 216 w 182"/>
                  <a:gd name="T13" fmla="*/ 110 h 213"/>
                  <a:gd name="T14" fmla="*/ 216 w 182"/>
                  <a:gd name="T15" fmla="*/ 152 h 213"/>
                  <a:gd name="T16" fmla="*/ 207 w 182"/>
                  <a:gd name="T17" fmla="*/ 201 h 213"/>
                  <a:gd name="T18" fmla="*/ 202 w 182"/>
                  <a:gd name="T19" fmla="*/ 215 h 213"/>
                  <a:gd name="T20" fmla="*/ 196 w 182"/>
                  <a:gd name="T21" fmla="*/ 227 h 213"/>
                  <a:gd name="T22" fmla="*/ 189 w 182"/>
                  <a:gd name="T23" fmla="*/ 239 h 213"/>
                  <a:gd name="T24" fmla="*/ 180 w 182"/>
                  <a:gd name="T25" fmla="*/ 250 h 213"/>
                  <a:gd name="T26" fmla="*/ 168 w 182"/>
                  <a:gd name="T27" fmla="*/ 260 h 213"/>
                  <a:gd name="T28" fmla="*/ 158 w 182"/>
                  <a:gd name="T29" fmla="*/ 268 h 213"/>
                  <a:gd name="T30" fmla="*/ 147 w 182"/>
                  <a:gd name="T31" fmla="*/ 276 h 213"/>
                  <a:gd name="T32" fmla="*/ 132 w 182"/>
                  <a:gd name="T33" fmla="*/ 282 h 213"/>
                  <a:gd name="T34" fmla="*/ 118 w 182"/>
                  <a:gd name="T35" fmla="*/ 285 h 213"/>
                  <a:gd name="T36" fmla="*/ 104 w 182"/>
                  <a:gd name="T37" fmla="*/ 289 h 213"/>
                  <a:gd name="T38" fmla="*/ 88 w 182"/>
                  <a:gd name="T39" fmla="*/ 291 h 213"/>
                  <a:gd name="T40" fmla="*/ 71 w 182"/>
                  <a:gd name="T41" fmla="*/ 291 h 213"/>
                  <a:gd name="T42" fmla="*/ 53 w 182"/>
                  <a:gd name="T43" fmla="*/ 289 h 213"/>
                  <a:gd name="T44" fmla="*/ 36 w 182"/>
                  <a:gd name="T45" fmla="*/ 285 h 213"/>
                  <a:gd name="T46" fmla="*/ 17 w 182"/>
                  <a:gd name="T47" fmla="*/ 279 h 213"/>
                  <a:gd name="T48" fmla="*/ 0 w 182"/>
                  <a:gd name="T49" fmla="*/ 272 h 213"/>
                  <a:gd name="T50" fmla="*/ 16 w 182"/>
                  <a:gd name="T51" fmla="*/ 282 h 213"/>
                  <a:gd name="T52" fmla="*/ 32 w 182"/>
                  <a:gd name="T53" fmla="*/ 289 h 213"/>
                  <a:gd name="T54" fmla="*/ 48 w 182"/>
                  <a:gd name="T55" fmla="*/ 296 h 213"/>
                  <a:gd name="T56" fmla="*/ 62 w 182"/>
                  <a:gd name="T57" fmla="*/ 301 h 213"/>
                  <a:gd name="T58" fmla="*/ 76 w 182"/>
                  <a:gd name="T59" fmla="*/ 305 h 213"/>
                  <a:gd name="T60" fmla="*/ 91 w 182"/>
                  <a:gd name="T61" fmla="*/ 307 h 213"/>
                  <a:gd name="T62" fmla="*/ 105 w 182"/>
                  <a:gd name="T63" fmla="*/ 308 h 213"/>
                  <a:gd name="T64" fmla="*/ 119 w 182"/>
                  <a:gd name="T65" fmla="*/ 308 h 213"/>
                  <a:gd name="T66" fmla="*/ 131 w 182"/>
                  <a:gd name="T67" fmla="*/ 307 h 213"/>
                  <a:gd name="T68" fmla="*/ 144 w 182"/>
                  <a:gd name="T69" fmla="*/ 304 h 213"/>
                  <a:gd name="T70" fmla="*/ 155 w 182"/>
                  <a:gd name="T71" fmla="*/ 301 h 213"/>
                  <a:gd name="T72" fmla="*/ 167 w 182"/>
                  <a:gd name="T73" fmla="*/ 298 h 213"/>
                  <a:gd name="T74" fmla="*/ 177 w 182"/>
                  <a:gd name="T75" fmla="*/ 294 h 213"/>
                  <a:gd name="T76" fmla="*/ 187 w 182"/>
                  <a:gd name="T77" fmla="*/ 288 h 213"/>
                  <a:gd name="T78" fmla="*/ 196 w 182"/>
                  <a:gd name="T79" fmla="*/ 282 h 213"/>
                  <a:gd name="T80" fmla="*/ 204 w 182"/>
                  <a:gd name="T81" fmla="*/ 276 h 213"/>
                  <a:gd name="T82" fmla="*/ 227 w 182"/>
                  <a:gd name="T83" fmla="*/ 254 h 213"/>
                  <a:gd name="T84" fmla="*/ 243 w 182"/>
                  <a:gd name="T85" fmla="*/ 233 h 213"/>
                  <a:gd name="T86" fmla="*/ 253 w 182"/>
                  <a:gd name="T87" fmla="*/ 208 h 213"/>
                  <a:gd name="T88" fmla="*/ 258 w 182"/>
                  <a:gd name="T89" fmla="*/ 185 h 213"/>
                  <a:gd name="T90" fmla="*/ 261 w 182"/>
                  <a:gd name="T91" fmla="*/ 161 h 213"/>
                  <a:gd name="T92" fmla="*/ 261 w 182"/>
                  <a:gd name="T93" fmla="*/ 137 h 213"/>
                  <a:gd name="T94" fmla="*/ 262 w 182"/>
                  <a:gd name="T95" fmla="*/ 114 h 213"/>
                  <a:gd name="T96" fmla="*/ 249 w 182"/>
                  <a:gd name="T97" fmla="*/ 67 h 213"/>
                  <a:gd name="T98" fmla="*/ 225 w 182"/>
                  <a:gd name="T99" fmla="*/ 30 h 213"/>
                  <a:gd name="T100" fmla="*/ 217 w 182"/>
                  <a:gd name="T101" fmla="*/ 26 h 213"/>
                  <a:gd name="T102" fmla="*/ 212 w 182"/>
                  <a:gd name="T103" fmla="*/ 22 h 213"/>
                  <a:gd name="T104" fmla="*/ 204 w 182"/>
                  <a:gd name="T105" fmla="*/ 19 h 213"/>
                  <a:gd name="T106" fmla="*/ 199 w 182"/>
                  <a:gd name="T107" fmla="*/ 16 h 213"/>
                  <a:gd name="T108" fmla="*/ 190 w 182"/>
                  <a:gd name="T109" fmla="*/ 13 h 213"/>
                  <a:gd name="T110" fmla="*/ 181 w 182"/>
                  <a:gd name="T111" fmla="*/ 9 h 213"/>
                  <a:gd name="T112" fmla="*/ 171 w 182"/>
                  <a:gd name="T113" fmla="*/ 4 h 213"/>
                  <a:gd name="T114" fmla="*/ 157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pPr>
                  <a:defRPr/>
                </a:pPr>
                <a:endParaRPr lang="en-US"/>
              </a:p>
            </p:txBody>
          </p:sp>
          <p:sp>
            <p:nvSpPr>
              <p:cNvPr id="1064" name="Freeform 12"/>
              <p:cNvSpPr>
                <a:spLocks/>
              </p:cNvSpPr>
              <p:nvPr userDrawn="1"/>
            </p:nvSpPr>
            <p:spPr bwMode="ltGray">
              <a:xfrm rot="373331" flipH="1">
                <a:off x="121" y="2907"/>
                <a:ext cx="93" cy="156"/>
              </a:xfrm>
              <a:custGeom>
                <a:avLst/>
                <a:gdLst>
                  <a:gd name="T0" fmla="*/ 68 w 128"/>
                  <a:gd name="T1" fmla="*/ 0 h 217"/>
                  <a:gd name="T2" fmla="*/ 76 w 128"/>
                  <a:gd name="T3" fmla="*/ 6 h 217"/>
                  <a:gd name="T4" fmla="*/ 84 w 128"/>
                  <a:gd name="T5" fmla="*/ 19 h 217"/>
                  <a:gd name="T6" fmla="*/ 89 w 128"/>
                  <a:gd name="T7" fmla="*/ 36 h 217"/>
                  <a:gd name="T8" fmla="*/ 93 w 128"/>
                  <a:gd name="T9" fmla="*/ 56 h 217"/>
                  <a:gd name="T10" fmla="*/ 92 w 128"/>
                  <a:gd name="T11" fmla="*/ 80 h 217"/>
                  <a:gd name="T12" fmla="*/ 84 w 128"/>
                  <a:gd name="T13" fmla="*/ 104 h 217"/>
                  <a:gd name="T14" fmla="*/ 68 w 128"/>
                  <a:gd name="T15" fmla="*/ 130 h 217"/>
                  <a:gd name="T16" fmla="*/ 44 w 128"/>
                  <a:gd name="T17" fmla="*/ 156 h 217"/>
                  <a:gd name="T18" fmla="*/ 36 w 128"/>
                  <a:gd name="T19" fmla="*/ 153 h 217"/>
                  <a:gd name="T20" fmla="*/ 28 w 128"/>
                  <a:gd name="T21" fmla="*/ 151 h 217"/>
                  <a:gd name="T22" fmla="*/ 19 w 128"/>
                  <a:gd name="T23" fmla="*/ 147 h 217"/>
                  <a:gd name="T24" fmla="*/ 12 w 128"/>
                  <a:gd name="T25" fmla="*/ 144 h 217"/>
                  <a:gd name="T26" fmla="*/ 6 w 128"/>
                  <a:gd name="T27" fmla="*/ 141 h 217"/>
                  <a:gd name="T28" fmla="*/ 1 w 128"/>
                  <a:gd name="T29" fmla="*/ 137 h 217"/>
                  <a:gd name="T30" fmla="*/ 0 w 128"/>
                  <a:gd name="T31" fmla="*/ 132 h 217"/>
                  <a:gd name="T32" fmla="*/ 1 w 128"/>
                  <a:gd name="T33" fmla="*/ 128 h 217"/>
                  <a:gd name="T34" fmla="*/ 9 w 128"/>
                  <a:gd name="T35" fmla="*/ 123 h 217"/>
                  <a:gd name="T36" fmla="*/ 21 w 128"/>
                  <a:gd name="T37" fmla="*/ 116 h 217"/>
                  <a:gd name="T38" fmla="*/ 33 w 128"/>
                  <a:gd name="T39" fmla="*/ 108 h 217"/>
                  <a:gd name="T40" fmla="*/ 46 w 128"/>
                  <a:gd name="T41" fmla="*/ 96 h 217"/>
                  <a:gd name="T42" fmla="*/ 57 w 128"/>
                  <a:gd name="T43" fmla="*/ 81 h 217"/>
                  <a:gd name="T44" fmla="*/ 66 w 128"/>
                  <a:gd name="T45" fmla="*/ 60 h 217"/>
                  <a:gd name="T46" fmla="*/ 70 w 128"/>
                  <a:gd name="T47" fmla="*/ 33 h 217"/>
                  <a:gd name="T48" fmla="*/ 6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pPr>
                  <a:defRPr/>
                </a:pPr>
                <a:endParaRPr lang="en-US"/>
              </a:p>
            </p:txBody>
          </p:sp>
          <p:sp>
            <p:nvSpPr>
              <p:cNvPr id="1065" name="Freeform 13"/>
              <p:cNvSpPr>
                <a:spLocks/>
              </p:cNvSpPr>
              <p:nvPr userDrawn="1"/>
            </p:nvSpPr>
            <p:spPr bwMode="ltGray">
              <a:xfrm rot="373331" flipH="1">
                <a:off x="313" y="3110"/>
                <a:ext cx="85" cy="93"/>
              </a:xfrm>
              <a:custGeom>
                <a:avLst/>
                <a:gdLst>
                  <a:gd name="T0" fmla="*/ 54 w 117"/>
                  <a:gd name="T1" fmla="*/ 0 h 132"/>
                  <a:gd name="T2" fmla="*/ 0 w 117"/>
                  <a:gd name="T3" fmla="*/ 18 h 132"/>
                  <a:gd name="T4" fmla="*/ 2 w 117"/>
                  <a:gd name="T5" fmla="*/ 18 h 132"/>
                  <a:gd name="T6" fmla="*/ 10 w 117"/>
                  <a:gd name="T7" fmla="*/ 20 h 132"/>
                  <a:gd name="T8" fmla="*/ 21 w 117"/>
                  <a:gd name="T9" fmla="*/ 25 h 132"/>
                  <a:gd name="T10" fmla="*/ 33 w 117"/>
                  <a:gd name="T11" fmla="*/ 33 h 132"/>
                  <a:gd name="T12" fmla="*/ 48 w 117"/>
                  <a:gd name="T13" fmla="*/ 44 h 132"/>
                  <a:gd name="T14" fmla="*/ 61 w 117"/>
                  <a:gd name="T15" fmla="*/ 56 h 132"/>
                  <a:gd name="T16" fmla="*/ 74 w 117"/>
                  <a:gd name="T17" fmla="*/ 73 h 132"/>
                  <a:gd name="T18" fmla="*/ 84 w 117"/>
                  <a:gd name="T19" fmla="*/ 93 h 132"/>
                  <a:gd name="T20" fmla="*/ 85 w 117"/>
                  <a:gd name="T21" fmla="*/ 85 h 132"/>
                  <a:gd name="T22" fmla="*/ 84 w 117"/>
                  <a:gd name="T23" fmla="*/ 75 h 132"/>
                  <a:gd name="T24" fmla="*/ 78 w 117"/>
                  <a:gd name="T25" fmla="*/ 63 h 132"/>
                  <a:gd name="T26" fmla="*/ 72 w 117"/>
                  <a:gd name="T27" fmla="*/ 52 h 132"/>
                  <a:gd name="T28" fmla="*/ 65 w 117"/>
                  <a:gd name="T29" fmla="*/ 41 h 132"/>
                  <a:gd name="T30" fmla="*/ 57 w 117"/>
                  <a:gd name="T31" fmla="*/ 32 h 132"/>
                  <a:gd name="T32" fmla="*/ 49 w 117"/>
                  <a:gd name="T33" fmla="*/ 25 h 132"/>
                  <a:gd name="T34" fmla="*/ 42 w 117"/>
                  <a:gd name="T35" fmla="*/ 23 h 132"/>
                  <a:gd name="T36" fmla="*/ 50 w 117"/>
                  <a:gd name="T37" fmla="*/ 20 h 132"/>
                  <a:gd name="T38" fmla="*/ 57 w 117"/>
                  <a:gd name="T39" fmla="*/ 20 h 132"/>
                  <a:gd name="T40" fmla="*/ 65 w 117"/>
                  <a:gd name="T41" fmla="*/ 18 h 132"/>
                  <a:gd name="T42" fmla="*/ 71 w 117"/>
                  <a:gd name="T43" fmla="*/ 18 h 132"/>
                  <a:gd name="T44" fmla="*/ 76 w 117"/>
                  <a:gd name="T45" fmla="*/ 17 h 132"/>
                  <a:gd name="T46" fmla="*/ 79 w 117"/>
                  <a:gd name="T47" fmla="*/ 16 h 132"/>
                  <a:gd name="T48" fmla="*/ 82 w 117"/>
                  <a:gd name="T49" fmla="*/ 15 h 132"/>
                  <a:gd name="T50" fmla="*/ 83 w 117"/>
                  <a:gd name="T51" fmla="*/ 15 h 132"/>
                  <a:gd name="T52" fmla="*/ 54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pPr>
                  <a:defRPr/>
                </a:pPr>
                <a:endParaRPr lang="en-US"/>
              </a:p>
            </p:txBody>
          </p:sp>
          <p:sp>
            <p:nvSpPr>
              <p:cNvPr id="1066" name="Freeform 14"/>
              <p:cNvSpPr>
                <a:spLocks/>
              </p:cNvSpPr>
              <p:nvPr userDrawn="1"/>
            </p:nvSpPr>
            <p:spPr bwMode="ltGray">
              <a:xfrm rot="373331" flipH="1">
                <a:off x="289" y="3134"/>
                <a:ext cx="21" cy="55"/>
              </a:xfrm>
              <a:custGeom>
                <a:avLst/>
                <a:gdLst>
                  <a:gd name="T0" fmla="*/ 21 w 29"/>
                  <a:gd name="T1" fmla="*/ 0 h 77"/>
                  <a:gd name="T2" fmla="*/ 17 w 29"/>
                  <a:gd name="T3" fmla="*/ 0 h 77"/>
                  <a:gd name="T4" fmla="*/ 12 w 29"/>
                  <a:gd name="T5" fmla="*/ 3 h 77"/>
                  <a:gd name="T6" fmla="*/ 7 w 29"/>
                  <a:gd name="T7" fmla="*/ 6 h 77"/>
                  <a:gd name="T8" fmla="*/ 3 w 29"/>
                  <a:gd name="T9" fmla="*/ 14 h 77"/>
                  <a:gd name="T10" fmla="*/ 1 w 29"/>
                  <a:gd name="T11" fmla="*/ 21 h 77"/>
                  <a:gd name="T12" fmla="*/ 0 w 29"/>
                  <a:gd name="T13" fmla="*/ 31 h 77"/>
                  <a:gd name="T14" fmla="*/ 2 w 29"/>
                  <a:gd name="T15" fmla="*/ 43 h 77"/>
                  <a:gd name="T16" fmla="*/ 8 w 29"/>
                  <a:gd name="T17" fmla="*/ 55 h 77"/>
                  <a:gd name="T18" fmla="*/ 11 w 29"/>
                  <a:gd name="T19" fmla="*/ 38 h 77"/>
                  <a:gd name="T20" fmla="*/ 14 w 29"/>
                  <a:gd name="T21" fmla="*/ 26 h 77"/>
                  <a:gd name="T22" fmla="*/ 17 w 29"/>
                  <a:gd name="T23" fmla="*/ 16 h 77"/>
                  <a:gd name="T24" fmla="*/ 21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pPr>
                  <a:defRPr/>
                </a:pPr>
                <a:endParaRPr lang="en-US"/>
              </a:p>
            </p:txBody>
          </p:sp>
          <p:grpSp>
            <p:nvGrpSpPr>
              <p:cNvPr id="1067" name="Group 15"/>
              <p:cNvGrpSpPr>
                <a:grpSpLocks/>
              </p:cNvGrpSpPr>
              <p:nvPr userDrawn="1"/>
            </p:nvGrpSpPr>
            <p:grpSpPr bwMode="auto">
              <a:xfrm rot="10886446" flipH="1">
                <a:off x="335" y="3251"/>
                <a:ext cx="608" cy="369"/>
                <a:chOff x="-366" y="1704"/>
                <a:chExt cx="608" cy="369"/>
              </a:xfrm>
            </p:grpSpPr>
            <p:sp>
              <p:nvSpPr>
                <p:cNvPr id="1068" name="Freeform 16"/>
                <p:cNvSpPr>
                  <a:spLocks/>
                </p:cNvSpPr>
                <p:nvPr userDrawn="1"/>
              </p:nvSpPr>
              <p:spPr bwMode="ltGray">
                <a:xfrm rot="4200091">
                  <a:off x="-243" y="1807"/>
                  <a:ext cx="143" cy="390"/>
                </a:xfrm>
                <a:custGeom>
                  <a:avLst/>
                  <a:gdLst>
                    <a:gd name="T0" fmla="*/ 8 w 207"/>
                    <a:gd name="T1" fmla="*/ 30 h 564"/>
                    <a:gd name="T2" fmla="*/ 4 w 207"/>
                    <a:gd name="T3" fmla="*/ 50 h 564"/>
                    <a:gd name="T4" fmla="*/ 2 w 207"/>
                    <a:gd name="T5" fmla="*/ 68 h 564"/>
                    <a:gd name="T6" fmla="*/ 0 w 207"/>
                    <a:gd name="T7" fmla="*/ 86 h 564"/>
                    <a:gd name="T8" fmla="*/ 0 w 207"/>
                    <a:gd name="T9" fmla="*/ 104 h 564"/>
                    <a:gd name="T10" fmla="*/ 2 w 207"/>
                    <a:gd name="T11" fmla="*/ 124 h 564"/>
                    <a:gd name="T12" fmla="*/ 5 w 207"/>
                    <a:gd name="T13" fmla="*/ 146 h 564"/>
                    <a:gd name="T14" fmla="*/ 11 w 207"/>
                    <a:gd name="T15" fmla="*/ 171 h 564"/>
                    <a:gd name="T16" fmla="*/ 20 w 207"/>
                    <a:gd name="T17" fmla="*/ 198 h 564"/>
                    <a:gd name="T18" fmla="*/ 30 w 207"/>
                    <a:gd name="T19" fmla="*/ 225 h 564"/>
                    <a:gd name="T20" fmla="*/ 42 w 207"/>
                    <a:gd name="T21" fmla="*/ 252 h 564"/>
                    <a:gd name="T22" fmla="*/ 57 w 207"/>
                    <a:gd name="T23" fmla="*/ 281 h 564"/>
                    <a:gd name="T24" fmla="*/ 73 w 207"/>
                    <a:gd name="T25" fmla="*/ 308 h 564"/>
                    <a:gd name="T26" fmla="*/ 91 w 207"/>
                    <a:gd name="T27" fmla="*/ 334 h 564"/>
                    <a:gd name="T28" fmla="*/ 108 w 207"/>
                    <a:gd name="T29" fmla="*/ 357 h 564"/>
                    <a:gd name="T30" fmla="*/ 126 w 207"/>
                    <a:gd name="T31" fmla="*/ 376 h 564"/>
                    <a:gd name="T32" fmla="*/ 143 w 207"/>
                    <a:gd name="T33" fmla="*/ 390 h 564"/>
                    <a:gd name="T34" fmla="*/ 111 w 207"/>
                    <a:gd name="T35" fmla="*/ 346 h 564"/>
                    <a:gd name="T36" fmla="*/ 88 w 207"/>
                    <a:gd name="T37" fmla="*/ 310 h 564"/>
                    <a:gd name="T38" fmla="*/ 71 w 207"/>
                    <a:gd name="T39" fmla="*/ 280 h 564"/>
                    <a:gd name="T40" fmla="*/ 60 w 207"/>
                    <a:gd name="T41" fmla="*/ 254 h 564"/>
                    <a:gd name="T42" fmla="*/ 52 w 207"/>
                    <a:gd name="T43" fmla="*/ 233 h 564"/>
                    <a:gd name="T44" fmla="*/ 47 w 207"/>
                    <a:gd name="T45" fmla="*/ 214 h 564"/>
                    <a:gd name="T46" fmla="*/ 44 w 207"/>
                    <a:gd name="T47" fmla="*/ 197 h 564"/>
                    <a:gd name="T48" fmla="*/ 39 w 207"/>
                    <a:gd name="T49" fmla="*/ 180 h 564"/>
                    <a:gd name="T50" fmla="*/ 30 w 207"/>
                    <a:gd name="T51" fmla="*/ 142 h 564"/>
                    <a:gd name="T52" fmla="*/ 28 w 207"/>
                    <a:gd name="T53" fmla="*/ 97 h 564"/>
                    <a:gd name="T54" fmla="*/ 30 w 207"/>
                    <a:gd name="T55" fmla="*/ 47 h 564"/>
                    <a:gd name="T56" fmla="*/ 35 w 207"/>
                    <a:gd name="T57" fmla="*/ 0 h 564"/>
                    <a:gd name="T58" fmla="*/ 8 w 207"/>
                    <a:gd name="T59" fmla="*/ 30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pPr>
                    <a:defRPr/>
                  </a:pPr>
                  <a:endParaRPr lang="en-US"/>
                </a:p>
              </p:txBody>
            </p:sp>
            <p:sp>
              <p:nvSpPr>
                <p:cNvPr id="1069" name="Freeform 17"/>
                <p:cNvSpPr>
                  <a:spLocks/>
                </p:cNvSpPr>
                <p:nvPr userDrawn="1"/>
              </p:nvSpPr>
              <p:spPr bwMode="ltGray">
                <a:xfrm rot="4200091">
                  <a:off x="124" y="1761"/>
                  <a:ext cx="33" cy="160"/>
                </a:xfrm>
                <a:custGeom>
                  <a:avLst/>
                  <a:gdLst>
                    <a:gd name="T0" fmla="*/ 0 w 47"/>
                    <a:gd name="T1" fmla="*/ 13 h 232"/>
                    <a:gd name="T2" fmla="*/ 10 w 47"/>
                    <a:gd name="T3" fmla="*/ 38 h 232"/>
                    <a:gd name="T4" fmla="*/ 15 w 47"/>
                    <a:gd name="T5" fmla="*/ 70 h 232"/>
                    <a:gd name="T6" fmla="*/ 17 w 47"/>
                    <a:gd name="T7" fmla="*/ 110 h 232"/>
                    <a:gd name="T8" fmla="*/ 13 w 47"/>
                    <a:gd name="T9" fmla="*/ 160 h 232"/>
                    <a:gd name="T10" fmla="*/ 32 w 47"/>
                    <a:gd name="T11" fmla="*/ 150 h 232"/>
                    <a:gd name="T12" fmla="*/ 33 w 47"/>
                    <a:gd name="T13" fmla="*/ 123 h 232"/>
                    <a:gd name="T14" fmla="*/ 33 w 47"/>
                    <a:gd name="T15" fmla="*/ 97 h 232"/>
                    <a:gd name="T16" fmla="*/ 32 w 47"/>
                    <a:gd name="T17" fmla="*/ 71 h 232"/>
                    <a:gd name="T18" fmla="*/ 29 w 47"/>
                    <a:gd name="T19" fmla="*/ 49 h 232"/>
                    <a:gd name="T20" fmla="*/ 25 w 47"/>
                    <a:gd name="T21" fmla="*/ 36 h 232"/>
                    <a:gd name="T22" fmla="*/ 20 w 47"/>
                    <a:gd name="T23" fmla="*/ 23 h 232"/>
                    <a:gd name="T24" fmla="*/ 15 w 47"/>
                    <a:gd name="T25" fmla="*/ 12 h 232"/>
                    <a:gd name="T26" fmla="*/ 9 w 47"/>
                    <a:gd name="T27" fmla="*/ 0 h 232"/>
                    <a:gd name="T28" fmla="*/ 0 w 47"/>
                    <a:gd name="T29" fmla="*/ 13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pPr>
                    <a:defRPr/>
                  </a:pPr>
                  <a:endParaRPr lang="en-US"/>
                </a:p>
              </p:txBody>
            </p:sp>
            <p:sp>
              <p:nvSpPr>
                <p:cNvPr id="1070" name="Freeform 18"/>
                <p:cNvSpPr>
                  <a:spLocks/>
                </p:cNvSpPr>
                <p:nvPr userDrawn="1"/>
              </p:nvSpPr>
              <p:spPr bwMode="ltGray">
                <a:xfrm rot="4200091">
                  <a:off x="197" y="1721"/>
                  <a:ext cx="60" cy="27"/>
                </a:xfrm>
                <a:custGeom>
                  <a:avLst/>
                  <a:gdLst>
                    <a:gd name="T0" fmla="*/ 60 w 87"/>
                    <a:gd name="T1" fmla="*/ 15 h 40"/>
                    <a:gd name="T2" fmla="*/ 53 w 87"/>
                    <a:gd name="T3" fmla="*/ 11 h 40"/>
                    <a:gd name="T4" fmla="*/ 47 w 87"/>
                    <a:gd name="T5" fmla="*/ 8 h 40"/>
                    <a:gd name="T6" fmla="*/ 40 w 87"/>
                    <a:gd name="T7" fmla="*/ 5 h 40"/>
                    <a:gd name="T8" fmla="*/ 32 w 87"/>
                    <a:gd name="T9" fmla="*/ 3 h 40"/>
                    <a:gd name="T10" fmla="*/ 26 w 87"/>
                    <a:gd name="T11" fmla="*/ 2 h 40"/>
                    <a:gd name="T12" fmla="*/ 18 w 87"/>
                    <a:gd name="T13" fmla="*/ 1 h 40"/>
                    <a:gd name="T14" fmla="*/ 9 w 87"/>
                    <a:gd name="T15" fmla="*/ 0 h 40"/>
                    <a:gd name="T16" fmla="*/ 0 w 87"/>
                    <a:gd name="T17" fmla="*/ 1 h 40"/>
                    <a:gd name="T18" fmla="*/ 4 w 87"/>
                    <a:gd name="T19" fmla="*/ 4 h 40"/>
                    <a:gd name="T20" fmla="*/ 10 w 87"/>
                    <a:gd name="T21" fmla="*/ 7 h 40"/>
                    <a:gd name="T22" fmla="*/ 15 w 87"/>
                    <a:gd name="T23" fmla="*/ 9 h 40"/>
                    <a:gd name="T24" fmla="*/ 23 w 87"/>
                    <a:gd name="T25" fmla="*/ 12 h 40"/>
                    <a:gd name="T26" fmla="*/ 29 w 87"/>
                    <a:gd name="T27" fmla="*/ 15 h 40"/>
                    <a:gd name="T28" fmla="*/ 36 w 87"/>
                    <a:gd name="T29" fmla="*/ 18 h 40"/>
                    <a:gd name="T30" fmla="*/ 44 w 87"/>
                    <a:gd name="T31" fmla="*/ 22 h 40"/>
                    <a:gd name="T32" fmla="*/ 51 w 87"/>
                    <a:gd name="T33" fmla="*/ 27 h 40"/>
                    <a:gd name="T34" fmla="*/ 60 w 87"/>
                    <a:gd name="T35" fmla="*/ 15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pPr>
                    <a:defRPr/>
                  </a:pPr>
                  <a:endParaRPr lang="en-US"/>
                </a:p>
              </p:txBody>
            </p:sp>
          </p:grpSp>
        </p:grpSp>
        <p:grpSp>
          <p:nvGrpSpPr>
            <p:cNvPr id="1036" name="Group 19"/>
            <p:cNvGrpSpPr>
              <a:grpSpLocks/>
            </p:cNvGrpSpPr>
            <p:nvPr/>
          </p:nvGrpSpPr>
          <p:grpSpPr bwMode="auto">
            <a:xfrm rot="6248562">
              <a:off x="343" y="3854"/>
              <a:ext cx="392" cy="424"/>
              <a:chOff x="1727" y="866"/>
              <a:chExt cx="129" cy="157"/>
            </a:xfrm>
          </p:grpSpPr>
          <p:sp>
            <p:nvSpPr>
              <p:cNvPr id="1059" name="Freeform 20"/>
              <p:cNvSpPr>
                <a:spLocks/>
              </p:cNvSpPr>
              <p:nvPr userDrawn="1"/>
            </p:nvSpPr>
            <p:spPr bwMode="ltGray">
              <a:xfrm>
                <a:off x="1727" y="867"/>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60" name="Freeform 21"/>
              <p:cNvSpPr>
                <a:spLocks/>
              </p:cNvSpPr>
              <p:nvPr userDrawn="1"/>
            </p:nvSpPr>
            <p:spPr bwMode="ltGray">
              <a:xfrm>
                <a:off x="1786" y="895"/>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61" name="Freeform 22"/>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037" name="Group 23"/>
            <p:cNvGrpSpPr>
              <a:grpSpLocks/>
            </p:cNvGrpSpPr>
            <p:nvPr/>
          </p:nvGrpSpPr>
          <p:grpSpPr bwMode="auto">
            <a:xfrm rot="5003157">
              <a:off x="249" y="1102"/>
              <a:ext cx="412" cy="500"/>
              <a:chOff x="1727" y="866"/>
              <a:chExt cx="129" cy="157"/>
            </a:xfrm>
          </p:grpSpPr>
          <p:sp>
            <p:nvSpPr>
              <p:cNvPr id="1056" name="Freeform 24"/>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57" name="Freeform 25"/>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58" name="Freeform 26"/>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grpSp>
          <p:nvGrpSpPr>
            <p:cNvPr id="1038" name="Group 27"/>
            <p:cNvGrpSpPr>
              <a:grpSpLocks/>
            </p:cNvGrpSpPr>
            <p:nvPr/>
          </p:nvGrpSpPr>
          <p:grpSpPr bwMode="auto">
            <a:xfrm>
              <a:off x="815" y="0"/>
              <a:ext cx="345" cy="367"/>
              <a:chOff x="1727" y="866"/>
              <a:chExt cx="129" cy="157"/>
            </a:xfrm>
          </p:grpSpPr>
          <p:sp>
            <p:nvSpPr>
              <p:cNvPr id="1053" name="Freeform 28"/>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n-US"/>
              </a:p>
            </p:txBody>
          </p:sp>
          <p:sp>
            <p:nvSpPr>
              <p:cNvPr id="1054" name="Freeform 29"/>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n-US"/>
              </a:p>
            </p:txBody>
          </p:sp>
          <p:sp>
            <p:nvSpPr>
              <p:cNvPr id="1055" name="Freeform 30"/>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n-US"/>
              </a:p>
            </p:txBody>
          </p:sp>
        </p:grpSp>
        <p:sp>
          <p:nvSpPr>
            <p:cNvPr id="1039"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w="9525">
              <a:noFill/>
              <a:round/>
              <a:headEnd/>
              <a:tailEnd/>
            </a:ln>
            <a:effectLst/>
          </p:spPr>
          <p:txBody>
            <a:bodyPr/>
            <a:lstStyle/>
            <a:p>
              <a:pPr>
                <a:defRPr/>
              </a:pPr>
              <a:endParaRPr lang="en-US"/>
            </a:p>
          </p:txBody>
        </p:sp>
        <p:sp>
          <p:nvSpPr>
            <p:cNvPr id="1040" name="Freeform 32"/>
            <p:cNvSpPr>
              <a:spLocks/>
            </p:cNvSpPr>
            <p:nvPr/>
          </p:nvSpPr>
          <p:spPr bwMode="ltGray">
            <a:xfrm rot="828663">
              <a:off x="242" y="3404"/>
              <a:ext cx="132" cy="167"/>
            </a:xfrm>
            <a:custGeom>
              <a:avLst/>
              <a:gdLst>
                <a:gd name="T0" fmla="*/ 0 w 109"/>
                <a:gd name="T1" fmla="*/ 0 h 156"/>
                <a:gd name="T2" fmla="*/ 6 w 109"/>
                <a:gd name="T3" fmla="*/ 1 h 156"/>
                <a:gd name="T4" fmla="*/ 22 w 109"/>
                <a:gd name="T5" fmla="*/ 5 h 156"/>
                <a:gd name="T6" fmla="*/ 45 w 109"/>
                <a:gd name="T7" fmla="*/ 13 h 156"/>
                <a:gd name="T8" fmla="*/ 70 w 109"/>
                <a:gd name="T9" fmla="*/ 26 h 156"/>
                <a:gd name="T10" fmla="*/ 94 w 109"/>
                <a:gd name="T11" fmla="*/ 47 h 156"/>
                <a:gd name="T12" fmla="*/ 116 w 109"/>
                <a:gd name="T13" fmla="*/ 76 h 156"/>
                <a:gd name="T14" fmla="*/ 130 w 109"/>
                <a:gd name="T15" fmla="*/ 116 h 156"/>
                <a:gd name="T16" fmla="*/ 132 w 109"/>
                <a:gd name="T17" fmla="*/ 167 h 156"/>
                <a:gd name="T18" fmla="*/ 127 w 109"/>
                <a:gd name="T19" fmla="*/ 167 h 156"/>
                <a:gd name="T20" fmla="*/ 120 w 109"/>
                <a:gd name="T21" fmla="*/ 167 h 156"/>
                <a:gd name="T22" fmla="*/ 113 w 109"/>
                <a:gd name="T23" fmla="*/ 167 h 156"/>
                <a:gd name="T24" fmla="*/ 105 w 109"/>
                <a:gd name="T25" fmla="*/ 165 h 156"/>
                <a:gd name="T26" fmla="*/ 98 w 109"/>
                <a:gd name="T27" fmla="*/ 164 h 156"/>
                <a:gd name="T28" fmla="*/ 90 w 109"/>
                <a:gd name="T29" fmla="*/ 161 h 156"/>
                <a:gd name="T30" fmla="*/ 80 w 109"/>
                <a:gd name="T31" fmla="*/ 155 h 156"/>
                <a:gd name="T32" fmla="*/ 70 w 109"/>
                <a:gd name="T33" fmla="*/ 149 h 156"/>
                <a:gd name="T34" fmla="*/ 64 w 109"/>
                <a:gd name="T35" fmla="*/ 135 h 156"/>
                <a:gd name="T36" fmla="*/ 64 w 109"/>
                <a:gd name="T37" fmla="*/ 119 h 156"/>
                <a:gd name="T38" fmla="*/ 68 w 109"/>
                <a:gd name="T39" fmla="*/ 103 h 156"/>
                <a:gd name="T40" fmla="*/ 71 w 109"/>
                <a:gd name="T41" fmla="*/ 86 h 156"/>
                <a:gd name="T42" fmla="*/ 68 w 109"/>
                <a:gd name="T43" fmla="*/ 66 h 156"/>
                <a:gd name="T44" fmla="*/ 58 w 109"/>
                <a:gd name="T45" fmla="*/ 46 h 156"/>
                <a:gd name="T46" fmla="*/ 38 w 109"/>
                <a:gd name="T47" fmla="*/ 25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pPr>
                <a:defRPr/>
              </a:pPr>
              <a:endParaRPr lang="en-US"/>
            </a:p>
          </p:txBody>
        </p:sp>
        <p:sp>
          <p:nvSpPr>
            <p:cNvPr id="1041" name="Freeform 33"/>
            <p:cNvSpPr>
              <a:spLocks/>
            </p:cNvSpPr>
            <p:nvPr/>
          </p:nvSpPr>
          <p:spPr bwMode="ltGray">
            <a:xfrm rot="828663">
              <a:off x="266" y="3592"/>
              <a:ext cx="66" cy="43"/>
            </a:xfrm>
            <a:custGeom>
              <a:avLst/>
              <a:gdLst>
                <a:gd name="T0" fmla="*/ 0 w 54"/>
                <a:gd name="T1" fmla="*/ 0 h 40"/>
                <a:gd name="T2" fmla="*/ 1 w 54"/>
                <a:gd name="T3" fmla="*/ 1 h 40"/>
                <a:gd name="T4" fmla="*/ 7 w 54"/>
                <a:gd name="T5" fmla="*/ 3 h 40"/>
                <a:gd name="T6" fmla="*/ 16 w 54"/>
                <a:gd name="T7" fmla="*/ 9 h 40"/>
                <a:gd name="T8" fmla="*/ 26 w 54"/>
                <a:gd name="T9" fmla="*/ 13 h 40"/>
                <a:gd name="T10" fmla="*/ 35 w 54"/>
                <a:gd name="T11" fmla="*/ 16 h 40"/>
                <a:gd name="T12" fmla="*/ 46 w 54"/>
                <a:gd name="T13" fmla="*/ 18 h 40"/>
                <a:gd name="T14" fmla="*/ 56 w 54"/>
                <a:gd name="T15" fmla="*/ 19 h 40"/>
                <a:gd name="T16" fmla="*/ 66 w 54"/>
                <a:gd name="T17" fmla="*/ 17 h 40"/>
                <a:gd name="T18" fmla="*/ 65 w 54"/>
                <a:gd name="T19" fmla="*/ 27 h 40"/>
                <a:gd name="T20" fmla="*/ 61 w 54"/>
                <a:gd name="T21" fmla="*/ 35 h 40"/>
                <a:gd name="T22" fmla="*/ 54 w 54"/>
                <a:gd name="T23" fmla="*/ 41 h 40"/>
                <a:gd name="T24" fmla="*/ 45 w 54"/>
                <a:gd name="T25" fmla="*/ 43 h 40"/>
                <a:gd name="T26" fmla="*/ 34 w 54"/>
                <a:gd name="T27" fmla="*/ 42 h 40"/>
                <a:gd name="T28" fmla="*/ 23 w 54"/>
                <a:gd name="T29" fmla="*/ 34 h 40"/>
                <a:gd name="T30" fmla="*/ 12 w 54"/>
                <a:gd name="T31" fmla="*/ 22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pPr>
                <a:defRPr/>
              </a:pPr>
              <a:endParaRPr lang="en-US"/>
            </a:p>
          </p:txBody>
        </p:sp>
        <p:sp>
          <p:nvSpPr>
            <p:cNvPr id="1042"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pPr>
                <a:defRPr/>
              </a:pPr>
              <a:endParaRPr lang="en-US"/>
            </a:p>
          </p:txBody>
        </p:sp>
        <p:sp>
          <p:nvSpPr>
            <p:cNvPr id="1043"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pPr>
                <a:defRPr/>
              </a:pPr>
              <a:endParaRPr lang="en-US"/>
            </a:p>
          </p:txBody>
        </p:sp>
        <p:sp>
          <p:nvSpPr>
            <p:cNvPr id="1044"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pPr>
                <a:defRPr/>
              </a:pPr>
              <a:endParaRPr lang="en-US"/>
            </a:p>
          </p:txBody>
        </p:sp>
        <p:sp>
          <p:nvSpPr>
            <p:cNvPr id="1045"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pPr>
                <a:defRPr/>
              </a:pPr>
              <a:endParaRPr lang="en-US"/>
            </a:p>
          </p:txBody>
        </p:sp>
        <p:sp>
          <p:nvSpPr>
            <p:cNvPr id="1046" name="Freeform 38"/>
            <p:cNvSpPr>
              <a:spLocks/>
            </p:cNvSpPr>
            <p:nvPr/>
          </p:nvSpPr>
          <p:spPr bwMode="ltGray">
            <a:xfrm rot="1584153">
              <a:off x="20" y="410"/>
              <a:ext cx="344" cy="245"/>
            </a:xfrm>
            <a:custGeom>
              <a:avLst/>
              <a:gdLst>
                <a:gd name="T0" fmla="*/ 0 w 257"/>
                <a:gd name="T1" fmla="*/ 0 h 237"/>
                <a:gd name="T2" fmla="*/ 0 w 257"/>
                <a:gd name="T3" fmla="*/ 26 h 237"/>
                <a:gd name="T4" fmla="*/ 4 w 257"/>
                <a:gd name="T5" fmla="*/ 52 h 237"/>
                <a:gd name="T6" fmla="*/ 8 w 257"/>
                <a:gd name="T7" fmla="*/ 78 h 237"/>
                <a:gd name="T8" fmla="*/ 15 w 257"/>
                <a:gd name="T9" fmla="*/ 101 h 237"/>
                <a:gd name="T10" fmla="*/ 24 w 257"/>
                <a:gd name="T11" fmla="*/ 123 h 237"/>
                <a:gd name="T12" fmla="*/ 36 w 257"/>
                <a:gd name="T13" fmla="*/ 146 h 237"/>
                <a:gd name="T14" fmla="*/ 51 w 257"/>
                <a:gd name="T15" fmla="*/ 166 h 237"/>
                <a:gd name="T16" fmla="*/ 68 w 257"/>
                <a:gd name="T17" fmla="*/ 184 h 237"/>
                <a:gd name="T18" fmla="*/ 90 w 257"/>
                <a:gd name="T19" fmla="*/ 201 h 237"/>
                <a:gd name="T20" fmla="*/ 115 w 257"/>
                <a:gd name="T21" fmla="*/ 215 h 237"/>
                <a:gd name="T22" fmla="*/ 142 w 257"/>
                <a:gd name="T23" fmla="*/ 226 h 237"/>
                <a:gd name="T24" fmla="*/ 175 w 257"/>
                <a:gd name="T25" fmla="*/ 236 h 237"/>
                <a:gd name="T26" fmla="*/ 211 w 257"/>
                <a:gd name="T27" fmla="*/ 242 h 237"/>
                <a:gd name="T28" fmla="*/ 252 w 257"/>
                <a:gd name="T29" fmla="*/ 245 h 237"/>
                <a:gd name="T30" fmla="*/ 294 w 257"/>
                <a:gd name="T31" fmla="*/ 244 h 237"/>
                <a:gd name="T32" fmla="*/ 344 w 257"/>
                <a:gd name="T33" fmla="*/ 240 h 237"/>
                <a:gd name="T34" fmla="*/ 300 w 257"/>
                <a:gd name="T35" fmla="*/ 235 h 237"/>
                <a:gd name="T36" fmla="*/ 261 w 257"/>
                <a:gd name="T37" fmla="*/ 227 h 237"/>
                <a:gd name="T38" fmla="*/ 228 w 257"/>
                <a:gd name="T39" fmla="*/ 219 h 237"/>
                <a:gd name="T40" fmla="*/ 198 w 257"/>
                <a:gd name="T41" fmla="*/ 211 h 237"/>
                <a:gd name="T42" fmla="*/ 171 w 257"/>
                <a:gd name="T43" fmla="*/ 200 h 237"/>
                <a:gd name="T44" fmla="*/ 150 w 257"/>
                <a:gd name="T45" fmla="*/ 188 h 237"/>
                <a:gd name="T46" fmla="*/ 130 w 257"/>
                <a:gd name="T47" fmla="*/ 175 h 237"/>
                <a:gd name="T48" fmla="*/ 112 w 257"/>
                <a:gd name="T49" fmla="*/ 160 h 237"/>
                <a:gd name="T50" fmla="*/ 96 w 257"/>
                <a:gd name="T51" fmla="*/ 146 h 237"/>
                <a:gd name="T52" fmla="*/ 82 w 257"/>
                <a:gd name="T53" fmla="*/ 129 h 237"/>
                <a:gd name="T54" fmla="*/ 70 w 257"/>
                <a:gd name="T55" fmla="*/ 111 h 237"/>
                <a:gd name="T56" fmla="*/ 58 w 257"/>
                <a:gd name="T57" fmla="*/ 91 h 237"/>
                <a:gd name="T58" fmla="*/ 44 w 257"/>
                <a:gd name="T59" fmla="*/ 71 h 237"/>
                <a:gd name="T60" fmla="*/ 31 w 257"/>
                <a:gd name="T61" fmla="*/ 49 h 237"/>
                <a:gd name="T62" fmla="*/ 16 w 257"/>
                <a:gd name="T63" fmla="*/ 25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en-US"/>
            </a:p>
          </p:txBody>
        </p:sp>
        <p:sp>
          <p:nvSpPr>
            <p:cNvPr id="1047" name="Freeform 39"/>
            <p:cNvSpPr>
              <a:spLocks/>
            </p:cNvSpPr>
            <p:nvPr/>
          </p:nvSpPr>
          <p:spPr bwMode="ltGray">
            <a:xfrm rot="1584153">
              <a:off x="242" y="756"/>
              <a:ext cx="167" cy="115"/>
            </a:xfrm>
            <a:custGeom>
              <a:avLst/>
              <a:gdLst>
                <a:gd name="T0" fmla="*/ 104 w 124"/>
                <a:gd name="T1" fmla="*/ 0 h 110"/>
                <a:gd name="T2" fmla="*/ 167 w 124"/>
                <a:gd name="T3" fmla="*/ 113 h 110"/>
                <a:gd name="T4" fmla="*/ 162 w 124"/>
                <a:gd name="T5" fmla="*/ 112 h 110"/>
                <a:gd name="T6" fmla="*/ 144 w 124"/>
                <a:gd name="T7" fmla="*/ 110 h 110"/>
                <a:gd name="T8" fmla="*/ 120 w 124"/>
                <a:gd name="T9" fmla="*/ 106 h 110"/>
                <a:gd name="T10" fmla="*/ 92 w 124"/>
                <a:gd name="T11" fmla="*/ 104 h 110"/>
                <a:gd name="T12" fmla="*/ 61 w 124"/>
                <a:gd name="T13" fmla="*/ 101 h 110"/>
                <a:gd name="T14" fmla="*/ 34 w 124"/>
                <a:gd name="T15" fmla="*/ 102 h 110"/>
                <a:gd name="T16" fmla="*/ 12 w 124"/>
                <a:gd name="T17" fmla="*/ 107 h 110"/>
                <a:gd name="T18" fmla="*/ 0 w 124"/>
                <a:gd name="T19" fmla="*/ 115 h 110"/>
                <a:gd name="T20" fmla="*/ 5 w 124"/>
                <a:gd name="T21" fmla="*/ 102 h 110"/>
                <a:gd name="T22" fmla="*/ 11 w 124"/>
                <a:gd name="T23" fmla="*/ 93 h 110"/>
                <a:gd name="T24" fmla="*/ 22 w 124"/>
                <a:gd name="T25" fmla="*/ 86 h 110"/>
                <a:gd name="T26" fmla="*/ 34 w 124"/>
                <a:gd name="T27" fmla="*/ 79 h 110"/>
                <a:gd name="T28" fmla="*/ 48 w 124"/>
                <a:gd name="T29" fmla="*/ 75 h 110"/>
                <a:gd name="T30" fmla="*/ 63 w 124"/>
                <a:gd name="T31" fmla="*/ 74 h 110"/>
                <a:gd name="T32" fmla="*/ 79 w 124"/>
                <a:gd name="T33" fmla="*/ 74 h 110"/>
                <a:gd name="T34" fmla="*/ 97 w 124"/>
                <a:gd name="T35" fmla="*/ 77 h 110"/>
                <a:gd name="T36" fmla="*/ 98 w 124"/>
                <a:gd name="T37" fmla="*/ 74 h 110"/>
                <a:gd name="T38" fmla="*/ 94 w 124"/>
                <a:gd name="T39" fmla="*/ 59 h 110"/>
                <a:gd name="T40" fmla="*/ 90 w 124"/>
                <a:gd name="T41" fmla="*/ 40 h 110"/>
                <a:gd name="T42" fmla="*/ 88 w 124"/>
                <a:gd name="T43" fmla="*/ 31 h 110"/>
                <a:gd name="T44" fmla="*/ 85 w 124"/>
                <a:gd name="T45" fmla="*/ 31 h 110"/>
                <a:gd name="T46" fmla="*/ 82 w 124"/>
                <a:gd name="T47" fmla="*/ 30 h 110"/>
                <a:gd name="T48" fmla="*/ 79 w 124"/>
                <a:gd name="T49" fmla="*/ 27 h 110"/>
                <a:gd name="T50" fmla="*/ 77 w 124"/>
                <a:gd name="T51" fmla="*/ 24 h 110"/>
                <a:gd name="T52" fmla="*/ 77 w 124"/>
                <a:gd name="T53" fmla="*/ 20 h 110"/>
                <a:gd name="T54" fmla="*/ 79 w 124"/>
                <a:gd name="T55" fmla="*/ 15 h 110"/>
                <a:gd name="T56" fmla="*/ 89 w 124"/>
                <a:gd name="T57" fmla="*/ 8 h 110"/>
                <a:gd name="T58" fmla="*/ 104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en-US"/>
            </a:p>
          </p:txBody>
        </p:sp>
        <p:sp>
          <p:nvSpPr>
            <p:cNvPr id="1048" name="Freeform 40"/>
            <p:cNvSpPr>
              <a:spLocks/>
            </p:cNvSpPr>
            <p:nvPr/>
          </p:nvSpPr>
          <p:spPr bwMode="ltGray">
            <a:xfrm rot="1584153">
              <a:off x="574" y="286"/>
              <a:ext cx="147" cy="160"/>
            </a:xfrm>
            <a:custGeom>
              <a:avLst/>
              <a:gdLst>
                <a:gd name="T0" fmla="*/ 0 w 109"/>
                <a:gd name="T1" fmla="*/ 0 h 156"/>
                <a:gd name="T2" fmla="*/ 7 w 109"/>
                <a:gd name="T3" fmla="*/ 1 h 156"/>
                <a:gd name="T4" fmla="*/ 24 w 109"/>
                <a:gd name="T5" fmla="*/ 5 h 156"/>
                <a:gd name="T6" fmla="*/ 50 w 109"/>
                <a:gd name="T7" fmla="*/ 12 h 156"/>
                <a:gd name="T8" fmla="*/ 78 w 109"/>
                <a:gd name="T9" fmla="*/ 25 h 156"/>
                <a:gd name="T10" fmla="*/ 105 w 109"/>
                <a:gd name="T11" fmla="*/ 45 h 156"/>
                <a:gd name="T12" fmla="*/ 129 w 109"/>
                <a:gd name="T13" fmla="*/ 73 h 156"/>
                <a:gd name="T14" fmla="*/ 144 w 109"/>
                <a:gd name="T15" fmla="*/ 111 h 156"/>
                <a:gd name="T16" fmla="*/ 147 w 109"/>
                <a:gd name="T17" fmla="*/ 160 h 156"/>
                <a:gd name="T18" fmla="*/ 142 w 109"/>
                <a:gd name="T19" fmla="*/ 160 h 156"/>
                <a:gd name="T20" fmla="*/ 134 w 109"/>
                <a:gd name="T21" fmla="*/ 160 h 156"/>
                <a:gd name="T22" fmla="*/ 125 w 109"/>
                <a:gd name="T23" fmla="*/ 160 h 156"/>
                <a:gd name="T24" fmla="*/ 117 w 109"/>
                <a:gd name="T25" fmla="*/ 158 h 156"/>
                <a:gd name="T26" fmla="*/ 109 w 109"/>
                <a:gd name="T27" fmla="*/ 157 h 156"/>
                <a:gd name="T28" fmla="*/ 100 w 109"/>
                <a:gd name="T29" fmla="*/ 154 h 156"/>
                <a:gd name="T30" fmla="*/ 89 w 109"/>
                <a:gd name="T31" fmla="*/ 149 h 156"/>
                <a:gd name="T32" fmla="*/ 78 w 109"/>
                <a:gd name="T33" fmla="*/ 143 h 156"/>
                <a:gd name="T34" fmla="*/ 71 w 109"/>
                <a:gd name="T35" fmla="*/ 129 h 156"/>
                <a:gd name="T36" fmla="*/ 71 w 109"/>
                <a:gd name="T37" fmla="*/ 114 h 156"/>
                <a:gd name="T38" fmla="*/ 76 w 109"/>
                <a:gd name="T39" fmla="*/ 98 h 156"/>
                <a:gd name="T40" fmla="*/ 80 w 109"/>
                <a:gd name="T41" fmla="*/ 82 h 156"/>
                <a:gd name="T42" fmla="*/ 76 w 109"/>
                <a:gd name="T43" fmla="*/ 64 h 156"/>
                <a:gd name="T44" fmla="*/ 65 w 109"/>
                <a:gd name="T45" fmla="*/ 44 h 156"/>
                <a:gd name="T46" fmla="*/ 42 w 109"/>
                <a:gd name="T47" fmla="*/ 24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pPr>
                <a:defRPr/>
              </a:pPr>
              <a:endParaRPr lang="en-US"/>
            </a:p>
          </p:txBody>
        </p:sp>
        <p:sp>
          <p:nvSpPr>
            <p:cNvPr id="1049" name="Freeform 41"/>
            <p:cNvSpPr>
              <a:spLocks/>
            </p:cNvSpPr>
            <p:nvPr/>
          </p:nvSpPr>
          <p:spPr bwMode="ltGray">
            <a:xfrm rot="1584153">
              <a:off x="236" y="721"/>
              <a:ext cx="62" cy="97"/>
            </a:xfrm>
            <a:custGeom>
              <a:avLst/>
              <a:gdLst>
                <a:gd name="T0" fmla="*/ 42 w 46"/>
                <a:gd name="T1" fmla="*/ 0 h 94"/>
                <a:gd name="T2" fmla="*/ 27 w 46"/>
                <a:gd name="T3" fmla="*/ 39 h 94"/>
                <a:gd name="T4" fmla="*/ 20 w 46"/>
                <a:gd name="T5" fmla="*/ 64 h 94"/>
                <a:gd name="T6" fmla="*/ 15 w 46"/>
                <a:gd name="T7" fmla="*/ 82 h 94"/>
                <a:gd name="T8" fmla="*/ 0 w 46"/>
                <a:gd name="T9" fmla="*/ 97 h 94"/>
                <a:gd name="T10" fmla="*/ 16 w 46"/>
                <a:gd name="T11" fmla="*/ 91 h 94"/>
                <a:gd name="T12" fmla="*/ 31 w 46"/>
                <a:gd name="T13" fmla="*/ 83 h 94"/>
                <a:gd name="T14" fmla="*/ 43 w 46"/>
                <a:gd name="T15" fmla="*/ 71 h 94"/>
                <a:gd name="T16" fmla="*/ 54 w 46"/>
                <a:gd name="T17" fmla="*/ 59 h 94"/>
                <a:gd name="T18" fmla="*/ 61 w 46"/>
                <a:gd name="T19" fmla="*/ 45 h 94"/>
                <a:gd name="T20" fmla="*/ 62 w 46"/>
                <a:gd name="T21" fmla="*/ 31 h 94"/>
                <a:gd name="T22" fmla="*/ 57 w 46"/>
                <a:gd name="T23" fmla="*/ 15 h 94"/>
                <a:gd name="T24" fmla="*/ 42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en-US"/>
            </a:p>
          </p:txBody>
        </p:sp>
        <p:sp>
          <p:nvSpPr>
            <p:cNvPr id="1050" name="Freeform 42"/>
            <p:cNvSpPr>
              <a:spLocks/>
            </p:cNvSpPr>
            <p:nvPr/>
          </p:nvSpPr>
          <p:spPr bwMode="ltGray">
            <a:xfrm rot="1584153">
              <a:off x="585" y="466"/>
              <a:ext cx="72" cy="41"/>
            </a:xfrm>
            <a:custGeom>
              <a:avLst/>
              <a:gdLst>
                <a:gd name="T0" fmla="*/ 0 w 54"/>
                <a:gd name="T1" fmla="*/ 0 h 40"/>
                <a:gd name="T2" fmla="*/ 1 w 54"/>
                <a:gd name="T3" fmla="*/ 1 h 40"/>
                <a:gd name="T4" fmla="*/ 8 w 54"/>
                <a:gd name="T5" fmla="*/ 3 h 40"/>
                <a:gd name="T6" fmla="*/ 17 w 54"/>
                <a:gd name="T7" fmla="*/ 8 h 40"/>
                <a:gd name="T8" fmla="*/ 28 w 54"/>
                <a:gd name="T9" fmla="*/ 12 h 40"/>
                <a:gd name="T10" fmla="*/ 39 w 54"/>
                <a:gd name="T11" fmla="*/ 15 h 40"/>
                <a:gd name="T12" fmla="*/ 51 w 54"/>
                <a:gd name="T13" fmla="*/ 17 h 40"/>
                <a:gd name="T14" fmla="*/ 61 w 54"/>
                <a:gd name="T15" fmla="*/ 18 h 40"/>
                <a:gd name="T16" fmla="*/ 72 w 54"/>
                <a:gd name="T17" fmla="*/ 16 h 40"/>
                <a:gd name="T18" fmla="*/ 71 w 54"/>
                <a:gd name="T19" fmla="*/ 26 h 40"/>
                <a:gd name="T20" fmla="*/ 67 w 54"/>
                <a:gd name="T21" fmla="*/ 34 h 40"/>
                <a:gd name="T22" fmla="*/ 59 w 54"/>
                <a:gd name="T23" fmla="*/ 39 h 40"/>
                <a:gd name="T24" fmla="*/ 49 w 54"/>
                <a:gd name="T25" fmla="*/ 41 h 40"/>
                <a:gd name="T26" fmla="*/ 37 w 54"/>
                <a:gd name="T27" fmla="*/ 40 h 40"/>
                <a:gd name="T28" fmla="*/ 25 w 54"/>
                <a:gd name="T29" fmla="*/ 33 h 40"/>
                <a:gd name="T30" fmla="*/ 13 w 54"/>
                <a:gd name="T31" fmla="*/ 21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pPr>
                <a:defRPr/>
              </a:pPr>
              <a:endParaRPr lang="en-US"/>
            </a:p>
          </p:txBody>
        </p:sp>
        <p:sp>
          <p:nvSpPr>
            <p:cNvPr id="1051"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pPr>
                <a:defRPr/>
              </a:pPr>
              <a:endParaRPr lang="en-US"/>
            </a:p>
          </p:txBody>
        </p:sp>
        <p:sp>
          <p:nvSpPr>
            <p:cNvPr id="1052" name="Freeform 44"/>
            <p:cNvSpPr>
              <a:spLocks/>
            </p:cNvSpPr>
            <p:nvPr/>
          </p:nvSpPr>
          <p:spPr bwMode="ltGray">
            <a:xfrm rot="1584153">
              <a:off x="56" y="84"/>
              <a:ext cx="804" cy="686"/>
            </a:xfrm>
            <a:custGeom>
              <a:avLst/>
              <a:gdLst>
                <a:gd name="T0" fmla="*/ 22 w 596"/>
                <a:gd name="T1" fmla="*/ 381 h 666"/>
                <a:gd name="T2" fmla="*/ 8 w 596"/>
                <a:gd name="T3" fmla="*/ 351 h 666"/>
                <a:gd name="T4" fmla="*/ 0 w 596"/>
                <a:gd name="T5" fmla="*/ 298 h 666"/>
                <a:gd name="T6" fmla="*/ 5 w 596"/>
                <a:gd name="T7" fmla="*/ 229 h 666"/>
                <a:gd name="T8" fmla="*/ 34 w 596"/>
                <a:gd name="T9" fmla="*/ 156 h 666"/>
                <a:gd name="T10" fmla="*/ 93 w 596"/>
                <a:gd name="T11" fmla="*/ 87 h 666"/>
                <a:gd name="T12" fmla="*/ 192 w 596"/>
                <a:gd name="T13" fmla="*/ 32 h 666"/>
                <a:gd name="T14" fmla="*/ 333 w 596"/>
                <a:gd name="T15" fmla="*/ 2 h 666"/>
                <a:gd name="T16" fmla="*/ 513 w 596"/>
                <a:gd name="T17" fmla="*/ 9 h 666"/>
                <a:gd name="T18" fmla="*/ 653 w 596"/>
                <a:gd name="T19" fmla="*/ 70 h 666"/>
                <a:gd name="T20" fmla="*/ 747 w 596"/>
                <a:gd name="T21" fmla="*/ 170 h 666"/>
                <a:gd name="T22" fmla="*/ 797 w 596"/>
                <a:gd name="T23" fmla="*/ 293 h 666"/>
                <a:gd name="T24" fmla="*/ 803 w 596"/>
                <a:gd name="T25" fmla="*/ 421 h 666"/>
                <a:gd name="T26" fmla="*/ 764 w 596"/>
                <a:gd name="T27" fmla="*/ 541 h 666"/>
                <a:gd name="T28" fmla="*/ 684 w 596"/>
                <a:gd name="T29" fmla="*/ 633 h 666"/>
                <a:gd name="T30" fmla="*/ 563 w 596"/>
                <a:gd name="T31" fmla="*/ 683 h 666"/>
                <a:gd name="T32" fmla="*/ 525 w 596"/>
                <a:gd name="T33" fmla="*/ 679 h 666"/>
                <a:gd name="T34" fmla="*/ 595 w 596"/>
                <a:gd name="T35" fmla="*/ 636 h 666"/>
                <a:gd name="T36" fmla="*/ 650 w 596"/>
                <a:gd name="T37" fmla="*/ 560 h 666"/>
                <a:gd name="T38" fmla="*/ 687 w 596"/>
                <a:gd name="T39" fmla="*/ 468 h 666"/>
                <a:gd name="T40" fmla="*/ 701 w 596"/>
                <a:gd name="T41" fmla="*/ 366 h 666"/>
                <a:gd name="T42" fmla="*/ 693 w 596"/>
                <a:gd name="T43" fmla="*/ 266 h 666"/>
                <a:gd name="T44" fmla="*/ 654 w 596"/>
                <a:gd name="T45" fmla="*/ 179 h 666"/>
                <a:gd name="T46" fmla="*/ 584 w 596"/>
                <a:gd name="T47" fmla="*/ 115 h 666"/>
                <a:gd name="T48" fmla="*/ 460 w 596"/>
                <a:gd name="T49" fmla="*/ 77 h 666"/>
                <a:gd name="T50" fmla="*/ 332 w 596"/>
                <a:gd name="T51" fmla="*/ 63 h 666"/>
                <a:gd name="T52" fmla="*/ 235 w 596"/>
                <a:gd name="T53" fmla="*/ 73 h 666"/>
                <a:gd name="T54" fmla="*/ 163 w 596"/>
                <a:gd name="T55" fmla="*/ 104 h 666"/>
                <a:gd name="T56" fmla="*/ 113 w 596"/>
                <a:gd name="T57" fmla="*/ 153 h 666"/>
                <a:gd name="T58" fmla="*/ 77 w 596"/>
                <a:gd name="T59" fmla="*/ 212 h 666"/>
                <a:gd name="T60" fmla="*/ 54 w 596"/>
                <a:gd name="T61" fmla="*/ 280 h 666"/>
                <a:gd name="T62" fmla="*/ 38 w 596"/>
                <a:gd name="T63" fmla="*/ 34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pPr>
                <a:defRPr/>
              </a:pPr>
              <a:endParaRPr lang="en-US"/>
            </a:p>
          </p:txBody>
        </p:sp>
      </p:grpSp>
      <p:sp>
        <p:nvSpPr>
          <p:cNvPr id="30765" name="Rectangle 45"/>
          <p:cNvSpPr>
            <a:spLocks noGrp="1" noChangeArrowheads="1"/>
          </p:cNvSpPr>
          <p:nvPr>
            <p:ph type="title"/>
          </p:nvPr>
        </p:nvSpPr>
        <p:spPr bwMode="auto">
          <a:xfrm>
            <a:off x="442913" y="103188"/>
            <a:ext cx="8243887" cy="1314450"/>
          </a:xfrm>
          <a:prstGeom prst="rect">
            <a:avLst/>
          </a:prstGeom>
          <a:noFill/>
          <a:ln>
            <a:noFill/>
          </a:ln>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7" name="Rectangle 47"/>
          <p:cNvSpPr>
            <a:spLocks noGrp="1" noChangeArrowheads="1"/>
          </p:cNvSpPr>
          <p:nvPr>
            <p:ph type="dt" sz="half" idx="2"/>
          </p:nvPr>
        </p:nvSpPr>
        <p:spPr bwMode="auto">
          <a:xfrm>
            <a:off x="457200" y="6243638"/>
            <a:ext cx="2133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30768" name="Rectangle 48"/>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30769" name="Rectangle 49"/>
          <p:cNvSpPr>
            <a:spLocks noGrp="1" noChangeArrowheads="1"/>
          </p:cNvSpPr>
          <p:nvPr>
            <p:ph type="sldNum" sz="quarter" idx="4"/>
          </p:nvPr>
        </p:nvSpPr>
        <p:spPr bwMode="auto">
          <a:xfrm>
            <a:off x="6553200" y="6243638"/>
            <a:ext cx="2133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02BB0CE-645E-4E64-A56A-C732ABE3CC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2"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397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8397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8397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atin typeface="+mn-lt"/>
              </a:defRPr>
            </a:lvl1pPr>
          </a:lstStyle>
          <a:p>
            <a:pPr>
              <a:defRPr/>
            </a:pPr>
            <a:fld id="{D169227B-9177-464B-8B76-EE707C36F3F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838200" y="609600"/>
            <a:ext cx="7429500" cy="685800"/>
          </a:xfrm>
        </p:spPr>
        <p:txBody>
          <a:bodyPr/>
          <a:lstStyle/>
          <a:p>
            <a:pPr eaLnBrk="1" hangingPunct="1">
              <a:defRPr/>
            </a:pPr>
            <a:r>
              <a:rPr lang="en-US" sz="4800" b="0" smtClean="0">
                <a:latin typeface="Times New Roman" pitchFamily="18" charset="0"/>
              </a:rPr>
              <a:t>KẾ HOẠCH BÀI DẠY</a:t>
            </a:r>
            <a:endParaRPr lang="en-US" sz="4800" smtClean="0">
              <a:latin typeface="Times New Roman" pitchFamily="18" charset="0"/>
            </a:endParaRPr>
          </a:p>
        </p:txBody>
      </p:sp>
      <p:sp>
        <p:nvSpPr>
          <p:cNvPr id="15363" name="Rectangle 3"/>
          <p:cNvSpPr>
            <a:spLocks noGrp="1" noChangeArrowheads="1"/>
          </p:cNvSpPr>
          <p:nvPr>
            <p:ph type="subTitle" idx="1"/>
          </p:nvPr>
        </p:nvSpPr>
        <p:spPr>
          <a:xfrm>
            <a:off x="1473200" y="2514600"/>
            <a:ext cx="6146800" cy="762000"/>
          </a:xfrm>
        </p:spPr>
        <p:txBody>
          <a:bodyPr/>
          <a:lstStyle/>
          <a:p>
            <a:pPr eaLnBrk="1" hangingPunct="1">
              <a:defRPr/>
            </a:pPr>
            <a:r>
              <a:rPr lang="en-US" smtClean="0">
                <a:solidFill>
                  <a:srgbClr val="FF6600"/>
                </a:solidFill>
                <a:latin typeface="Times New Roman" pitchFamily="18" charset="0"/>
              </a:rPr>
              <a:t>MÔN : KĨ THUẬT ( LỚP 4 )</a:t>
            </a:r>
          </a:p>
          <a:p>
            <a:pPr eaLnBrk="1" hangingPunct="1">
              <a:defRPr/>
            </a:pPr>
            <a:endParaRPr lang="en-US" smtClean="0">
              <a:latin typeface="Times New Roman" pitchFamily="18" charset="0"/>
            </a:endParaRPr>
          </a:p>
        </p:txBody>
      </p:sp>
      <p:sp>
        <p:nvSpPr>
          <p:cNvPr id="15364" name="Rectangle 4"/>
          <p:cNvSpPr>
            <a:spLocks noChangeArrowheads="1"/>
          </p:cNvSpPr>
          <p:nvPr/>
        </p:nvSpPr>
        <p:spPr bwMode="auto">
          <a:xfrm>
            <a:off x="762000" y="1524000"/>
            <a:ext cx="7543800" cy="685800"/>
          </a:xfrm>
          <a:prstGeom prst="rect">
            <a:avLst/>
          </a:prstGeom>
          <a:noFill/>
          <a:ln w="9525">
            <a:noFill/>
            <a:miter lim="800000"/>
            <a:headEnd/>
            <a:tailEnd/>
          </a:ln>
        </p:spPr>
        <p:txBody>
          <a:bodyPr/>
          <a:lstStyle/>
          <a:p>
            <a:pPr algn="ctr" eaLnBrk="1" hangingPunct="1"/>
            <a:r>
              <a:rPr lang="en-US" sz="4000" b="1">
                <a:solidFill>
                  <a:srgbClr val="0000FF"/>
                </a:solidFill>
                <a:latin typeface="Times New Roman" pitchFamily="18" charset="0"/>
              </a:rPr>
              <a:t>BÀI 3 : KHÂU THƯỜNG </a:t>
            </a:r>
          </a:p>
          <a:p>
            <a:pPr eaLnBrk="1" hangingPunct="1"/>
            <a:endParaRPr lang="en-US" sz="4000">
              <a:latin typeface="Times New Roman" pitchFamily="18" charset="0"/>
            </a:endParaRPr>
          </a:p>
        </p:txBody>
      </p:sp>
      <p:grpSp>
        <p:nvGrpSpPr>
          <p:cNvPr id="2" name="Group 6"/>
          <p:cNvGrpSpPr>
            <a:grpSpLocks/>
          </p:cNvGrpSpPr>
          <p:nvPr/>
        </p:nvGrpSpPr>
        <p:grpSpPr bwMode="auto">
          <a:xfrm>
            <a:off x="2192338" y="3670300"/>
            <a:ext cx="4208462" cy="2425700"/>
            <a:chOff x="1358" y="6669"/>
            <a:chExt cx="7946" cy="4540"/>
          </a:xfrm>
        </p:grpSpPr>
        <p:sp>
          <p:nvSpPr>
            <p:cNvPr id="4102"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100">
                <a:solidFill>
                  <a:srgbClr val="000000"/>
                </a:solidFill>
                <a:latin typeface="Arial" charset="0"/>
              </a:endParaRPr>
            </a:p>
            <a:p>
              <a:pPr algn="ctr" eaLnBrk="1" hangingPunct="1"/>
              <a:r>
                <a:rPr lang="en-US" sz="1100">
                  <a:solidFill>
                    <a:srgbClr val="000000"/>
                  </a:solidFill>
                  <a:latin typeface="Arial" charset="0"/>
                </a:rPr>
                <a:t>      </a:t>
              </a:r>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a:latin typeface="Arial" charset="0"/>
              </a:endParaRPr>
            </a:p>
          </p:txBody>
        </p:sp>
        <p:grpSp>
          <p:nvGrpSpPr>
            <p:cNvPr id="4103" name="Group 8"/>
            <p:cNvGrpSpPr>
              <a:grpSpLocks/>
            </p:cNvGrpSpPr>
            <p:nvPr/>
          </p:nvGrpSpPr>
          <p:grpSpPr bwMode="auto">
            <a:xfrm>
              <a:off x="2040" y="8701"/>
              <a:ext cx="6810" cy="0"/>
              <a:chOff x="1929" y="6015"/>
              <a:chExt cx="6810" cy="0"/>
            </a:xfrm>
          </p:grpSpPr>
          <p:sp>
            <p:nvSpPr>
              <p:cNvPr id="4104"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4105"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4106"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4107"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4108"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4109"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4110"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4111"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box(in)">
                                      <p:cBhvr>
                                        <p:cTn id="12" dur="500"/>
                                        <p:tgtEl>
                                          <p:spTgt spid="153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5363">
                                            <p:txEl>
                                              <p:pRg st="0" end="0"/>
                                            </p:txEl>
                                          </p:spTgt>
                                        </p:tgtEl>
                                        <p:attrNameLst>
                                          <p:attrName>style.visibility</p:attrName>
                                        </p:attrNameLst>
                                      </p:cBhvr>
                                      <p:to>
                                        <p:strVal val="visible"/>
                                      </p:to>
                                    </p:set>
                                    <p:animEffect transition="in" filter="diamond(in)">
                                      <p:cBhvr>
                                        <p:cTn id="17" dur="2000"/>
                                        <p:tgtEl>
                                          <p:spTgt spid="15363">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linds(horizontal)">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P spid="1536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ChangeArrowheads="1"/>
          </p:cNvSpPr>
          <p:nvPr/>
        </p:nvSpPr>
        <p:spPr bwMode="auto">
          <a:xfrm>
            <a:off x="533400" y="304800"/>
            <a:ext cx="57150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Kết thúc đường khâu</a:t>
            </a:r>
          </a:p>
        </p:txBody>
      </p:sp>
      <p:grpSp>
        <p:nvGrpSpPr>
          <p:cNvPr id="2" name="Group 8"/>
          <p:cNvGrpSpPr>
            <a:grpSpLocks/>
          </p:cNvGrpSpPr>
          <p:nvPr/>
        </p:nvGrpSpPr>
        <p:grpSpPr bwMode="auto">
          <a:xfrm>
            <a:off x="4267200" y="1066800"/>
            <a:ext cx="4597400" cy="2882900"/>
            <a:chOff x="1932" y="1245"/>
            <a:chExt cx="7240" cy="4540"/>
          </a:xfrm>
        </p:grpSpPr>
        <p:grpSp>
          <p:nvGrpSpPr>
            <p:cNvPr id="15369" name="Group 9"/>
            <p:cNvGrpSpPr>
              <a:grpSpLocks/>
            </p:cNvGrpSpPr>
            <p:nvPr/>
          </p:nvGrpSpPr>
          <p:grpSpPr bwMode="auto">
            <a:xfrm>
              <a:off x="1932" y="1245"/>
              <a:ext cx="7240" cy="4540"/>
              <a:chOff x="2271" y="1135"/>
              <a:chExt cx="6248" cy="4540"/>
            </a:xfrm>
          </p:grpSpPr>
          <p:sp>
            <p:nvSpPr>
              <p:cNvPr id="15381"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5382"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5383" name="Group 12"/>
              <p:cNvGrpSpPr>
                <a:grpSpLocks/>
              </p:cNvGrpSpPr>
              <p:nvPr/>
            </p:nvGrpSpPr>
            <p:grpSpPr bwMode="auto">
              <a:xfrm>
                <a:off x="2827" y="3531"/>
                <a:ext cx="5124" cy="113"/>
                <a:chOff x="2827" y="6134"/>
                <a:chExt cx="5124" cy="113"/>
              </a:xfrm>
            </p:grpSpPr>
            <p:sp>
              <p:nvSpPr>
                <p:cNvPr id="15384"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5385"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5386"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5387"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5388"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5389"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5390"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5391"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5392"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5393"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5370" name="Group 23"/>
            <p:cNvGrpSpPr>
              <a:grpSpLocks/>
            </p:cNvGrpSpPr>
            <p:nvPr/>
          </p:nvGrpSpPr>
          <p:grpSpPr bwMode="auto">
            <a:xfrm>
              <a:off x="2093" y="3698"/>
              <a:ext cx="6424" cy="2040"/>
              <a:chOff x="2093" y="3698"/>
              <a:chExt cx="6424" cy="2040"/>
            </a:xfrm>
          </p:grpSpPr>
          <p:sp>
            <p:nvSpPr>
              <p:cNvPr id="15371" name="Line 24"/>
              <p:cNvSpPr>
                <a:spLocks noChangeShapeType="1"/>
              </p:cNvSpPr>
              <p:nvPr/>
            </p:nvSpPr>
            <p:spPr bwMode="auto">
              <a:xfrm flipH="1">
                <a:off x="7859" y="3698"/>
                <a:ext cx="658" cy="0"/>
              </a:xfrm>
              <a:prstGeom prst="line">
                <a:avLst/>
              </a:prstGeom>
              <a:noFill/>
              <a:ln w="19050">
                <a:solidFill>
                  <a:srgbClr val="FF0000"/>
                </a:solidFill>
                <a:round/>
                <a:headEnd/>
                <a:tailEnd/>
              </a:ln>
            </p:spPr>
            <p:txBody>
              <a:bodyPr/>
              <a:lstStyle/>
              <a:p>
                <a:endParaRPr lang="en-US"/>
              </a:p>
            </p:txBody>
          </p:sp>
          <p:sp>
            <p:nvSpPr>
              <p:cNvPr id="15372" name="Line 25"/>
              <p:cNvSpPr>
                <a:spLocks noChangeShapeType="1"/>
              </p:cNvSpPr>
              <p:nvPr/>
            </p:nvSpPr>
            <p:spPr bwMode="auto">
              <a:xfrm flipH="1">
                <a:off x="2576" y="3698"/>
                <a:ext cx="658" cy="0"/>
              </a:xfrm>
              <a:prstGeom prst="line">
                <a:avLst/>
              </a:prstGeom>
              <a:noFill/>
              <a:ln w="19050">
                <a:solidFill>
                  <a:srgbClr val="FF0000"/>
                </a:solidFill>
                <a:round/>
                <a:headEnd/>
                <a:tailEnd/>
              </a:ln>
            </p:spPr>
            <p:txBody>
              <a:bodyPr/>
              <a:lstStyle/>
              <a:p>
                <a:endParaRPr lang="en-US"/>
              </a:p>
            </p:txBody>
          </p:sp>
          <p:sp>
            <p:nvSpPr>
              <p:cNvPr id="15373" name="Line 26"/>
              <p:cNvSpPr>
                <a:spLocks noChangeShapeType="1"/>
              </p:cNvSpPr>
              <p:nvPr/>
            </p:nvSpPr>
            <p:spPr bwMode="auto">
              <a:xfrm flipH="1">
                <a:off x="3906" y="3698"/>
                <a:ext cx="658" cy="0"/>
              </a:xfrm>
              <a:prstGeom prst="line">
                <a:avLst/>
              </a:prstGeom>
              <a:noFill/>
              <a:ln w="19050">
                <a:solidFill>
                  <a:srgbClr val="FF0000"/>
                </a:solidFill>
                <a:round/>
                <a:headEnd/>
                <a:tailEnd/>
              </a:ln>
            </p:spPr>
            <p:txBody>
              <a:bodyPr/>
              <a:lstStyle/>
              <a:p>
                <a:endParaRPr lang="en-US"/>
              </a:p>
            </p:txBody>
          </p:sp>
          <p:sp>
            <p:nvSpPr>
              <p:cNvPr id="15374" name="Line 27"/>
              <p:cNvSpPr>
                <a:spLocks noChangeShapeType="1"/>
              </p:cNvSpPr>
              <p:nvPr/>
            </p:nvSpPr>
            <p:spPr bwMode="auto">
              <a:xfrm flipH="1">
                <a:off x="5223" y="3698"/>
                <a:ext cx="658" cy="0"/>
              </a:xfrm>
              <a:prstGeom prst="line">
                <a:avLst/>
              </a:prstGeom>
              <a:noFill/>
              <a:ln w="19050">
                <a:solidFill>
                  <a:srgbClr val="FF0000"/>
                </a:solidFill>
                <a:round/>
                <a:headEnd/>
                <a:tailEnd/>
              </a:ln>
            </p:spPr>
            <p:txBody>
              <a:bodyPr/>
              <a:lstStyle/>
              <a:p>
                <a:endParaRPr lang="en-US"/>
              </a:p>
            </p:txBody>
          </p:sp>
          <p:sp>
            <p:nvSpPr>
              <p:cNvPr id="15375" name="Line 28"/>
              <p:cNvSpPr>
                <a:spLocks noChangeShapeType="1"/>
              </p:cNvSpPr>
              <p:nvPr/>
            </p:nvSpPr>
            <p:spPr bwMode="auto">
              <a:xfrm flipH="1">
                <a:off x="6531" y="3698"/>
                <a:ext cx="658" cy="0"/>
              </a:xfrm>
              <a:prstGeom prst="line">
                <a:avLst/>
              </a:prstGeom>
              <a:noFill/>
              <a:ln w="19050">
                <a:solidFill>
                  <a:srgbClr val="FF0000"/>
                </a:solidFill>
                <a:round/>
                <a:headEnd/>
                <a:tailEnd/>
              </a:ln>
            </p:spPr>
            <p:txBody>
              <a:bodyPr/>
              <a:lstStyle/>
              <a:p>
                <a:endParaRPr lang="en-US"/>
              </a:p>
            </p:txBody>
          </p:sp>
          <p:grpSp>
            <p:nvGrpSpPr>
              <p:cNvPr id="15376" name="Group 29"/>
              <p:cNvGrpSpPr>
                <a:grpSpLocks/>
              </p:cNvGrpSpPr>
              <p:nvPr/>
            </p:nvGrpSpPr>
            <p:grpSpPr bwMode="auto">
              <a:xfrm>
                <a:off x="2093" y="3705"/>
                <a:ext cx="4395" cy="2033"/>
                <a:chOff x="2093" y="3705"/>
                <a:chExt cx="4395" cy="2033"/>
              </a:xfrm>
            </p:grpSpPr>
            <p:sp>
              <p:nvSpPr>
                <p:cNvPr id="15377" name="Freeform 30"/>
                <p:cNvSpPr>
                  <a:spLocks/>
                </p:cNvSpPr>
                <p:nvPr/>
              </p:nvSpPr>
              <p:spPr bwMode="auto">
                <a:xfrm>
                  <a:off x="2558" y="3705"/>
                  <a:ext cx="3502" cy="443"/>
                </a:xfrm>
                <a:custGeom>
                  <a:avLst/>
                  <a:gdLst>
                    <a:gd name="T0" fmla="*/ 7 w 3502"/>
                    <a:gd name="T1" fmla="*/ 0 h 443"/>
                    <a:gd name="T2" fmla="*/ 3427 w 3502"/>
                    <a:gd name="T3" fmla="*/ 293 h 443"/>
                    <a:gd name="T4" fmla="*/ 3487 w 3502"/>
                    <a:gd name="T5" fmla="*/ 323 h 443"/>
                    <a:gd name="T6" fmla="*/ 3502 w 3502"/>
                    <a:gd name="T7" fmla="*/ 390 h 443"/>
                    <a:gd name="T8" fmla="*/ 3465 w 3502"/>
                    <a:gd name="T9" fmla="*/ 428 h 443"/>
                    <a:gd name="T10" fmla="*/ 3397 w 3502"/>
                    <a:gd name="T11" fmla="*/ 443 h 443"/>
                    <a:gd name="T12" fmla="*/ 3285 w 3502"/>
                    <a:gd name="T13" fmla="*/ 443 h 443"/>
                    <a:gd name="T14" fmla="*/ 3187 w 3502"/>
                    <a:gd name="T15" fmla="*/ 435 h 443"/>
                    <a:gd name="T16" fmla="*/ 3007 w 3502"/>
                    <a:gd name="T17" fmla="*/ 420 h 443"/>
                    <a:gd name="T18" fmla="*/ 0 w 3502"/>
                    <a:gd name="T19" fmla="*/ 45 h 443"/>
                    <a:gd name="T20" fmla="*/ 7 w 3502"/>
                    <a:gd name="T21" fmla="*/ 0 h 4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02"/>
                    <a:gd name="T34" fmla="*/ 0 h 443"/>
                    <a:gd name="T35" fmla="*/ 3502 w 3502"/>
                    <a:gd name="T36" fmla="*/ 443 h 4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02" h="443">
                      <a:moveTo>
                        <a:pt x="7" y="0"/>
                      </a:moveTo>
                      <a:lnTo>
                        <a:pt x="3427" y="293"/>
                      </a:lnTo>
                      <a:lnTo>
                        <a:pt x="3487" y="323"/>
                      </a:lnTo>
                      <a:lnTo>
                        <a:pt x="3502" y="390"/>
                      </a:lnTo>
                      <a:lnTo>
                        <a:pt x="3465" y="428"/>
                      </a:lnTo>
                      <a:lnTo>
                        <a:pt x="3397" y="443"/>
                      </a:lnTo>
                      <a:lnTo>
                        <a:pt x="3285" y="443"/>
                      </a:lnTo>
                      <a:lnTo>
                        <a:pt x="3187" y="435"/>
                      </a:lnTo>
                      <a:lnTo>
                        <a:pt x="3007" y="420"/>
                      </a:lnTo>
                      <a:lnTo>
                        <a:pt x="0" y="45"/>
                      </a:lnTo>
                      <a:lnTo>
                        <a:pt x="7" y="0"/>
                      </a:lnTo>
                      <a:close/>
                    </a:path>
                  </a:pathLst>
                </a:custGeom>
                <a:solidFill>
                  <a:srgbClr val="C0C0C0"/>
                </a:solidFill>
                <a:ln w="9525">
                  <a:solidFill>
                    <a:srgbClr val="000000"/>
                  </a:solidFill>
                  <a:round/>
                  <a:headEnd/>
                  <a:tailEnd/>
                </a:ln>
              </p:spPr>
              <p:txBody>
                <a:bodyPr/>
                <a:lstStyle/>
                <a:p>
                  <a:endParaRPr lang="en-US"/>
                </a:p>
              </p:txBody>
            </p:sp>
            <p:sp>
              <p:nvSpPr>
                <p:cNvPr id="15378" name="Freeform 31"/>
                <p:cNvSpPr>
                  <a:spLocks/>
                </p:cNvSpPr>
                <p:nvPr/>
              </p:nvSpPr>
              <p:spPr bwMode="auto">
                <a:xfrm>
                  <a:off x="5693" y="4020"/>
                  <a:ext cx="277" cy="75"/>
                </a:xfrm>
                <a:custGeom>
                  <a:avLst/>
                  <a:gdLst>
                    <a:gd name="T0" fmla="*/ 0 w 277"/>
                    <a:gd name="T1" fmla="*/ 23 h 75"/>
                    <a:gd name="T2" fmla="*/ 150 w 277"/>
                    <a:gd name="T3" fmla="*/ 60 h 75"/>
                    <a:gd name="T4" fmla="*/ 210 w 277"/>
                    <a:gd name="T5" fmla="*/ 68 h 75"/>
                    <a:gd name="T6" fmla="*/ 255 w 277"/>
                    <a:gd name="T7" fmla="*/ 75 h 75"/>
                    <a:gd name="T8" fmla="*/ 277 w 277"/>
                    <a:gd name="T9" fmla="*/ 53 h 75"/>
                    <a:gd name="T10" fmla="*/ 262 w 277"/>
                    <a:gd name="T11" fmla="*/ 15 h 75"/>
                    <a:gd name="T12" fmla="*/ 157 w 277"/>
                    <a:gd name="T13" fmla="*/ 0 h 75"/>
                    <a:gd name="T14" fmla="*/ 0 w 277"/>
                    <a:gd name="T15" fmla="*/ 23 h 75"/>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75"/>
                    <a:gd name="T26" fmla="*/ 277 w 277"/>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75">
                      <a:moveTo>
                        <a:pt x="0" y="23"/>
                      </a:moveTo>
                      <a:lnTo>
                        <a:pt x="150" y="60"/>
                      </a:lnTo>
                      <a:lnTo>
                        <a:pt x="210" y="68"/>
                      </a:lnTo>
                      <a:lnTo>
                        <a:pt x="255" y="75"/>
                      </a:lnTo>
                      <a:lnTo>
                        <a:pt x="277" y="53"/>
                      </a:lnTo>
                      <a:lnTo>
                        <a:pt x="262" y="15"/>
                      </a:lnTo>
                      <a:lnTo>
                        <a:pt x="157" y="0"/>
                      </a:lnTo>
                      <a:lnTo>
                        <a:pt x="0" y="23"/>
                      </a:lnTo>
                      <a:close/>
                    </a:path>
                  </a:pathLst>
                </a:custGeom>
                <a:solidFill>
                  <a:srgbClr val="FFFFFF"/>
                </a:solidFill>
                <a:ln w="9525">
                  <a:solidFill>
                    <a:srgbClr val="000000"/>
                  </a:solidFill>
                  <a:round/>
                  <a:headEnd/>
                  <a:tailEnd/>
                </a:ln>
              </p:spPr>
              <p:txBody>
                <a:bodyPr/>
                <a:lstStyle/>
                <a:p>
                  <a:endParaRPr lang="en-US"/>
                </a:p>
              </p:txBody>
            </p:sp>
            <p:sp>
              <p:nvSpPr>
                <p:cNvPr id="15379" name="Freeform 32"/>
                <p:cNvSpPr>
                  <a:spLocks/>
                </p:cNvSpPr>
                <p:nvPr/>
              </p:nvSpPr>
              <p:spPr bwMode="auto">
                <a:xfrm>
                  <a:off x="5895" y="4065"/>
                  <a:ext cx="593" cy="1673"/>
                </a:xfrm>
                <a:custGeom>
                  <a:avLst/>
                  <a:gdLst>
                    <a:gd name="T0" fmla="*/ 0 w 593"/>
                    <a:gd name="T1" fmla="*/ 0 h 1673"/>
                    <a:gd name="T2" fmla="*/ 90 w 593"/>
                    <a:gd name="T3" fmla="*/ 45 h 1673"/>
                    <a:gd name="T4" fmla="*/ 158 w 593"/>
                    <a:gd name="T5" fmla="*/ 105 h 1673"/>
                    <a:gd name="T6" fmla="*/ 203 w 593"/>
                    <a:gd name="T7" fmla="*/ 158 h 1673"/>
                    <a:gd name="T8" fmla="*/ 240 w 593"/>
                    <a:gd name="T9" fmla="*/ 233 h 1673"/>
                    <a:gd name="T10" fmla="*/ 255 w 593"/>
                    <a:gd name="T11" fmla="*/ 345 h 1673"/>
                    <a:gd name="T12" fmla="*/ 225 w 593"/>
                    <a:gd name="T13" fmla="*/ 510 h 1673"/>
                    <a:gd name="T14" fmla="*/ 180 w 593"/>
                    <a:gd name="T15" fmla="*/ 675 h 1673"/>
                    <a:gd name="T16" fmla="*/ 143 w 593"/>
                    <a:gd name="T17" fmla="*/ 810 h 1673"/>
                    <a:gd name="T18" fmla="*/ 143 w 593"/>
                    <a:gd name="T19" fmla="*/ 938 h 1673"/>
                    <a:gd name="T20" fmla="*/ 195 w 593"/>
                    <a:gd name="T21" fmla="*/ 1020 h 1673"/>
                    <a:gd name="T22" fmla="*/ 248 w 593"/>
                    <a:gd name="T23" fmla="*/ 1110 h 1673"/>
                    <a:gd name="T24" fmla="*/ 330 w 593"/>
                    <a:gd name="T25" fmla="*/ 1193 h 1673"/>
                    <a:gd name="T26" fmla="*/ 420 w 593"/>
                    <a:gd name="T27" fmla="*/ 1268 h 1673"/>
                    <a:gd name="T28" fmla="*/ 465 w 593"/>
                    <a:gd name="T29" fmla="*/ 1305 h 1673"/>
                    <a:gd name="T30" fmla="*/ 525 w 593"/>
                    <a:gd name="T31" fmla="*/ 1343 h 1673"/>
                    <a:gd name="T32" fmla="*/ 578 w 593"/>
                    <a:gd name="T33" fmla="*/ 1380 h 1673"/>
                    <a:gd name="T34" fmla="*/ 593 w 593"/>
                    <a:gd name="T35" fmla="*/ 1448 h 1673"/>
                    <a:gd name="T36" fmla="*/ 570 w 593"/>
                    <a:gd name="T37" fmla="*/ 1560 h 1673"/>
                    <a:gd name="T38" fmla="*/ 518 w 593"/>
                    <a:gd name="T39" fmla="*/ 1673 h 1673"/>
                    <a:gd name="T40" fmla="*/ 495 w 593"/>
                    <a:gd name="T41" fmla="*/ 1673 h 167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93"/>
                    <a:gd name="T64" fmla="*/ 0 h 1673"/>
                    <a:gd name="T65" fmla="*/ 593 w 593"/>
                    <a:gd name="T66" fmla="*/ 1673 h 167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93" h="1673">
                      <a:moveTo>
                        <a:pt x="0" y="0"/>
                      </a:moveTo>
                      <a:lnTo>
                        <a:pt x="90" y="45"/>
                      </a:lnTo>
                      <a:lnTo>
                        <a:pt x="158" y="105"/>
                      </a:lnTo>
                      <a:lnTo>
                        <a:pt x="203" y="158"/>
                      </a:lnTo>
                      <a:lnTo>
                        <a:pt x="240" y="233"/>
                      </a:lnTo>
                      <a:lnTo>
                        <a:pt x="255" y="345"/>
                      </a:lnTo>
                      <a:lnTo>
                        <a:pt x="225" y="510"/>
                      </a:lnTo>
                      <a:lnTo>
                        <a:pt x="180" y="675"/>
                      </a:lnTo>
                      <a:lnTo>
                        <a:pt x="143" y="810"/>
                      </a:lnTo>
                      <a:lnTo>
                        <a:pt x="143" y="938"/>
                      </a:lnTo>
                      <a:lnTo>
                        <a:pt x="195" y="1020"/>
                      </a:lnTo>
                      <a:lnTo>
                        <a:pt x="248" y="1110"/>
                      </a:lnTo>
                      <a:lnTo>
                        <a:pt x="330" y="1193"/>
                      </a:lnTo>
                      <a:lnTo>
                        <a:pt x="420" y="1268"/>
                      </a:lnTo>
                      <a:lnTo>
                        <a:pt x="465" y="1305"/>
                      </a:lnTo>
                      <a:lnTo>
                        <a:pt x="525" y="1343"/>
                      </a:lnTo>
                      <a:lnTo>
                        <a:pt x="578" y="1380"/>
                      </a:lnTo>
                      <a:lnTo>
                        <a:pt x="593" y="1448"/>
                      </a:lnTo>
                      <a:lnTo>
                        <a:pt x="570" y="1560"/>
                      </a:lnTo>
                      <a:lnTo>
                        <a:pt x="518" y="1673"/>
                      </a:lnTo>
                      <a:lnTo>
                        <a:pt x="495" y="1673"/>
                      </a:lnTo>
                    </a:path>
                  </a:pathLst>
                </a:custGeom>
                <a:noFill/>
                <a:ln w="19050">
                  <a:solidFill>
                    <a:srgbClr val="FF0000"/>
                  </a:solidFill>
                  <a:round/>
                  <a:headEnd/>
                  <a:tailEnd/>
                </a:ln>
              </p:spPr>
              <p:txBody>
                <a:bodyPr/>
                <a:lstStyle/>
                <a:p>
                  <a:endParaRPr lang="en-US"/>
                </a:p>
              </p:txBody>
            </p:sp>
            <p:sp>
              <p:nvSpPr>
                <p:cNvPr id="15380" name="Freeform 33"/>
                <p:cNvSpPr>
                  <a:spLocks/>
                </p:cNvSpPr>
                <p:nvPr/>
              </p:nvSpPr>
              <p:spPr bwMode="auto">
                <a:xfrm>
                  <a:off x="2093" y="3810"/>
                  <a:ext cx="3840" cy="1815"/>
                </a:xfrm>
                <a:custGeom>
                  <a:avLst/>
                  <a:gdLst>
                    <a:gd name="T0" fmla="*/ 3716 w 3840"/>
                    <a:gd name="T1" fmla="*/ 338 h 1815"/>
                    <a:gd name="T2" fmla="*/ 3630 w 3840"/>
                    <a:gd name="T3" fmla="*/ 405 h 1815"/>
                    <a:gd name="T4" fmla="*/ 3577 w 3840"/>
                    <a:gd name="T5" fmla="*/ 518 h 1815"/>
                    <a:gd name="T6" fmla="*/ 3577 w 3840"/>
                    <a:gd name="T7" fmla="*/ 623 h 1815"/>
                    <a:gd name="T8" fmla="*/ 3607 w 3840"/>
                    <a:gd name="T9" fmla="*/ 848 h 1815"/>
                    <a:gd name="T10" fmla="*/ 3630 w 3840"/>
                    <a:gd name="T11" fmla="*/ 945 h 1815"/>
                    <a:gd name="T12" fmla="*/ 3705 w 3840"/>
                    <a:gd name="T13" fmla="*/ 1215 h 1815"/>
                    <a:gd name="T14" fmla="*/ 3825 w 3840"/>
                    <a:gd name="T15" fmla="*/ 1425 h 1815"/>
                    <a:gd name="T16" fmla="*/ 3840 w 3840"/>
                    <a:gd name="T17" fmla="*/ 1530 h 1815"/>
                    <a:gd name="T18" fmla="*/ 3810 w 3840"/>
                    <a:gd name="T19" fmla="*/ 1628 h 1815"/>
                    <a:gd name="T20" fmla="*/ 3787 w 3840"/>
                    <a:gd name="T21" fmla="*/ 1688 h 1815"/>
                    <a:gd name="T22" fmla="*/ 3720 w 3840"/>
                    <a:gd name="T23" fmla="*/ 1763 h 1815"/>
                    <a:gd name="T24" fmla="*/ 3630 w 3840"/>
                    <a:gd name="T25" fmla="*/ 1808 h 1815"/>
                    <a:gd name="T26" fmla="*/ 3525 w 3840"/>
                    <a:gd name="T27" fmla="*/ 1815 h 1815"/>
                    <a:gd name="T28" fmla="*/ 3405 w 3840"/>
                    <a:gd name="T29" fmla="*/ 1793 h 1815"/>
                    <a:gd name="T30" fmla="*/ 3247 w 3840"/>
                    <a:gd name="T31" fmla="*/ 1770 h 1815"/>
                    <a:gd name="T32" fmla="*/ 2662 w 3840"/>
                    <a:gd name="T33" fmla="*/ 1665 h 1815"/>
                    <a:gd name="T34" fmla="*/ 2400 w 3840"/>
                    <a:gd name="T35" fmla="*/ 1613 h 1815"/>
                    <a:gd name="T36" fmla="*/ 1972 w 3840"/>
                    <a:gd name="T37" fmla="*/ 1463 h 1815"/>
                    <a:gd name="T38" fmla="*/ 1642 w 3840"/>
                    <a:gd name="T39" fmla="*/ 1298 h 1815"/>
                    <a:gd name="T40" fmla="*/ 1492 w 3840"/>
                    <a:gd name="T41" fmla="*/ 1208 h 1815"/>
                    <a:gd name="T42" fmla="*/ 1305 w 3840"/>
                    <a:gd name="T43" fmla="*/ 1095 h 1815"/>
                    <a:gd name="T44" fmla="*/ 1095 w 3840"/>
                    <a:gd name="T45" fmla="*/ 968 h 1815"/>
                    <a:gd name="T46" fmla="*/ 787 w 3840"/>
                    <a:gd name="T47" fmla="*/ 780 h 1815"/>
                    <a:gd name="T48" fmla="*/ 607 w 3840"/>
                    <a:gd name="T49" fmla="*/ 630 h 1815"/>
                    <a:gd name="T50" fmla="*/ 442 w 3840"/>
                    <a:gd name="T51" fmla="*/ 465 h 1815"/>
                    <a:gd name="T52" fmla="*/ 360 w 3840"/>
                    <a:gd name="T53" fmla="*/ 360 h 1815"/>
                    <a:gd name="T54" fmla="*/ 270 w 3840"/>
                    <a:gd name="T55" fmla="*/ 255 h 1815"/>
                    <a:gd name="T56" fmla="*/ 0 w 3840"/>
                    <a:gd name="T57" fmla="*/ 0 h 181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840"/>
                    <a:gd name="T88" fmla="*/ 0 h 1815"/>
                    <a:gd name="T89" fmla="*/ 3840 w 3840"/>
                    <a:gd name="T90" fmla="*/ 1815 h 181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840" h="1815">
                      <a:moveTo>
                        <a:pt x="3716" y="338"/>
                      </a:moveTo>
                      <a:lnTo>
                        <a:pt x="3630" y="405"/>
                      </a:lnTo>
                      <a:lnTo>
                        <a:pt x="3577" y="518"/>
                      </a:lnTo>
                      <a:lnTo>
                        <a:pt x="3577" y="623"/>
                      </a:lnTo>
                      <a:lnTo>
                        <a:pt x="3607" y="848"/>
                      </a:lnTo>
                      <a:lnTo>
                        <a:pt x="3630" y="945"/>
                      </a:lnTo>
                      <a:lnTo>
                        <a:pt x="3705" y="1215"/>
                      </a:lnTo>
                      <a:lnTo>
                        <a:pt x="3825" y="1425"/>
                      </a:lnTo>
                      <a:lnTo>
                        <a:pt x="3840" y="1530"/>
                      </a:lnTo>
                      <a:lnTo>
                        <a:pt x="3810" y="1628"/>
                      </a:lnTo>
                      <a:lnTo>
                        <a:pt x="3787" y="1688"/>
                      </a:lnTo>
                      <a:lnTo>
                        <a:pt x="3720" y="1763"/>
                      </a:lnTo>
                      <a:lnTo>
                        <a:pt x="3630" y="1808"/>
                      </a:lnTo>
                      <a:lnTo>
                        <a:pt x="3525" y="1815"/>
                      </a:lnTo>
                      <a:lnTo>
                        <a:pt x="3405" y="1793"/>
                      </a:lnTo>
                      <a:lnTo>
                        <a:pt x="3247" y="1770"/>
                      </a:lnTo>
                      <a:lnTo>
                        <a:pt x="2662" y="1665"/>
                      </a:lnTo>
                      <a:lnTo>
                        <a:pt x="2400" y="1613"/>
                      </a:lnTo>
                      <a:lnTo>
                        <a:pt x="1972" y="1463"/>
                      </a:lnTo>
                      <a:lnTo>
                        <a:pt x="1642" y="1298"/>
                      </a:lnTo>
                      <a:lnTo>
                        <a:pt x="1492" y="1208"/>
                      </a:lnTo>
                      <a:lnTo>
                        <a:pt x="1305" y="1095"/>
                      </a:lnTo>
                      <a:lnTo>
                        <a:pt x="1095" y="968"/>
                      </a:lnTo>
                      <a:lnTo>
                        <a:pt x="787" y="780"/>
                      </a:lnTo>
                      <a:lnTo>
                        <a:pt x="607" y="630"/>
                      </a:lnTo>
                      <a:lnTo>
                        <a:pt x="442" y="465"/>
                      </a:lnTo>
                      <a:lnTo>
                        <a:pt x="360" y="360"/>
                      </a:lnTo>
                      <a:lnTo>
                        <a:pt x="270" y="255"/>
                      </a:lnTo>
                      <a:lnTo>
                        <a:pt x="0" y="0"/>
                      </a:lnTo>
                    </a:path>
                  </a:pathLst>
                </a:custGeom>
                <a:noFill/>
                <a:ln w="19050">
                  <a:solidFill>
                    <a:srgbClr val="FF0000"/>
                  </a:solidFill>
                  <a:round/>
                  <a:headEnd/>
                  <a:tailEnd/>
                </a:ln>
              </p:spPr>
              <p:txBody>
                <a:bodyPr/>
                <a:lstStyle/>
                <a:p>
                  <a:endParaRPr lang="en-US"/>
                </a:p>
              </p:txBody>
            </p:sp>
          </p:grpSp>
        </p:grpSp>
      </p:grpSp>
      <p:sp>
        <p:nvSpPr>
          <p:cNvPr id="69666" name="Text Box 34"/>
          <p:cNvSpPr txBox="1">
            <a:spLocks noChangeArrowheads="1"/>
          </p:cNvSpPr>
          <p:nvPr/>
        </p:nvSpPr>
        <p:spPr bwMode="auto">
          <a:xfrm>
            <a:off x="5410200" y="41148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a) Khâu lại mũi</a:t>
            </a:r>
          </a:p>
        </p:txBody>
      </p:sp>
      <p:sp>
        <p:nvSpPr>
          <p:cNvPr id="69667" name="AutoShape 35"/>
          <p:cNvSpPr>
            <a:spLocks noChangeArrowheads="1"/>
          </p:cNvSpPr>
          <p:nvPr/>
        </p:nvSpPr>
        <p:spPr bwMode="auto">
          <a:xfrm>
            <a:off x="2819400" y="4800600"/>
            <a:ext cx="3657600" cy="1828800"/>
          </a:xfrm>
          <a:prstGeom prst="wedgeEllipseCallout">
            <a:avLst>
              <a:gd name="adj1" fmla="val 5468"/>
              <a:gd name="adj2" fmla="val -134634"/>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nào? </a:t>
            </a:r>
          </a:p>
        </p:txBody>
      </p:sp>
      <p:sp>
        <p:nvSpPr>
          <p:cNvPr id="69668" name="AutoShape 36"/>
          <p:cNvSpPr>
            <a:spLocks noChangeArrowheads="1"/>
          </p:cNvSpPr>
          <p:nvPr/>
        </p:nvSpPr>
        <p:spPr bwMode="auto">
          <a:xfrm>
            <a:off x="762000" y="990600"/>
            <a:ext cx="2362200" cy="4724400"/>
          </a:xfrm>
          <a:prstGeom prst="wedgeEllipseCallout">
            <a:avLst>
              <a:gd name="adj1" fmla="val 88574"/>
              <a:gd name="adj2" fmla="val -15255"/>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ta phải kết thúc đường khâu. </a:t>
            </a:r>
          </a:p>
        </p:txBody>
      </p:sp>
      <p:sp>
        <p:nvSpPr>
          <p:cNvPr id="69670" name="AutoShape 38"/>
          <p:cNvSpPr>
            <a:spLocks noChangeArrowheads="1"/>
          </p:cNvSpPr>
          <p:nvPr/>
        </p:nvSpPr>
        <p:spPr bwMode="auto">
          <a:xfrm>
            <a:off x="228600" y="838200"/>
            <a:ext cx="2209800" cy="4267200"/>
          </a:xfrm>
          <a:prstGeom prst="wedgeEllipseCallout">
            <a:avLst>
              <a:gd name="adj1" fmla="val 119829"/>
              <a:gd name="adj2" fmla="val -1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dấu ta phải làm gì?</a:t>
            </a:r>
          </a:p>
        </p:txBody>
      </p:sp>
      <p:sp>
        <p:nvSpPr>
          <p:cNvPr id="69671" name="AutoShape 39"/>
          <p:cNvSpPr>
            <a:spLocks noChangeArrowheads="1"/>
          </p:cNvSpPr>
          <p:nvPr/>
        </p:nvSpPr>
        <p:spPr bwMode="auto">
          <a:xfrm>
            <a:off x="2590800" y="4876800"/>
            <a:ext cx="5029200" cy="1828800"/>
          </a:xfrm>
          <a:prstGeom prst="wedgeEllipseCallout">
            <a:avLst>
              <a:gd name="adj1" fmla="val -8995"/>
              <a:gd name="adj2" fmla="val -159375"/>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lùi lại một mũi và xuống kim.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9666"/>
                                        </p:tgtEl>
                                        <p:attrNameLst>
                                          <p:attrName>style.visibility</p:attrName>
                                        </p:attrNameLst>
                                      </p:cBhvr>
                                      <p:to>
                                        <p:strVal val="visible"/>
                                      </p:to>
                                    </p:set>
                                    <p:anim calcmode="lin" valueType="num">
                                      <p:cBhvr additive="base">
                                        <p:cTn id="11" dur="500" fill="hold"/>
                                        <p:tgtEl>
                                          <p:spTgt spid="69666"/>
                                        </p:tgtEl>
                                        <p:attrNameLst>
                                          <p:attrName>ppt_x</p:attrName>
                                        </p:attrNameLst>
                                      </p:cBhvr>
                                      <p:tavLst>
                                        <p:tav tm="0">
                                          <p:val>
                                            <p:strVal val="#ppt_x"/>
                                          </p:val>
                                        </p:tav>
                                        <p:tav tm="100000">
                                          <p:val>
                                            <p:strVal val="#ppt_x"/>
                                          </p:val>
                                        </p:tav>
                                      </p:tavLst>
                                    </p:anim>
                                    <p:anim calcmode="lin" valueType="num">
                                      <p:cBhvr additive="base">
                                        <p:cTn id="12" dur="500" fill="hold"/>
                                        <p:tgtEl>
                                          <p:spTgt spid="6966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70"/>
                                        </p:tgtEl>
                                        <p:attrNameLst>
                                          <p:attrName>style.visibility</p:attrName>
                                        </p:attrNameLst>
                                      </p:cBhvr>
                                      <p:to>
                                        <p:strVal val="visible"/>
                                      </p:to>
                                    </p:set>
                                    <p:animEffect transition="in" filter="box(in)">
                                      <p:cBhvr>
                                        <p:cTn id="17" dur="500"/>
                                        <p:tgtEl>
                                          <p:spTgt spid="696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69670"/>
                                        </p:tgtEl>
                                      </p:cBhvr>
                                    </p:animEffect>
                                    <p:set>
                                      <p:cBhvr>
                                        <p:cTn id="22" dur="1" fill="hold">
                                          <p:stCondLst>
                                            <p:cond delay="499"/>
                                          </p:stCondLst>
                                        </p:cTn>
                                        <p:tgtEl>
                                          <p:spTgt spid="6967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68"/>
                                        </p:tgtEl>
                                        <p:attrNameLst>
                                          <p:attrName>style.visibility</p:attrName>
                                        </p:attrNameLst>
                                      </p:cBhvr>
                                      <p:to>
                                        <p:strVal val="visible"/>
                                      </p:to>
                                    </p:set>
                                    <p:animEffect transition="in" filter="box(in)">
                                      <p:cBhvr>
                                        <p:cTn id="27" dur="500"/>
                                        <p:tgtEl>
                                          <p:spTgt spid="696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9667"/>
                                        </p:tgtEl>
                                        <p:attrNameLst>
                                          <p:attrName>style.visibility</p:attrName>
                                        </p:attrNameLst>
                                      </p:cBhvr>
                                      <p:to>
                                        <p:strVal val="visible"/>
                                      </p:to>
                                    </p:set>
                                    <p:animEffect transition="in" filter="box(in)">
                                      <p:cBhvr>
                                        <p:cTn id="32" dur="500"/>
                                        <p:tgtEl>
                                          <p:spTgt spid="6966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69667"/>
                                        </p:tgtEl>
                                      </p:cBhvr>
                                    </p:animEffect>
                                    <p:set>
                                      <p:cBhvr>
                                        <p:cTn id="37" dur="1" fill="hold">
                                          <p:stCondLst>
                                            <p:cond delay="499"/>
                                          </p:stCondLst>
                                        </p:cTn>
                                        <p:tgtEl>
                                          <p:spTgt spid="6966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9671"/>
                                        </p:tgtEl>
                                        <p:attrNameLst>
                                          <p:attrName>style.visibility</p:attrName>
                                        </p:attrNameLst>
                                      </p:cBhvr>
                                      <p:to>
                                        <p:strVal val="visible"/>
                                      </p:to>
                                    </p:set>
                                    <p:animEffect transition="in" filter="box(in)">
                                      <p:cBhvr>
                                        <p:cTn id="42" dur="500"/>
                                        <p:tgtEl>
                                          <p:spTgt spid="69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6" grpId="0"/>
      <p:bldP spid="69667" grpId="0" animBg="1"/>
      <p:bldP spid="69667" grpId="1" animBg="1"/>
      <p:bldP spid="69668" grpId="0" animBg="1"/>
      <p:bldP spid="69670" grpId="0" animBg="1"/>
      <p:bldP spid="69670" grpId="1" animBg="1"/>
      <p:bldP spid="6967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457200" y="76200"/>
            <a:ext cx="57150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Kết thúc đường khâu</a:t>
            </a:r>
          </a:p>
        </p:txBody>
      </p:sp>
      <p:grpSp>
        <p:nvGrpSpPr>
          <p:cNvPr id="2" name="Group 7"/>
          <p:cNvGrpSpPr>
            <a:grpSpLocks/>
          </p:cNvGrpSpPr>
          <p:nvPr/>
        </p:nvGrpSpPr>
        <p:grpSpPr bwMode="auto">
          <a:xfrm>
            <a:off x="304800" y="762000"/>
            <a:ext cx="6294438" cy="2882900"/>
            <a:chOff x="1130" y="11641"/>
            <a:chExt cx="9912" cy="4540"/>
          </a:xfrm>
        </p:grpSpPr>
        <p:grpSp>
          <p:nvGrpSpPr>
            <p:cNvPr id="16414" name="Group 8"/>
            <p:cNvGrpSpPr>
              <a:grpSpLocks/>
            </p:cNvGrpSpPr>
            <p:nvPr/>
          </p:nvGrpSpPr>
          <p:grpSpPr bwMode="auto">
            <a:xfrm>
              <a:off x="1130" y="11641"/>
              <a:ext cx="9912" cy="4540"/>
              <a:chOff x="1130" y="11641"/>
              <a:chExt cx="9912" cy="4540"/>
            </a:xfrm>
          </p:grpSpPr>
          <p:grpSp>
            <p:nvGrpSpPr>
              <p:cNvPr id="16417" name="Group 9"/>
              <p:cNvGrpSpPr>
                <a:grpSpLocks/>
              </p:cNvGrpSpPr>
              <p:nvPr/>
            </p:nvGrpSpPr>
            <p:grpSpPr bwMode="auto">
              <a:xfrm>
                <a:off x="1130" y="11641"/>
                <a:ext cx="7946" cy="4540"/>
                <a:chOff x="1247" y="11189"/>
                <a:chExt cx="7946" cy="4540"/>
              </a:xfrm>
            </p:grpSpPr>
            <p:sp>
              <p:nvSpPr>
                <p:cNvPr id="16421" name="Rectangle 10"/>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22" name="Group 11"/>
                <p:cNvGrpSpPr>
                  <a:grpSpLocks/>
                </p:cNvGrpSpPr>
                <p:nvPr/>
              </p:nvGrpSpPr>
              <p:grpSpPr bwMode="auto">
                <a:xfrm>
                  <a:off x="1923" y="13616"/>
                  <a:ext cx="6738" cy="285"/>
                  <a:chOff x="1989" y="10713"/>
                  <a:chExt cx="6738" cy="285"/>
                </a:xfrm>
              </p:grpSpPr>
              <p:grpSp>
                <p:nvGrpSpPr>
                  <p:cNvPr id="16423" name="Group 12"/>
                  <p:cNvGrpSpPr>
                    <a:grpSpLocks/>
                  </p:cNvGrpSpPr>
                  <p:nvPr/>
                </p:nvGrpSpPr>
                <p:grpSpPr bwMode="auto">
                  <a:xfrm>
                    <a:off x="2607" y="10767"/>
                    <a:ext cx="6120" cy="0"/>
                    <a:chOff x="2607" y="10767"/>
                    <a:chExt cx="6120" cy="0"/>
                  </a:xfrm>
                </p:grpSpPr>
                <p:sp>
                  <p:nvSpPr>
                    <p:cNvPr id="16427" name="Line 13"/>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28" name="Line 14"/>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29" name="Line 15"/>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30" name="Line 16"/>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31" name="Line 17"/>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24" name="Group 18"/>
                  <p:cNvGrpSpPr>
                    <a:grpSpLocks/>
                  </p:cNvGrpSpPr>
                  <p:nvPr/>
                </p:nvGrpSpPr>
                <p:grpSpPr bwMode="auto">
                  <a:xfrm>
                    <a:off x="1989" y="10713"/>
                    <a:ext cx="113" cy="285"/>
                    <a:chOff x="1959" y="10427"/>
                    <a:chExt cx="113" cy="285"/>
                  </a:xfrm>
                </p:grpSpPr>
                <p:sp>
                  <p:nvSpPr>
                    <p:cNvPr id="16425" name="Oval 19"/>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26" name="Freeform 20"/>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418" name="Group 21"/>
              <p:cNvGrpSpPr>
                <a:grpSpLocks/>
              </p:cNvGrpSpPr>
              <p:nvPr/>
            </p:nvGrpSpPr>
            <p:grpSpPr bwMode="auto">
              <a:xfrm>
                <a:off x="5018" y="11641"/>
                <a:ext cx="6024" cy="1243"/>
                <a:chOff x="5018" y="11641"/>
                <a:chExt cx="6024" cy="1243"/>
              </a:xfrm>
            </p:grpSpPr>
            <p:sp>
              <p:nvSpPr>
                <p:cNvPr id="16419" name="Freeform 22"/>
                <p:cNvSpPr>
                  <a:spLocks/>
                </p:cNvSpPr>
                <p:nvPr/>
              </p:nvSpPr>
              <p:spPr bwMode="auto">
                <a:xfrm>
                  <a:off x="5018" y="11641"/>
                  <a:ext cx="6024" cy="1243"/>
                </a:xfrm>
                <a:custGeom>
                  <a:avLst/>
                  <a:gdLst>
                    <a:gd name="T0" fmla="*/ 126 w 6024"/>
                    <a:gd name="T1" fmla="*/ 1243 h 1243"/>
                    <a:gd name="T2" fmla="*/ 6024 w 6024"/>
                    <a:gd name="T3" fmla="*/ 0 h 1243"/>
                    <a:gd name="T4" fmla="*/ 126 w 6024"/>
                    <a:gd name="T5" fmla="*/ 1017 h 1243"/>
                    <a:gd name="T6" fmla="*/ 52 w 6024"/>
                    <a:gd name="T7" fmla="*/ 1042 h 1243"/>
                    <a:gd name="T8" fmla="*/ 7 w 6024"/>
                    <a:gd name="T9" fmla="*/ 1087 h 1243"/>
                    <a:gd name="T10" fmla="*/ 0 w 6024"/>
                    <a:gd name="T11" fmla="*/ 1147 h 1243"/>
                    <a:gd name="T12" fmla="*/ 15 w 6024"/>
                    <a:gd name="T13" fmla="*/ 1192 h 1243"/>
                    <a:gd name="T14" fmla="*/ 67 w 6024"/>
                    <a:gd name="T15" fmla="*/ 1237 h 1243"/>
                    <a:gd name="T16" fmla="*/ 126 w 6024"/>
                    <a:gd name="T17" fmla="*/ 1243 h 12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24"/>
                    <a:gd name="T28" fmla="*/ 0 h 1243"/>
                    <a:gd name="T29" fmla="*/ 6024 w 6024"/>
                    <a:gd name="T30" fmla="*/ 1243 h 12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24" h="1243">
                      <a:moveTo>
                        <a:pt x="126" y="1243"/>
                      </a:moveTo>
                      <a:lnTo>
                        <a:pt x="6024" y="0"/>
                      </a:lnTo>
                      <a:lnTo>
                        <a:pt x="126" y="1017"/>
                      </a:lnTo>
                      <a:lnTo>
                        <a:pt x="52" y="1042"/>
                      </a:lnTo>
                      <a:lnTo>
                        <a:pt x="7" y="1087"/>
                      </a:lnTo>
                      <a:lnTo>
                        <a:pt x="0" y="1147"/>
                      </a:lnTo>
                      <a:lnTo>
                        <a:pt x="15" y="1192"/>
                      </a:lnTo>
                      <a:lnTo>
                        <a:pt x="67" y="1237"/>
                      </a:lnTo>
                      <a:lnTo>
                        <a:pt x="126" y="1243"/>
                      </a:lnTo>
                      <a:close/>
                    </a:path>
                  </a:pathLst>
                </a:custGeom>
                <a:solidFill>
                  <a:srgbClr val="C0C0C0"/>
                </a:solidFill>
                <a:ln w="9525">
                  <a:solidFill>
                    <a:srgbClr val="000000"/>
                  </a:solidFill>
                  <a:round/>
                  <a:headEnd/>
                  <a:tailEnd/>
                </a:ln>
              </p:spPr>
              <p:txBody>
                <a:bodyPr/>
                <a:lstStyle/>
                <a:p>
                  <a:endParaRPr lang="en-US"/>
                </a:p>
              </p:txBody>
            </p:sp>
            <p:sp>
              <p:nvSpPr>
                <p:cNvPr id="16420" name="Freeform 23"/>
                <p:cNvSpPr>
                  <a:spLocks/>
                </p:cNvSpPr>
                <p:nvPr/>
              </p:nvSpPr>
              <p:spPr bwMode="auto">
                <a:xfrm>
                  <a:off x="5097" y="12690"/>
                  <a:ext cx="300" cy="143"/>
                </a:xfrm>
                <a:custGeom>
                  <a:avLst/>
                  <a:gdLst>
                    <a:gd name="T0" fmla="*/ 300 w 300"/>
                    <a:gd name="T1" fmla="*/ 23 h 143"/>
                    <a:gd name="T2" fmla="*/ 158 w 300"/>
                    <a:gd name="T3" fmla="*/ 8 h 143"/>
                    <a:gd name="T4" fmla="*/ 105 w 300"/>
                    <a:gd name="T5" fmla="*/ 0 h 143"/>
                    <a:gd name="T6" fmla="*/ 38 w 300"/>
                    <a:gd name="T7" fmla="*/ 30 h 143"/>
                    <a:gd name="T8" fmla="*/ 0 w 300"/>
                    <a:gd name="T9" fmla="*/ 68 h 143"/>
                    <a:gd name="T10" fmla="*/ 0 w 300"/>
                    <a:gd name="T11" fmla="*/ 113 h 143"/>
                    <a:gd name="T12" fmla="*/ 53 w 300"/>
                    <a:gd name="T13" fmla="*/ 143 h 143"/>
                    <a:gd name="T14" fmla="*/ 165 w 300"/>
                    <a:gd name="T15" fmla="*/ 105 h 143"/>
                    <a:gd name="T16" fmla="*/ 300 w 300"/>
                    <a:gd name="T17" fmla="*/ 23 h 1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0"/>
                    <a:gd name="T28" fmla="*/ 0 h 143"/>
                    <a:gd name="T29" fmla="*/ 300 w 300"/>
                    <a:gd name="T30" fmla="*/ 143 h 1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0" h="143">
                      <a:moveTo>
                        <a:pt x="300" y="23"/>
                      </a:moveTo>
                      <a:lnTo>
                        <a:pt x="158" y="8"/>
                      </a:lnTo>
                      <a:lnTo>
                        <a:pt x="105" y="0"/>
                      </a:lnTo>
                      <a:lnTo>
                        <a:pt x="38" y="30"/>
                      </a:lnTo>
                      <a:lnTo>
                        <a:pt x="0" y="68"/>
                      </a:lnTo>
                      <a:lnTo>
                        <a:pt x="0" y="113"/>
                      </a:lnTo>
                      <a:lnTo>
                        <a:pt x="53" y="143"/>
                      </a:lnTo>
                      <a:lnTo>
                        <a:pt x="165" y="105"/>
                      </a:lnTo>
                      <a:lnTo>
                        <a:pt x="300" y="23"/>
                      </a:lnTo>
                      <a:close/>
                    </a:path>
                  </a:pathLst>
                </a:custGeom>
                <a:solidFill>
                  <a:srgbClr val="FFFFFF"/>
                </a:solidFill>
                <a:ln w="9525">
                  <a:solidFill>
                    <a:srgbClr val="000000"/>
                  </a:solidFill>
                  <a:round/>
                  <a:headEnd/>
                  <a:tailEnd/>
                </a:ln>
              </p:spPr>
              <p:txBody>
                <a:bodyPr/>
                <a:lstStyle/>
                <a:p>
                  <a:endParaRPr lang="en-US"/>
                </a:p>
              </p:txBody>
            </p:sp>
          </p:grpSp>
        </p:grpSp>
        <p:sp>
          <p:nvSpPr>
            <p:cNvPr id="16415" name="Freeform 24"/>
            <p:cNvSpPr>
              <a:spLocks/>
            </p:cNvSpPr>
            <p:nvPr/>
          </p:nvSpPr>
          <p:spPr bwMode="auto">
            <a:xfrm>
              <a:off x="4661" y="12780"/>
              <a:ext cx="1022" cy="1067"/>
            </a:xfrm>
            <a:custGeom>
              <a:avLst/>
              <a:gdLst>
                <a:gd name="T0" fmla="*/ 345 w 1022"/>
                <a:gd name="T1" fmla="*/ 0 h 1067"/>
                <a:gd name="T2" fmla="*/ 285 w 1022"/>
                <a:gd name="T3" fmla="*/ 104 h 1067"/>
                <a:gd name="T4" fmla="*/ 255 w 1022"/>
                <a:gd name="T5" fmla="*/ 171 h 1067"/>
                <a:gd name="T6" fmla="*/ 195 w 1022"/>
                <a:gd name="T7" fmla="*/ 224 h 1067"/>
                <a:gd name="T8" fmla="*/ 97 w 1022"/>
                <a:gd name="T9" fmla="*/ 261 h 1067"/>
                <a:gd name="T10" fmla="*/ 45 w 1022"/>
                <a:gd name="T11" fmla="*/ 321 h 1067"/>
                <a:gd name="T12" fmla="*/ 0 w 1022"/>
                <a:gd name="T13" fmla="*/ 441 h 1067"/>
                <a:gd name="T14" fmla="*/ 7 w 1022"/>
                <a:gd name="T15" fmla="*/ 524 h 1067"/>
                <a:gd name="T16" fmla="*/ 37 w 1022"/>
                <a:gd name="T17" fmla="*/ 591 h 1067"/>
                <a:gd name="T18" fmla="*/ 67 w 1022"/>
                <a:gd name="T19" fmla="*/ 681 h 1067"/>
                <a:gd name="T20" fmla="*/ 120 w 1022"/>
                <a:gd name="T21" fmla="*/ 741 h 1067"/>
                <a:gd name="T22" fmla="*/ 202 w 1022"/>
                <a:gd name="T23" fmla="*/ 809 h 1067"/>
                <a:gd name="T24" fmla="*/ 322 w 1022"/>
                <a:gd name="T25" fmla="*/ 876 h 1067"/>
                <a:gd name="T26" fmla="*/ 495 w 1022"/>
                <a:gd name="T27" fmla="*/ 944 h 1067"/>
                <a:gd name="T28" fmla="*/ 630 w 1022"/>
                <a:gd name="T29" fmla="*/ 989 h 1067"/>
                <a:gd name="T30" fmla="*/ 817 w 1022"/>
                <a:gd name="T31" fmla="*/ 1049 h 1067"/>
                <a:gd name="T32" fmla="*/ 1022 w 1022"/>
                <a:gd name="T33" fmla="*/ 1067 h 106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22"/>
                <a:gd name="T52" fmla="*/ 0 h 1067"/>
                <a:gd name="T53" fmla="*/ 1022 w 1022"/>
                <a:gd name="T54" fmla="*/ 1067 h 106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22" h="1067">
                  <a:moveTo>
                    <a:pt x="345" y="0"/>
                  </a:moveTo>
                  <a:lnTo>
                    <a:pt x="285" y="104"/>
                  </a:lnTo>
                  <a:lnTo>
                    <a:pt x="255" y="171"/>
                  </a:lnTo>
                  <a:lnTo>
                    <a:pt x="195" y="224"/>
                  </a:lnTo>
                  <a:lnTo>
                    <a:pt x="97" y="261"/>
                  </a:lnTo>
                  <a:lnTo>
                    <a:pt x="45" y="321"/>
                  </a:lnTo>
                  <a:lnTo>
                    <a:pt x="0" y="441"/>
                  </a:lnTo>
                  <a:lnTo>
                    <a:pt x="7" y="524"/>
                  </a:lnTo>
                  <a:lnTo>
                    <a:pt x="37" y="591"/>
                  </a:lnTo>
                  <a:lnTo>
                    <a:pt x="67" y="681"/>
                  </a:lnTo>
                  <a:lnTo>
                    <a:pt x="120" y="741"/>
                  </a:lnTo>
                  <a:lnTo>
                    <a:pt x="202" y="809"/>
                  </a:lnTo>
                  <a:lnTo>
                    <a:pt x="322" y="876"/>
                  </a:lnTo>
                  <a:lnTo>
                    <a:pt x="495" y="944"/>
                  </a:lnTo>
                  <a:lnTo>
                    <a:pt x="630" y="989"/>
                  </a:lnTo>
                  <a:lnTo>
                    <a:pt x="817" y="1049"/>
                  </a:lnTo>
                  <a:lnTo>
                    <a:pt x="1022" y="1067"/>
                  </a:lnTo>
                </a:path>
              </a:pathLst>
            </a:custGeom>
            <a:noFill/>
            <a:ln w="22225">
              <a:solidFill>
                <a:srgbClr val="FF0000"/>
              </a:solidFill>
              <a:round/>
              <a:headEnd/>
              <a:tailEnd/>
            </a:ln>
          </p:spPr>
          <p:txBody>
            <a:bodyPr/>
            <a:lstStyle/>
            <a:p>
              <a:endParaRPr lang="en-US"/>
            </a:p>
          </p:txBody>
        </p:sp>
        <p:sp>
          <p:nvSpPr>
            <p:cNvPr id="16416" name="Freeform 25"/>
            <p:cNvSpPr>
              <a:spLocks/>
            </p:cNvSpPr>
            <p:nvPr/>
          </p:nvSpPr>
          <p:spPr bwMode="auto">
            <a:xfrm>
              <a:off x="5108" y="12765"/>
              <a:ext cx="3359" cy="2945"/>
            </a:xfrm>
            <a:custGeom>
              <a:avLst/>
              <a:gdLst>
                <a:gd name="T0" fmla="*/ 0 w 3359"/>
                <a:gd name="T1" fmla="*/ 0 h 2945"/>
                <a:gd name="T2" fmla="*/ 82 w 3359"/>
                <a:gd name="T3" fmla="*/ 180 h 2945"/>
                <a:gd name="T4" fmla="*/ 67 w 3359"/>
                <a:gd name="T5" fmla="*/ 315 h 2945"/>
                <a:gd name="T6" fmla="*/ 135 w 3359"/>
                <a:gd name="T7" fmla="*/ 458 h 2945"/>
                <a:gd name="T8" fmla="*/ 217 w 3359"/>
                <a:gd name="T9" fmla="*/ 518 h 2945"/>
                <a:gd name="T10" fmla="*/ 307 w 3359"/>
                <a:gd name="T11" fmla="*/ 570 h 2945"/>
                <a:gd name="T12" fmla="*/ 682 w 3359"/>
                <a:gd name="T13" fmla="*/ 645 h 2945"/>
                <a:gd name="T14" fmla="*/ 1012 w 3359"/>
                <a:gd name="T15" fmla="*/ 660 h 2945"/>
                <a:gd name="T16" fmla="*/ 1717 w 3359"/>
                <a:gd name="T17" fmla="*/ 675 h 2945"/>
                <a:gd name="T18" fmla="*/ 2077 w 3359"/>
                <a:gd name="T19" fmla="*/ 720 h 2945"/>
                <a:gd name="T20" fmla="*/ 2242 w 3359"/>
                <a:gd name="T21" fmla="*/ 750 h 2945"/>
                <a:gd name="T22" fmla="*/ 2377 w 3359"/>
                <a:gd name="T23" fmla="*/ 765 h 2945"/>
                <a:gd name="T24" fmla="*/ 2767 w 3359"/>
                <a:gd name="T25" fmla="*/ 855 h 2945"/>
                <a:gd name="T26" fmla="*/ 3037 w 3359"/>
                <a:gd name="T27" fmla="*/ 1020 h 2945"/>
                <a:gd name="T28" fmla="*/ 3127 w 3359"/>
                <a:gd name="T29" fmla="*/ 1110 h 2945"/>
                <a:gd name="T30" fmla="*/ 3187 w 3359"/>
                <a:gd name="T31" fmla="*/ 1470 h 2945"/>
                <a:gd name="T32" fmla="*/ 3337 w 3359"/>
                <a:gd name="T33" fmla="*/ 1935 h 2945"/>
                <a:gd name="T34" fmla="*/ 3345 w 3359"/>
                <a:gd name="T35" fmla="*/ 2175 h 2945"/>
                <a:gd name="T36" fmla="*/ 3307 w 3359"/>
                <a:gd name="T37" fmla="*/ 2513 h 2945"/>
                <a:gd name="T38" fmla="*/ 3187 w 3359"/>
                <a:gd name="T39" fmla="*/ 2708 h 2945"/>
                <a:gd name="T40" fmla="*/ 2812 w 3359"/>
                <a:gd name="T41" fmla="*/ 2910 h 2945"/>
                <a:gd name="T42" fmla="*/ 2377 w 3359"/>
                <a:gd name="T43" fmla="*/ 2850 h 2945"/>
                <a:gd name="T44" fmla="*/ 2227 w 3359"/>
                <a:gd name="T45" fmla="*/ 2670 h 2945"/>
                <a:gd name="T46" fmla="*/ 2197 w 3359"/>
                <a:gd name="T47" fmla="*/ 2625 h 2945"/>
                <a:gd name="T48" fmla="*/ 2212 w 3359"/>
                <a:gd name="T49" fmla="*/ 2220 h 2945"/>
                <a:gd name="T50" fmla="*/ 2332 w 3359"/>
                <a:gd name="T51" fmla="*/ 1995 h 2945"/>
                <a:gd name="T52" fmla="*/ 2430 w 3359"/>
                <a:gd name="T53" fmla="*/ 1860 h 2945"/>
                <a:gd name="T54" fmla="*/ 2535 w 3359"/>
                <a:gd name="T55" fmla="*/ 1740 h 2945"/>
                <a:gd name="T56" fmla="*/ 2632 w 3359"/>
                <a:gd name="T57" fmla="*/ 1598 h 2945"/>
                <a:gd name="T58" fmla="*/ 2700 w 3359"/>
                <a:gd name="T59" fmla="*/ 1515 h 2945"/>
                <a:gd name="T60" fmla="*/ 2752 w 3359"/>
                <a:gd name="T61" fmla="*/ 1425 h 2945"/>
                <a:gd name="T62" fmla="*/ 2767 w 3359"/>
                <a:gd name="T63" fmla="*/ 1380 h 2945"/>
                <a:gd name="T64" fmla="*/ 2782 w 3359"/>
                <a:gd name="T65" fmla="*/ 1380 h 294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59"/>
                <a:gd name="T100" fmla="*/ 0 h 2945"/>
                <a:gd name="T101" fmla="*/ 3359 w 3359"/>
                <a:gd name="T102" fmla="*/ 2945 h 294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59" h="2945">
                  <a:moveTo>
                    <a:pt x="0" y="0"/>
                  </a:moveTo>
                  <a:cubicBezTo>
                    <a:pt x="9" y="31"/>
                    <a:pt x="71" y="128"/>
                    <a:pt x="82" y="180"/>
                  </a:cubicBezTo>
                  <a:cubicBezTo>
                    <a:pt x="93" y="232"/>
                    <a:pt x="58" y="269"/>
                    <a:pt x="67" y="315"/>
                  </a:cubicBezTo>
                  <a:cubicBezTo>
                    <a:pt x="77" y="379"/>
                    <a:pt x="84" y="417"/>
                    <a:pt x="135" y="458"/>
                  </a:cubicBezTo>
                  <a:cubicBezTo>
                    <a:pt x="180" y="488"/>
                    <a:pt x="203" y="510"/>
                    <a:pt x="217" y="518"/>
                  </a:cubicBezTo>
                  <a:cubicBezTo>
                    <a:pt x="249" y="536"/>
                    <a:pt x="273" y="559"/>
                    <a:pt x="307" y="570"/>
                  </a:cubicBezTo>
                  <a:cubicBezTo>
                    <a:pt x="427" y="610"/>
                    <a:pt x="558" y="620"/>
                    <a:pt x="682" y="645"/>
                  </a:cubicBezTo>
                  <a:cubicBezTo>
                    <a:pt x="790" y="667"/>
                    <a:pt x="902" y="657"/>
                    <a:pt x="1012" y="660"/>
                  </a:cubicBezTo>
                  <a:cubicBezTo>
                    <a:pt x="1247" y="667"/>
                    <a:pt x="1482" y="670"/>
                    <a:pt x="1717" y="675"/>
                  </a:cubicBezTo>
                  <a:cubicBezTo>
                    <a:pt x="1844" y="689"/>
                    <a:pt x="1948" y="709"/>
                    <a:pt x="2077" y="720"/>
                  </a:cubicBezTo>
                  <a:cubicBezTo>
                    <a:pt x="2132" y="730"/>
                    <a:pt x="2187" y="742"/>
                    <a:pt x="2242" y="750"/>
                  </a:cubicBezTo>
                  <a:cubicBezTo>
                    <a:pt x="2287" y="757"/>
                    <a:pt x="2332" y="758"/>
                    <a:pt x="2377" y="765"/>
                  </a:cubicBezTo>
                  <a:cubicBezTo>
                    <a:pt x="2510" y="787"/>
                    <a:pt x="2634" y="836"/>
                    <a:pt x="2767" y="855"/>
                  </a:cubicBezTo>
                  <a:cubicBezTo>
                    <a:pt x="2868" y="889"/>
                    <a:pt x="2958" y="949"/>
                    <a:pt x="3037" y="1020"/>
                  </a:cubicBezTo>
                  <a:cubicBezTo>
                    <a:pt x="3069" y="1048"/>
                    <a:pt x="3127" y="1110"/>
                    <a:pt x="3127" y="1110"/>
                  </a:cubicBezTo>
                  <a:cubicBezTo>
                    <a:pt x="3167" y="1229"/>
                    <a:pt x="3166" y="1346"/>
                    <a:pt x="3187" y="1470"/>
                  </a:cubicBezTo>
                  <a:cubicBezTo>
                    <a:pt x="3211" y="1616"/>
                    <a:pt x="3321" y="1787"/>
                    <a:pt x="3337" y="1935"/>
                  </a:cubicBezTo>
                  <a:cubicBezTo>
                    <a:pt x="3348" y="2052"/>
                    <a:pt x="3350" y="2079"/>
                    <a:pt x="3345" y="2175"/>
                  </a:cubicBezTo>
                  <a:cubicBezTo>
                    <a:pt x="3340" y="2271"/>
                    <a:pt x="3359" y="2445"/>
                    <a:pt x="3307" y="2513"/>
                  </a:cubicBezTo>
                  <a:cubicBezTo>
                    <a:pt x="3262" y="2648"/>
                    <a:pt x="3240" y="2625"/>
                    <a:pt x="3187" y="2708"/>
                  </a:cubicBezTo>
                  <a:cubicBezTo>
                    <a:pt x="3082" y="2858"/>
                    <a:pt x="3001" y="2847"/>
                    <a:pt x="2812" y="2910"/>
                  </a:cubicBezTo>
                  <a:cubicBezTo>
                    <a:pt x="2725" y="2906"/>
                    <a:pt x="2484" y="2945"/>
                    <a:pt x="2377" y="2850"/>
                  </a:cubicBezTo>
                  <a:cubicBezTo>
                    <a:pt x="2283" y="2766"/>
                    <a:pt x="2293" y="2769"/>
                    <a:pt x="2227" y="2670"/>
                  </a:cubicBezTo>
                  <a:cubicBezTo>
                    <a:pt x="2217" y="2655"/>
                    <a:pt x="2197" y="2625"/>
                    <a:pt x="2197" y="2625"/>
                  </a:cubicBezTo>
                  <a:cubicBezTo>
                    <a:pt x="2202" y="2490"/>
                    <a:pt x="2200" y="2355"/>
                    <a:pt x="2212" y="2220"/>
                  </a:cubicBezTo>
                  <a:cubicBezTo>
                    <a:pt x="2220" y="2133"/>
                    <a:pt x="2287" y="2063"/>
                    <a:pt x="2332" y="1995"/>
                  </a:cubicBezTo>
                  <a:cubicBezTo>
                    <a:pt x="2384" y="1917"/>
                    <a:pt x="2368" y="1930"/>
                    <a:pt x="2430" y="1860"/>
                  </a:cubicBezTo>
                  <a:cubicBezTo>
                    <a:pt x="2458" y="1828"/>
                    <a:pt x="2535" y="1740"/>
                    <a:pt x="2535" y="1740"/>
                  </a:cubicBezTo>
                  <a:cubicBezTo>
                    <a:pt x="2580" y="1658"/>
                    <a:pt x="2574" y="1714"/>
                    <a:pt x="2632" y="1598"/>
                  </a:cubicBezTo>
                  <a:cubicBezTo>
                    <a:pt x="2664" y="1534"/>
                    <a:pt x="2610" y="1643"/>
                    <a:pt x="2700" y="1515"/>
                  </a:cubicBezTo>
                  <a:cubicBezTo>
                    <a:pt x="2710" y="1500"/>
                    <a:pt x="2744" y="1441"/>
                    <a:pt x="2752" y="1425"/>
                  </a:cubicBezTo>
                  <a:cubicBezTo>
                    <a:pt x="2759" y="1411"/>
                    <a:pt x="2758" y="1393"/>
                    <a:pt x="2767" y="1380"/>
                  </a:cubicBezTo>
                  <a:cubicBezTo>
                    <a:pt x="2770" y="1376"/>
                    <a:pt x="2777" y="1380"/>
                    <a:pt x="2782" y="1380"/>
                  </a:cubicBezTo>
                </a:path>
              </a:pathLst>
            </a:custGeom>
            <a:noFill/>
            <a:ln w="22225">
              <a:solidFill>
                <a:srgbClr val="FF0000"/>
              </a:solidFill>
              <a:round/>
              <a:headEnd/>
              <a:tailEnd/>
            </a:ln>
          </p:spPr>
          <p:txBody>
            <a:bodyPr/>
            <a:lstStyle/>
            <a:p>
              <a:endParaRPr lang="en-US"/>
            </a:p>
          </p:txBody>
        </p:sp>
      </p:grpSp>
      <p:sp>
        <p:nvSpPr>
          <p:cNvPr id="71725" name="Text Box 45"/>
          <p:cNvSpPr txBox="1">
            <a:spLocks noChangeArrowheads="1"/>
          </p:cNvSpPr>
          <p:nvPr/>
        </p:nvSpPr>
        <p:spPr bwMode="auto">
          <a:xfrm>
            <a:off x="381000" y="32004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b) Tạo vòng chỉ</a:t>
            </a:r>
          </a:p>
        </p:txBody>
      </p:sp>
      <p:grpSp>
        <p:nvGrpSpPr>
          <p:cNvPr id="9" name="Group 46"/>
          <p:cNvGrpSpPr>
            <a:grpSpLocks/>
          </p:cNvGrpSpPr>
          <p:nvPr/>
        </p:nvGrpSpPr>
        <p:grpSpPr bwMode="auto">
          <a:xfrm>
            <a:off x="304800" y="3810000"/>
            <a:ext cx="6057900" cy="2882900"/>
            <a:chOff x="1791" y="198"/>
            <a:chExt cx="9538" cy="4540"/>
          </a:xfrm>
        </p:grpSpPr>
        <p:grpSp>
          <p:nvGrpSpPr>
            <p:cNvPr id="16395" name="Group 47"/>
            <p:cNvGrpSpPr>
              <a:grpSpLocks/>
            </p:cNvGrpSpPr>
            <p:nvPr/>
          </p:nvGrpSpPr>
          <p:grpSpPr bwMode="auto">
            <a:xfrm>
              <a:off x="1791" y="198"/>
              <a:ext cx="7946" cy="4540"/>
              <a:chOff x="1247" y="11189"/>
              <a:chExt cx="7946" cy="4540"/>
            </a:xfrm>
          </p:grpSpPr>
          <p:sp>
            <p:nvSpPr>
              <p:cNvPr id="16403" name="Rectangle 48"/>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04" name="Group 49"/>
              <p:cNvGrpSpPr>
                <a:grpSpLocks/>
              </p:cNvGrpSpPr>
              <p:nvPr/>
            </p:nvGrpSpPr>
            <p:grpSpPr bwMode="auto">
              <a:xfrm>
                <a:off x="1923" y="13616"/>
                <a:ext cx="6738" cy="285"/>
                <a:chOff x="1989" y="10713"/>
                <a:chExt cx="6738" cy="285"/>
              </a:xfrm>
            </p:grpSpPr>
            <p:grpSp>
              <p:nvGrpSpPr>
                <p:cNvPr id="16405" name="Group 50"/>
                <p:cNvGrpSpPr>
                  <a:grpSpLocks/>
                </p:cNvGrpSpPr>
                <p:nvPr/>
              </p:nvGrpSpPr>
              <p:grpSpPr bwMode="auto">
                <a:xfrm>
                  <a:off x="2607" y="10767"/>
                  <a:ext cx="6120" cy="0"/>
                  <a:chOff x="2607" y="10767"/>
                  <a:chExt cx="6120" cy="0"/>
                </a:xfrm>
              </p:grpSpPr>
              <p:sp>
                <p:nvSpPr>
                  <p:cNvPr id="16409" name="Line 51"/>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10" name="Line 52"/>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11" name="Line 53"/>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12" name="Line 54"/>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13" name="Line 55"/>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06" name="Group 56"/>
                <p:cNvGrpSpPr>
                  <a:grpSpLocks/>
                </p:cNvGrpSpPr>
                <p:nvPr/>
              </p:nvGrpSpPr>
              <p:grpSpPr bwMode="auto">
                <a:xfrm>
                  <a:off x="1989" y="10713"/>
                  <a:ext cx="113" cy="285"/>
                  <a:chOff x="1959" y="10427"/>
                  <a:chExt cx="113" cy="285"/>
                </a:xfrm>
              </p:grpSpPr>
              <p:sp>
                <p:nvSpPr>
                  <p:cNvPr id="16407" name="Oval 57"/>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08" name="Freeform 58"/>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396" name="Group 59"/>
            <p:cNvGrpSpPr>
              <a:grpSpLocks/>
            </p:cNvGrpSpPr>
            <p:nvPr/>
          </p:nvGrpSpPr>
          <p:grpSpPr bwMode="auto">
            <a:xfrm>
              <a:off x="5468" y="1102"/>
              <a:ext cx="5861" cy="3464"/>
              <a:chOff x="5468" y="1102"/>
              <a:chExt cx="5861" cy="3464"/>
            </a:xfrm>
          </p:grpSpPr>
          <p:sp>
            <p:nvSpPr>
              <p:cNvPr id="16397" name="Freeform 60"/>
              <p:cNvSpPr>
                <a:spLocks/>
              </p:cNvSpPr>
              <p:nvPr/>
            </p:nvSpPr>
            <p:spPr bwMode="auto">
              <a:xfrm>
                <a:off x="9974" y="1488"/>
                <a:ext cx="1215" cy="2670"/>
              </a:xfrm>
              <a:custGeom>
                <a:avLst/>
                <a:gdLst>
                  <a:gd name="T0" fmla="*/ 1215 w 1215"/>
                  <a:gd name="T1" fmla="*/ 2670 h 2670"/>
                  <a:gd name="T2" fmla="*/ 1095 w 1215"/>
                  <a:gd name="T3" fmla="*/ 2535 h 2670"/>
                  <a:gd name="T4" fmla="*/ 1035 w 1215"/>
                  <a:gd name="T5" fmla="*/ 2445 h 2670"/>
                  <a:gd name="T6" fmla="*/ 945 w 1215"/>
                  <a:gd name="T7" fmla="*/ 2370 h 2670"/>
                  <a:gd name="T8" fmla="*/ 915 w 1215"/>
                  <a:gd name="T9" fmla="*/ 2310 h 2670"/>
                  <a:gd name="T10" fmla="*/ 795 w 1215"/>
                  <a:gd name="T11" fmla="*/ 2175 h 2670"/>
                  <a:gd name="T12" fmla="*/ 765 w 1215"/>
                  <a:gd name="T13" fmla="*/ 2115 h 2670"/>
                  <a:gd name="T14" fmla="*/ 720 w 1215"/>
                  <a:gd name="T15" fmla="*/ 2070 h 2670"/>
                  <a:gd name="T16" fmla="*/ 660 w 1215"/>
                  <a:gd name="T17" fmla="*/ 1980 h 2670"/>
                  <a:gd name="T18" fmla="*/ 540 w 1215"/>
                  <a:gd name="T19" fmla="*/ 1770 h 2670"/>
                  <a:gd name="T20" fmla="*/ 420 w 1215"/>
                  <a:gd name="T21" fmla="*/ 1515 h 2670"/>
                  <a:gd name="T22" fmla="*/ 330 w 1215"/>
                  <a:gd name="T23" fmla="*/ 1335 h 2670"/>
                  <a:gd name="T24" fmla="*/ 300 w 1215"/>
                  <a:gd name="T25" fmla="*/ 1245 h 2670"/>
                  <a:gd name="T26" fmla="*/ 270 w 1215"/>
                  <a:gd name="T27" fmla="*/ 1200 h 2670"/>
                  <a:gd name="T28" fmla="*/ 135 w 1215"/>
                  <a:gd name="T29" fmla="*/ 870 h 2670"/>
                  <a:gd name="T30" fmla="*/ 30 w 1215"/>
                  <a:gd name="T31" fmla="*/ 255 h 2670"/>
                  <a:gd name="T32" fmla="*/ 0 w 1215"/>
                  <a:gd name="T33" fmla="*/ 0 h 26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5"/>
                  <a:gd name="T52" fmla="*/ 0 h 2670"/>
                  <a:gd name="T53" fmla="*/ 1215 w 1215"/>
                  <a:gd name="T54" fmla="*/ 2670 h 26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5" h="2670">
                    <a:moveTo>
                      <a:pt x="1215" y="2670"/>
                    </a:moveTo>
                    <a:cubicBezTo>
                      <a:pt x="1180" y="2618"/>
                      <a:pt x="1133" y="2584"/>
                      <a:pt x="1095" y="2535"/>
                    </a:cubicBezTo>
                    <a:cubicBezTo>
                      <a:pt x="1073" y="2507"/>
                      <a:pt x="1065" y="2465"/>
                      <a:pt x="1035" y="2445"/>
                    </a:cubicBezTo>
                    <a:cubicBezTo>
                      <a:pt x="999" y="2421"/>
                      <a:pt x="971" y="2407"/>
                      <a:pt x="945" y="2370"/>
                    </a:cubicBezTo>
                    <a:cubicBezTo>
                      <a:pt x="932" y="2352"/>
                      <a:pt x="928" y="2328"/>
                      <a:pt x="915" y="2310"/>
                    </a:cubicBezTo>
                    <a:cubicBezTo>
                      <a:pt x="881" y="2262"/>
                      <a:pt x="829" y="2223"/>
                      <a:pt x="795" y="2175"/>
                    </a:cubicBezTo>
                    <a:cubicBezTo>
                      <a:pt x="782" y="2157"/>
                      <a:pt x="778" y="2133"/>
                      <a:pt x="765" y="2115"/>
                    </a:cubicBezTo>
                    <a:cubicBezTo>
                      <a:pt x="753" y="2098"/>
                      <a:pt x="733" y="2087"/>
                      <a:pt x="720" y="2070"/>
                    </a:cubicBezTo>
                    <a:cubicBezTo>
                      <a:pt x="698" y="2042"/>
                      <a:pt x="680" y="2010"/>
                      <a:pt x="660" y="1980"/>
                    </a:cubicBezTo>
                    <a:cubicBezTo>
                      <a:pt x="615" y="1913"/>
                      <a:pt x="585" y="1837"/>
                      <a:pt x="540" y="1770"/>
                    </a:cubicBezTo>
                    <a:cubicBezTo>
                      <a:pt x="516" y="1675"/>
                      <a:pt x="478" y="1593"/>
                      <a:pt x="420" y="1515"/>
                    </a:cubicBezTo>
                    <a:cubicBezTo>
                      <a:pt x="398" y="1450"/>
                      <a:pt x="357" y="1397"/>
                      <a:pt x="330" y="1335"/>
                    </a:cubicBezTo>
                    <a:cubicBezTo>
                      <a:pt x="317" y="1306"/>
                      <a:pt x="318" y="1271"/>
                      <a:pt x="300" y="1245"/>
                    </a:cubicBezTo>
                    <a:cubicBezTo>
                      <a:pt x="290" y="1230"/>
                      <a:pt x="278" y="1216"/>
                      <a:pt x="270" y="1200"/>
                    </a:cubicBezTo>
                    <a:cubicBezTo>
                      <a:pt x="217" y="1093"/>
                      <a:pt x="201" y="969"/>
                      <a:pt x="135" y="870"/>
                    </a:cubicBezTo>
                    <a:cubicBezTo>
                      <a:pt x="94" y="664"/>
                      <a:pt x="55" y="464"/>
                      <a:pt x="30" y="255"/>
                    </a:cubicBezTo>
                    <a:cubicBezTo>
                      <a:pt x="20" y="169"/>
                      <a:pt x="0" y="86"/>
                      <a:pt x="0" y="0"/>
                    </a:cubicBezTo>
                  </a:path>
                </a:pathLst>
              </a:custGeom>
              <a:noFill/>
              <a:ln w="19050">
                <a:solidFill>
                  <a:srgbClr val="FF0000"/>
                </a:solidFill>
                <a:round/>
                <a:headEnd/>
                <a:tailEnd/>
              </a:ln>
            </p:spPr>
            <p:txBody>
              <a:bodyPr/>
              <a:lstStyle/>
              <a:p>
                <a:endParaRPr lang="en-US"/>
              </a:p>
            </p:txBody>
          </p:sp>
          <p:sp>
            <p:nvSpPr>
              <p:cNvPr id="16398" name="Freeform 61"/>
              <p:cNvSpPr>
                <a:spLocks/>
              </p:cNvSpPr>
              <p:nvPr/>
            </p:nvSpPr>
            <p:spPr bwMode="auto">
              <a:xfrm>
                <a:off x="8005" y="2678"/>
                <a:ext cx="1454" cy="1888"/>
              </a:xfrm>
              <a:custGeom>
                <a:avLst/>
                <a:gdLst>
                  <a:gd name="T0" fmla="*/ 530 w 1454"/>
                  <a:gd name="T1" fmla="*/ 0 h 1888"/>
                  <a:gd name="T2" fmla="*/ 443 w 1454"/>
                  <a:gd name="T3" fmla="*/ 80 h 1888"/>
                  <a:gd name="T4" fmla="*/ 415 w 1454"/>
                  <a:gd name="T5" fmla="*/ 127 h 1888"/>
                  <a:gd name="T6" fmla="*/ 401 w 1454"/>
                  <a:gd name="T7" fmla="*/ 173 h 1888"/>
                  <a:gd name="T8" fmla="*/ 360 w 1454"/>
                  <a:gd name="T9" fmla="*/ 259 h 1888"/>
                  <a:gd name="T10" fmla="*/ 332 w 1454"/>
                  <a:gd name="T11" fmla="*/ 336 h 1888"/>
                  <a:gd name="T12" fmla="*/ 186 w 1454"/>
                  <a:gd name="T13" fmla="*/ 622 h 1888"/>
                  <a:gd name="T14" fmla="*/ 96 w 1454"/>
                  <a:gd name="T15" fmla="*/ 885 h 1888"/>
                  <a:gd name="T16" fmla="*/ 47 w 1454"/>
                  <a:gd name="T17" fmla="*/ 1040 h 1888"/>
                  <a:gd name="T18" fmla="*/ 13 w 1454"/>
                  <a:gd name="T19" fmla="*/ 1195 h 1888"/>
                  <a:gd name="T20" fmla="*/ 27 w 1454"/>
                  <a:gd name="T21" fmla="*/ 1504 h 1888"/>
                  <a:gd name="T22" fmla="*/ 68 w 1454"/>
                  <a:gd name="T23" fmla="*/ 1605 h 1888"/>
                  <a:gd name="T24" fmla="*/ 110 w 1454"/>
                  <a:gd name="T25" fmla="*/ 1652 h 1888"/>
                  <a:gd name="T26" fmla="*/ 138 w 1454"/>
                  <a:gd name="T27" fmla="*/ 1698 h 1888"/>
                  <a:gd name="T28" fmla="*/ 214 w 1454"/>
                  <a:gd name="T29" fmla="*/ 1783 h 1888"/>
                  <a:gd name="T30" fmla="*/ 366 w 1454"/>
                  <a:gd name="T31" fmla="*/ 1868 h 1888"/>
                  <a:gd name="T32" fmla="*/ 1018 w 1454"/>
                  <a:gd name="T33" fmla="*/ 1822 h 1888"/>
                  <a:gd name="T34" fmla="*/ 1192 w 1454"/>
                  <a:gd name="T35" fmla="*/ 1721 h 1888"/>
                  <a:gd name="T36" fmla="*/ 1220 w 1454"/>
                  <a:gd name="T37" fmla="*/ 1698 h 1888"/>
                  <a:gd name="T38" fmla="*/ 1248 w 1454"/>
                  <a:gd name="T39" fmla="*/ 1683 h 1888"/>
                  <a:gd name="T40" fmla="*/ 1289 w 1454"/>
                  <a:gd name="T41" fmla="*/ 1652 h 1888"/>
                  <a:gd name="T42" fmla="*/ 1359 w 1454"/>
                  <a:gd name="T43" fmla="*/ 1551 h 1888"/>
                  <a:gd name="T44" fmla="*/ 1393 w 1454"/>
                  <a:gd name="T45" fmla="*/ 1481 h 1888"/>
                  <a:gd name="T46" fmla="*/ 1439 w 1454"/>
                  <a:gd name="T47" fmla="*/ 1369 h 1888"/>
                  <a:gd name="T48" fmla="*/ 1454 w 1454"/>
                  <a:gd name="T49" fmla="*/ 1294 h 188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54"/>
                  <a:gd name="T76" fmla="*/ 0 h 1888"/>
                  <a:gd name="T77" fmla="*/ 1454 w 1454"/>
                  <a:gd name="T78" fmla="*/ 1888 h 188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54" h="1888">
                    <a:moveTo>
                      <a:pt x="530" y="0"/>
                    </a:moveTo>
                    <a:cubicBezTo>
                      <a:pt x="493" y="27"/>
                      <a:pt x="474" y="46"/>
                      <a:pt x="443" y="80"/>
                    </a:cubicBezTo>
                    <a:cubicBezTo>
                      <a:pt x="417" y="163"/>
                      <a:pt x="461" y="35"/>
                      <a:pt x="415" y="127"/>
                    </a:cubicBezTo>
                    <a:cubicBezTo>
                      <a:pt x="408" y="141"/>
                      <a:pt x="410" y="160"/>
                      <a:pt x="401" y="173"/>
                    </a:cubicBezTo>
                    <a:cubicBezTo>
                      <a:pt x="386" y="200"/>
                      <a:pt x="373" y="230"/>
                      <a:pt x="360" y="259"/>
                    </a:cubicBezTo>
                    <a:cubicBezTo>
                      <a:pt x="349" y="284"/>
                      <a:pt x="343" y="312"/>
                      <a:pt x="332" y="336"/>
                    </a:cubicBezTo>
                    <a:cubicBezTo>
                      <a:pt x="286" y="432"/>
                      <a:pt x="240" y="533"/>
                      <a:pt x="186" y="622"/>
                    </a:cubicBezTo>
                    <a:cubicBezTo>
                      <a:pt x="167" y="713"/>
                      <a:pt x="126" y="798"/>
                      <a:pt x="96" y="885"/>
                    </a:cubicBezTo>
                    <a:cubicBezTo>
                      <a:pt x="78" y="938"/>
                      <a:pt x="69" y="990"/>
                      <a:pt x="47" y="1040"/>
                    </a:cubicBezTo>
                    <a:cubicBezTo>
                      <a:pt x="40" y="1093"/>
                      <a:pt x="31" y="1145"/>
                      <a:pt x="13" y="1195"/>
                    </a:cubicBezTo>
                    <a:cubicBezTo>
                      <a:pt x="16" y="1298"/>
                      <a:pt x="0" y="1405"/>
                      <a:pt x="27" y="1504"/>
                    </a:cubicBezTo>
                    <a:cubicBezTo>
                      <a:pt x="34" y="1532"/>
                      <a:pt x="53" y="1583"/>
                      <a:pt x="68" y="1605"/>
                    </a:cubicBezTo>
                    <a:cubicBezTo>
                      <a:pt x="80" y="1623"/>
                      <a:pt x="110" y="1652"/>
                      <a:pt x="110" y="1652"/>
                    </a:cubicBezTo>
                    <a:cubicBezTo>
                      <a:pt x="122" y="1694"/>
                      <a:pt x="108" y="1657"/>
                      <a:pt x="138" y="1698"/>
                    </a:cubicBezTo>
                    <a:cubicBezTo>
                      <a:pt x="165" y="1735"/>
                      <a:pt x="173" y="1768"/>
                      <a:pt x="214" y="1783"/>
                    </a:cubicBezTo>
                    <a:cubicBezTo>
                      <a:pt x="253" y="1840"/>
                      <a:pt x="309" y="1846"/>
                      <a:pt x="366" y="1868"/>
                    </a:cubicBezTo>
                    <a:cubicBezTo>
                      <a:pt x="1121" y="1857"/>
                      <a:pt x="708" y="1888"/>
                      <a:pt x="1018" y="1822"/>
                    </a:cubicBezTo>
                    <a:cubicBezTo>
                      <a:pt x="1077" y="1789"/>
                      <a:pt x="1138" y="1761"/>
                      <a:pt x="1192" y="1721"/>
                    </a:cubicBezTo>
                    <a:cubicBezTo>
                      <a:pt x="1202" y="1714"/>
                      <a:pt x="1210" y="1705"/>
                      <a:pt x="1220" y="1698"/>
                    </a:cubicBezTo>
                    <a:cubicBezTo>
                      <a:pt x="1229" y="1692"/>
                      <a:pt x="1239" y="1689"/>
                      <a:pt x="1248" y="1683"/>
                    </a:cubicBezTo>
                    <a:cubicBezTo>
                      <a:pt x="1262" y="1673"/>
                      <a:pt x="1289" y="1652"/>
                      <a:pt x="1289" y="1652"/>
                    </a:cubicBezTo>
                    <a:cubicBezTo>
                      <a:pt x="1313" y="1617"/>
                      <a:pt x="1331" y="1582"/>
                      <a:pt x="1359" y="1551"/>
                    </a:cubicBezTo>
                    <a:cubicBezTo>
                      <a:pt x="1375" y="1494"/>
                      <a:pt x="1362" y="1516"/>
                      <a:pt x="1393" y="1481"/>
                    </a:cubicBezTo>
                    <a:cubicBezTo>
                      <a:pt x="1402" y="1447"/>
                      <a:pt x="1428" y="1396"/>
                      <a:pt x="1439" y="1369"/>
                    </a:cubicBezTo>
                    <a:cubicBezTo>
                      <a:pt x="1449" y="1338"/>
                      <a:pt x="1450" y="1305"/>
                      <a:pt x="1454" y="1294"/>
                    </a:cubicBezTo>
                  </a:path>
                </a:pathLst>
              </a:custGeom>
              <a:noFill/>
              <a:ln w="19050">
                <a:solidFill>
                  <a:srgbClr val="FF0000"/>
                </a:solidFill>
                <a:round/>
                <a:headEnd/>
                <a:tailEnd/>
              </a:ln>
            </p:spPr>
            <p:txBody>
              <a:bodyPr/>
              <a:lstStyle/>
              <a:p>
                <a:endParaRPr lang="en-US"/>
              </a:p>
            </p:txBody>
          </p:sp>
          <p:grpSp>
            <p:nvGrpSpPr>
              <p:cNvPr id="16399" name="Group 62"/>
              <p:cNvGrpSpPr>
                <a:grpSpLocks/>
              </p:cNvGrpSpPr>
              <p:nvPr/>
            </p:nvGrpSpPr>
            <p:grpSpPr bwMode="auto">
              <a:xfrm>
                <a:off x="5468" y="3136"/>
                <a:ext cx="5861" cy="1195"/>
                <a:chOff x="5242" y="4183"/>
                <a:chExt cx="5861" cy="1195"/>
              </a:xfrm>
            </p:grpSpPr>
            <p:sp>
              <p:nvSpPr>
                <p:cNvPr id="16401" name="Freeform 63"/>
                <p:cNvSpPr>
                  <a:spLocks/>
                </p:cNvSpPr>
                <p:nvPr/>
              </p:nvSpPr>
              <p:spPr bwMode="auto">
                <a:xfrm>
                  <a:off x="5242" y="4183"/>
                  <a:ext cx="5861" cy="1195"/>
                </a:xfrm>
                <a:custGeom>
                  <a:avLst/>
                  <a:gdLst>
                    <a:gd name="T0" fmla="*/ 5156 w 5861"/>
                    <a:gd name="T1" fmla="*/ 1082 h 1195"/>
                    <a:gd name="T2" fmla="*/ 0 w 5861"/>
                    <a:gd name="T3" fmla="*/ 0 h 1195"/>
                    <a:gd name="T4" fmla="*/ 5701 w 5861"/>
                    <a:gd name="T5" fmla="*/ 1017 h 1195"/>
                    <a:gd name="T6" fmla="*/ 5794 w 5861"/>
                    <a:gd name="T7" fmla="*/ 1037 h 1195"/>
                    <a:gd name="T8" fmla="*/ 5861 w 5861"/>
                    <a:gd name="T9" fmla="*/ 1090 h 1195"/>
                    <a:gd name="T10" fmla="*/ 5861 w 5861"/>
                    <a:gd name="T11" fmla="*/ 1150 h 1195"/>
                    <a:gd name="T12" fmla="*/ 5771 w 5861"/>
                    <a:gd name="T13" fmla="*/ 1195 h 1195"/>
                    <a:gd name="T14" fmla="*/ 5629 w 5861"/>
                    <a:gd name="T15" fmla="*/ 1187 h 1195"/>
                    <a:gd name="T16" fmla="*/ 5381 w 5861"/>
                    <a:gd name="T17" fmla="*/ 1135 h 1195"/>
                    <a:gd name="T18" fmla="*/ 5156 w 5861"/>
                    <a:gd name="T19" fmla="*/ 1082 h 1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61"/>
                    <a:gd name="T31" fmla="*/ 0 h 1195"/>
                    <a:gd name="T32" fmla="*/ 5861 w 5861"/>
                    <a:gd name="T33" fmla="*/ 1195 h 1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61" h="1195">
                      <a:moveTo>
                        <a:pt x="5156" y="1082"/>
                      </a:moveTo>
                      <a:lnTo>
                        <a:pt x="0" y="0"/>
                      </a:lnTo>
                      <a:lnTo>
                        <a:pt x="5701" y="1017"/>
                      </a:lnTo>
                      <a:lnTo>
                        <a:pt x="5794" y="1037"/>
                      </a:lnTo>
                      <a:lnTo>
                        <a:pt x="5861" y="1090"/>
                      </a:lnTo>
                      <a:lnTo>
                        <a:pt x="5861" y="1150"/>
                      </a:lnTo>
                      <a:lnTo>
                        <a:pt x="5771" y="1195"/>
                      </a:lnTo>
                      <a:lnTo>
                        <a:pt x="5629" y="1187"/>
                      </a:lnTo>
                      <a:lnTo>
                        <a:pt x="5381" y="1135"/>
                      </a:lnTo>
                      <a:lnTo>
                        <a:pt x="5156" y="1082"/>
                      </a:lnTo>
                      <a:close/>
                    </a:path>
                  </a:pathLst>
                </a:custGeom>
                <a:solidFill>
                  <a:srgbClr val="C0C0C0"/>
                </a:solidFill>
                <a:ln w="9525">
                  <a:solidFill>
                    <a:srgbClr val="000000"/>
                  </a:solidFill>
                  <a:round/>
                  <a:headEnd/>
                  <a:tailEnd/>
                </a:ln>
              </p:spPr>
              <p:txBody>
                <a:bodyPr/>
                <a:lstStyle/>
                <a:p>
                  <a:endParaRPr lang="en-US"/>
                </a:p>
              </p:txBody>
            </p:sp>
            <p:sp>
              <p:nvSpPr>
                <p:cNvPr id="16402" name="Freeform 64"/>
                <p:cNvSpPr>
                  <a:spLocks/>
                </p:cNvSpPr>
                <p:nvPr/>
              </p:nvSpPr>
              <p:spPr bwMode="auto">
                <a:xfrm>
                  <a:off x="10717" y="5230"/>
                  <a:ext cx="293" cy="83"/>
                </a:xfrm>
                <a:custGeom>
                  <a:avLst/>
                  <a:gdLst>
                    <a:gd name="T0" fmla="*/ 0 w 293"/>
                    <a:gd name="T1" fmla="*/ 0 h 83"/>
                    <a:gd name="T2" fmla="*/ 139 w 293"/>
                    <a:gd name="T3" fmla="*/ 5 h 83"/>
                    <a:gd name="T4" fmla="*/ 229 w 293"/>
                    <a:gd name="T5" fmla="*/ 7 h 83"/>
                    <a:gd name="T6" fmla="*/ 293 w 293"/>
                    <a:gd name="T7" fmla="*/ 38 h 83"/>
                    <a:gd name="T8" fmla="*/ 285 w 293"/>
                    <a:gd name="T9" fmla="*/ 83 h 83"/>
                    <a:gd name="T10" fmla="*/ 244 w 293"/>
                    <a:gd name="T11" fmla="*/ 80 h 83"/>
                    <a:gd name="T12" fmla="*/ 169 w 293"/>
                    <a:gd name="T13" fmla="*/ 65 h 83"/>
                    <a:gd name="T14" fmla="*/ 0 w 293"/>
                    <a:gd name="T15" fmla="*/ 0 h 83"/>
                    <a:gd name="T16" fmla="*/ 0 60000 65536"/>
                    <a:gd name="T17" fmla="*/ 0 60000 65536"/>
                    <a:gd name="T18" fmla="*/ 0 60000 65536"/>
                    <a:gd name="T19" fmla="*/ 0 60000 65536"/>
                    <a:gd name="T20" fmla="*/ 0 60000 65536"/>
                    <a:gd name="T21" fmla="*/ 0 60000 65536"/>
                    <a:gd name="T22" fmla="*/ 0 60000 65536"/>
                    <a:gd name="T23" fmla="*/ 0 60000 65536"/>
                    <a:gd name="T24" fmla="*/ 0 w 293"/>
                    <a:gd name="T25" fmla="*/ 0 h 83"/>
                    <a:gd name="T26" fmla="*/ 293 w 293"/>
                    <a:gd name="T27" fmla="*/ 83 h 8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3" h="83">
                      <a:moveTo>
                        <a:pt x="0" y="0"/>
                      </a:moveTo>
                      <a:lnTo>
                        <a:pt x="139" y="5"/>
                      </a:lnTo>
                      <a:lnTo>
                        <a:pt x="229" y="7"/>
                      </a:lnTo>
                      <a:lnTo>
                        <a:pt x="293" y="38"/>
                      </a:lnTo>
                      <a:lnTo>
                        <a:pt x="285" y="83"/>
                      </a:lnTo>
                      <a:lnTo>
                        <a:pt x="244" y="80"/>
                      </a:lnTo>
                      <a:lnTo>
                        <a:pt x="169" y="6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6400" name="Freeform 65"/>
              <p:cNvSpPr>
                <a:spLocks/>
              </p:cNvSpPr>
              <p:nvPr/>
            </p:nvSpPr>
            <p:spPr bwMode="auto">
              <a:xfrm>
                <a:off x="8653" y="1102"/>
                <a:ext cx="2515" cy="3128"/>
              </a:xfrm>
              <a:custGeom>
                <a:avLst/>
                <a:gdLst>
                  <a:gd name="T0" fmla="*/ 836 w 2515"/>
                  <a:gd name="T1" fmla="*/ 2764 h 3128"/>
                  <a:gd name="T2" fmla="*/ 743 w 2515"/>
                  <a:gd name="T3" fmla="*/ 0 h 3128"/>
                  <a:gd name="T4" fmla="*/ 1050 w 2515"/>
                  <a:gd name="T5" fmla="*/ 510 h 3128"/>
                  <a:gd name="T6" fmla="*/ 1028 w 2515"/>
                  <a:gd name="T7" fmla="*/ 727 h 3128"/>
                  <a:gd name="T8" fmla="*/ 1043 w 2515"/>
                  <a:gd name="T9" fmla="*/ 930 h 3128"/>
                  <a:gd name="T10" fmla="*/ 1088 w 2515"/>
                  <a:gd name="T11" fmla="*/ 1110 h 3128"/>
                  <a:gd name="T12" fmla="*/ 1110 w 2515"/>
                  <a:gd name="T13" fmla="*/ 1230 h 3128"/>
                  <a:gd name="T14" fmla="*/ 1133 w 2515"/>
                  <a:gd name="T15" fmla="*/ 1312 h 3128"/>
                  <a:gd name="T16" fmla="*/ 1178 w 2515"/>
                  <a:gd name="T17" fmla="*/ 1432 h 3128"/>
                  <a:gd name="T18" fmla="*/ 1268 w 2515"/>
                  <a:gd name="T19" fmla="*/ 1605 h 3128"/>
                  <a:gd name="T20" fmla="*/ 1463 w 2515"/>
                  <a:gd name="T21" fmla="*/ 2047 h 3128"/>
                  <a:gd name="T22" fmla="*/ 1538 w 2515"/>
                  <a:gd name="T23" fmla="*/ 2130 h 3128"/>
                  <a:gd name="T24" fmla="*/ 1613 w 2515"/>
                  <a:gd name="T25" fmla="*/ 2227 h 3128"/>
                  <a:gd name="T26" fmla="*/ 1740 w 2515"/>
                  <a:gd name="T27" fmla="*/ 2377 h 3128"/>
                  <a:gd name="T28" fmla="*/ 1898 w 2515"/>
                  <a:gd name="T29" fmla="*/ 2557 h 3128"/>
                  <a:gd name="T30" fmla="*/ 2018 w 2515"/>
                  <a:gd name="T31" fmla="*/ 2692 h 3128"/>
                  <a:gd name="T32" fmla="*/ 2515 w 2515"/>
                  <a:gd name="T33" fmla="*/ 3128 h 31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15"/>
                  <a:gd name="T52" fmla="*/ 0 h 3128"/>
                  <a:gd name="T53" fmla="*/ 2515 w 2515"/>
                  <a:gd name="T54" fmla="*/ 3128 h 31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15" h="3128">
                    <a:moveTo>
                      <a:pt x="836" y="2764"/>
                    </a:moveTo>
                    <a:cubicBezTo>
                      <a:pt x="1087" y="2012"/>
                      <a:pt x="0" y="120"/>
                      <a:pt x="743" y="0"/>
                    </a:cubicBezTo>
                    <a:cubicBezTo>
                      <a:pt x="1020" y="52"/>
                      <a:pt x="1019" y="437"/>
                      <a:pt x="1050" y="510"/>
                    </a:cubicBezTo>
                    <a:cubicBezTo>
                      <a:pt x="1057" y="527"/>
                      <a:pt x="1020" y="711"/>
                      <a:pt x="1028" y="727"/>
                    </a:cubicBezTo>
                    <a:cubicBezTo>
                      <a:pt x="1040" y="751"/>
                      <a:pt x="1037" y="908"/>
                      <a:pt x="1043" y="930"/>
                    </a:cubicBezTo>
                    <a:cubicBezTo>
                      <a:pt x="1051" y="1043"/>
                      <a:pt x="1075" y="1060"/>
                      <a:pt x="1088" y="1110"/>
                    </a:cubicBezTo>
                    <a:cubicBezTo>
                      <a:pt x="1104" y="1161"/>
                      <a:pt x="1103" y="1196"/>
                      <a:pt x="1110" y="1230"/>
                    </a:cubicBezTo>
                    <a:cubicBezTo>
                      <a:pt x="1117" y="1264"/>
                      <a:pt x="1122" y="1278"/>
                      <a:pt x="1133" y="1312"/>
                    </a:cubicBezTo>
                    <a:cubicBezTo>
                      <a:pt x="1144" y="1346"/>
                      <a:pt x="1156" y="1383"/>
                      <a:pt x="1178" y="1432"/>
                    </a:cubicBezTo>
                    <a:cubicBezTo>
                      <a:pt x="1485" y="2047"/>
                      <a:pt x="1260" y="1589"/>
                      <a:pt x="1268" y="1605"/>
                    </a:cubicBezTo>
                    <a:cubicBezTo>
                      <a:pt x="1275" y="1608"/>
                      <a:pt x="1418" y="1960"/>
                      <a:pt x="1463" y="2047"/>
                    </a:cubicBezTo>
                    <a:cubicBezTo>
                      <a:pt x="1508" y="2134"/>
                      <a:pt x="1513" y="2100"/>
                      <a:pt x="1538" y="2130"/>
                    </a:cubicBezTo>
                    <a:cubicBezTo>
                      <a:pt x="1563" y="2160"/>
                      <a:pt x="1579" y="2186"/>
                      <a:pt x="1613" y="2227"/>
                    </a:cubicBezTo>
                    <a:cubicBezTo>
                      <a:pt x="1647" y="2268"/>
                      <a:pt x="1693" y="2322"/>
                      <a:pt x="1740" y="2377"/>
                    </a:cubicBezTo>
                    <a:cubicBezTo>
                      <a:pt x="1787" y="2432"/>
                      <a:pt x="1852" y="2504"/>
                      <a:pt x="1898" y="2557"/>
                    </a:cubicBezTo>
                    <a:cubicBezTo>
                      <a:pt x="1944" y="2610"/>
                      <a:pt x="1915" y="2597"/>
                      <a:pt x="2018" y="2692"/>
                    </a:cubicBezTo>
                    <a:cubicBezTo>
                      <a:pt x="2121" y="2787"/>
                      <a:pt x="2431" y="3050"/>
                      <a:pt x="2515" y="3128"/>
                    </a:cubicBezTo>
                  </a:path>
                </a:pathLst>
              </a:custGeom>
              <a:noFill/>
              <a:ln w="19050">
                <a:solidFill>
                  <a:srgbClr val="FF0000"/>
                </a:solidFill>
                <a:round/>
                <a:headEnd/>
                <a:tailEnd/>
              </a:ln>
            </p:spPr>
            <p:txBody>
              <a:bodyPr/>
              <a:lstStyle/>
              <a:p>
                <a:endParaRPr lang="en-US"/>
              </a:p>
            </p:txBody>
          </p:sp>
        </p:grpSp>
      </p:grpSp>
      <p:sp>
        <p:nvSpPr>
          <p:cNvPr id="71746" name="Text Box 66"/>
          <p:cNvSpPr txBox="1">
            <a:spLocks noChangeArrowheads="1"/>
          </p:cNvSpPr>
          <p:nvPr/>
        </p:nvSpPr>
        <p:spPr bwMode="auto">
          <a:xfrm>
            <a:off x="381000" y="6186488"/>
            <a:ext cx="2590800" cy="519112"/>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c) Nút chỉ</a:t>
            </a:r>
          </a:p>
        </p:txBody>
      </p:sp>
      <p:sp>
        <p:nvSpPr>
          <p:cNvPr id="71747" name="AutoShape 67"/>
          <p:cNvSpPr>
            <a:spLocks noChangeArrowheads="1"/>
          </p:cNvSpPr>
          <p:nvPr/>
        </p:nvSpPr>
        <p:spPr bwMode="auto">
          <a:xfrm>
            <a:off x="6400800" y="304800"/>
            <a:ext cx="2514600" cy="3657600"/>
          </a:xfrm>
          <a:prstGeom prst="wedgeEllipseCallout">
            <a:avLst>
              <a:gd name="adj1" fmla="val -76264"/>
              <a:gd name="adj2" fmla="val 32333"/>
            </a:avLst>
          </a:prstGeom>
          <a:solidFill>
            <a:schemeClr val="bg1"/>
          </a:solidFill>
          <a:ln w="9525">
            <a:solidFill>
              <a:srgbClr val="000099"/>
            </a:solidFill>
            <a:miter lim="800000"/>
            <a:headEnd/>
            <a:tailEnd/>
          </a:ln>
        </p:spPr>
        <p:txBody>
          <a:bodyPr/>
          <a:lstStyle/>
          <a:p>
            <a:pPr algn="ctr"/>
            <a:r>
              <a:rPr lang="en-US" sz="3200">
                <a:solidFill>
                  <a:srgbClr val="000099"/>
                </a:solidFill>
                <a:latin typeface="Times New Roman" pitchFamily="18" charset="0"/>
              </a:rPr>
              <a:t>Ta nút chỉ đường khâu như thế nào?</a:t>
            </a:r>
          </a:p>
        </p:txBody>
      </p:sp>
      <p:sp>
        <p:nvSpPr>
          <p:cNvPr id="71754" name="Text Box 74"/>
          <p:cNvSpPr txBox="1">
            <a:spLocks noChangeArrowheads="1"/>
          </p:cNvSpPr>
          <p:nvPr/>
        </p:nvSpPr>
        <p:spPr bwMode="auto">
          <a:xfrm>
            <a:off x="5486400" y="366713"/>
            <a:ext cx="3505200" cy="3748087"/>
          </a:xfrm>
          <a:prstGeom prst="rect">
            <a:avLst/>
          </a:prstGeom>
          <a:noFill/>
          <a:ln w="9525">
            <a:noFill/>
            <a:miter lim="800000"/>
            <a:headEnd/>
            <a:tailEnd/>
          </a:ln>
        </p:spPr>
        <p:txBody>
          <a:bodyPr>
            <a:spAutoFit/>
          </a:bodyPr>
          <a:lstStyle/>
          <a:p>
            <a:pPr algn="just"/>
            <a:r>
              <a:rPr lang="en-US" sz="3200">
                <a:solidFill>
                  <a:srgbClr val="000099"/>
                </a:solidFill>
                <a:latin typeface="Times New Roman" pitchFamily="18" charset="0"/>
              </a:rPr>
              <a:t>Nút chỉ bằng cách lật vải,luồn kim qua mũi khâu và nút chỉ tạo thành vòng chỉ, luồn kim qua vòng chỉ và nút chặt. </a:t>
            </a:r>
          </a:p>
          <a:p>
            <a:pPr>
              <a:spcBef>
                <a:spcPct val="50000"/>
              </a:spcBef>
            </a:pPr>
            <a:endParaRPr lang="en-US" sz="3200">
              <a:solidFill>
                <a:srgbClr val="000099"/>
              </a:solidFill>
              <a:latin typeface="Times New Roman" pitchFamily="18" charset="0"/>
            </a:endParaRPr>
          </a:p>
        </p:txBody>
      </p:sp>
      <p:sp>
        <p:nvSpPr>
          <p:cNvPr id="71755" name="AutoShape 75"/>
          <p:cNvSpPr>
            <a:spLocks noChangeArrowheads="1"/>
          </p:cNvSpPr>
          <p:nvPr/>
        </p:nvSpPr>
        <p:spPr bwMode="auto">
          <a:xfrm>
            <a:off x="6629400" y="3352800"/>
            <a:ext cx="2286000" cy="3429000"/>
          </a:xfrm>
          <a:prstGeom prst="wedgeRectCallout">
            <a:avLst>
              <a:gd name="adj1" fmla="val -112917"/>
              <a:gd name="adj2" fmla="val -38843"/>
            </a:avLst>
          </a:prstGeom>
          <a:solidFill>
            <a:schemeClr val="bg1"/>
          </a:solidFill>
          <a:ln w="9525">
            <a:solidFill>
              <a:srgbClr val="008000"/>
            </a:solidFill>
            <a:miter lim="800000"/>
            <a:headEnd/>
            <a:tailEnd/>
          </a:ln>
        </p:spPr>
        <p:txBody>
          <a:bodyPr/>
          <a:lstStyle/>
          <a:p>
            <a:pPr algn="ctr"/>
            <a:r>
              <a:rPr lang="en-US" sz="3200">
                <a:solidFill>
                  <a:srgbClr val="006600"/>
                </a:solidFill>
                <a:latin typeface="Times New Roman" pitchFamily="18" charset="0"/>
              </a:rPr>
              <a:t>Khâu lại mũi và nút chỉ đường khâu khi kết thúc đường khâu có tác dụng gì?</a:t>
            </a:r>
          </a:p>
          <a:p>
            <a:pPr algn="ctr"/>
            <a:endParaRPr lang="en-US" sz="3200">
              <a:latin typeface="Times New Roman" pitchFamily="18" charset="0"/>
            </a:endParaRPr>
          </a:p>
        </p:txBody>
      </p:sp>
      <p:sp>
        <p:nvSpPr>
          <p:cNvPr id="71750" name="AutoShape 70"/>
          <p:cNvSpPr>
            <a:spLocks noChangeArrowheads="1"/>
          </p:cNvSpPr>
          <p:nvPr/>
        </p:nvSpPr>
        <p:spPr bwMode="auto">
          <a:xfrm>
            <a:off x="6477000" y="3429000"/>
            <a:ext cx="2362200" cy="3276600"/>
          </a:xfrm>
          <a:prstGeom prst="wedgeEllipseCallout">
            <a:avLst>
              <a:gd name="adj1" fmla="val -86157"/>
              <a:gd name="adj2" fmla="val -29310"/>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Giữ cho đường khâu không bị tuột chỉ.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1725"/>
                                        </p:tgtEl>
                                        <p:attrNameLst>
                                          <p:attrName>style.visibility</p:attrName>
                                        </p:attrNameLst>
                                      </p:cBhvr>
                                      <p:to>
                                        <p:strVal val="visible"/>
                                      </p:to>
                                    </p:set>
                                    <p:animEffect transition="in" filter="strips(downLeft)">
                                      <p:cBhvr>
                                        <p:cTn id="10" dur="500"/>
                                        <p:tgtEl>
                                          <p:spTgt spid="71725"/>
                                        </p:tgtEl>
                                      </p:cBhvr>
                                    </p:animEffect>
                                  </p:childTnLst>
                                </p:cTn>
                              </p:par>
                              <p:par>
                                <p:cTn id="11" presetID="18" presetClass="entr" presetSubtype="12"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71746"/>
                                        </p:tgtEl>
                                        <p:attrNameLst>
                                          <p:attrName>style.visibility</p:attrName>
                                        </p:attrNameLst>
                                      </p:cBhvr>
                                      <p:to>
                                        <p:strVal val="visible"/>
                                      </p:to>
                                    </p:set>
                                    <p:animEffect transition="in" filter="strips(downLeft)">
                                      <p:cBhvr>
                                        <p:cTn id="16" dur="500"/>
                                        <p:tgtEl>
                                          <p:spTgt spid="717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71747"/>
                                        </p:tgtEl>
                                        <p:attrNameLst>
                                          <p:attrName>style.visibility</p:attrName>
                                        </p:attrNameLst>
                                      </p:cBhvr>
                                      <p:to>
                                        <p:strVal val="visible"/>
                                      </p:to>
                                    </p:set>
                                    <p:animEffect transition="in" filter="strips(downLeft)">
                                      <p:cBhvr>
                                        <p:cTn id="21" dur="500"/>
                                        <p:tgtEl>
                                          <p:spTgt spid="7174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xit" presetSubtype="12" fill="hold" grpId="1" nodeType="clickEffect">
                                  <p:stCondLst>
                                    <p:cond delay="0"/>
                                  </p:stCondLst>
                                  <p:childTnLst>
                                    <p:animEffect transition="out" filter="strips(downLeft)">
                                      <p:cBhvr>
                                        <p:cTn id="25" dur="500"/>
                                        <p:tgtEl>
                                          <p:spTgt spid="71747"/>
                                        </p:tgtEl>
                                      </p:cBhvr>
                                    </p:animEffect>
                                    <p:set>
                                      <p:cBhvr>
                                        <p:cTn id="26" dur="1" fill="hold">
                                          <p:stCondLst>
                                            <p:cond delay="499"/>
                                          </p:stCondLst>
                                        </p:cTn>
                                        <p:tgtEl>
                                          <p:spTgt spid="7174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1754"/>
                                        </p:tgtEl>
                                        <p:attrNameLst>
                                          <p:attrName>style.visibility</p:attrName>
                                        </p:attrNameLst>
                                      </p:cBhvr>
                                      <p:to>
                                        <p:strVal val="visible"/>
                                      </p:to>
                                    </p:set>
                                    <p:animEffect transition="in" filter="strips(downLeft)">
                                      <p:cBhvr>
                                        <p:cTn id="31" dur="500"/>
                                        <p:tgtEl>
                                          <p:spTgt spid="7175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71755"/>
                                        </p:tgtEl>
                                        <p:attrNameLst>
                                          <p:attrName>style.visibility</p:attrName>
                                        </p:attrNameLst>
                                      </p:cBhvr>
                                      <p:to>
                                        <p:strVal val="visible"/>
                                      </p:to>
                                    </p:set>
                                    <p:animEffect transition="in" filter="wheel(4)">
                                      <p:cBhvr>
                                        <p:cTn id="36" dur="2000"/>
                                        <p:tgtEl>
                                          <p:spTgt spid="717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xit" presetSubtype="12" fill="hold" grpId="1" nodeType="clickEffect">
                                  <p:stCondLst>
                                    <p:cond delay="0"/>
                                  </p:stCondLst>
                                  <p:childTnLst>
                                    <p:animEffect transition="out" filter="strips(downLeft)">
                                      <p:cBhvr>
                                        <p:cTn id="40" dur="500"/>
                                        <p:tgtEl>
                                          <p:spTgt spid="71755"/>
                                        </p:tgtEl>
                                      </p:cBhvr>
                                    </p:animEffect>
                                    <p:set>
                                      <p:cBhvr>
                                        <p:cTn id="41" dur="1" fill="hold">
                                          <p:stCondLst>
                                            <p:cond delay="499"/>
                                          </p:stCondLst>
                                        </p:cTn>
                                        <p:tgtEl>
                                          <p:spTgt spid="71755"/>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4" presetClass="entr" presetSubtype="0" fill="hold" grpId="0" nodeType="clickEffect">
                                  <p:stCondLst>
                                    <p:cond delay="0"/>
                                  </p:stCondLst>
                                  <p:childTnLst>
                                    <p:set>
                                      <p:cBhvr>
                                        <p:cTn id="45" dur="1" fill="hold">
                                          <p:stCondLst>
                                            <p:cond delay="0"/>
                                          </p:stCondLst>
                                        </p:cTn>
                                        <p:tgtEl>
                                          <p:spTgt spid="71750"/>
                                        </p:tgtEl>
                                        <p:attrNameLst>
                                          <p:attrName>style.visibility</p:attrName>
                                        </p:attrNameLst>
                                      </p:cBhvr>
                                      <p:to>
                                        <p:strVal val="visible"/>
                                      </p:to>
                                    </p:set>
                                    <p:anim to="" calcmode="lin" valueType="num">
                                      <p:cBhvr>
                                        <p:cTn id="46" dur="1" fill="hold"/>
                                        <p:tgtEl>
                                          <p:spTgt spid="717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5" grpId="0"/>
      <p:bldP spid="71746" grpId="0"/>
      <p:bldP spid="71747" grpId="0" animBg="1"/>
      <p:bldP spid="71747" grpId="1" animBg="1"/>
      <p:bldP spid="71754" grpId="0"/>
      <p:bldP spid="71755" grpId="0" animBg="1"/>
      <p:bldP spid="71755" grpId="1" animBg="1"/>
      <p:bldP spid="7175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1887538" y="152400"/>
            <a:ext cx="5046662" cy="2882900"/>
            <a:chOff x="1358" y="6669"/>
            <a:chExt cx="7946" cy="4540"/>
          </a:xfrm>
        </p:grpSpPr>
        <p:sp>
          <p:nvSpPr>
            <p:cNvPr id="17413"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7414" name="Group 8"/>
            <p:cNvGrpSpPr>
              <a:grpSpLocks/>
            </p:cNvGrpSpPr>
            <p:nvPr/>
          </p:nvGrpSpPr>
          <p:grpSpPr bwMode="auto">
            <a:xfrm>
              <a:off x="2040" y="8701"/>
              <a:ext cx="6810" cy="0"/>
              <a:chOff x="1929" y="6015"/>
              <a:chExt cx="6810" cy="0"/>
            </a:xfrm>
          </p:grpSpPr>
          <p:sp>
            <p:nvSpPr>
              <p:cNvPr id="17415"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17416"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17417"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17418"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17419"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17420"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17421"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17422"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
        <p:nvSpPr>
          <p:cNvPr id="73745" name="Text Box 17"/>
          <p:cNvSpPr txBox="1">
            <a:spLocks noChangeArrowheads="1"/>
          </p:cNvSpPr>
          <p:nvPr/>
        </p:nvSpPr>
        <p:spPr bwMode="auto">
          <a:xfrm>
            <a:off x="381000" y="3200400"/>
            <a:ext cx="8763000" cy="3513138"/>
          </a:xfrm>
          <a:prstGeom prst="rect">
            <a:avLst/>
          </a:prstGeom>
          <a:solidFill>
            <a:schemeClr val="bg1"/>
          </a:solidFill>
          <a:ln w="9525">
            <a:solidFill>
              <a:srgbClr val="006600"/>
            </a:solidFill>
            <a:miter lim="800000"/>
            <a:headEnd/>
            <a:tailEnd/>
          </a:ln>
        </p:spPr>
        <p:txBody>
          <a:bodyPr>
            <a:spAutoFit/>
          </a:bodyPr>
          <a:lstStyle/>
          <a:p>
            <a:r>
              <a:rPr lang="en-US" sz="3200">
                <a:solidFill>
                  <a:srgbClr val="006600"/>
                </a:solidFill>
                <a:latin typeface="Times New Roman" pitchFamily="18" charset="0"/>
              </a:rPr>
              <a:t>Những điều cần lưu ý:</a:t>
            </a:r>
          </a:p>
          <a:p>
            <a:r>
              <a:rPr lang="en-US" sz="3200">
                <a:solidFill>
                  <a:srgbClr val="006600"/>
                </a:solidFill>
                <a:latin typeface="Times New Roman" pitchFamily="18" charset="0"/>
              </a:rPr>
              <a:t>+ Khâu từ phải sang trái (nếu thuận tay phải), khâu từ trái sang phải (nếu thuận tay trái).</a:t>
            </a:r>
          </a:p>
          <a:p>
            <a:r>
              <a:rPr lang="en-US" sz="3200">
                <a:solidFill>
                  <a:srgbClr val="006600"/>
                </a:solidFill>
                <a:latin typeface="Times New Roman" pitchFamily="18" charset="0"/>
              </a:rPr>
              <a:t>+ Khi khâu đưa phần vải có đường dấu lên, và lên xuống nhịp nhàng với sự lên xuống nhịp nhàng của kim.</a:t>
            </a:r>
          </a:p>
          <a:p>
            <a:r>
              <a:rPr lang="en-US" sz="3200">
                <a:solidFill>
                  <a:srgbClr val="006600"/>
                </a:solidFill>
                <a:latin typeface="Times New Roman" pitchFamily="18" charset="0"/>
              </a:rPr>
              <a:t>+ Dùng kéo cắt chỉ sau khi khâu.</a:t>
            </a:r>
          </a:p>
        </p:txBody>
      </p:sp>
      <p:sp>
        <p:nvSpPr>
          <p:cNvPr id="17412" name="AutoShape 18">
            <a:hlinkClick r:id="rId2" action="ppaction://hlinksldjump"/>
          </p:cNvPr>
          <p:cNvSpPr>
            <a:spLocks noChangeArrowheads="1"/>
          </p:cNvSpPr>
          <p:nvPr/>
        </p:nvSpPr>
        <p:spPr bwMode="auto">
          <a:xfrm>
            <a:off x="8077200" y="6324600"/>
            <a:ext cx="685800" cy="533400"/>
          </a:xfrm>
          <a:prstGeom prst="leftArrow">
            <a:avLst>
              <a:gd name="adj1" fmla="val 50000"/>
              <a:gd name="adj2" fmla="val 3214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3745"/>
                                        </p:tgtEl>
                                        <p:attrNameLst>
                                          <p:attrName>style.visibility</p:attrName>
                                        </p:attrNameLst>
                                      </p:cBhvr>
                                      <p:to>
                                        <p:strVal val="visible"/>
                                      </p:to>
                                    </p:set>
                                    <p:anim calcmode="lin" valueType="num">
                                      <p:cBhvr>
                                        <p:cTn id="12" dur="1000" fill="hold"/>
                                        <p:tgtEl>
                                          <p:spTgt spid="73745"/>
                                        </p:tgtEl>
                                        <p:attrNameLst>
                                          <p:attrName>ppt_w</p:attrName>
                                        </p:attrNameLst>
                                      </p:cBhvr>
                                      <p:tavLst>
                                        <p:tav tm="0">
                                          <p:val>
                                            <p:strVal val="#ppt_w*0.70"/>
                                          </p:val>
                                        </p:tav>
                                        <p:tav tm="100000">
                                          <p:val>
                                            <p:strVal val="#ppt_w"/>
                                          </p:val>
                                        </p:tav>
                                      </p:tavLst>
                                    </p:anim>
                                    <p:anim calcmode="lin" valueType="num">
                                      <p:cBhvr>
                                        <p:cTn id="13" dur="1000" fill="hold"/>
                                        <p:tgtEl>
                                          <p:spTgt spid="73745"/>
                                        </p:tgtEl>
                                        <p:attrNameLst>
                                          <p:attrName>ppt_h</p:attrName>
                                        </p:attrNameLst>
                                      </p:cBhvr>
                                      <p:tavLst>
                                        <p:tav tm="0">
                                          <p:val>
                                            <p:strVal val="#ppt_h"/>
                                          </p:val>
                                        </p:tav>
                                        <p:tav tm="100000">
                                          <p:val>
                                            <p:strVal val="#ppt_h"/>
                                          </p:val>
                                        </p:tav>
                                      </p:tavLst>
                                    </p:anim>
                                    <p:animEffect transition="in" filter="fade">
                                      <p:cBhvr>
                                        <p:cTn id="14" dur="1000"/>
                                        <p:tgtEl>
                                          <p:spTgt spid="73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ctrTitle"/>
          </p:nvPr>
        </p:nvSpPr>
        <p:spPr>
          <a:xfrm>
            <a:off x="685800" y="76200"/>
            <a:ext cx="8077200" cy="609600"/>
          </a:xfrm>
          <a:noFill/>
          <a:extLst/>
        </p:spPr>
        <p:txBody>
          <a:bodyPr/>
          <a:lstStyle/>
          <a:p>
            <a:pPr algn="just" eaLnBrk="1" hangingPunct="1"/>
            <a:r>
              <a:rPr lang="en-US" sz="3600" smtClean="0">
                <a:effectLst/>
                <a:latin typeface="Times New Roman" pitchFamily="18" charset="0"/>
              </a:rPr>
              <a:t>Hoạt động 3: </a:t>
            </a:r>
            <a:r>
              <a:rPr lang="en-US" sz="3600" b="0" smtClean="0">
                <a:effectLst/>
                <a:latin typeface="Times New Roman" pitchFamily="18" charset="0"/>
              </a:rPr>
              <a:t>Học sinh thực hành.</a:t>
            </a:r>
          </a:p>
        </p:txBody>
      </p:sp>
      <p:sp>
        <p:nvSpPr>
          <p:cNvPr id="75794" name="AutoShape 18"/>
          <p:cNvSpPr>
            <a:spLocks noChangeArrowheads="1"/>
          </p:cNvSpPr>
          <p:nvPr/>
        </p:nvSpPr>
        <p:spPr bwMode="auto">
          <a:xfrm>
            <a:off x="1295400" y="914400"/>
            <a:ext cx="7162800" cy="2819400"/>
          </a:xfrm>
          <a:prstGeom prst="cloudCallout">
            <a:avLst>
              <a:gd name="adj1" fmla="val -38653"/>
              <a:gd name="adj2" fmla="val 60921"/>
            </a:avLst>
          </a:prstGeom>
          <a:solidFill>
            <a:schemeClr val="accent2"/>
          </a:solidFill>
          <a:ln w="9525">
            <a:solidFill>
              <a:srgbClr val="000099"/>
            </a:solidFill>
            <a:round/>
            <a:headEnd/>
            <a:tailEnd/>
          </a:ln>
        </p:spPr>
        <p:txBody>
          <a:bodyPr/>
          <a:lstStyle/>
          <a:p>
            <a:pPr algn="ctr"/>
            <a:r>
              <a:rPr lang="en-US" sz="3600">
                <a:solidFill>
                  <a:srgbClr val="000099"/>
                </a:solidFill>
                <a:latin typeface="Times New Roman" pitchFamily="18" charset="0"/>
              </a:rPr>
              <a:t>Để khâu thường ta thực hiện bao nhiêu bước? Đó là những bước nào?</a:t>
            </a:r>
            <a:r>
              <a:rPr lang="en-US" sz="3200">
                <a:solidFill>
                  <a:srgbClr val="000099"/>
                </a:solidFill>
                <a:latin typeface="Times New Roman" pitchFamily="18" charset="0"/>
              </a:rPr>
              <a:t> </a:t>
            </a:r>
          </a:p>
        </p:txBody>
      </p:sp>
      <p:sp>
        <p:nvSpPr>
          <p:cNvPr id="75797" name="AutoShape 21"/>
          <p:cNvSpPr>
            <a:spLocks noChangeArrowheads="1"/>
          </p:cNvSpPr>
          <p:nvPr/>
        </p:nvSpPr>
        <p:spPr bwMode="auto">
          <a:xfrm>
            <a:off x="685800" y="1447800"/>
            <a:ext cx="8001000" cy="2895600"/>
          </a:xfrm>
          <a:prstGeom prst="wedgeRoundRectCallout">
            <a:avLst>
              <a:gd name="adj1" fmla="val 11130"/>
              <a:gd name="adj2" fmla="val -16065"/>
              <a:gd name="adj3" fmla="val 16667"/>
            </a:avLst>
          </a:prstGeom>
          <a:solidFill>
            <a:schemeClr val="accent2"/>
          </a:solidFill>
          <a:ln w="9525">
            <a:solidFill>
              <a:srgbClr val="000099"/>
            </a:solidFill>
            <a:miter lim="800000"/>
            <a:headEnd/>
            <a:tailEnd/>
          </a:ln>
        </p:spPr>
        <p:txBody>
          <a:bodyPr/>
          <a:lstStyle/>
          <a:p>
            <a:r>
              <a:rPr lang="en-US" sz="3600">
                <a:solidFill>
                  <a:srgbClr val="000099"/>
                </a:solidFill>
                <a:latin typeface="Times New Roman" pitchFamily="18" charset="0"/>
              </a:rPr>
              <a:t>- Để khâu thường ta thực hiện 2 bước:</a:t>
            </a:r>
            <a:endParaRPr lang="en-US" sz="3600" i="1">
              <a:solidFill>
                <a:srgbClr val="000099"/>
              </a:solidFill>
              <a:latin typeface="Times New Roman" pitchFamily="18" charset="0"/>
            </a:endParaRPr>
          </a:p>
          <a:p>
            <a:r>
              <a:rPr lang="en-US" sz="3600" i="1">
                <a:solidFill>
                  <a:srgbClr val="000099"/>
                </a:solidFill>
                <a:latin typeface="Times New Roman" pitchFamily="18" charset="0"/>
              </a:rPr>
              <a:t>+ Bước 1: Vạch dấu đường khâu.</a:t>
            </a:r>
          </a:p>
          <a:p>
            <a:r>
              <a:rPr lang="en-US" sz="3600" i="1">
                <a:solidFill>
                  <a:srgbClr val="000099"/>
                </a:solidFill>
                <a:latin typeface="Times New Roman" pitchFamily="18" charset="0"/>
              </a:rPr>
              <a:t>+ Bước 2: Khâu các mũi khâu theo đường vạch dấu.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5794"/>
                                        </p:tgtEl>
                                        <p:attrNameLst>
                                          <p:attrName>style.visibility</p:attrName>
                                        </p:attrNameLst>
                                      </p:cBhvr>
                                      <p:to>
                                        <p:strVal val="visible"/>
                                      </p:to>
                                    </p:set>
                                    <p:animEffect transition="in" filter="box(in)">
                                      <p:cBhvr>
                                        <p:cTn id="7" dur="500"/>
                                        <p:tgtEl>
                                          <p:spTgt spid="75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xit" presetSubtype="16" fill="hold" grpId="1" nodeType="clickEffect">
                                  <p:stCondLst>
                                    <p:cond delay="0"/>
                                  </p:stCondLst>
                                  <p:childTnLst>
                                    <p:animEffect transition="out" filter="box(in)">
                                      <p:cBhvr>
                                        <p:cTn id="11" dur="500"/>
                                        <p:tgtEl>
                                          <p:spTgt spid="75794"/>
                                        </p:tgtEl>
                                      </p:cBhvr>
                                    </p:animEffect>
                                    <p:set>
                                      <p:cBhvr>
                                        <p:cTn id="12" dur="1" fill="hold">
                                          <p:stCondLst>
                                            <p:cond delay="499"/>
                                          </p:stCondLst>
                                        </p:cTn>
                                        <p:tgtEl>
                                          <p:spTgt spid="75794"/>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5797"/>
                                        </p:tgtEl>
                                        <p:attrNameLst>
                                          <p:attrName>style.visibility</p:attrName>
                                        </p:attrNameLst>
                                      </p:cBhvr>
                                      <p:to>
                                        <p:strVal val="visible"/>
                                      </p:to>
                                    </p:set>
                                    <p:animEffect transition="in" filter="box(in)">
                                      <p:cBhvr>
                                        <p:cTn id="17" dur="500"/>
                                        <p:tgtEl>
                                          <p:spTgt spid="75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4" grpId="0" animBg="1"/>
      <p:bldP spid="75794" grpId="1" animBg="1"/>
      <p:bldP spid="7579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1" name="Text Box 7"/>
          <p:cNvSpPr txBox="1">
            <a:spLocks noChangeArrowheads="1"/>
          </p:cNvSpPr>
          <p:nvPr/>
        </p:nvSpPr>
        <p:spPr bwMode="auto">
          <a:xfrm>
            <a:off x="228600" y="49213"/>
            <a:ext cx="8763000" cy="6427787"/>
          </a:xfrm>
          <a:prstGeom prst="rect">
            <a:avLst/>
          </a:prstGeom>
          <a:noFill/>
          <a:ln w="9525">
            <a:noFill/>
            <a:miter lim="800000"/>
            <a:headEnd/>
            <a:tailEnd/>
          </a:ln>
        </p:spPr>
        <p:txBody>
          <a:bodyPr>
            <a:spAutoFit/>
          </a:bodyPr>
          <a:lstStyle/>
          <a:p>
            <a:r>
              <a:rPr lang="en-US" sz="3200" dirty="0">
                <a:latin typeface="Times New Roman" pitchFamily="18" charset="0"/>
              </a:rPr>
              <a:t>- </a:t>
            </a:r>
            <a:r>
              <a:rPr lang="en-US" sz="3200" dirty="0" err="1">
                <a:latin typeface="Times New Roman" pitchFamily="18" charset="0"/>
              </a:rPr>
              <a:t>Tổ</a:t>
            </a:r>
            <a:r>
              <a:rPr lang="en-US" sz="3200" dirty="0">
                <a:latin typeface="Times New Roman" pitchFamily="18" charset="0"/>
              </a:rPr>
              <a:t> </a:t>
            </a:r>
            <a:r>
              <a:rPr lang="en-US" sz="3200" dirty="0" err="1">
                <a:latin typeface="Times New Roman" pitchFamily="18" charset="0"/>
              </a:rPr>
              <a:t>chức</a:t>
            </a:r>
            <a:r>
              <a:rPr lang="en-US" sz="3200" dirty="0">
                <a:latin typeface="Times New Roman" pitchFamily="18" charset="0"/>
              </a:rPr>
              <a:t> </a:t>
            </a:r>
            <a:r>
              <a:rPr lang="en-US" sz="3200" dirty="0" err="1">
                <a:latin typeface="Times New Roman" pitchFamily="18" charset="0"/>
              </a:rPr>
              <a:t>thực</a:t>
            </a:r>
            <a:r>
              <a:rPr lang="en-US" sz="3200" dirty="0">
                <a:latin typeface="Times New Roman" pitchFamily="18" charset="0"/>
              </a:rPr>
              <a:t> </a:t>
            </a:r>
            <a:r>
              <a:rPr lang="en-US" sz="3200" dirty="0" err="1">
                <a:latin typeface="Times New Roman" pitchFamily="18" charset="0"/>
              </a:rPr>
              <a:t>hành</a:t>
            </a:r>
            <a:r>
              <a:rPr lang="en-US" sz="3200" dirty="0">
                <a:latin typeface="Times New Roman" pitchFamily="18" charset="0"/>
              </a:rPr>
              <a:t> (</a:t>
            </a:r>
            <a:r>
              <a:rPr lang="en-US" sz="3200" dirty="0" err="1">
                <a:latin typeface="Times New Roman" pitchFamily="18" charset="0"/>
              </a:rPr>
              <a:t>theo</a:t>
            </a:r>
            <a:r>
              <a:rPr lang="en-US" sz="3200" dirty="0">
                <a:latin typeface="Times New Roman" pitchFamily="18" charset="0"/>
              </a:rPr>
              <a:t> </a:t>
            </a:r>
            <a:r>
              <a:rPr lang="en-US" sz="3200" dirty="0" err="1">
                <a:latin typeface="Times New Roman" pitchFamily="18" charset="0"/>
              </a:rPr>
              <a:t>nhóm</a:t>
            </a:r>
            <a:r>
              <a:rPr lang="en-US" sz="3200" dirty="0">
                <a:latin typeface="Times New Roman" pitchFamily="18" charset="0"/>
              </a:rPr>
              <a:t> </a:t>
            </a:r>
            <a:r>
              <a:rPr lang="en-US" sz="3200" dirty="0" err="1">
                <a:latin typeface="Times New Roman" pitchFamily="18" charset="0"/>
              </a:rPr>
              <a:t>đôi</a:t>
            </a:r>
            <a:r>
              <a:rPr lang="en-US" sz="3200" dirty="0">
                <a:latin typeface="Times New Roman" pitchFamily="18" charset="0"/>
              </a:rPr>
              <a:t>):</a:t>
            </a:r>
          </a:p>
          <a:p>
            <a:r>
              <a:rPr lang="en-US" sz="3200" dirty="0">
                <a:latin typeface="Times New Roman" pitchFamily="18" charset="0"/>
              </a:rPr>
              <a:t>+ </a:t>
            </a:r>
            <a:r>
              <a:rPr lang="en-US" sz="3200" dirty="0" err="1">
                <a:latin typeface="Times New Roman" pitchFamily="18" charset="0"/>
              </a:rPr>
              <a:t>Kiểm</a:t>
            </a:r>
            <a:r>
              <a:rPr lang="en-US" sz="3200" dirty="0">
                <a:latin typeface="Times New Roman" pitchFamily="18" charset="0"/>
              </a:rPr>
              <a:t> </a:t>
            </a:r>
            <a:r>
              <a:rPr lang="en-US" sz="3200" dirty="0" err="1">
                <a:latin typeface="Times New Roman" pitchFamily="18" charset="0"/>
              </a:rPr>
              <a:t>tra</a:t>
            </a:r>
            <a:r>
              <a:rPr lang="en-US" sz="3200" dirty="0">
                <a:latin typeface="Times New Roman" pitchFamily="18" charset="0"/>
              </a:rPr>
              <a:t> </a:t>
            </a:r>
            <a:r>
              <a:rPr lang="en-US" sz="3200" dirty="0" err="1">
                <a:latin typeface="Times New Roman" pitchFamily="18" charset="0"/>
              </a:rPr>
              <a:t>sự</a:t>
            </a:r>
            <a:r>
              <a:rPr lang="en-US" sz="3200" dirty="0">
                <a:latin typeface="Times New Roman" pitchFamily="18" charset="0"/>
              </a:rPr>
              <a:t> </a:t>
            </a:r>
            <a:r>
              <a:rPr lang="en-US" sz="3200" dirty="0" err="1">
                <a:latin typeface="Times New Roman" pitchFamily="18" charset="0"/>
              </a:rPr>
              <a:t>chuẩn</a:t>
            </a:r>
            <a:r>
              <a:rPr lang="en-US" sz="3200" dirty="0">
                <a:latin typeface="Times New Roman" pitchFamily="18" charset="0"/>
              </a:rPr>
              <a:t> </a:t>
            </a:r>
            <a:r>
              <a:rPr lang="en-US" sz="3200" dirty="0" err="1">
                <a:latin typeface="Times New Roman" pitchFamily="18" charset="0"/>
              </a:rPr>
              <a:t>bị</a:t>
            </a:r>
            <a:r>
              <a:rPr lang="en-US" sz="3200" dirty="0">
                <a:latin typeface="Times New Roman" pitchFamily="18" charset="0"/>
              </a:rPr>
              <a:t> </a:t>
            </a:r>
            <a:r>
              <a:rPr lang="en-US" sz="3200" dirty="0" err="1">
                <a:latin typeface="Times New Roman" pitchFamily="18" charset="0"/>
              </a:rPr>
              <a:t>của</a:t>
            </a:r>
            <a:r>
              <a:rPr lang="en-US" sz="3200" dirty="0">
                <a:latin typeface="Times New Roman" pitchFamily="18" charset="0"/>
              </a:rPr>
              <a:t> </a:t>
            </a:r>
            <a:r>
              <a:rPr lang="en-US" sz="3200" dirty="0" err="1">
                <a:latin typeface="Times New Roman" pitchFamily="18" charset="0"/>
              </a:rPr>
              <a:t>học</a:t>
            </a:r>
            <a:r>
              <a:rPr lang="en-US" sz="3200" dirty="0">
                <a:latin typeface="Times New Roman" pitchFamily="18" charset="0"/>
              </a:rPr>
              <a:t> </a:t>
            </a:r>
            <a:r>
              <a:rPr lang="en-US" sz="3200" dirty="0" err="1">
                <a:latin typeface="Times New Roman" pitchFamily="18" charset="0"/>
              </a:rPr>
              <a:t>sinh</a:t>
            </a:r>
            <a:r>
              <a:rPr lang="en-US" sz="3200" dirty="0">
                <a:latin typeface="Times New Roman" pitchFamily="18" charset="0"/>
              </a:rPr>
              <a:t>.</a:t>
            </a:r>
          </a:p>
          <a:p>
            <a:r>
              <a:rPr lang="en-US" sz="3200" dirty="0">
                <a:latin typeface="Times New Roman" pitchFamily="18" charset="0"/>
              </a:rPr>
              <a:t>+ </a:t>
            </a:r>
            <a:r>
              <a:rPr lang="en-US" sz="3200" dirty="0" err="1">
                <a:latin typeface="Times New Roman" pitchFamily="18" charset="0"/>
              </a:rPr>
              <a:t>Tiêu</a:t>
            </a:r>
            <a:r>
              <a:rPr lang="en-US" sz="3200" dirty="0">
                <a:latin typeface="Times New Roman" pitchFamily="18" charset="0"/>
              </a:rPr>
              <a:t> </a:t>
            </a:r>
            <a:r>
              <a:rPr lang="en-US" sz="3200" dirty="0" err="1">
                <a:latin typeface="Times New Roman" pitchFamily="18" charset="0"/>
              </a:rPr>
              <a:t>chí</a:t>
            </a:r>
            <a:r>
              <a:rPr lang="en-US" sz="3200" dirty="0">
                <a:latin typeface="Times New Roman" pitchFamily="18" charset="0"/>
              </a:rPr>
              <a:t> </a:t>
            </a:r>
            <a:r>
              <a:rPr lang="en-US" sz="3200" dirty="0" err="1">
                <a:latin typeface="Times New Roman" pitchFamily="18" charset="0"/>
              </a:rPr>
              <a:t>đánh</a:t>
            </a:r>
            <a:r>
              <a:rPr lang="en-US" sz="3200" dirty="0">
                <a:latin typeface="Times New Roman" pitchFamily="18" charset="0"/>
              </a:rPr>
              <a:t> </a:t>
            </a:r>
            <a:r>
              <a:rPr lang="en-US" sz="3200" dirty="0" err="1">
                <a:latin typeface="Times New Roman" pitchFamily="18" charset="0"/>
              </a:rPr>
              <a:t>giá</a:t>
            </a:r>
            <a:r>
              <a:rPr lang="en-US" sz="3200" dirty="0">
                <a:latin typeface="Times New Roman" pitchFamily="18" charset="0"/>
              </a:rPr>
              <a:t>:</a:t>
            </a:r>
            <a:endParaRPr lang="en-US" sz="3200" b="1" i="1" dirty="0">
              <a:latin typeface="Times New Roman" pitchFamily="18" charset="0"/>
            </a:endParaRP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Đường</a:t>
            </a:r>
            <a:r>
              <a:rPr lang="en-US" sz="3200" b="1" i="1" dirty="0">
                <a:latin typeface="Times New Roman" pitchFamily="18" charset="0"/>
              </a:rPr>
              <a:t> </a:t>
            </a:r>
            <a:r>
              <a:rPr lang="en-US" sz="3200" b="1" i="1" dirty="0" err="1">
                <a:latin typeface="Times New Roman" pitchFamily="18" charset="0"/>
              </a:rPr>
              <a:t>vạch</a:t>
            </a:r>
            <a:r>
              <a:rPr lang="en-US" sz="3200" b="1" i="1" dirty="0">
                <a:latin typeface="Times New Roman" pitchFamily="18" charset="0"/>
              </a:rPr>
              <a:t> </a:t>
            </a:r>
            <a:r>
              <a:rPr lang="en-US" sz="3200" b="1" i="1" dirty="0" err="1">
                <a:latin typeface="Times New Roman" pitchFamily="18" charset="0"/>
              </a:rPr>
              <a:t>dấu</a:t>
            </a:r>
            <a:r>
              <a:rPr lang="en-US" sz="3200" b="1" i="1" dirty="0">
                <a:latin typeface="Times New Roman" pitchFamily="18" charset="0"/>
              </a:rPr>
              <a:t> </a:t>
            </a:r>
            <a:r>
              <a:rPr lang="en-US" sz="3200" b="1" i="1" dirty="0" err="1">
                <a:latin typeface="Times New Roman" pitchFamily="18" charset="0"/>
              </a:rPr>
              <a:t>thẳng</a:t>
            </a:r>
            <a:r>
              <a:rPr lang="en-US" sz="3200" b="1" i="1" dirty="0">
                <a:latin typeface="Times New Roman" pitchFamily="18" charset="0"/>
              </a:rPr>
              <a:t> </a:t>
            </a:r>
            <a:r>
              <a:rPr lang="en-US" sz="3200" b="1" i="1" dirty="0" err="1">
                <a:latin typeface="Times New Roman" pitchFamily="18" charset="0"/>
              </a:rPr>
              <a:t>và</a:t>
            </a:r>
            <a:r>
              <a:rPr lang="en-US" sz="3200" b="1" i="1" dirty="0">
                <a:latin typeface="Times New Roman" pitchFamily="18" charset="0"/>
              </a:rPr>
              <a:t> </a:t>
            </a:r>
            <a:r>
              <a:rPr lang="en-US" sz="3200" b="1" i="1" dirty="0" err="1">
                <a:latin typeface="Times New Roman" pitchFamily="18" charset="0"/>
              </a:rPr>
              <a:t>cách</a:t>
            </a:r>
            <a:r>
              <a:rPr lang="en-US" sz="3200" b="1" i="1" dirty="0">
                <a:latin typeface="Times New Roman" pitchFamily="18" charset="0"/>
              </a:rPr>
              <a:t> </a:t>
            </a:r>
            <a:r>
              <a:rPr lang="en-US" sz="3200" b="1" i="1" dirty="0" err="1">
                <a:latin typeface="Times New Roman" pitchFamily="18" charset="0"/>
              </a:rPr>
              <a:t>đều</a:t>
            </a:r>
            <a:r>
              <a:rPr lang="en-US" sz="3200" b="1" i="1" dirty="0">
                <a:latin typeface="Times New Roman" pitchFamily="18" charset="0"/>
              </a:rPr>
              <a:t> </a:t>
            </a:r>
            <a:r>
              <a:rPr lang="en-US" sz="3200" b="1" i="1" dirty="0" err="1">
                <a:latin typeface="Times New Roman" pitchFamily="18" charset="0"/>
              </a:rPr>
              <a:t>cạnh</a:t>
            </a:r>
            <a:r>
              <a:rPr lang="en-US" sz="3200" b="1" i="1" dirty="0">
                <a:latin typeface="Times New Roman" pitchFamily="18" charset="0"/>
              </a:rPr>
              <a:t> </a:t>
            </a:r>
            <a:r>
              <a:rPr lang="en-US" sz="3200" b="1" i="1" dirty="0" err="1">
                <a:latin typeface="Times New Roman" pitchFamily="18" charset="0"/>
              </a:rPr>
              <a:t>dài</a:t>
            </a:r>
            <a:r>
              <a:rPr lang="en-US" sz="3200" b="1" i="1" dirty="0">
                <a:latin typeface="Times New Roman" pitchFamily="18" charset="0"/>
              </a:rPr>
              <a:t> </a:t>
            </a:r>
            <a:r>
              <a:rPr lang="en-US" sz="3200" b="1" i="1" dirty="0" err="1">
                <a:latin typeface="Times New Roman" pitchFamily="18" charset="0"/>
              </a:rPr>
              <a:t>của</a:t>
            </a:r>
            <a:r>
              <a:rPr lang="en-US" sz="3200" b="1" i="1" dirty="0">
                <a:latin typeface="Times New Roman" pitchFamily="18" charset="0"/>
              </a:rPr>
              <a:t> </a:t>
            </a:r>
            <a:r>
              <a:rPr lang="en-US" sz="3200" b="1" i="1" dirty="0" err="1">
                <a:latin typeface="Times New Roman" pitchFamily="18" charset="0"/>
              </a:rPr>
              <a:t>mảnh</a:t>
            </a:r>
            <a:r>
              <a:rPr lang="en-US" sz="3200" b="1" i="1" dirty="0">
                <a:latin typeface="Times New Roman" pitchFamily="18" charset="0"/>
              </a:rPr>
              <a:t> </a:t>
            </a:r>
            <a:r>
              <a:rPr lang="en-US" sz="3200" b="1" i="1" dirty="0" err="1">
                <a:latin typeface="Times New Roman" pitchFamily="18" charset="0"/>
              </a:rPr>
              <a:t>vải</a:t>
            </a:r>
            <a:r>
              <a:rPr lang="en-US" sz="3200" b="1" i="1" dirty="0">
                <a:latin typeface="Times New Roman" pitchFamily="18" charset="0"/>
              </a:rPr>
              <a:t>.</a:t>
            </a: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Các</a:t>
            </a:r>
            <a:r>
              <a:rPr lang="en-US" sz="3200" b="1" i="1" dirty="0">
                <a:latin typeface="Times New Roman" pitchFamily="18" charset="0"/>
              </a:rPr>
              <a:t> </a:t>
            </a:r>
            <a:r>
              <a:rPr lang="en-US" sz="3200" b="1" i="1" dirty="0" err="1">
                <a:latin typeface="Times New Roman" pitchFamily="18" charset="0"/>
              </a:rPr>
              <a:t>mũi</a:t>
            </a:r>
            <a:r>
              <a:rPr lang="en-US" sz="3200" b="1" i="1" dirty="0">
                <a:latin typeface="Times New Roman" pitchFamily="18" charset="0"/>
              </a:rPr>
              <a:t> </a:t>
            </a:r>
            <a:r>
              <a:rPr lang="en-US" sz="3200" b="1" i="1" dirty="0" err="1">
                <a:latin typeface="Times New Roman" pitchFamily="18" charset="0"/>
              </a:rPr>
              <a:t>khâu</a:t>
            </a:r>
            <a:r>
              <a:rPr lang="en-US" sz="3200" b="1" i="1" dirty="0">
                <a:latin typeface="Times New Roman" pitchFamily="18" charset="0"/>
              </a:rPr>
              <a:t> </a:t>
            </a:r>
            <a:r>
              <a:rPr lang="en-US" sz="3200" b="1" i="1" dirty="0" err="1">
                <a:latin typeface="Times New Roman" pitchFamily="18" charset="0"/>
              </a:rPr>
              <a:t>tương</a:t>
            </a:r>
            <a:r>
              <a:rPr lang="en-US" sz="3200" b="1" i="1" dirty="0">
                <a:latin typeface="Times New Roman" pitchFamily="18" charset="0"/>
              </a:rPr>
              <a:t> </a:t>
            </a:r>
            <a:r>
              <a:rPr lang="en-US" sz="3200" b="1" i="1" dirty="0" err="1">
                <a:latin typeface="Times New Roman" pitchFamily="18" charset="0"/>
              </a:rPr>
              <a:t>đối</a:t>
            </a:r>
            <a:r>
              <a:rPr lang="en-US" sz="3200" b="1" i="1" dirty="0">
                <a:latin typeface="Times New Roman" pitchFamily="18" charset="0"/>
              </a:rPr>
              <a:t> </a:t>
            </a:r>
            <a:r>
              <a:rPr lang="en-US" sz="3200" b="1" i="1" dirty="0" err="1">
                <a:latin typeface="Times New Roman" pitchFamily="18" charset="0"/>
              </a:rPr>
              <a:t>đều</a:t>
            </a:r>
            <a:r>
              <a:rPr lang="en-US" sz="3200" b="1" i="1" dirty="0">
                <a:latin typeface="Times New Roman" pitchFamily="18" charset="0"/>
              </a:rPr>
              <a:t>, </a:t>
            </a:r>
            <a:r>
              <a:rPr lang="en-US" sz="3200" b="1" i="1" dirty="0" err="1">
                <a:latin typeface="Times New Roman" pitchFamily="18" charset="0"/>
              </a:rPr>
              <a:t>bằng</a:t>
            </a:r>
            <a:r>
              <a:rPr lang="en-US" sz="3200" b="1" i="1" dirty="0">
                <a:latin typeface="Times New Roman" pitchFamily="18" charset="0"/>
              </a:rPr>
              <a:t> </a:t>
            </a:r>
            <a:r>
              <a:rPr lang="en-US" sz="3200" b="1" i="1" dirty="0" err="1">
                <a:latin typeface="Times New Roman" pitchFamily="18" charset="0"/>
              </a:rPr>
              <a:t>nhau</a:t>
            </a:r>
            <a:r>
              <a:rPr lang="en-US" sz="3200" b="1" i="1" dirty="0">
                <a:latin typeface="Times New Roman" pitchFamily="18" charset="0"/>
              </a:rPr>
              <a:t> </a:t>
            </a:r>
            <a:r>
              <a:rPr lang="en-US" sz="3200" b="1" i="1" dirty="0" err="1">
                <a:latin typeface="Times New Roman" pitchFamily="18" charset="0"/>
              </a:rPr>
              <a:t>và</a:t>
            </a:r>
            <a:r>
              <a:rPr lang="en-US" sz="3200" b="1" i="1" dirty="0">
                <a:latin typeface="Times New Roman" pitchFamily="18" charset="0"/>
              </a:rPr>
              <a:t> </a:t>
            </a:r>
            <a:r>
              <a:rPr lang="en-US" sz="3200" b="1" i="1" dirty="0" err="1">
                <a:latin typeface="Times New Roman" pitchFamily="18" charset="0"/>
              </a:rPr>
              <a:t>thẳng</a:t>
            </a:r>
            <a:r>
              <a:rPr lang="en-US" sz="3200" b="1" i="1" dirty="0">
                <a:latin typeface="Times New Roman" pitchFamily="18" charset="0"/>
              </a:rPr>
              <a:t> </a:t>
            </a:r>
            <a:r>
              <a:rPr lang="en-US" sz="3200" b="1" i="1" dirty="0" err="1">
                <a:latin typeface="Times New Roman" pitchFamily="18" charset="0"/>
              </a:rPr>
              <a:t>theo</a:t>
            </a:r>
            <a:r>
              <a:rPr lang="en-US" sz="3200" b="1" i="1" dirty="0">
                <a:latin typeface="Times New Roman" pitchFamily="18" charset="0"/>
              </a:rPr>
              <a:t> </a:t>
            </a:r>
            <a:r>
              <a:rPr lang="en-US" sz="3200" b="1" i="1" dirty="0" err="1">
                <a:latin typeface="Times New Roman" pitchFamily="18" charset="0"/>
              </a:rPr>
              <a:t>đường</a:t>
            </a:r>
            <a:r>
              <a:rPr lang="en-US" sz="3200" b="1" i="1" dirty="0">
                <a:latin typeface="Times New Roman" pitchFamily="18" charset="0"/>
              </a:rPr>
              <a:t>  </a:t>
            </a:r>
            <a:r>
              <a:rPr lang="en-US" sz="3200" b="1" i="1" dirty="0" err="1">
                <a:latin typeface="Times New Roman" pitchFamily="18" charset="0"/>
              </a:rPr>
              <a:t>vạch</a:t>
            </a:r>
            <a:r>
              <a:rPr lang="en-US" sz="3200" b="1" i="1" dirty="0">
                <a:latin typeface="Times New Roman" pitchFamily="18" charset="0"/>
              </a:rPr>
              <a:t> </a:t>
            </a:r>
            <a:r>
              <a:rPr lang="en-US" sz="3200" b="1" i="1" dirty="0" err="1">
                <a:latin typeface="Times New Roman" pitchFamily="18" charset="0"/>
              </a:rPr>
              <a:t>dấu</a:t>
            </a:r>
            <a:r>
              <a:rPr lang="en-US" sz="3200" b="1" i="1" dirty="0">
                <a:latin typeface="Times New Roman" pitchFamily="18" charset="0"/>
              </a:rPr>
              <a:t>, </a:t>
            </a:r>
            <a:r>
              <a:rPr lang="en-US" sz="3200" b="1" i="1" dirty="0" err="1">
                <a:latin typeface="Times New Roman" pitchFamily="18" charset="0"/>
              </a:rPr>
              <a:t>không</a:t>
            </a:r>
            <a:r>
              <a:rPr lang="en-US" sz="3200" b="1" i="1" dirty="0">
                <a:latin typeface="Times New Roman" pitchFamily="18" charset="0"/>
              </a:rPr>
              <a:t> </a:t>
            </a:r>
            <a:r>
              <a:rPr lang="en-US" sz="3200" b="1" i="1" dirty="0" err="1">
                <a:latin typeface="Times New Roman" pitchFamily="18" charset="0"/>
              </a:rPr>
              <a:t>bị</a:t>
            </a:r>
            <a:r>
              <a:rPr lang="en-US" sz="3200" b="1" i="1" dirty="0">
                <a:latin typeface="Times New Roman" pitchFamily="18" charset="0"/>
              </a:rPr>
              <a:t> </a:t>
            </a:r>
            <a:r>
              <a:rPr lang="en-US" sz="3200" b="1" i="1" dirty="0" err="1">
                <a:latin typeface="Times New Roman" pitchFamily="18" charset="0"/>
              </a:rPr>
              <a:t>dúm</a:t>
            </a:r>
            <a:r>
              <a:rPr lang="en-US" sz="3200" b="1" i="1" dirty="0">
                <a:latin typeface="Times New Roman" pitchFamily="18" charset="0"/>
              </a:rPr>
              <a:t>.</a:t>
            </a: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Thực</a:t>
            </a:r>
            <a:r>
              <a:rPr lang="en-US" sz="3200" b="1" i="1" dirty="0">
                <a:latin typeface="Times New Roman" pitchFamily="18" charset="0"/>
              </a:rPr>
              <a:t> </a:t>
            </a:r>
            <a:r>
              <a:rPr lang="en-US" sz="3200" b="1" i="1" dirty="0" err="1">
                <a:latin typeface="Times New Roman" pitchFamily="18" charset="0"/>
              </a:rPr>
              <a:t>hiện</a:t>
            </a:r>
            <a:r>
              <a:rPr lang="en-US" sz="3200" b="1" i="1" dirty="0">
                <a:latin typeface="Times New Roman" pitchFamily="18" charset="0"/>
              </a:rPr>
              <a:t> </a:t>
            </a:r>
            <a:r>
              <a:rPr lang="en-US" sz="3200" b="1" i="1" dirty="0" err="1">
                <a:latin typeface="Times New Roman" pitchFamily="18" charset="0"/>
              </a:rPr>
              <a:t>đúng</a:t>
            </a:r>
            <a:r>
              <a:rPr lang="en-US" sz="3200" b="1" i="1" dirty="0">
                <a:latin typeface="Times New Roman" pitchFamily="18" charset="0"/>
              </a:rPr>
              <a:t> </a:t>
            </a:r>
            <a:r>
              <a:rPr lang="en-US" sz="3200" b="1" i="1" dirty="0" err="1">
                <a:latin typeface="Times New Roman" pitchFamily="18" charset="0"/>
              </a:rPr>
              <a:t>quy</a:t>
            </a:r>
            <a:r>
              <a:rPr lang="en-US" sz="3200" b="1" i="1" dirty="0">
                <a:latin typeface="Times New Roman" pitchFamily="18" charset="0"/>
              </a:rPr>
              <a:t> </a:t>
            </a:r>
            <a:r>
              <a:rPr lang="en-US" sz="3200" b="1" i="1" dirty="0" err="1">
                <a:latin typeface="Times New Roman" pitchFamily="18" charset="0"/>
              </a:rPr>
              <a:t>trình</a:t>
            </a:r>
            <a:r>
              <a:rPr lang="en-US" sz="3200" b="1" i="1" dirty="0">
                <a:latin typeface="Times New Roman" pitchFamily="18" charset="0"/>
              </a:rPr>
              <a:t> </a:t>
            </a:r>
            <a:r>
              <a:rPr lang="en-US" sz="3200" b="1" i="1" dirty="0" err="1">
                <a:latin typeface="Times New Roman" pitchFamily="18" charset="0"/>
              </a:rPr>
              <a:t>các</a:t>
            </a:r>
            <a:r>
              <a:rPr lang="en-US" sz="3200" b="1" i="1" dirty="0">
                <a:latin typeface="Times New Roman" pitchFamily="18" charset="0"/>
              </a:rPr>
              <a:t> </a:t>
            </a:r>
            <a:r>
              <a:rPr lang="en-US" sz="3200" b="1" i="1" dirty="0" err="1">
                <a:latin typeface="Times New Roman" pitchFamily="18" charset="0"/>
              </a:rPr>
              <a:t>bước</a:t>
            </a:r>
            <a:r>
              <a:rPr lang="en-US" sz="3200" b="1" i="1" dirty="0">
                <a:latin typeface="Times New Roman" pitchFamily="18" charset="0"/>
              </a:rPr>
              <a:t> </a:t>
            </a:r>
            <a:r>
              <a:rPr lang="en-US" sz="3200" b="1" i="1" dirty="0" err="1">
                <a:latin typeface="Times New Roman" pitchFamily="18" charset="0"/>
              </a:rPr>
              <a:t>khâu</a:t>
            </a:r>
            <a:r>
              <a:rPr lang="en-US" sz="3200" b="1" i="1" dirty="0">
                <a:latin typeface="Times New Roman" pitchFamily="18" charset="0"/>
              </a:rPr>
              <a:t> </a:t>
            </a:r>
            <a:r>
              <a:rPr lang="en-US" sz="3200" b="1" i="1" dirty="0" err="1">
                <a:latin typeface="Times New Roman" pitchFamily="18" charset="0"/>
              </a:rPr>
              <a:t>thường</a:t>
            </a:r>
            <a:r>
              <a:rPr lang="en-US" sz="3200" b="1" i="1" dirty="0">
                <a:latin typeface="Times New Roman" pitchFamily="18" charset="0"/>
              </a:rPr>
              <a:t>.</a:t>
            </a:r>
          </a:p>
          <a:p>
            <a:pPr>
              <a:buFont typeface="Wingdings" pitchFamily="2" charset="2"/>
              <a:buChar char="Ø"/>
            </a:pPr>
            <a:r>
              <a:rPr lang="en-US" sz="3200" b="1" i="1" dirty="0">
                <a:latin typeface="Times New Roman" pitchFamily="18" charset="0"/>
              </a:rPr>
              <a:t> </a:t>
            </a:r>
            <a:r>
              <a:rPr lang="en-US" sz="3200" b="1" i="1" dirty="0" err="1">
                <a:latin typeface="Times New Roman" pitchFamily="18" charset="0"/>
              </a:rPr>
              <a:t>Hoàn</a:t>
            </a:r>
            <a:r>
              <a:rPr lang="en-US" sz="3200" b="1" i="1" dirty="0">
                <a:latin typeface="Times New Roman" pitchFamily="18" charset="0"/>
              </a:rPr>
              <a:t> </a:t>
            </a:r>
            <a:r>
              <a:rPr lang="en-US" sz="3200" b="1" i="1" dirty="0" err="1">
                <a:latin typeface="Times New Roman" pitchFamily="18" charset="0"/>
              </a:rPr>
              <a:t>thành</a:t>
            </a:r>
            <a:r>
              <a:rPr lang="en-US" sz="3200" b="1" i="1" dirty="0">
                <a:latin typeface="Times New Roman" pitchFamily="18" charset="0"/>
              </a:rPr>
              <a:t> </a:t>
            </a:r>
            <a:r>
              <a:rPr lang="en-US" sz="3200" b="1" i="1" dirty="0" err="1">
                <a:latin typeface="Times New Roman" pitchFamily="18" charset="0"/>
              </a:rPr>
              <a:t>đúng</a:t>
            </a:r>
            <a:r>
              <a:rPr lang="en-US" sz="3200" b="1" i="1" dirty="0">
                <a:latin typeface="Times New Roman" pitchFamily="18" charset="0"/>
              </a:rPr>
              <a:t> </a:t>
            </a:r>
            <a:r>
              <a:rPr lang="en-US" sz="3200" b="1" i="1" dirty="0" err="1">
                <a:latin typeface="Times New Roman" pitchFamily="18" charset="0"/>
              </a:rPr>
              <a:t>thời</a:t>
            </a:r>
            <a:r>
              <a:rPr lang="en-US" sz="3200" b="1" i="1" dirty="0">
                <a:latin typeface="Times New Roman" pitchFamily="18" charset="0"/>
              </a:rPr>
              <a:t> </a:t>
            </a:r>
            <a:r>
              <a:rPr lang="en-US" sz="3200" b="1" i="1" dirty="0" err="1">
                <a:latin typeface="Times New Roman" pitchFamily="18" charset="0"/>
              </a:rPr>
              <a:t>gian</a:t>
            </a:r>
            <a:r>
              <a:rPr lang="en-US" sz="3200" b="1" i="1" dirty="0">
                <a:latin typeface="Times New Roman" pitchFamily="18" charset="0"/>
              </a:rPr>
              <a:t>.</a:t>
            </a:r>
            <a:endParaRPr lang="en-US" sz="3200" dirty="0">
              <a:latin typeface="Times New Roman" pitchFamily="18" charset="0"/>
            </a:endParaRPr>
          </a:p>
          <a:p>
            <a:pPr>
              <a:buFont typeface="Wingdings" pitchFamily="2" charset="2"/>
              <a:buNone/>
            </a:pPr>
            <a:r>
              <a:rPr lang="en-US" sz="3200" dirty="0">
                <a:latin typeface="Times New Roman" pitchFamily="18" charset="0"/>
              </a:rPr>
              <a:t>+ </a:t>
            </a:r>
            <a:r>
              <a:rPr lang="en-US" sz="3200" dirty="0" err="1">
                <a:latin typeface="Times New Roman" pitchFamily="18" charset="0"/>
              </a:rPr>
              <a:t>Thực</a:t>
            </a:r>
            <a:r>
              <a:rPr lang="en-US" sz="3200" dirty="0">
                <a:latin typeface="Times New Roman" pitchFamily="18" charset="0"/>
              </a:rPr>
              <a:t> </a:t>
            </a:r>
            <a:r>
              <a:rPr lang="en-US" sz="3200" dirty="0" err="1">
                <a:latin typeface="Times New Roman" pitchFamily="18" charset="0"/>
              </a:rPr>
              <a:t>hành</a:t>
            </a:r>
            <a:r>
              <a:rPr lang="en-US" sz="3200" dirty="0">
                <a:latin typeface="Times New Roman" pitchFamily="18" charset="0"/>
              </a:rPr>
              <a:t> 15 – 17 </a:t>
            </a:r>
            <a:r>
              <a:rPr lang="en-US" sz="3200" dirty="0" err="1">
                <a:latin typeface="Times New Roman" pitchFamily="18" charset="0"/>
              </a:rPr>
              <a:t>phút</a:t>
            </a:r>
            <a:r>
              <a:rPr lang="en-US" sz="3200" dirty="0">
                <a:latin typeface="Times New Roman" pitchFamily="18" charset="0"/>
              </a:rPr>
              <a:t>.</a:t>
            </a:r>
          </a:p>
          <a:p>
            <a:pPr>
              <a:buFont typeface="Wingdings" pitchFamily="2" charset="2"/>
              <a:buNone/>
            </a:pPr>
            <a:r>
              <a:rPr lang="en-US" sz="3200" dirty="0">
                <a:latin typeface="Times New Roman" pitchFamily="18" charset="0"/>
              </a:rPr>
              <a:t>+ </a:t>
            </a:r>
            <a:r>
              <a:rPr lang="en-US" sz="3200" dirty="0" err="1">
                <a:latin typeface="Times New Roman" pitchFamily="18" charset="0"/>
              </a:rPr>
              <a:t>Trình</a:t>
            </a:r>
            <a:r>
              <a:rPr lang="en-US" sz="3200" dirty="0">
                <a:latin typeface="Times New Roman" pitchFamily="18" charset="0"/>
              </a:rPr>
              <a:t> </a:t>
            </a:r>
            <a:r>
              <a:rPr lang="en-US" sz="3200" dirty="0" err="1">
                <a:latin typeface="Times New Roman" pitchFamily="18" charset="0"/>
              </a:rPr>
              <a:t>bày</a:t>
            </a:r>
            <a:r>
              <a:rPr lang="en-US" sz="3200" dirty="0">
                <a:latin typeface="Times New Roman" pitchFamily="18" charset="0"/>
              </a:rPr>
              <a:t> </a:t>
            </a:r>
            <a:r>
              <a:rPr lang="en-US" sz="3200" dirty="0" err="1">
                <a:latin typeface="Times New Roman" pitchFamily="18" charset="0"/>
              </a:rPr>
              <a:t>sản</a:t>
            </a:r>
            <a:r>
              <a:rPr lang="en-US" sz="3200" dirty="0">
                <a:latin typeface="Times New Roman" pitchFamily="18" charset="0"/>
              </a:rPr>
              <a:t> </a:t>
            </a:r>
            <a:r>
              <a:rPr lang="en-US" sz="3200" dirty="0" err="1">
                <a:latin typeface="Times New Roman" pitchFamily="18" charset="0"/>
              </a:rPr>
              <a:t>phẩm</a:t>
            </a:r>
            <a:r>
              <a:rPr lang="en-US" sz="3200" dirty="0">
                <a:latin typeface="Times New Roman" pitchFamily="18" charset="0"/>
              </a:rPr>
              <a:t> </a:t>
            </a:r>
            <a:r>
              <a:rPr lang="en-US" sz="3200" dirty="0" err="1">
                <a:latin typeface="Times New Roman" pitchFamily="18" charset="0"/>
              </a:rPr>
              <a:t>theo</a:t>
            </a:r>
            <a:r>
              <a:rPr lang="en-US" sz="3200" dirty="0">
                <a:latin typeface="Times New Roman" pitchFamily="18" charset="0"/>
              </a:rPr>
              <a:t> </a:t>
            </a:r>
            <a:r>
              <a:rPr lang="en-US" sz="3200" dirty="0" err="1">
                <a:latin typeface="Times New Roman" pitchFamily="18" charset="0"/>
              </a:rPr>
              <a:t>tổ</a:t>
            </a:r>
            <a:r>
              <a:rPr lang="en-US" sz="3200" dirty="0">
                <a:latin typeface="Times New Roman" pitchFamily="18" charset="0"/>
              </a:rPr>
              <a:t>.</a:t>
            </a:r>
          </a:p>
          <a:p>
            <a:r>
              <a:rPr lang="en-US" sz="3200" dirty="0">
                <a:latin typeface="Times New Roman" pitchFamily="18" charset="0"/>
              </a:rPr>
              <a:t>+ </a:t>
            </a:r>
            <a:r>
              <a:rPr lang="en-US" sz="3200" dirty="0" err="1">
                <a:latin typeface="Times New Roman" pitchFamily="18" charset="0"/>
              </a:rPr>
              <a:t>Nhận</a:t>
            </a:r>
            <a:r>
              <a:rPr lang="en-US" sz="3200" dirty="0">
                <a:latin typeface="Times New Roman" pitchFamily="18" charset="0"/>
              </a:rPr>
              <a:t> </a:t>
            </a:r>
            <a:r>
              <a:rPr lang="en-US" sz="3200" dirty="0" err="1">
                <a:latin typeface="Times New Roman" pitchFamily="18" charset="0"/>
              </a:rPr>
              <a:t>xét</a:t>
            </a:r>
            <a:r>
              <a:rPr lang="en-US" sz="3200" dirty="0">
                <a:latin typeface="Times New Roman" pitchFamily="18" charset="0"/>
              </a:rPr>
              <a:t> </a:t>
            </a:r>
            <a:r>
              <a:rPr lang="en-US" sz="3200" dirty="0" err="1">
                <a:latin typeface="Times New Roman" pitchFamily="18" charset="0"/>
              </a:rPr>
              <a:t>và</a:t>
            </a:r>
            <a:r>
              <a:rPr lang="en-US" sz="3200" dirty="0">
                <a:latin typeface="Times New Roman" pitchFamily="18" charset="0"/>
              </a:rPr>
              <a:t> </a:t>
            </a:r>
            <a:r>
              <a:rPr lang="en-US" sz="3200" dirty="0" err="1">
                <a:latin typeface="Times New Roman" pitchFamily="18" charset="0"/>
              </a:rPr>
              <a:t>đánh</a:t>
            </a:r>
            <a:r>
              <a:rPr lang="en-US" sz="3200" dirty="0">
                <a:latin typeface="Times New Roman" pitchFamily="18" charset="0"/>
              </a:rPr>
              <a:t> </a:t>
            </a:r>
            <a:r>
              <a:rPr lang="en-US" sz="3200" dirty="0" err="1">
                <a:latin typeface="Times New Roman" pitchFamily="18" charset="0"/>
              </a:rPr>
              <a:t>giá</a:t>
            </a:r>
            <a:r>
              <a:rPr lang="en-US" sz="3200" dirty="0">
                <a:latin typeface="Times New Roman" pitchFamily="18" charset="0"/>
              </a:rPr>
              <a:t> </a:t>
            </a:r>
            <a:r>
              <a:rPr lang="en-US" sz="3200" dirty="0" err="1">
                <a:latin typeface="Times New Roman" pitchFamily="18" charset="0"/>
              </a:rPr>
              <a:t>sản</a:t>
            </a:r>
            <a:r>
              <a:rPr lang="en-US" sz="3200" dirty="0">
                <a:latin typeface="Times New Roman" pitchFamily="18" charset="0"/>
              </a:rPr>
              <a:t> </a:t>
            </a:r>
            <a:r>
              <a:rPr lang="en-US" sz="3200" dirty="0" err="1">
                <a:latin typeface="Times New Roman" pitchFamily="18" charset="0"/>
              </a:rPr>
              <a:t>phẩm</a:t>
            </a:r>
            <a:endParaRPr lang="en-US" sz="32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7831"/>
                                        </p:tgtEl>
                                        <p:attrNameLst>
                                          <p:attrName>style.visibility</p:attrName>
                                        </p:attrNameLst>
                                      </p:cBhvr>
                                      <p:to>
                                        <p:strVal val="visible"/>
                                      </p:to>
                                    </p:set>
                                    <p:animEffect transition="in" filter="wheel(4)">
                                      <p:cBhvr>
                                        <p:cTn id="7" dur="2000"/>
                                        <p:tgtEl>
                                          <p:spTgt spid="77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1"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482" name="Picture 13" descr="Untitled-1"/>
          <p:cNvPicPr>
            <a:picLocks noChangeAspect="1" noChangeArrowheads="1"/>
          </p:cNvPicPr>
          <p:nvPr/>
        </p:nvPicPr>
        <p:blipFill>
          <a:blip r:embed="rId3"/>
          <a:srcRect/>
          <a:stretch>
            <a:fillRect/>
          </a:stretch>
        </p:blipFill>
        <p:spPr bwMode="auto">
          <a:xfrm>
            <a:off x="2998788" y="914400"/>
            <a:ext cx="4697412" cy="4953000"/>
          </a:xfrm>
          <a:prstGeom prst="rect">
            <a:avLst/>
          </a:prstGeom>
          <a:noFill/>
          <a:ln w="9525">
            <a:noFill/>
            <a:miter lim="800000"/>
            <a:headEnd/>
            <a:tailEnd/>
          </a:ln>
        </p:spPr>
      </p:pic>
      <p:sp>
        <p:nvSpPr>
          <p:cNvPr id="79883" name="WordArt 11"/>
          <p:cNvSpPr>
            <a:spLocks noChangeArrowheads="1" noChangeShapeType="1" noTextEdit="1"/>
          </p:cNvSpPr>
          <p:nvPr/>
        </p:nvSpPr>
        <p:spPr bwMode="auto">
          <a:xfrm>
            <a:off x="2438400" y="1295400"/>
            <a:ext cx="5638800" cy="4191000"/>
          </a:xfrm>
          <a:prstGeom prst="rect">
            <a:avLst/>
          </a:prstGeom>
        </p:spPr>
        <p:txBody>
          <a:bodyPr spcFirstLastPara="1" wrap="none" fromWordArt="1">
            <a:prstTxWarp prst="textArchUp">
              <a:avLst>
                <a:gd name="adj" fmla="val 10800004"/>
              </a:avLst>
            </a:prstTxWarp>
          </a:bodyPr>
          <a:lstStyle/>
          <a:p>
            <a:pPr algn="ctr"/>
            <a:r>
              <a:rPr lang="vi-VN" sz="3600" b="1" i="1" kern="10">
                <a:ln w="9525">
                  <a:solidFill>
                    <a:srgbClr val="006600"/>
                  </a:solidFill>
                  <a:round/>
                  <a:headEnd/>
                  <a:tailEnd/>
                </a:ln>
                <a:solidFill>
                  <a:srgbClr val="006600"/>
                </a:solidFill>
                <a:latin typeface="Times New Roman"/>
                <a:cs typeface="Times New Roman"/>
              </a:rPr>
              <a:t>CÁM ƠN CÁC EM ĐÃ THEO DÕI</a:t>
            </a:r>
            <a:endParaRPr lang="en-US" sz="3600" b="1" i="1" kern="10">
              <a:ln w="9525">
                <a:solidFill>
                  <a:srgbClr val="006600"/>
                </a:solidFill>
                <a:round/>
                <a:headEnd/>
                <a:tailEnd/>
              </a:ln>
              <a:solidFill>
                <a:srgbClr val="006600"/>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79883"/>
                                        </p:tgtEl>
                                      </p:cBhvr>
                                    </p:animEffect>
                                    <p:animScale>
                                      <p:cBhvr>
                                        <p:cTn id="7" dur="250" autoRev="1" fill="hold"/>
                                        <p:tgtEl>
                                          <p:spTgt spid="7988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0" name="AutoShape 34"/>
          <p:cNvSpPr>
            <a:spLocks noChangeArrowheads="1"/>
          </p:cNvSpPr>
          <p:nvPr/>
        </p:nvSpPr>
        <p:spPr bwMode="auto">
          <a:xfrm>
            <a:off x="228600" y="4419600"/>
            <a:ext cx="5638800" cy="2209800"/>
          </a:xfrm>
          <a:prstGeom prst="wedgeEllipseCallout">
            <a:avLst>
              <a:gd name="adj1" fmla="val 18046"/>
              <a:gd name="adj2" fmla="val -73204"/>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đường khâu như thế nào?</a:t>
            </a:r>
          </a:p>
        </p:txBody>
      </p:sp>
      <p:sp>
        <p:nvSpPr>
          <p:cNvPr id="39985" name="AutoShape 49"/>
          <p:cNvSpPr>
            <a:spLocks noChangeArrowheads="1"/>
          </p:cNvSpPr>
          <p:nvPr/>
        </p:nvSpPr>
        <p:spPr bwMode="auto">
          <a:xfrm>
            <a:off x="3429000" y="4495800"/>
            <a:ext cx="5410200" cy="2133600"/>
          </a:xfrm>
          <a:prstGeom prst="wedgeEllipseCallout">
            <a:avLst>
              <a:gd name="adj1" fmla="val -32602"/>
              <a:gd name="adj2" fmla="val -66889"/>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bằng nhau</a:t>
            </a:r>
          </a:p>
        </p:txBody>
      </p:sp>
      <p:grpSp>
        <p:nvGrpSpPr>
          <p:cNvPr id="2" name="Group 7"/>
          <p:cNvGrpSpPr>
            <a:grpSpLocks/>
          </p:cNvGrpSpPr>
          <p:nvPr/>
        </p:nvGrpSpPr>
        <p:grpSpPr bwMode="auto">
          <a:xfrm>
            <a:off x="304800" y="1447800"/>
            <a:ext cx="3810000" cy="2286000"/>
            <a:chOff x="1358" y="6669"/>
            <a:chExt cx="7946" cy="4540"/>
          </a:xfrm>
        </p:grpSpPr>
        <p:sp>
          <p:nvSpPr>
            <p:cNvPr id="7199" name="Rectangle 8"/>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200" name="Group 9"/>
            <p:cNvGrpSpPr>
              <a:grpSpLocks/>
            </p:cNvGrpSpPr>
            <p:nvPr/>
          </p:nvGrpSpPr>
          <p:grpSpPr bwMode="auto">
            <a:xfrm>
              <a:off x="2040" y="8701"/>
              <a:ext cx="6810" cy="0"/>
              <a:chOff x="1929" y="6015"/>
              <a:chExt cx="6810" cy="0"/>
            </a:xfrm>
          </p:grpSpPr>
          <p:sp>
            <p:nvSpPr>
              <p:cNvPr id="7201" name="Line 10"/>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202" name="Line 11"/>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203" name="Line 12"/>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204" name="Line 13"/>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205" name="Line 14"/>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206" name="Line 15"/>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207" name="Line 16"/>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208" name="Line 17"/>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grpSp>
        <p:nvGrpSpPr>
          <p:cNvPr id="4" name="Group 18"/>
          <p:cNvGrpSpPr>
            <a:grpSpLocks/>
          </p:cNvGrpSpPr>
          <p:nvPr/>
        </p:nvGrpSpPr>
        <p:grpSpPr bwMode="auto">
          <a:xfrm>
            <a:off x="4876800" y="1447800"/>
            <a:ext cx="3951288" cy="2262188"/>
            <a:chOff x="1923" y="1475"/>
            <a:chExt cx="7946" cy="4540"/>
          </a:xfrm>
        </p:grpSpPr>
        <p:sp>
          <p:nvSpPr>
            <p:cNvPr id="7185" name="Rectangle 19"/>
            <p:cNvSpPr>
              <a:spLocks noChangeArrowheads="1"/>
            </p:cNvSpPr>
            <p:nvPr/>
          </p:nvSpPr>
          <p:spPr bwMode="auto">
            <a:xfrm>
              <a:off x="1923" y="1475"/>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186" name="Group 20"/>
            <p:cNvGrpSpPr>
              <a:grpSpLocks/>
            </p:cNvGrpSpPr>
            <p:nvPr/>
          </p:nvGrpSpPr>
          <p:grpSpPr bwMode="auto">
            <a:xfrm>
              <a:off x="2383" y="3291"/>
              <a:ext cx="6810" cy="263"/>
              <a:chOff x="1471" y="3053"/>
              <a:chExt cx="6810" cy="263"/>
            </a:xfrm>
          </p:grpSpPr>
          <p:grpSp>
            <p:nvGrpSpPr>
              <p:cNvPr id="7187" name="Group 21"/>
              <p:cNvGrpSpPr>
                <a:grpSpLocks/>
              </p:cNvGrpSpPr>
              <p:nvPr/>
            </p:nvGrpSpPr>
            <p:grpSpPr bwMode="auto">
              <a:xfrm>
                <a:off x="1471" y="3279"/>
                <a:ext cx="6810" cy="0"/>
                <a:chOff x="1929" y="6015"/>
                <a:chExt cx="6810" cy="0"/>
              </a:xfrm>
            </p:grpSpPr>
            <p:sp>
              <p:nvSpPr>
                <p:cNvPr id="7191" name="Line 22"/>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192" name="Line 23"/>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193" name="Line 24"/>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194" name="Line 25"/>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195" name="Line 26"/>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196" name="Line 27"/>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197" name="Line 28"/>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198" name="Line 29"/>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nvGrpSpPr>
              <p:cNvPr id="7188" name="Group 30"/>
              <p:cNvGrpSpPr>
                <a:grpSpLocks/>
              </p:cNvGrpSpPr>
              <p:nvPr/>
            </p:nvGrpSpPr>
            <p:grpSpPr bwMode="auto">
              <a:xfrm>
                <a:off x="1471" y="3053"/>
                <a:ext cx="113" cy="263"/>
                <a:chOff x="1402" y="2827"/>
                <a:chExt cx="113" cy="263"/>
              </a:xfrm>
            </p:grpSpPr>
            <p:sp>
              <p:nvSpPr>
                <p:cNvPr id="7189" name="Freeform 31"/>
                <p:cNvSpPr>
                  <a:spLocks/>
                </p:cNvSpPr>
                <p:nvPr/>
              </p:nvSpPr>
              <p:spPr bwMode="auto">
                <a:xfrm>
                  <a:off x="1434" y="2827"/>
                  <a:ext cx="37" cy="150"/>
                </a:xfrm>
                <a:custGeom>
                  <a:avLst/>
                  <a:gdLst>
                    <a:gd name="T0" fmla="*/ 22 w 37"/>
                    <a:gd name="T1" fmla="*/ 150 h 150"/>
                    <a:gd name="T2" fmla="*/ 22 w 37"/>
                    <a:gd name="T3" fmla="*/ 45 h 150"/>
                    <a:gd name="T4" fmla="*/ 37 w 37"/>
                    <a:gd name="T5" fmla="*/ 0 h 150"/>
                    <a:gd name="T6" fmla="*/ 0 60000 65536"/>
                    <a:gd name="T7" fmla="*/ 0 60000 65536"/>
                    <a:gd name="T8" fmla="*/ 0 60000 65536"/>
                    <a:gd name="T9" fmla="*/ 0 w 37"/>
                    <a:gd name="T10" fmla="*/ 0 h 150"/>
                    <a:gd name="T11" fmla="*/ 37 w 37"/>
                    <a:gd name="T12" fmla="*/ 150 h 150"/>
                  </a:gdLst>
                  <a:ahLst/>
                  <a:cxnLst>
                    <a:cxn ang="T6">
                      <a:pos x="T0" y="T1"/>
                    </a:cxn>
                    <a:cxn ang="T7">
                      <a:pos x="T2" y="T3"/>
                    </a:cxn>
                    <a:cxn ang="T8">
                      <a:pos x="T4" y="T5"/>
                    </a:cxn>
                  </a:cxnLst>
                  <a:rect l="T9" t="T10" r="T11" b="T12"/>
                  <a:pathLst>
                    <a:path w="37" h="150">
                      <a:moveTo>
                        <a:pt x="22" y="150"/>
                      </a:moveTo>
                      <a:cubicBezTo>
                        <a:pt x="3" y="75"/>
                        <a:pt x="0" y="110"/>
                        <a:pt x="22" y="45"/>
                      </a:cubicBezTo>
                      <a:cubicBezTo>
                        <a:pt x="27" y="30"/>
                        <a:pt x="37" y="0"/>
                        <a:pt x="37" y="0"/>
                      </a:cubicBezTo>
                    </a:path>
                  </a:pathLst>
                </a:custGeom>
                <a:noFill/>
                <a:ln w="22225">
                  <a:solidFill>
                    <a:srgbClr val="FF0000"/>
                  </a:solidFill>
                  <a:round/>
                  <a:headEnd/>
                  <a:tailEnd/>
                </a:ln>
              </p:spPr>
              <p:txBody>
                <a:bodyPr/>
                <a:lstStyle/>
                <a:p>
                  <a:endParaRPr lang="en-US"/>
                </a:p>
              </p:txBody>
            </p:sp>
            <p:sp>
              <p:nvSpPr>
                <p:cNvPr id="7190" name="Oval 32"/>
                <p:cNvSpPr>
                  <a:spLocks noChangeArrowheads="1"/>
                </p:cNvSpPr>
                <p:nvPr/>
              </p:nvSpPr>
              <p:spPr bwMode="auto">
                <a:xfrm>
                  <a:off x="1402" y="2977"/>
                  <a:ext cx="113" cy="113"/>
                </a:xfrm>
                <a:prstGeom prst="ellipse">
                  <a:avLst/>
                </a:prstGeom>
                <a:solidFill>
                  <a:srgbClr val="FF0000"/>
                </a:solidFill>
                <a:ln w="9525">
                  <a:solidFill>
                    <a:srgbClr val="FF0000"/>
                  </a:solidFill>
                  <a:round/>
                  <a:headEnd/>
                  <a:tailEnd/>
                </a:ln>
              </p:spPr>
              <p:txBody>
                <a:bodyPr/>
                <a:lstStyle/>
                <a:p>
                  <a:endParaRPr lang="en-US"/>
                </a:p>
              </p:txBody>
            </p:sp>
          </p:grpSp>
        </p:grpSp>
      </p:grpSp>
      <p:sp>
        <p:nvSpPr>
          <p:cNvPr id="39973" name="AutoShape 37"/>
          <p:cNvSpPr>
            <a:spLocks noChangeArrowheads="1"/>
          </p:cNvSpPr>
          <p:nvPr/>
        </p:nvSpPr>
        <p:spPr bwMode="auto">
          <a:xfrm>
            <a:off x="228600" y="4419600"/>
            <a:ext cx="7162800" cy="2362200"/>
          </a:xfrm>
          <a:prstGeom prst="wedgeEllipseCallout">
            <a:avLst>
              <a:gd name="adj1" fmla="val 11569"/>
              <a:gd name="adj2" fmla="val -92944"/>
            </a:avLst>
          </a:prstGeom>
          <a:solidFill>
            <a:srgbClr val="3366FF"/>
          </a:solidFill>
          <a:ln w="9525">
            <a:solidFill>
              <a:schemeClr val="tx1"/>
            </a:solidFill>
            <a:miter lim="800000"/>
            <a:headEnd/>
            <a:tailEnd/>
          </a:ln>
        </p:spPr>
        <p:txBody>
          <a:bodyPr/>
          <a:lstStyle/>
          <a:p>
            <a:pPr algn="ctr"/>
            <a:r>
              <a:rPr lang="en-US" sz="3600">
                <a:solidFill>
                  <a:schemeClr val="bg1"/>
                </a:solidFill>
                <a:latin typeface="Times New Roman" pitchFamily="18" charset="0"/>
              </a:rPr>
              <a:t>Khoảng cách giữa các</a:t>
            </a:r>
            <a:r>
              <a:rPr lang="en-US" sz="4000">
                <a:solidFill>
                  <a:schemeClr val="bg1"/>
                </a:solidFill>
                <a:latin typeface="Times New Roman" pitchFamily="18" charset="0"/>
              </a:rPr>
              <a:t> </a:t>
            </a:r>
            <a:r>
              <a:rPr lang="en-US" sz="3600">
                <a:solidFill>
                  <a:schemeClr val="bg1"/>
                </a:solidFill>
                <a:latin typeface="Times New Roman" pitchFamily="18" charset="0"/>
              </a:rPr>
              <a:t>mũi</a:t>
            </a:r>
            <a:r>
              <a:rPr lang="en-US" sz="4000">
                <a:solidFill>
                  <a:schemeClr val="bg1"/>
                </a:solidFill>
                <a:latin typeface="Times New Roman" pitchFamily="18" charset="0"/>
              </a:rPr>
              <a:t> </a:t>
            </a:r>
            <a:r>
              <a:rPr lang="en-US" sz="3600">
                <a:solidFill>
                  <a:schemeClr val="bg1"/>
                </a:solidFill>
                <a:latin typeface="Times New Roman" pitchFamily="18" charset="0"/>
              </a:rPr>
              <a:t>khâu ở hai mặt đường</a:t>
            </a:r>
            <a:r>
              <a:rPr lang="en-US" sz="4000">
                <a:solidFill>
                  <a:schemeClr val="bg1"/>
                </a:solidFill>
                <a:latin typeface="Times New Roman" pitchFamily="18" charset="0"/>
              </a:rPr>
              <a:t> </a:t>
            </a:r>
            <a:r>
              <a:rPr lang="en-US" sz="3600">
                <a:solidFill>
                  <a:schemeClr val="bg1"/>
                </a:solidFill>
                <a:latin typeface="Times New Roman" pitchFamily="18" charset="0"/>
              </a:rPr>
              <a:t>khâu như thế</a:t>
            </a:r>
            <a:r>
              <a:rPr lang="en-US" sz="4000">
                <a:solidFill>
                  <a:schemeClr val="bg1"/>
                </a:solidFill>
                <a:latin typeface="Times New Roman" pitchFamily="18" charset="0"/>
              </a:rPr>
              <a:t> </a:t>
            </a:r>
            <a:r>
              <a:rPr lang="en-US" sz="3600">
                <a:solidFill>
                  <a:schemeClr val="bg1"/>
                </a:solidFill>
                <a:latin typeface="Times New Roman" pitchFamily="18" charset="0"/>
              </a:rPr>
              <a:t>nào?</a:t>
            </a:r>
            <a:r>
              <a:rPr lang="en-US" sz="4000">
                <a:solidFill>
                  <a:schemeClr val="bg1"/>
                </a:solidFill>
                <a:latin typeface="Times New Roman" pitchFamily="18" charset="0"/>
              </a:rPr>
              <a:t> </a:t>
            </a:r>
            <a:endParaRPr lang="en-US" sz="3600">
              <a:solidFill>
                <a:schemeClr val="bg1"/>
              </a:solidFill>
              <a:latin typeface="Times New Roman" pitchFamily="18" charset="0"/>
            </a:endParaRPr>
          </a:p>
        </p:txBody>
      </p:sp>
      <p:sp>
        <p:nvSpPr>
          <p:cNvPr id="39975" name="AutoShape 39"/>
          <p:cNvSpPr>
            <a:spLocks noChangeArrowheads="1"/>
          </p:cNvSpPr>
          <p:nvPr/>
        </p:nvSpPr>
        <p:spPr bwMode="auto">
          <a:xfrm>
            <a:off x="2743200" y="4572000"/>
            <a:ext cx="5867400" cy="2133600"/>
          </a:xfrm>
          <a:prstGeom prst="wedgeEllipseCallout">
            <a:avLst>
              <a:gd name="adj1" fmla="val -19968"/>
              <a:gd name="adj2" fmla="val -98514"/>
            </a:avLst>
          </a:prstGeom>
          <a:solidFill>
            <a:srgbClr val="3366FF"/>
          </a:solidFill>
          <a:ln w="9525">
            <a:solidFill>
              <a:schemeClr val="tx1"/>
            </a:solidFill>
            <a:miter lim="800000"/>
            <a:headEnd/>
            <a:tailEnd/>
          </a:ln>
        </p:spPr>
        <p:txBody>
          <a:bodyPr/>
          <a:lstStyle/>
          <a:p>
            <a:r>
              <a:rPr lang="en-US" sz="3600">
                <a:solidFill>
                  <a:schemeClr val="bg1"/>
                </a:solidFill>
                <a:latin typeface="Times New Roman" pitchFamily="18" charset="0"/>
              </a:rPr>
              <a:t>Khoảng cách giữa các mũi khâu ở hai mặt bằng nhau.</a:t>
            </a:r>
          </a:p>
        </p:txBody>
      </p:sp>
      <p:sp>
        <p:nvSpPr>
          <p:cNvPr id="39976" name="AutoShape 40"/>
          <p:cNvSpPr>
            <a:spLocks noChangeArrowheads="1"/>
          </p:cNvSpPr>
          <p:nvPr/>
        </p:nvSpPr>
        <p:spPr bwMode="auto">
          <a:xfrm>
            <a:off x="381000" y="4343400"/>
            <a:ext cx="6172200" cy="2362200"/>
          </a:xfrm>
          <a:prstGeom prst="wedgeEllipseCallout">
            <a:avLst>
              <a:gd name="adj1" fmla="val 17694"/>
              <a:gd name="adj2" fmla="val -93278"/>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đường khâu giống hay khác?</a:t>
            </a:r>
          </a:p>
        </p:txBody>
      </p:sp>
      <p:sp>
        <p:nvSpPr>
          <p:cNvPr id="39977" name="AutoShape 41"/>
          <p:cNvSpPr>
            <a:spLocks noChangeArrowheads="1"/>
          </p:cNvSpPr>
          <p:nvPr/>
        </p:nvSpPr>
        <p:spPr bwMode="auto">
          <a:xfrm>
            <a:off x="1828800" y="4572000"/>
            <a:ext cx="6934200" cy="2133600"/>
          </a:xfrm>
          <a:prstGeom prst="wedgeEllipseCallout">
            <a:avLst>
              <a:gd name="adj1" fmla="val -13139"/>
              <a:gd name="adj2" fmla="val -100444"/>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khâu giống nhau.</a:t>
            </a:r>
          </a:p>
        </p:txBody>
      </p:sp>
      <p:sp>
        <p:nvSpPr>
          <p:cNvPr id="39978" name="AutoShape 42"/>
          <p:cNvSpPr>
            <a:spLocks noChangeArrowheads="1"/>
          </p:cNvSpPr>
          <p:nvPr/>
        </p:nvSpPr>
        <p:spPr bwMode="auto">
          <a:xfrm>
            <a:off x="228600" y="4191000"/>
            <a:ext cx="8382000" cy="2438400"/>
          </a:xfrm>
          <a:prstGeom prst="flowChartProcess">
            <a:avLst/>
          </a:prstGeom>
          <a:solidFill>
            <a:schemeClr val="bg2"/>
          </a:solidFill>
          <a:ln w="9525">
            <a:solidFill>
              <a:schemeClr val="tx1"/>
            </a:solidFill>
            <a:miter lim="800000"/>
            <a:headEnd/>
            <a:tailEnd/>
          </a:ln>
        </p:spPr>
        <p:txBody>
          <a:bodyPr wrap="none" anchor="ctr"/>
          <a:lstStyle/>
          <a:p>
            <a:pPr algn="just"/>
            <a:r>
              <a:rPr lang="en-US" sz="3600">
                <a:latin typeface="Times New Roman" pitchFamily="18" charset="0"/>
              </a:rPr>
              <a:t>   </a:t>
            </a:r>
            <a:r>
              <a:rPr lang="en-US" sz="3600">
                <a:solidFill>
                  <a:srgbClr val="000099"/>
                </a:solidFill>
                <a:latin typeface="Times New Roman" pitchFamily="18" charset="0"/>
              </a:rPr>
              <a:t>+ Đường khâu ở mặt trái và mặt phải giống </a:t>
            </a:r>
          </a:p>
          <a:p>
            <a:pPr algn="just"/>
            <a:r>
              <a:rPr lang="en-US" sz="3600">
                <a:solidFill>
                  <a:srgbClr val="000099"/>
                </a:solidFill>
                <a:latin typeface="Times New Roman" pitchFamily="18" charset="0"/>
              </a:rPr>
              <a:t>nhau.</a:t>
            </a:r>
          </a:p>
          <a:p>
            <a:pPr algn="just"/>
            <a:r>
              <a:rPr lang="en-US" sz="3600">
                <a:solidFill>
                  <a:srgbClr val="000099"/>
                </a:solidFill>
                <a:latin typeface="Times New Roman" pitchFamily="18" charset="0"/>
              </a:rPr>
              <a:t>   + Các mũi khâu cách đều nhau và dài bằng</a:t>
            </a:r>
          </a:p>
          <a:p>
            <a:pPr algn="just"/>
            <a:r>
              <a:rPr lang="en-US" sz="3600">
                <a:solidFill>
                  <a:srgbClr val="000099"/>
                </a:solidFill>
                <a:latin typeface="Times New Roman" pitchFamily="18" charset="0"/>
              </a:rPr>
              <a:t> nhau ở hai mặt trái và mặt phải của vải.</a:t>
            </a:r>
          </a:p>
        </p:txBody>
      </p:sp>
      <p:sp>
        <p:nvSpPr>
          <p:cNvPr id="39979" name="AutoShape 43"/>
          <p:cNvSpPr>
            <a:spLocks noChangeArrowheads="1"/>
          </p:cNvSpPr>
          <p:nvPr/>
        </p:nvSpPr>
        <p:spPr bwMode="auto">
          <a:xfrm>
            <a:off x="1143000" y="4343400"/>
            <a:ext cx="6019800" cy="2133600"/>
          </a:xfrm>
          <a:prstGeom prst="cloudCallout">
            <a:avLst>
              <a:gd name="adj1" fmla="val 5907"/>
              <a:gd name="adj2" fmla="val -9977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Thế nào là khâu thường?</a:t>
            </a:r>
          </a:p>
        </p:txBody>
      </p:sp>
      <p:sp>
        <p:nvSpPr>
          <p:cNvPr id="39980" name="AutoShape 44"/>
          <p:cNvSpPr>
            <a:spLocks noChangeArrowheads="1"/>
          </p:cNvSpPr>
          <p:nvPr/>
        </p:nvSpPr>
        <p:spPr bwMode="auto">
          <a:xfrm>
            <a:off x="304800" y="4038600"/>
            <a:ext cx="8153400" cy="2590800"/>
          </a:xfrm>
          <a:prstGeom prst="cloudCallout">
            <a:avLst>
              <a:gd name="adj1" fmla="val 1227"/>
              <a:gd name="adj2" fmla="val -8602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Khâu thường là cách khâu để tạo thành các mũi khâu cách đều nhau ở hai mặt vải</a:t>
            </a:r>
          </a:p>
        </p:txBody>
      </p:sp>
      <p:sp>
        <p:nvSpPr>
          <p:cNvPr id="39981" name="Text Box 45"/>
          <p:cNvSpPr txBox="1">
            <a:spLocks noChangeArrowheads="1"/>
          </p:cNvSpPr>
          <p:nvPr/>
        </p:nvSpPr>
        <p:spPr bwMode="auto">
          <a:xfrm>
            <a:off x="609600" y="3733800"/>
            <a:ext cx="3124200" cy="457200"/>
          </a:xfrm>
          <a:prstGeom prst="rect">
            <a:avLst/>
          </a:prstGeom>
          <a:noFill/>
          <a:ln w="9525">
            <a:noFill/>
            <a:miter lim="800000"/>
            <a:headEnd/>
            <a:tailEnd/>
          </a:ln>
        </p:spPr>
        <p:txBody>
          <a:bodyPr>
            <a:spAutoFit/>
          </a:bodyPr>
          <a:lstStyle/>
          <a:p>
            <a:pPr>
              <a:spcBef>
                <a:spcPct val="50000"/>
              </a:spcBef>
            </a:pPr>
            <a:r>
              <a:rPr lang="en-US" sz="2400">
                <a:latin typeface="Times New Roman" pitchFamily="18" charset="0"/>
              </a:rPr>
              <a:t>a) Mặt phải đường khâu</a:t>
            </a:r>
          </a:p>
        </p:txBody>
      </p:sp>
      <p:sp>
        <p:nvSpPr>
          <p:cNvPr id="39982" name="Text Box 46"/>
          <p:cNvSpPr txBox="1">
            <a:spLocks noChangeArrowheads="1"/>
          </p:cNvSpPr>
          <p:nvPr/>
        </p:nvSpPr>
        <p:spPr bwMode="auto">
          <a:xfrm>
            <a:off x="5334000" y="3733800"/>
            <a:ext cx="3124200" cy="457200"/>
          </a:xfrm>
          <a:prstGeom prst="rect">
            <a:avLst/>
          </a:prstGeom>
          <a:noFill/>
          <a:ln w="9525">
            <a:noFill/>
            <a:miter lim="800000"/>
            <a:headEnd/>
            <a:tailEnd/>
          </a:ln>
        </p:spPr>
        <p:txBody>
          <a:bodyPr>
            <a:spAutoFit/>
          </a:bodyPr>
          <a:lstStyle/>
          <a:p>
            <a:pPr>
              <a:spcBef>
                <a:spcPct val="50000"/>
              </a:spcBef>
            </a:pPr>
            <a:r>
              <a:rPr lang="en-US" sz="2400">
                <a:latin typeface="Times New Roman" pitchFamily="18" charset="0"/>
              </a:rPr>
              <a:t>b) Mặt trái đường khâu</a:t>
            </a:r>
          </a:p>
        </p:txBody>
      </p:sp>
      <p:sp>
        <p:nvSpPr>
          <p:cNvPr id="7184" name="AutoShape 51">
            <a:hlinkClick r:id="rId2" action="ppaction://hlinksldjump"/>
          </p:cNvPr>
          <p:cNvSpPr>
            <a:spLocks noChangeArrowheads="1"/>
          </p:cNvSpPr>
          <p:nvPr/>
        </p:nvSpPr>
        <p:spPr bwMode="auto">
          <a:xfrm>
            <a:off x="8077200" y="6400800"/>
            <a:ext cx="762000" cy="457200"/>
          </a:xfrm>
          <a:prstGeom prst="leftArrow">
            <a:avLst>
              <a:gd name="adj1" fmla="val 50000"/>
              <a:gd name="adj2" fmla="val 41667"/>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39981"/>
                                        </p:tgtEl>
                                        <p:attrNameLst>
                                          <p:attrName>style.visibility</p:attrName>
                                        </p:attrNameLst>
                                      </p:cBhvr>
                                      <p:to>
                                        <p:strVal val="visible"/>
                                      </p:to>
                                    </p:set>
                                    <p:anim calcmode="lin" valueType="num">
                                      <p:cBhvr additive="base">
                                        <p:cTn id="11" dur="5000" fill="hold"/>
                                        <p:tgtEl>
                                          <p:spTgt spid="39981"/>
                                        </p:tgtEl>
                                        <p:attrNameLst>
                                          <p:attrName>ppt_x</p:attrName>
                                        </p:attrNameLst>
                                      </p:cBhvr>
                                      <p:tavLst>
                                        <p:tav tm="0">
                                          <p:val>
                                            <p:strVal val="#ppt_x"/>
                                          </p:val>
                                        </p:tav>
                                        <p:tav tm="100000">
                                          <p:val>
                                            <p:strVal val="#ppt_x"/>
                                          </p:val>
                                        </p:tav>
                                      </p:tavLst>
                                    </p:anim>
                                    <p:anim calcmode="lin" valueType="num">
                                      <p:cBhvr additive="base">
                                        <p:cTn id="12" dur="5000" fill="hold"/>
                                        <p:tgtEl>
                                          <p:spTgt spid="39981"/>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0" fill="hold"/>
                                        <p:tgtEl>
                                          <p:spTgt spid="4"/>
                                        </p:tgtEl>
                                        <p:attrNameLst>
                                          <p:attrName>ppt_x</p:attrName>
                                        </p:attrNameLst>
                                      </p:cBhvr>
                                      <p:tavLst>
                                        <p:tav tm="0">
                                          <p:val>
                                            <p:strVal val="#ppt_x"/>
                                          </p:val>
                                        </p:tav>
                                        <p:tav tm="100000">
                                          <p:val>
                                            <p:strVal val="#ppt_x"/>
                                          </p:val>
                                        </p:tav>
                                      </p:tavLst>
                                    </p:anim>
                                    <p:anim calcmode="lin" valueType="num">
                                      <p:cBhvr additive="base">
                                        <p:cTn id="16" dur="5000" fill="hold"/>
                                        <p:tgtEl>
                                          <p:spTgt spid="4"/>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39982"/>
                                        </p:tgtEl>
                                        <p:attrNameLst>
                                          <p:attrName>style.visibility</p:attrName>
                                        </p:attrNameLst>
                                      </p:cBhvr>
                                      <p:to>
                                        <p:strVal val="visible"/>
                                      </p:to>
                                    </p:set>
                                    <p:anim calcmode="lin" valueType="num">
                                      <p:cBhvr additive="base">
                                        <p:cTn id="19" dur="5000" fill="hold"/>
                                        <p:tgtEl>
                                          <p:spTgt spid="39982"/>
                                        </p:tgtEl>
                                        <p:attrNameLst>
                                          <p:attrName>ppt_x</p:attrName>
                                        </p:attrNameLst>
                                      </p:cBhvr>
                                      <p:tavLst>
                                        <p:tav tm="0">
                                          <p:val>
                                            <p:strVal val="#ppt_x"/>
                                          </p:val>
                                        </p:tav>
                                        <p:tav tm="100000">
                                          <p:val>
                                            <p:strVal val="#ppt_x"/>
                                          </p:val>
                                        </p:tav>
                                      </p:tavLst>
                                    </p:anim>
                                    <p:anim calcmode="lin" valueType="num">
                                      <p:cBhvr additive="base">
                                        <p:cTn id="20" dur="5000" fill="hold"/>
                                        <p:tgtEl>
                                          <p:spTgt spid="3998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9970"/>
                                        </p:tgtEl>
                                        <p:attrNameLst>
                                          <p:attrName>style.visibility</p:attrName>
                                        </p:attrNameLst>
                                      </p:cBhvr>
                                      <p:to>
                                        <p:strVal val="visible"/>
                                      </p:to>
                                    </p:set>
                                    <p:animEffect transition="in" filter="diamond(in)">
                                      <p:cBhvr>
                                        <p:cTn id="25" dur="2000"/>
                                        <p:tgtEl>
                                          <p:spTgt spid="3997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9970"/>
                                        </p:tgtEl>
                                      </p:cBhvr>
                                    </p:animEffect>
                                    <p:set>
                                      <p:cBhvr>
                                        <p:cTn id="30" dur="1" fill="hold">
                                          <p:stCondLst>
                                            <p:cond delay="499"/>
                                          </p:stCondLst>
                                        </p:cTn>
                                        <p:tgtEl>
                                          <p:spTgt spid="3997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39985"/>
                                        </p:tgtEl>
                                        <p:attrNameLst>
                                          <p:attrName>style.visibility</p:attrName>
                                        </p:attrNameLst>
                                      </p:cBhvr>
                                      <p:to>
                                        <p:strVal val="visible"/>
                                      </p:to>
                                    </p:set>
                                    <p:animEffect transition="in" filter="diamond(in)">
                                      <p:cBhvr>
                                        <p:cTn id="35" dur="2000"/>
                                        <p:tgtEl>
                                          <p:spTgt spid="3998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xit" presetSubtype="16" fill="hold" grpId="1" nodeType="clickEffect">
                                  <p:stCondLst>
                                    <p:cond delay="0"/>
                                  </p:stCondLst>
                                  <p:childTnLst>
                                    <p:animEffect transition="out" filter="box(in)">
                                      <p:cBhvr>
                                        <p:cTn id="39" dur="500"/>
                                        <p:tgtEl>
                                          <p:spTgt spid="39985"/>
                                        </p:tgtEl>
                                      </p:cBhvr>
                                    </p:animEffect>
                                    <p:set>
                                      <p:cBhvr>
                                        <p:cTn id="40" dur="1" fill="hold">
                                          <p:stCondLst>
                                            <p:cond delay="499"/>
                                          </p:stCondLst>
                                        </p:cTn>
                                        <p:tgtEl>
                                          <p:spTgt spid="39985"/>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9973"/>
                                        </p:tgtEl>
                                        <p:attrNameLst>
                                          <p:attrName>style.visibility</p:attrName>
                                        </p:attrNameLst>
                                      </p:cBhvr>
                                      <p:to>
                                        <p:strVal val="visible"/>
                                      </p:to>
                                    </p:set>
                                    <p:animEffect transition="in" filter="diamond(in)">
                                      <p:cBhvr>
                                        <p:cTn id="45" dur="2000"/>
                                        <p:tgtEl>
                                          <p:spTgt spid="3997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xit" presetSubtype="10" fill="hold" grpId="1" nodeType="clickEffect">
                                  <p:stCondLst>
                                    <p:cond delay="0"/>
                                  </p:stCondLst>
                                  <p:childTnLst>
                                    <p:animEffect transition="out" filter="checkerboard(across)">
                                      <p:cBhvr>
                                        <p:cTn id="49" dur="500"/>
                                        <p:tgtEl>
                                          <p:spTgt spid="39973"/>
                                        </p:tgtEl>
                                      </p:cBhvr>
                                    </p:animEffect>
                                    <p:set>
                                      <p:cBhvr>
                                        <p:cTn id="50" dur="1" fill="hold">
                                          <p:stCondLst>
                                            <p:cond delay="499"/>
                                          </p:stCondLst>
                                        </p:cTn>
                                        <p:tgtEl>
                                          <p:spTgt spid="39973"/>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3" presetClass="entr" presetSubtype="16" fill="hold" grpId="0" nodeType="clickEffect">
                                  <p:stCondLst>
                                    <p:cond delay="0"/>
                                  </p:stCondLst>
                                  <p:childTnLst>
                                    <p:set>
                                      <p:cBhvr>
                                        <p:cTn id="54" dur="1" fill="hold">
                                          <p:stCondLst>
                                            <p:cond delay="0"/>
                                          </p:stCondLst>
                                        </p:cTn>
                                        <p:tgtEl>
                                          <p:spTgt spid="39975"/>
                                        </p:tgtEl>
                                        <p:attrNameLst>
                                          <p:attrName>style.visibility</p:attrName>
                                        </p:attrNameLst>
                                      </p:cBhvr>
                                      <p:to>
                                        <p:strVal val="visible"/>
                                      </p:to>
                                    </p:set>
                                    <p:animEffect transition="in" filter="plus(in)">
                                      <p:cBhvr>
                                        <p:cTn id="55" dur="2000"/>
                                        <p:tgtEl>
                                          <p:spTgt spid="3997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xit" presetSubtype="10" fill="hold" grpId="1" nodeType="clickEffect">
                                  <p:stCondLst>
                                    <p:cond delay="0"/>
                                  </p:stCondLst>
                                  <p:childTnLst>
                                    <p:animEffect transition="out" filter="checkerboard(across)">
                                      <p:cBhvr>
                                        <p:cTn id="59" dur="500"/>
                                        <p:tgtEl>
                                          <p:spTgt spid="39975"/>
                                        </p:tgtEl>
                                      </p:cBhvr>
                                    </p:animEffect>
                                    <p:set>
                                      <p:cBhvr>
                                        <p:cTn id="60" dur="1" fill="hold">
                                          <p:stCondLst>
                                            <p:cond delay="499"/>
                                          </p:stCondLst>
                                        </p:cTn>
                                        <p:tgtEl>
                                          <p:spTgt spid="39975"/>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39976"/>
                                        </p:tgtEl>
                                        <p:attrNameLst>
                                          <p:attrName>style.visibility</p:attrName>
                                        </p:attrNameLst>
                                      </p:cBhvr>
                                      <p:to>
                                        <p:strVal val="visible"/>
                                      </p:to>
                                    </p:set>
                                    <p:animEffect transition="in" filter="box(in)">
                                      <p:cBhvr>
                                        <p:cTn id="65" dur="500"/>
                                        <p:tgtEl>
                                          <p:spTgt spid="3997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childTnLst>
                                    <p:animEffect transition="out" filter="box(in)">
                                      <p:cBhvr>
                                        <p:cTn id="69" dur="500"/>
                                        <p:tgtEl>
                                          <p:spTgt spid="39976"/>
                                        </p:tgtEl>
                                      </p:cBhvr>
                                    </p:animEffect>
                                    <p:set>
                                      <p:cBhvr>
                                        <p:cTn id="70" dur="1" fill="hold">
                                          <p:stCondLst>
                                            <p:cond delay="499"/>
                                          </p:stCondLst>
                                        </p:cTn>
                                        <p:tgtEl>
                                          <p:spTgt spid="39976"/>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39977"/>
                                        </p:tgtEl>
                                        <p:attrNameLst>
                                          <p:attrName>style.visibility</p:attrName>
                                        </p:attrNameLst>
                                      </p:cBhvr>
                                      <p:to>
                                        <p:strVal val="visible"/>
                                      </p:to>
                                    </p:set>
                                    <p:animEffect transition="in" filter="box(in)">
                                      <p:cBhvr>
                                        <p:cTn id="75" dur="500"/>
                                        <p:tgtEl>
                                          <p:spTgt spid="3997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xit" presetSubtype="16" fill="hold" grpId="1" nodeType="clickEffect">
                                  <p:stCondLst>
                                    <p:cond delay="0"/>
                                  </p:stCondLst>
                                  <p:childTnLst>
                                    <p:animEffect transition="out" filter="box(in)">
                                      <p:cBhvr>
                                        <p:cTn id="79" dur="500"/>
                                        <p:tgtEl>
                                          <p:spTgt spid="39977"/>
                                        </p:tgtEl>
                                      </p:cBhvr>
                                    </p:animEffect>
                                    <p:set>
                                      <p:cBhvr>
                                        <p:cTn id="80" dur="1" fill="hold">
                                          <p:stCondLst>
                                            <p:cond delay="499"/>
                                          </p:stCondLst>
                                        </p:cTn>
                                        <p:tgtEl>
                                          <p:spTgt spid="3997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978"/>
                                        </p:tgtEl>
                                        <p:attrNameLst>
                                          <p:attrName>style.visibility</p:attrName>
                                        </p:attrNameLst>
                                      </p:cBhvr>
                                      <p:to>
                                        <p:strVal val="visible"/>
                                      </p:to>
                                    </p:set>
                                    <p:anim calcmode="lin" valueType="num">
                                      <p:cBhvr additive="base">
                                        <p:cTn id="85" dur="500" fill="hold"/>
                                        <p:tgtEl>
                                          <p:spTgt spid="39978"/>
                                        </p:tgtEl>
                                        <p:attrNameLst>
                                          <p:attrName>ppt_x</p:attrName>
                                        </p:attrNameLst>
                                      </p:cBhvr>
                                      <p:tavLst>
                                        <p:tav tm="0">
                                          <p:val>
                                            <p:strVal val="#ppt_x"/>
                                          </p:val>
                                        </p:tav>
                                        <p:tav tm="100000">
                                          <p:val>
                                            <p:strVal val="#ppt_x"/>
                                          </p:val>
                                        </p:tav>
                                      </p:tavLst>
                                    </p:anim>
                                    <p:anim calcmode="lin" valueType="num">
                                      <p:cBhvr additive="base">
                                        <p:cTn id="86" dur="500" fill="hold"/>
                                        <p:tgtEl>
                                          <p:spTgt spid="39978"/>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1" nodeType="clickEffect">
                                  <p:stCondLst>
                                    <p:cond delay="0"/>
                                  </p:stCondLst>
                                  <p:childTnLst>
                                    <p:anim calcmode="lin" valueType="num">
                                      <p:cBhvr additive="base">
                                        <p:cTn id="90" dur="500"/>
                                        <p:tgtEl>
                                          <p:spTgt spid="39978"/>
                                        </p:tgtEl>
                                        <p:attrNameLst>
                                          <p:attrName>ppt_x</p:attrName>
                                        </p:attrNameLst>
                                      </p:cBhvr>
                                      <p:tavLst>
                                        <p:tav tm="0">
                                          <p:val>
                                            <p:strVal val="ppt_x"/>
                                          </p:val>
                                        </p:tav>
                                        <p:tav tm="100000">
                                          <p:val>
                                            <p:strVal val="ppt_x"/>
                                          </p:val>
                                        </p:tav>
                                      </p:tavLst>
                                    </p:anim>
                                    <p:anim calcmode="lin" valueType="num">
                                      <p:cBhvr additive="base">
                                        <p:cTn id="91" dur="500"/>
                                        <p:tgtEl>
                                          <p:spTgt spid="39978"/>
                                        </p:tgtEl>
                                        <p:attrNameLst>
                                          <p:attrName>ppt_y</p:attrName>
                                        </p:attrNameLst>
                                      </p:cBhvr>
                                      <p:tavLst>
                                        <p:tav tm="0">
                                          <p:val>
                                            <p:strVal val="ppt_y"/>
                                          </p:val>
                                        </p:tav>
                                        <p:tav tm="100000">
                                          <p:val>
                                            <p:strVal val="1+ppt_h/2"/>
                                          </p:val>
                                        </p:tav>
                                      </p:tavLst>
                                    </p:anim>
                                    <p:set>
                                      <p:cBhvr>
                                        <p:cTn id="92" dur="1" fill="hold">
                                          <p:stCondLst>
                                            <p:cond delay="499"/>
                                          </p:stCondLst>
                                        </p:cTn>
                                        <p:tgtEl>
                                          <p:spTgt spid="39978"/>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39979"/>
                                        </p:tgtEl>
                                        <p:attrNameLst>
                                          <p:attrName>style.visibility</p:attrName>
                                        </p:attrNameLst>
                                      </p:cBhvr>
                                      <p:to>
                                        <p:strVal val="visible"/>
                                      </p:to>
                                    </p:set>
                                    <p:animEffect transition="in" filter="box(in)">
                                      <p:cBhvr>
                                        <p:cTn id="97" dur="500"/>
                                        <p:tgtEl>
                                          <p:spTgt spid="3997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xit" presetSubtype="16" fill="hold" grpId="1" nodeType="clickEffect">
                                  <p:stCondLst>
                                    <p:cond delay="0"/>
                                  </p:stCondLst>
                                  <p:childTnLst>
                                    <p:animEffect transition="out" filter="box(in)">
                                      <p:cBhvr>
                                        <p:cTn id="101" dur="500"/>
                                        <p:tgtEl>
                                          <p:spTgt spid="39979"/>
                                        </p:tgtEl>
                                      </p:cBhvr>
                                    </p:animEffect>
                                    <p:set>
                                      <p:cBhvr>
                                        <p:cTn id="102" dur="1" fill="hold">
                                          <p:stCondLst>
                                            <p:cond delay="499"/>
                                          </p:stCondLst>
                                        </p:cTn>
                                        <p:tgtEl>
                                          <p:spTgt spid="39979"/>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39980"/>
                                        </p:tgtEl>
                                        <p:attrNameLst>
                                          <p:attrName>style.visibility</p:attrName>
                                        </p:attrNameLst>
                                      </p:cBhvr>
                                      <p:to>
                                        <p:strVal val="visible"/>
                                      </p:to>
                                    </p:set>
                                    <p:animEffect transition="in" filter="box(in)">
                                      <p:cBhvr>
                                        <p:cTn id="107" dur="500"/>
                                        <p:tgtEl>
                                          <p:spTgt spid="39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0" grpId="0" animBg="1"/>
      <p:bldP spid="39970" grpId="1" animBg="1"/>
      <p:bldP spid="39985" grpId="0" animBg="1"/>
      <p:bldP spid="39985" grpId="1" animBg="1"/>
      <p:bldP spid="39973" grpId="0" animBg="1"/>
      <p:bldP spid="39973" grpId="1" animBg="1"/>
      <p:bldP spid="39975" grpId="0" animBg="1"/>
      <p:bldP spid="39975" grpId="1" animBg="1"/>
      <p:bldP spid="39976" grpId="0" animBg="1"/>
      <p:bldP spid="39976" grpId="1" animBg="1"/>
      <p:bldP spid="39977" grpId="0" animBg="1"/>
      <p:bldP spid="39977" grpId="1" animBg="1"/>
      <p:bldP spid="39978" grpId="0" animBg="1"/>
      <p:bldP spid="39978" grpId="1" animBg="1"/>
      <p:bldP spid="39979" grpId="0" animBg="1"/>
      <p:bldP spid="39979" grpId="1" animBg="1"/>
      <p:bldP spid="39980" grpId="0" animBg="1"/>
      <p:bldP spid="39981" grpId="0"/>
      <p:bldP spid="3998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5"/>
          <p:cNvSpPr>
            <a:spLocks noGrp="1" noChangeArrowheads="1"/>
          </p:cNvSpPr>
          <p:nvPr>
            <p:ph type="subTitle" idx="1"/>
          </p:nvPr>
        </p:nvSpPr>
        <p:spPr>
          <a:xfrm>
            <a:off x="228600" y="3962400"/>
            <a:ext cx="8686800" cy="2438400"/>
          </a:xfrm>
        </p:spPr>
        <p:txBody>
          <a:bodyPr/>
          <a:lstStyle/>
          <a:p>
            <a:pPr algn="l" eaLnBrk="1" hangingPunct="1">
              <a:lnSpc>
                <a:spcPct val="80000"/>
              </a:lnSpc>
            </a:pPr>
            <a:r>
              <a:rPr lang="en-US" sz="2800" b="0" smtClean="0">
                <a:effectLst/>
                <a:latin typeface="Times New Roman" pitchFamily="18" charset="0"/>
              </a:rPr>
              <a:t>- Một số điểm lưu ý khi cầm vải,  cầm kim :</a:t>
            </a:r>
          </a:p>
          <a:p>
            <a:pPr algn="l" eaLnBrk="1" hangingPunct="1">
              <a:lnSpc>
                <a:spcPct val="80000"/>
              </a:lnSpc>
            </a:pPr>
            <a:r>
              <a:rPr lang="en-US" sz="2800" b="0" smtClean="0">
                <a:effectLst/>
                <a:latin typeface="Times New Roman" pitchFamily="18" charset="0"/>
              </a:rPr>
              <a:t> + Lòng bàn tay cầm vải hướng lên trên, ngón tay trỏ nằm cách chổ lên kim khoảng 1cm. Ngón cái đè xuống đầu ngón trỏ đúng vào đường vạch dấu để giữ chặt vải.</a:t>
            </a:r>
          </a:p>
          <a:p>
            <a:pPr algn="l" eaLnBrk="1" hangingPunct="1">
              <a:lnSpc>
                <a:spcPct val="80000"/>
              </a:lnSpc>
            </a:pPr>
            <a:r>
              <a:rPr lang="en-US" sz="2800" b="0" smtClean="0">
                <a:effectLst/>
                <a:latin typeface="Times New Roman" pitchFamily="18" charset="0"/>
              </a:rPr>
              <a:t> + Tay cầm kim cầm vừa phải, không cầm quá chặt hay quá lỏng sẽ khó khâu.</a:t>
            </a:r>
          </a:p>
          <a:p>
            <a:pPr algn="l" eaLnBrk="1" hangingPunct="1">
              <a:lnSpc>
                <a:spcPct val="80000"/>
              </a:lnSpc>
            </a:pPr>
            <a:r>
              <a:rPr lang="en-US" sz="2800" b="0" smtClean="0">
                <a:effectLst/>
                <a:latin typeface="Times New Roman" pitchFamily="18" charset="0"/>
              </a:rPr>
              <a:t> + Khi khâu tránh để kim đâm vào tay.</a:t>
            </a:r>
          </a:p>
        </p:txBody>
      </p:sp>
      <p:pic>
        <p:nvPicPr>
          <p:cNvPr id="49159" name="Picture 7" descr="Untitled-1"/>
          <p:cNvPicPr>
            <a:picLocks noChangeAspect="1" noChangeArrowheads="1"/>
          </p:cNvPicPr>
          <p:nvPr/>
        </p:nvPicPr>
        <p:blipFill>
          <a:blip r:embed="rId2"/>
          <a:srcRect/>
          <a:stretch>
            <a:fillRect/>
          </a:stretch>
        </p:blipFill>
        <p:spPr bwMode="auto">
          <a:xfrm>
            <a:off x="2057400" y="1066800"/>
            <a:ext cx="4572000" cy="2743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49159"/>
                                        </p:tgtEl>
                                        <p:attrNameLst>
                                          <p:attrName>style.visibility</p:attrName>
                                        </p:attrNameLst>
                                      </p:cBhvr>
                                      <p:to>
                                        <p:strVal val="visible"/>
                                      </p:to>
                                    </p:set>
                                    <p:animEffect transition="in" filter="box(in)">
                                      <p:cBhvr>
                                        <p:cTn id="7" dur="500"/>
                                        <p:tgtEl>
                                          <p:spTgt spid="4915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9157">
                                            <p:txEl>
                                              <p:pRg st="0" end="0"/>
                                            </p:txEl>
                                          </p:spTgt>
                                        </p:tgtEl>
                                        <p:attrNameLst>
                                          <p:attrName>style.visibility</p:attrName>
                                        </p:attrNameLst>
                                      </p:cBhvr>
                                      <p:to>
                                        <p:strVal val="visible"/>
                                      </p:to>
                                    </p:set>
                                    <p:anim calcmode="lin" valueType="num">
                                      <p:cBhvr additive="base">
                                        <p:cTn id="12" dur="500" fill="hold"/>
                                        <p:tgtEl>
                                          <p:spTgt spid="49157">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91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9157">
                                            <p:txEl>
                                              <p:pRg st="1" end="1"/>
                                            </p:txEl>
                                          </p:spTgt>
                                        </p:tgtEl>
                                        <p:attrNameLst>
                                          <p:attrName>style.visibility</p:attrName>
                                        </p:attrNameLst>
                                      </p:cBhvr>
                                      <p:to>
                                        <p:strVal val="visible"/>
                                      </p:to>
                                    </p:set>
                                    <p:anim calcmode="lin" valueType="num">
                                      <p:cBhvr additive="base">
                                        <p:cTn id="18" dur="500" fill="hold"/>
                                        <p:tgtEl>
                                          <p:spTgt spid="49157">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91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9157">
                                            <p:txEl>
                                              <p:pRg st="2" end="2"/>
                                            </p:txEl>
                                          </p:spTgt>
                                        </p:tgtEl>
                                        <p:attrNameLst>
                                          <p:attrName>style.visibility</p:attrName>
                                        </p:attrNameLst>
                                      </p:cBhvr>
                                      <p:to>
                                        <p:strVal val="visible"/>
                                      </p:to>
                                    </p:set>
                                    <p:anim calcmode="lin" valueType="num">
                                      <p:cBhvr additive="base">
                                        <p:cTn id="24" dur="500" fill="hold"/>
                                        <p:tgtEl>
                                          <p:spTgt spid="49157">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91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9157">
                                            <p:txEl>
                                              <p:pRg st="3" end="3"/>
                                            </p:txEl>
                                          </p:spTgt>
                                        </p:tgtEl>
                                        <p:attrNameLst>
                                          <p:attrName>style.visibility</p:attrName>
                                        </p:attrNameLst>
                                      </p:cBhvr>
                                      <p:to>
                                        <p:strVal val="visible"/>
                                      </p:to>
                                    </p:set>
                                    <p:anim calcmode="lin" valueType="num">
                                      <p:cBhvr additive="base">
                                        <p:cTn id="30" dur="500" fill="hold"/>
                                        <p:tgtEl>
                                          <p:spTgt spid="49157">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91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228600" y="1143000"/>
            <a:ext cx="5246688" cy="2273300"/>
            <a:chOff x="1689" y="1135"/>
            <a:chExt cx="9462" cy="4540"/>
          </a:xfrm>
        </p:grpSpPr>
        <p:sp>
          <p:nvSpPr>
            <p:cNvPr id="9234" name="Rectangle 8"/>
            <p:cNvSpPr>
              <a:spLocks noChangeArrowheads="1"/>
            </p:cNvSpPr>
            <p:nvPr/>
          </p:nvSpPr>
          <p:spPr bwMode="auto">
            <a:xfrm>
              <a:off x="1689" y="1135"/>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35" name="Group 9"/>
            <p:cNvGrpSpPr>
              <a:grpSpLocks/>
            </p:cNvGrpSpPr>
            <p:nvPr/>
          </p:nvGrpSpPr>
          <p:grpSpPr bwMode="auto">
            <a:xfrm>
              <a:off x="4522" y="3281"/>
              <a:ext cx="6629" cy="2178"/>
              <a:chOff x="2601" y="6895"/>
              <a:chExt cx="6629" cy="2178"/>
            </a:xfrm>
          </p:grpSpPr>
          <p:sp>
            <p:nvSpPr>
              <p:cNvPr id="9236" name="Freeform 10"/>
              <p:cNvSpPr>
                <a:spLocks/>
              </p:cNvSpPr>
              <p:nvPr/>
            </p:nvSpPr>
            <p:spPr bwMode="auto">
              <a:xfrm flipV="1">
                <a:off x="2601" y="694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C0C0C0"/>
              </a:solidFill>
              <a:ln w="9525">
                <a:solidFill>
                  <a:srgbClr val="000000"/>
                </a:solidFill>
                <a:round/>
                <a:headEnd/>
                <a:tailEnd/>
              </a:ln>
            </p:spPr>
            <p:txBody>
              <a:bodyPr/>
              <a:lstStyle/>
              <a:p>
                <a:endParaRPr lang="en-US"/>
              </a:p>
            </p:txBody>
          </p:sp>
          <p:grpSp>
            <p:nvGrpSpPr>
              <p:cNvPr id="9237" name="Group 11"/>
              <p:cNvGrpSpPr>
                <a:grpSpLocks/>
              </p:cNvGrpSpPr>
              <p:nvPr/>
            </p:nvGrpSpPr>
            <p:grpSpPr bwMode="auto">
              <a:xfrm>
                <a:off x="7008" y="6895"/>
                <a:ext cx="2222" cy="2178"/>
                <a:chOff x="5991" y="7686"/>
                <a:chExt cx="2222" cy="2178"/>
              </a:xfrm>
            </p:grpSpPr>
            <p:sp>
              <p:nvSpPr>
                <p:cNvPr id="9238" name="Freeform 12"/>
                <p:cNvSpPr>
                  <a:spLocks/>
                </p:cNvSpPr>
                <p:nvPr/>
              </p:nvSpPr>
              <p:spPr bwMode="auto">
                <a:xfrm>
                  <a:off x="5991" y="7686"/>
                  <a:ext cx="1794" cy="196"/>
                </a:xfrm>
                <a:custGeom>
                  <a:avLst/>
                  <a:gdLst>
                    <a:gd name="T0" fmla="*/ 0 w 5630"/>
                    <a:gd name="T1" fmla="*/ 88 h 385"/>
                    <a:gd name="T2" fmla="*/ 0 w 5630"/>
                    <a:gd name="T3" fmla="*/ 30 h 385"/>
                    <a:gd name="T4" fmla="*/ 552 w 5630"/>
                    <a:gd name="T5" fmla="*/ 0 h 385"/>
                    <a:gd name="T6" fmla="*/ 572 w 5630"/>
                    <a:gd name="T7" fmla="*/ 16 h 385"/>
                    <a:gd name="T8" fmla="*/ 570 w 5630"/>
                    <a:gd name="T9" fmla="*/ 66 h 385"/>
                    <a:gd name="T10" fmla="*/ 558 w 5630"/>
                    <a:gd name="T11" fmla="*/ 97 h 385"/>
                    <a:gd name="T12" fmla="*/ 550 w 5630"/>
                    <a:gd name="T13" fmla="*/ 97 h 385"/>
                    <a:gd name="T14" fmla="*/ 0 w 5630"/>
                    <a:gd name="T15" fmla="*/ 88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9" name="Oval 13"/>
                <p:cNvSpPr>
                  <a:spLocks noChangeArrowheads="1"/>
                </p:cNvSpPr>
                <p:nvPr/>
              </p:nvSpPr>
              <p:spPr bwMode="auto">
                <a:xfrm>
                  <a:off x="7611" y="7744"/>
                  <a:ext cx="144" cy="57"/>
                </a:xfrm>
                <a:prstGeom prst="ellipse">
                  <a:avLst/>
                </a:prstGeom>
                <a:solidFill>
                  <a:srgbClr val="FFFFFF"/>
                </a:solidFill>
                <a:ln w="9525">
                  <a:solidFill>
                    <a:srgbClr val="000000"/>
                  </a:solidFill>
                  <a:round/>
                  <a:headEnd/>
                  <a:tailEnd/>
                </a:ln>
              </p:spPr>
              <p:txBody>
                <a:bodyPr/>
                <a:lstStyle/>
                <a:p>
                  <a:endParaRPr lang="en-US"/>
                </a:p>
              </p:txBody>
            </p:sp>
            <p:sp>
              <p:nvSpPr>
                <p:cNvPr id="9240" name="Freeform 14"/>
                <p:cNvSpPr>
                  <a:spLocks/>
                </p:cNvSpPr>
                <p:nvPr/>
              </p:nvSpPr>
              <p:spPr bwMode="auto">
                <a:xfrm>
                  <a:off x="7573" y="7801"/>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41" name="Freeform 15"/>
                <p:cNvSpPr>
                  <a:spLocks/>
                </p:cNvSpPr>
                <p:nvPr/>
              </p:nvSpPr>
              <p:spPr bwMode="auto">
                <a:xfrm>
                  <a:off x="6900" y="7850"/>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grpSp>
        <p:nvGrpSpPr>
          <p:cNvPr id="5" name="Group 16"/>
          <p:cNvGrpSpPr>
            <a:grpSpLocks/>
          </p:cNvGrpSpPr>
          <p:nvPr/>
        </p:nvGrpSpPr>
        <p:grpSpPr bwMode="auto">
          <a:xfrm>
            <a:off x="228600" y="3810000"/>
            <a:ext cx="5410200" cy="2209800"/>
            <a:chOff x="793" y="7347"/>
            <a:chExt cx="9672" cy="4540"/>
          </a:xfrm>
        </p:grpSpPr>
        <p:sp>
          <p:nvSpPr>
            <p:cNvPr id="9225" name="Rectangle 17"/>
            <p:cNvSpPr>
              <a:spLocks noChangeArrowheads="1"/>
            </p:cNvSpPr>
            <p:nvPr/>
          </p:nvSpPr>
          <p:spPr bwMode="auto">
            <a:xfrm>
              <a:off x="793" y="7347"/>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26" name="Group 18"/>
            <p:cNvGrpSpPr>
              <a:grpSpLocks/>
            </p:cNvGrpSpPr>
            <p:nvPr/>
          </p:nvGrpSpPr>
          <p:grpSpPr bwMode="auto">
            <a:xfrm>
              <a:off x="3731" y="9559"/>
              <a:ext cx="6734" cy="2178"/>
              <a:chOff x="3731" y="9559"/>
              <a:chExt cx="6734" cy="2178"/>
            </a:xfrm>
          </p:grpSpPr>
          <p:sp>
            <p:nvSpPr>
              <p:cNvPr id="9227" name="Freeform 19"/>
              <p:cNvSpPr>
                <a:spLocks/>
              </p:cNvSpPr>
              <p:nvPr/>
            </p:nvSpPr>
            <p:spPr bwMode="auto">
              <a:xfrm flipV="1">
                <a:off x="3731" y="961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FFCCFF"/>
              </a:solidFill>
              <a:ln w="9525">
                <a:solidFill>
                  <a:srgbClr val="000000"/>
                </a:solidFill>
                <a:prstDash val="lgDash"/>
                <a:round/>
                <a:headEnd/>
                <a:tailEnd/>
              </a:ln>
            </p:spPr>
            <p:txBody>
              <a:bodyPr/>
              <a:lstStyle/>
              <a:p>
                <a:endParaRPr lang="en-US"/>
              </a:p>
            </p:txBody>
          </p:sp>
          <p:grpSp>
            <p:nvGrpSpPr>
              <p:cNvPr id="9228" name="Group 20"/>
              <p:cNvGrpSpPr>
                <a:grpSpLocks/>
              </p:cNvGrpSpPr>
              <p:nvPr/>
            </p:nvGrpSpPr>
            <p:grpSpPr bwMode="auto">
              <a:xfrm>
                <a:off x="7121" y="9559"/>
                <a:ext cx="3344" cy="2178"/>
                <a:chOff x="7912" y="5823"/>
                <a:chExt cx="3344" cy="2178"/>
              </a:xfrm>
            </p:grpSpPr>
            <p:grpSp>
              <p:nvGrpSpPr>
                <p:cNvPr id="9229" name="Group 21"/>
                <p:cNvGrpSpPr>
                  <a:grpSpLocks/>
                </p:cNvGrpSpPr>
                <p:nvPr/>
              </p:nvGrpSpPr>
              <p:grpSpPr bwMode="auto">
                <a:xfrm>
                  <a:off x="7912" y="5823"/>
                  <a:ext cx="2938" cy="196"/>
                  <a:chOff x="3505" y="9494"/>
                  <a:chExt cx="5630" cy="385"/>
                </a:xfrm>
              </p:grpSpPr>
              <p:sp>
                <p:nvSpPr>
                  <p:cNvPr id="9232" name="Freeform 22"/>
                  <p:cNvSpPr>
                    <a:spLocks/>
                  </p:cNvSpPr>
                  <p:nvPr/>
                </p:nvSpPr>
                <p:spPr bwMode="auto">
                  <a:xfrm>
                    <a:off x="3505" y="9494"/>
                    <a:ext cx="5630" cy="385"/>
                  </a:xfrm>
                  <a:custGeom>
                    <a:avLst/>
                    <a:gdLst>
                      <a:gd name="T0" fmla="*/ 0 w 5630"/>
                      <a:gd name="T1" fmla="*/ 339 h 385"/>
                      <a:gd name="T2" fmla="*/ 0 w 5630"/>
                      <a:gd name="T3" fmla="*/ 113 h 385"/>
                      <a:gd name="T4" fmla="*/ 5438 w 5630"/>
                      <a:gd name="T5" fmla="*/ 0 h 385"/>
                      <a:gd name="T6" fmla="*/ 5630 w 5630"/>
                      <a:gd name="T7" fmla="*/ 61 h 385"/>
                      <a:gd name="T8" fmla="*/ 5615 w 5630"/>
                      <a:gd name="T9" fmla="*/ 256 h 385"/>
                      <a:gd name="T10" fmla="*/ 5495 w 5630"/>
                      <a:gd name="T11" fmla="*/ 376 h 385"/>
                      <a:gd name="T12" fmla="*/ 5420 w 5630"/>
                      <a:gd name="T13" fmla="*/ 376 h 385"/>
                      <a:gd name="T14" fmla="*/ 0 w 5630"/>
                      <a:gd name="T15" fmla="*/ 339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3" name="Oval 23"/>
                  <p:cNvSpPr>
                    <a:spLocks noChangeArrowheads="1"/>
                  </p:cNvSpPr>
                  <p:nvPr/>
                </p:nvSpPr>
                <p:spPr bwMode="auto">
                  <a:xfrm>
                    <a:off x="8590" y="9607"/>
                    <a:ext cx="452" cy="113"/>
                  </a:xfrm>
                  <a:prstGeom prst="ellipse">
                    <a:avLst/>
                  </a:prstGeom>
                  <a:solidFill>
                    <a:srgbClr val="FFFFFF"/>
                  </a:solidFill>
                  <a:ln w="9525">
                    <a:solidFill>
                      <a:srgbClr val="000000"/>
                    </a:solidFill>
                    <a:round/>
                    <a:headEnd/>
                    <a:tailEnd/>
                  </a:ln>
                </p:spPr>
                <p:txBody>
                  <a:bodyPr/>
                  <a:lstStyle/>
                  <a:p>
                    <a:endParaRPr lang="en-US"/>
                  </a:p>
                </p:txBody>
              </p:sp>
            </p:grpSp>
            <p:sp>
              <p:nvSpPr>
                <p:cNvPr id="9230" name="Freeform 24"/>
                <p:cNvSpPr>
                  <a:spLocks/>
                </p:cNvSpPr>
                <p:nvPr/>
              </p:nvSpPr>
              <p:spPr bwMode="auto">
                <a:xfrm>
                  <a:off x="10616" y="5938"/>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31" name="Freeform 25"/>
                <p:cNvSpPr>
                  <a:spLocks/>
                </p:cNvSpPr>
                <p:nvPr/>
              </p:nvSpPr>
              <p:spPr bwMode="auto">
                <a:xfrm>
                  <a:off x="9866" y="6019"/>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sp>
        <p:nvSpPr>
          <p:cNvPr id="51226" name="AutoShape 26"/>
          <p:cNvSpPr>
            <a:spLocks noChangeArrowheads="1"/>
          </p:cNvSpPr>
          <p:nvPr/>
        </p:nvSpPr>
        <p:spPr bwMode="auto">
          <a:xfrm>
            <a:off x="5334000" y="2971800"/>
            <a:ext cx="3505200" cy="1371600"/>
          </a:xfrm>
          <a:prstGeom prst="wedgeEllipseCallout">
            <a:avLst>
              <a:gd name="adj1" fmla="val -73551"/>
              <a:gd name="adj2" fmla="val -84954"/>
            </a:avLst>
          </a:prstGeom>
          <a:solidFill>
            <a:schemeClr val="accent2"/>
          </a:solidFill>
          <a:ln w="9525">
            <a:solidFill>
              <a:srgbClr val="0000FF"/>
            </a:solidFill>
            <a:miter lim="800000"/>
            <a:headEnd/>
            <a:tailEnd/>
          </a:ln>
        </p:spPr>
        <p:txBody>
          <a:bodyPr/>
          <a:lstStyle/>
          <a:p>
            <a:pPr algn="ctr"/>
            <a:r>
              <a:rPr lang="en-US" sz="3200">
                <a:solidFill>
                  <a:srgbClr val="000099"/>
                </a:solidFill>
                <a:latin typeface="Times New Roman" pitchFamily="18" charset="0"/>
              </a:rPr>
              <a:t>Nêu cách lên kim?</a:t>
            </a:r>
          </a:p>
        </p:txBody>
      </p:sp>
      <p:sp>
        <p:nvSpPr>
          <p:cNvPr id="51227" name="AutoShape 27"/>
          <p:cNvSpPr>
            <a:spLocks noChangeArrowheads="1"/>
          </p:cNvSpPr>
          <p:nvPr/>
        </p:nvSpPr>
        <p:spPr bwMode="auto">
          <a:xfrm>
            <a:off x="4800600" y="609600"/>
            <a:ext cx="4191000" cy="1828800"/>
          </a:xfrm>
          <a:prstGeom prst="wedgeEllipseCallout">
            <a:avLst>
              <a:gd name="adj1" fmla="val -60301"/>
              <a:gd name="adj2" fmla="val 29949"/>
            </a:avLst>
          </a:prstGeom>
          <a:solidFill>
            <a:schemeClr val="accent2"/>
          </a:solidFill>
          <a:ln w="9525">
            <a:solidFill>
              <a:srgbClr val="000099"/>
            </a:solidFill>
            <a:miter lim="800000"/>
            <a:headEnd/>
            <a:tailEnd/>
          </a:ln>
        </p:spPr>
        <p:txBody>
          <a:bodyPr/>
          <a:lstStyle/>
          <a:p>
            <a:pPr algn="ctr"/>
            <a:r>
              <a:rPr lang="en-US" sz="3200">
                <a:solidFill>
                  <a:srgbClr val="000099"/>
                </a:solidFill>
                <a:latin typeface="Times New Roman" pitchFamily="18" charset="0"/>
              </a:rPr>
              <a:t>Đâm mũi kim từ phía dưới xiên lên trên mặt vải.</a:t>
            </a:r>
          </a:p>
        </p:txBody>
      </p:sp>
      <p:sp>
        <p:nvSpPr>
          <p:cNvPr id="51228" name="AutoShape 28"/>
          <p:cNvSpPr>
            <a:spLocks noChangeArrowheads="1"/>
          </p:cNvSpPr>
          <p:nvPr/>
        </p:nvSpPr>
        <p:spPr bwMode="auto">
          <a:xfrm>
            <a:off x="5410200" y="3124200"/>
            <a:ext cx="3505200" cy="1600200"/>
          </a:xfrm>
          <a:prstGeom prst="wedgeEllipseCallout">
            <a:avLst>
              <a:gd name="adj1" fmla="val -93523"/>
              <a:gd name="adj2" fmla="val 55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Nêu cách xuống kim?</a:t>
            </a:r>
          </a:p>
        </p:txBody>
      </p:sp>
      <p:sp>
        <p:nvSpPr>
          <p:cNvPr id="51229" name="AutoShape 29"/>
          <p:cNvSpPr>
            <a:spLocks noChangeArrowheads="1"/>
          </p:cNvSpPr>
          <p:nvPr/>
        </p:nvSpPr>
        <p:spPr bwMode="auto">
          <a:xfrm>
            <a:off x="4648200" y="3200400"/>
            <a:ext cx="4343400" cy="1752600"/>
          </a:xfrm>
          <a:prstGeom prst="wedgeEllipseCallout">
            <a:avLst>
              <a:gd name="adj1" fmla="val -66120"/>
              <a:gd name="adj2" fmla="val 40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Đâm mũi kim từ trên xiên xuống dưới mặt vải.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1226"/>
                                        </p:tgtEl>
                                        <p:attrNameLst>
                                          <p:attrName>style.visibility</p:attrName>
                                        </p:attrNameLst>
                                      </p:cBhvr>
                                      <p:to>
                                        <p:strVal val="visible"/>
                                      </p:to>
                                    </p:set>
                                    <p:animEffect transition="in" filter="box(in)">
                                      <p:cBhvr>
                                        <p:cTn id="15" dur="500"/>
                                        <p:tgtEl>
                                          <p:spTgt spid="512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xit" presetSubtype="16" fill="hold" grpId="1" nodeType="clickEffect">
                                  <p:stCondLst>
                                    <p:cond delay="0"/>
                                  </p:stCondLst>
                                  <p:childTnLst>
                                    <p:animEffect transition="out" filter="box(in)">
                                      <p:cBhvr>
                                        <p:cTn id="19" dur="500"/>
                                        <p:tgtEl>
                                          <p:spTgt spid="51226"/>
                                        </p:tgtEl>
                                      </p:cBhvr>
                                    </p:animEffect>
                                    <p:set>
                                      <p:cBhvr>
                                        <p:cTn id="20" dur="1" fill="hold">
                                          <p:stCondLst>
                                            <p:cond delay="499"/>
                                          </p:stCondLst>
                                        </p:cTn>
                                        <p:tgtEl>
                                          <p:spTgt spid="5122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1227"/>
                                        </p:tgtEl>
                                        <p:attrNameLst>
                                          <p:attrName>style.visibility</p:attrName>
                                        </p:attrNameLst>
                                      </p:cBhvr>
                                      <p:to>
                                        <p:strVal val="visible"/>
                                      </p:to>
                                    </p:set>
                                    <p:animEffect transition="in" filter="box(in)">
                                      <p:cBhvr>
                                        <p:cTn id="25" dur="500"/>
                                        <p:tgtEl>
                                          <p:spTgt spid="512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1228"/>
                                        </p:tgtEl>
                                        <p:attrNameLst>
                                          <p:attrName>style.visibility</p:attrName>
                                        </p:attrNameLst>
                                      </p:cBhvr>
                                      <p:to>
                                        <p:strVal val="visible"/>
                                      </p:to>
                                    </p:set>
                                    <p:animEffect transition="in" filter="box(in)">
                                      <p:cBhvr>
                                        <p:cTn id="30" dur="500"/>
                                        <p:tgtEl>
                                          <p:spTgt spid="5122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xit" presetSubtype="16" fill="hold" grpId="1" nodeType="clickEffect">
                                  <p:stCondLst>
                                    <p:cond delay="0"/>
                                  </p:stCondLst>
                                  <p:childTnLst>
                                    <p:animEffect transition="out" filter="box(in)">
                                      <p:cBhvr>
                                        <p:cTn id="34" dur="500"/>
                                        <p:tgtEl>
                                          <p:spTgt spid="51228"/>
                                        </p:tgtEl>
                                      </p:cBhvr>
                                    </p:animEffect>
                                    <p:set>
                                      <p:cBhvr>
                                        <p:cTn id="35" dur="1" fill="hold">
                                          <p:stCondLst>
                                            <p:cond delay="499"/>
                                          </p:stCondLst>
                                        </p:cTn>
                                        <p:tgtEl>
                                          <p:spTgt spid="51228"/>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1229"/>
                                        </p:tgtEl>
                                        <p:attrNameLst>
                                          <p:attrName>style.visibility</p:attrName>
                                        </p:attrNameLst>
                                      </p:cBhvr>
                                      <p:to>
                                        <p:strVal val="visible"/>
                                      </p:to>
                                    </p:set>
                                    <p:animEffect transition="in" filter="box(in)">
                                      <p:cBhvr>
                                        <p:cTn id="40" dur="500"/>
                                        <p:tgtEl>
                                          <p:spTgt spid="51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6" grpId="0" animBg="1"/>
      <p:bldP spid="51226" grpId="1" animBg="1"/>
      <p:bldP spid="51227" grpId="0" animBg="1"/>
      <p:bldP spid="51228" grpId="0" animBg="1"/>
      <p:bldP spid="51228" grpId="1" animBg="1"/>
      <p:bldP spid="512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subTitle" idx="1"/>
          </p:nvPr>
        </p:nvSpPr>
        <p:spPr>
          <a:xfrm>
            <a:off x="304800" y="228600"/>
            <a:ext cx="8458200" cy="762000"/>
          </a:xfrm>
          <a:extLst/>
        </p:spPr>
        <p:txBody>
          <a:bodyPr/>
          <a:lstStyle/>
          <a:p>
            <a:pPr algn="just" eaLnBrk="1" hangingPunct="1">
              <a:lnSpc>
                <a:spcPct val="90000"/>
              </a:lnSpc>
              <a:buFont typeface="Wingdings" pitchFamily="2" charset="2"/>
              <a:buChar char="v"/>
              <a:defRPr/>
            </a:pPr>
            <a:r>
              <a:rPr lang="en-US" smtClean="0"/>
              <a:t> </a:t>
            </a:r>
            <a:r>
              <a:rPr lang="en-US" smtClean="0">
                <a:latin typeface="Times New Roman" pitchFamily="18" charset="0"/>
              </a:rPr>
              <a:t>Hướng dẫn thao tác kĩ thuật khâu thường</a:t>
            </a:r>
          </a:p>
        </p:txBody>
      </p:sp>
      <p:grpSp>
        <p:nvGrpSpPr>
          <p:cNvPr id="2" name="Group 27"/>
          <p:cNvGrpSpPr>
            <a:grpSpLocks/>
          </p:cNvGrpSpPr>
          <p:nvPr/>
        </p:nvGrpSpPr>
        <p:grpSpPr bwMode="auto">
          <a:xfrm>
            <a:off x="4495800" y="914400"/>
            <a:ext cx="4038600" cy="1905000"/>
            <a:chOff x="1818" y="2539"/>
            <a:chExt cx="7983" cy="4540"/>
          </a:xfrm>
        </p:grpSpPr>
        <p:grpSp>
          <p:nvGrpSpPr>
            <p:cNvPr id="10319" name="Group 28"/>
            <p:cNvGrpSpPr>
              <a:grpSpLocks/>
            </p:cNvGrpSpPr>
            <p:nvPr/>
          </p:nvGrpSpPr>
          <p:grpSpPr bwMode="auto">
            <a:xfrm>
              <a:off x="2561" y="2539"/>
              <a:ext cx="7240" cy="4540"/>
              <a:chOff x="2271" y="1135"/>
              <a:chExt cx="6248" cy="4540"/>
            </a:xfrm>
          </p:grpSpPr>
          <p:sp>
            <p:nvSpPr>
              <p:cNvPr id="10326" name="Rectangle 2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27" name="Line 3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28" name="Group 31"/>
              <p:cNvGrpSpPr>
                <a:grpSpLocks/>
              </p:cNvGrpSpPr>
              <p:nvPr/>
            </p:nvGrpSpPr>
            <p:grpSpPr bwMode="auto">
              <a:xfrm>
                <a:off x="2827" y="3531"/>
                <a:ext cx="5124" cy="113"/>
                <a:chOff x="2827" y="6134"/>
                <a:chExt cx="5124" cy="113"/>
              </a:xfrm>
            </p:grpSpPr>
            <p:sp>
              <p:nvSpPr>
                <p:cNvPr id="10329" name="Line 3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30" name="Line 3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31" name="Line 3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32" name="Line 3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33" name="Line 3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34" name="Line 3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35" name="Line 3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36" name="Line 3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37" name="Line 4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38" name="Line 4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320" name="Group 42"/>
            <p:cNvGrpSpPr>
              <a:grpSpLocks/>
            </p:cNvGrpSpPr>
            <p:nvPr/>
          </p:nvGrpSpPr>
          <p:grpSpPr bwMode="auto">
            <a:xfrm>
              <a:off x="1818" y="2847"/>
              <a:ext cx="7609" cy="2145"/>
              <a:chOff x="1818" y="2847"/>
              <a:chExt cx="7609" cy="2145"/>
            </a:xfrm>
          </p:grpSpPr>
          <p:grpSp>
            <p:nvGrpSpPr>
              <p:cNvPr id="10321" name="Group 43"/>
              <p:cNvGrpSpPr>
                <a:grpSpLocks/>
              </p:cNvGrpSpPr>
              <p:nvPr/>
            </p:nvGrpSpPr>
            <p:grpSpPr bwMode="auto">
              <a:xfrm>
                <a:off x="1818" y="3191"/>
                <a:ext cx="4964" cy="1218"/>
                <a:chOff x="-337" y="1019"/>
                <a:chExt cx="10792" cy="5311"/>
              </a:xfrm>
            </p:grpSpPr>
            <p:sp>
              <p:nvSpPr>
                <p:cNvPr id="10324" name="Freeform 4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0325" name="Freeform 4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0322" name="Freeform 4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0323" name="Freeform 4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grpSp>
        <p:nvGrpSpPr>
          <p:cNvPr id="7" name="Group 48"/>
          <p:cNvGrpSpPr>
            <a:grpSpLocks/>
          </p:cNvGrpSpPr>
          <p:nvPr/>
        </p:nvGrpSpPr>
        <p:grpSpPr bwMode="auto">
          <a:xfrm>
            <a:off x="304800" y="4648200"/>
            <a:ext cx="4191000" cy="1892300"/>
            <a:chOff x="1584" y="1245"/>
            <a:chExt cx="8691" cy="4540"/>
          </a:xfrm>
        </p:grpSpPr>
        <p:grpSp>
          <p:nvGrpSpPr>
            <p:cNvPr id="10296" name="Group 49"/>
            <p:cNvGrpSpPr>
              <a:grpSpLocks/>
            </p:cNvGrpSpPr>
            <p:nvPr/>
          </p:nvGrpSpPr>
          <p:grpSpPr bwMode="auto">
            <a:xfrm>
              <a:off x="1584" y="1245"/>
              <a:ext cx="7240" cy="4540"/>
              <a:chOff x="2271" y="1135"/>
              <a:chExt cx="6248" cy="4540"/>
            </a:xfrm>
          </p:grpSpPr>
          <p:sp>
            <p:nvSpPr>
              <p:cNvPr id="10306" name="Rectangle 5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07" name="Line 5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08" name="Group 52"/>
              <p:cNvGrpSpPr>
                <a:grpSpLocks/>
              </p:cNvGrpSpPr>
              <p:nvPr/>
            </p:nvGrpSpPr>
            <p:grpSpPr bwMode="auto">
              <a:xfrm>
                <a:off x="2827" y="3531"/>
                <a:ext cx="5124" cy="113"/>
                <a:chOff x="2827" y="6134"/>
                <a:chExt cx="5124" cy="113"/>
              </a:xfrm>
            </p:grpSpPr>
            <p:sp>
              <p:nvSpPr>
                <p:cNvPr id="10309" name="Line 5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10" name="Line 5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11" name="Line 5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12" name="Line 5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13" name="Line 5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14" name="Line 5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15" name="Line 5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16" name="Line 6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17" name="Line 6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18" name="Line 6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97" name="Group 63"/>
            <p:cNvGrpSpPr>
              <a:grpSpLocks/>
            </p:cNvGrpSpPr>
            <p:nvPr/>
          </p:nvGrpSpPr>
          <p:grpSpPr bwMode="auto">
            <a:xfrm>
              <a:off x="4440" y="3480"/>
              <a:ext cx="5835" cy="2183"/>
              <a:chOff x="4440" y="3480"/>
              <a:chExt cx="5835" cy="2183"/>
            </a:xfrm>
          </p:grpSpPr>
          <p:grpSp>
            <p:nvGrpSpPr>
              <p:cNvPr id="10298" name="Group 64"/>
              <p:cNvGrpSpPr>
                <a:grpSpLocks/>
              </p:cNvGrpSpPr>
              <p:nvPr/>
            </p:nvGrpSpPr>
            <p:grpSpPr bwMode="auto">
              <a:xfrm>
                <a:off x="4440" y="3480"/>
                <a:ext cx="5198" cy="218"/>
                <a:chOff x="4440" y="3480"/>
                <a:chExt cx="5198" cy="218"/>
              </a:xfrm>
            </p:grpSpPr>
            <p:sp>
              <p:nvSpPr>
                <p:cNvPr id="10301" name="Freeform 65"/>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0302" name="Freeform 66"/>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0303" name="Group 67"/>
                <p:cNvGrpSpPr>
                  <a:grpSpLocks/>
                </p:cNvGrpSpPr>
                <p:nvPr/>
              </p:nvGrpSpPr>
              <p:grpSpPr bwMode="auto">
                <a:xfrm>
                  <a:off x="7500" y="3480"/>
                  <a:ext cx="2138" cy="218"/>
                  <a:chOff x="7500" y="3480"/>
                  <a:chExt cx="2138" cy="218"/>
                </a:xfrm>
              </p:grpSpPr>
              <p:sp>
                <p:nvSpPr>
                  <p:cNvPr id="10304" name="Freeform 68"/>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0305" name="Freeform 69"/>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0299" name="Freeform 70"/>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0300" name="Freeform 71"/>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grpSp>
        <p:nvGrpSpPr>
          <p:cNvPr id="13" name="Group 72"/>
          <p:cNvGrpSpPr>
            <a:grpSpLocks/>
          </p:cNvGrpSpPr>
          <p:nvPr/>
        </p:nvGrpSpPr>
        <p:grpSpPr bwMode="auto">
          <a:xfrm>
            <a:off x="4419600" y="4648200"/>
            <a:ext cx="4114800" cy="1905000"/>
            <a:chOff x="1245" y="8235"/>
            <a:chExt cx="8266" cy="4540"/>
          </a:xfrm>
        </p:grpSpPr>
        <p:grpSp>
          <p:nvGrpSpPr>
            <p:cNvPr id="10273" name="Group 73"/>
            <p:cNvGrpSpPr>
              <a:grpSpLocks/>
            </p:cNvGrpSpPr>
            <p:nvPr/>
          </p:nvGrpSpPr>
          <p:grpSpPr bwMode="auto">
            <a:xfrm>
              <a:off x="2271" y="8235"/>
              <a:ext cx="7240" cy="4540"/>
              <a:chOff x="2271" y="1135"/>
              <a:chExt cx="6248" cy="4540"/>
            </a:xfrm>
          </p:grpSpPr>
          <p:sp>
            <p:nvSpPr>
              <p:cNvPr id="10283" name="Rectangle 74"/>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a:latin typeface="Arial" charset="0"/>
                </a:endParaRPr>
              </a:p>
            </p:txBody>
          </p:sp>
          <p:sp>
            <p:nvSpPr>
              <p:cNvPr id="10284" name="Line 75"/>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85" name="Group 76"/>
              <p:cNvGrpSpPr>
                <a:grpSpLocks/>
              </p:cNvGrpSpPr>
              <p:nvPr/>
            </p:nvGrpSpPr>
            <p:grpSpPr bwMode="auto">
              <a:xfrm>
                <a:off x="2827" y="3531"/>
                <a:ext cx="5124" cy="113"/>
                <a:chOff x="2827" y="6134"/>
                <a:chExt cx="5124" cy="113"/>
              </a:xfrm>
            </p:grpSpPr>
            <p:sp>
              <p:nvSpPr>
                <p:cNvPr id="10286" name="Line 77"/>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87" name="Line 78"/>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88" name="Line 79"/>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89" name="Line 80"/>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90" name="Line 81"/>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91" name="Line 82"/>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92" name="Line 83"/>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93" name="Line 84"/>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94" name="Line 85"/>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95" name="Line 86"/>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74" name="Group 87"/>
            <p:cNvGrpSpPr>
              <a:grpSpLocks/>
            </p:cNvGrpSpPr>
            <p:nvPr/>
          </p:nvGrpSpPr>
          <p:grpSpPr bwMode="auto">
            <a:xfrm>
              <a:off x="1245" y="10575"/>
              <a:ext cx="7588" cy="2168"/>
              <a:chOff x="1245" y="10575"/>
              <a:chExt cx="7588" cy="2168"/>
            </a:xfrm>
          </p:grpSpPr>
          <p:sp>
            <p:nvSpPr>
              <p:cNvPr id="10275" name="Freeform 88"/>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0276" name="Freeform 89"/>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0277" name="Freeform 90"/>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0278" name="Freeform 91"/>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0279" name="Line 92"/>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0280" name="Line 93"/>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0281" name="Freeform 94"/>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0282" name="Freeform 95"/>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56416" name="AutoShape 96"/>
          <p:cNvSpPr>
            <a:spLocks noChangeArrowheads="1"/>
          </p:cNvSpPr>
          <p:nvPr/>
        </p:nvSpPr>
        <p:spPr bwMode="auto">
          <a:xfrm>
            <a:off x="1066800" y="2971800"/>
            <a:ext cx="6553200" cy="1447800"/>
          </a:xfrm>
          <a:prstGeom prst="wedgeEllipseCallout">
            <a:avLst>
              <a:gd name="adj1" fmla="val -28199"/>
              <a:gd name="adj2" fmla="val 9977"/>
            </a:avLst>
          </a:prstGeom>
          <a:solidFill>
            <a:srgbClr val="CCFFCC"/>
          </a:solidFill>
          <a:ln w="9525">
            <a:solidFill>
              <a:srgbClr val="0000FF"/>
            </a:solidFill>
            <a:miter lim="800000"/>
            <a:headEnd/>
            <a:tailEnd/>
          </a:ln>
        </p:spPr>
        <p:txBody>
          <a:bodyPr/>
          <a:lstStyle/>
          <a:p>
            <a:pPr algn="ctr"/>
            <a:r>
              <a:rPr lang="en-US" sz="3200">
                <a:solidFill>
                  <a:srgbClr val="000099"/>
                </a:solidFill>
                <a:latin typeface="Times New Roman" pitchFamily="18" charset="0"/>
              </a:rPr>
              <a:t>Quan sát tranh quy trình và nêu các bước khâu thường?</a:t>
            </a:r>
          </a:p>
        </p:txBody>
      </p:sp>
      <p:sp>
        <p:nvSpPr>
          <p:cNvPr id="56417" name="AutoShape 97"/>
          <p:cNvSpPr>
            <a:spLocks noChangeArrowheads="1"/>
          </p:cNvSpPr>
          <p:nvPr/>
        </p:nvSpPr>
        <p:spPr bwMode="auto">
          <a:xfrm>
            <a:off x="152400" y="2971800"/>
            <a:ext cx="8305800" cy="1600200"/>
          </a:xfrm>
          <a:prstGeom prst="wedgeRoundRectCallout">
            <a:avLst>
              <a:gd name="adj1" fmla="val 8412"/>
              <a:gd name="adj2" fmla="val 9227"/>
              <a:gd name="adj3" fmla="val 16667"/>
            </a:avLst>
          </a:prstGeom>
          <a:solidFill>
            <a:srgbClr val="CCFFCC"/>
          </a:solidFill>
          <a:ln w="9525">
            <a:solidFill>
              <a:srgbClr val="0033CC"/>
            </a:solidFill>
            <a:miter lim="800000"/>
            <a:headEnd/>
            <a:tailEnd/>
          </a:ln>
        </p:spPr>
        <p:txBody>
          <a:bodyPr/>
          <a:lstStyle/>
          <a:p>
            <a:pPr algn="just"/>
            <a:r>
              <a:rPr lang="en-US" sz="3200">
                <a:solidFill>
                  <a:schemeClr val="tx2"/>
                </a:solidFill>
                <a:latin typeface="Times New Roman" pitchFamily="18" charset="0"/>
              </a:rPr>
              <a:t> </a:t>
            </a:r>
            <a:r>
              <a:rPr lang="en-US" sz="3200">
                <a:solidFill>
                  <a:srgbClr val="000066"/>
                </a:solidFill>
                <a:latin typeface="Times New Roman" pitchFamily="18" charset="0"/>
              </a:rPr>
              <a:t>Bước  1: Vạch dấu đường khâu.</a:t>
            </a:r>
          </a:p>
          <a:p>
            <a:pPr algn="just"/>
            <a:r>
              <a:rPr lang="en-US" sz="3200">
                <a:solidFill>
                  <a:srgbClr val="000066"/>
                </a:solidFill>
                <a:latin typeface="Times New Roman" pitchFamily="18" charset="0"/>
              </a:rPr>
              <a:t> Bước 2: Khâu các mũi khâu thường theo đường vạch dấu. </a:t>
            </a:r>
          </a:p>
          <a:p>
            <a:pPr algn="just"/>
            <a:endParaRPr lang="en-US" sz="3200">
              <a:solidFill>
                <a:srgbClr val="000066"/>
              </a:solidFill>
              <a:latin typeface="Times New Roman" pitchFamily="18" charset="0"/>
            </a:endParaRPr>
          </a:p>
        </p:txBody>
      </p:sp>
      <p:grpSp>
        <p:nvGrpSpPr>
          <p:cNvPr id="17" name="Group 6"/>
          <p:cNvGrpSpPr>
            <a:grpSpLocks/>
          </p:cNvGrpSpPr>
          <p:nvPr/>
        </p:nvGrpSpPr>
        <p:grpSpPr bwMode="auto">
          <a:xfrm>
            <a:off x="228600" y="914400"/>
            <a:ext cx="4038600" cy="1905000"/>
            <a:chOff x="960" y="864"/>
            <a:chExt cx="3408" cy="1818"/>
          </a:xfrm>
        </p:grpSpPr>
        <p:grpSp>
          <p:nvGrpSpPr>
            <p:cNvPr id="10253" name="Group 7"/>
            <p:cNvGrpSpPr>
              <a:grpSpLocks/>
            </p:cNvGrpSpPr>
            <p:nvPr/>
          </p:nvGrpSpPr>
          <p:grpSpPr bwMode="auto">
            <a:xfrm>
              <a:off x="960" y="864"/>
              <a:ext cx="3125" cy="1818"/>
              <a:chOff x="1016" y="6321"/>
              <a:chExt cx="7811" cy="4543"/>
            </a:xfrm>
          </p:grpSpPr>
          <p:grpSp>
            <p:nvGrpSpPr>
              <p:cNvPr id="10255" name="Group 8"/>
              <p:cNvGrpSpPr>
                <a:grpSpLocks/>
              </p:cNvGrpSpPr>
              <p:nvPr/>
            </p:nvGrpSpPr>
            <p:grpSpPr bwMode="auto">
              <a:xfrm>
                <a:off x="1016" y="6324"/>
                <a:ext cx="7240" cy="4540"/>
                <a:chOff x="2271" y="1135"/>
                <a:chExt cx="6248" cy="4540"/>
              </a:xfrm>
            </p:grpSpPr>
            <p:sp>
              <p:nvSpPr>
                <p:cNvPr id="1026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26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62" name="Group 11"/>
                <p:cNvGrpSpPr>
                  <a:grpSpLocks/>
                </p:cNvGrpSpPr>
                <p:nvPr/>
              </p:nvGrpSpPr>
              <p:grpSpPr bwMode="auto">
                <a:xfrm>
                  <a:off x="2827" y="3531"/>
                  <a:ext cx="5124" cy="113"/>
                  <a:chOff x="2827" y="6134"/>
                  <a:chExt cx="5124" cy="113"/>
                </a:xfrm>
              </p:grpSpPr>
              <p:sp>
                <p:nvSpPr>
                  <p:cNvPr id="1026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6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6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6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6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6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6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7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7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7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56" name="Group 22"/>
              <p:cNvGrpSpPr>
                <a:grpSpLocks/>
              </p:cNvGrpSpPr>
              <p:nvPr/>
            </p:nvGrpSpPr>
            <p:grpSpPr bwMode="auto">
              <a:xfrm>
                <a:off x="8256" y="6321"/>
                <a:ext cx="571" cy="2456"/>
                <a:chOff x="8516" y="6514"/>
                <a:chExt cx="571" cy="2456"/>
              </a:xfrm>
            </p:grpSpPr>
            <p:sp>
              <p:nvSpPr>
                <p:cNvPr id="10257" name="Line 23"/>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0258" name="Line 24"/>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0259" name="Line 25"/>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0254" name="Picture 26"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56418" name="Text Box 98"/>
          <p:cNvSpPr txBox="1">
            <a:spLocks noChangeArrowheads="1"/>
          </p:cNvSpPr>
          <p:nvPr/>
        </p:nvSpPr>
        <p:spPr bwMode="auto">
          <a:xfrm>
            <a:off x="3048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a) Vạch dấu đường khâu</a:t>
            </a:r>
          </a:p>
        </p:txBody>
      </p:sp>
      <p:sp>
        <p:nvSpPr>
          <p:cNvPr id="56419" name="Text Box 99"/>
          <p:cNvSpPr txBox="1">
            <a:spLocks noChangeArrowheads="1"/>
          </p:cNvSpPr>
          <p:nvPr/>
        </p:nvSpPr>
        <p:spPr bwMode="auto">
          <a:xfrm>
            <a:off x="457200" y="6096000"/>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c) Khâu các mũi khâu đầu</a:t>
            </a:r>
          </a:p>
        </p:txBody>
      </p:sp>
      <p:sp>
        <p:nvSpPr>
          <p:cNvPr id="56420" name="Text Box 100"/>
          <p:cNvSpPr txBox="1">
            <a:spLocks noChangeArrowheads="1"/>
          </p:cNvSpPr>
          <p:nvPr/>
        </p:nvSpPr>
        <p:spPr bwMode="auto">
          <a:xfrm>
            <a:off x="49530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b) Bắt đầu khâu</a:t>
            </a:r>
          </a:p>
        </p:txBody>
      </p:sp>
      <p:sp>
        <p:nvSpPr>
          <p:cNvPr id="56421" name="Text Box 101"/>
          <p:cNvSpPr txBox="1">
            <a:spLocks noChangeArrowheads="1"/>
          </p:cNvSpPr>
          <p:nvPr/>
        </p:nvSpPr>
        <p:spPr bwMode="auto">
          <a:xfrm>
            <a:off x="5029200" y="6172200"/>
            <a:ext cx="35814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d)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6418"/>
                                        </p:tgtEl>
                                        <p:attrNameLst>
                                          <p:attrName>style.visibility</p:attrName>
                                        </p:attrNameLst>
                                      </p:cBhvr>
                                      <p:to>
                                        <p:strVal val="visible"/>
                                      </p:to>
                                    </p:set>
                                    <p:animEffect transition="in" filter="diamond(in)">
                                      <p:cBhvr>
                                        <p:cTn id="10" dur="2000"/>
                                        <p:tgtEl>
                                          <p:spTgt spid="56418"/>
                                        </p:tgtEl>
                                      </p:cBhvr>
                                    </p:animEffect>
                                  </p:childTnLst>
                                </p:cTn>
                              </p:par>
                              <p:par>
                                <p:cTn id="11" presetID="8"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56420"/>
                                        </p:tgtEl>
                                        <p:attrNameLst>
                                          <p:attrName>style.visibility</p:attrName>
                                        </p:attrNameLst>
                                      </p:cBhvr>
                                      <p:to>
                                        <p:strVal val="visible"/>
                                      </p:to>
                                    </p:set>
                                    <p:animEffect transition="in" filter="diamond(in)">
                                      <p:cBhvr>
                                        <p:cTn id="16" dur="2000"/>
                                        <p:tgtEl>
                                          <p:spTgt spid="56420"/>
                                        </p:tgtEl>
                                      </p:cBhvr>
                                    </p:animEffect>
                                  </p:childTnLst>
                                </p:cTn>
                              </p:par>
                              <p:par>
                                <p:cTn id="17" presetID="8" presetClass="entr" presetSubtype="16"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amond(in)">
                                      <p:cBhvr>
                                        <p:cTn id="19" dur="2000"/>
                                        <p:tgtEl>
                                          <p:spTgt spid="7"/>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56419"/>
                                        </p:tgtEl>
                                        <p:attrNameLst>
                                          <p:attrName>style.visibility</p:attrName>
                                        </p:attrNameLst>
                                      </p:cBhvr>
                                      <p:to>
                                        <p:strVal val="visible"/>
                                      </p:to>
                                    </p:set>
                                    <p:animEffect transition="in" filter="diamond(in)">
                                      <p:cBhvr>
                                        <p:cTn id="22" dur="2000"/>
                                        <p:tgtEl>
                                          <p:spTgt spid="56419"/>
                                        </p:tgtEl>
                                      </p:cBhvr>
                                    </p:animEffect>
                                  </p:childTnLst>
                                </p:cTn>
                              </p:par>
                              <p:par>
                                <p:cTn id="23" presetID="8" presetClass="entr" presetSubtype="16"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diamond(in)">
                                      <p:cBhvr>
                                        <p:cTn id="25" dur="2000"/>
                                        <p:tgtEl>
                                          <p:spTgt spid="13"/>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56421"/>
                                        </p:tgtEl>
                                        <p:attrNameLst>
                                          <p:attrName>style.visibility</p:attrName>
                                        </p:attrNameLst>
                                      </p:cBhvr>
                                      <p:to>
                                        <p:strVal val="visible"/>
                                      </p:to>
                                    </p:set>
                                    <p:animEffect transition="in" filter="diamond(in)">
                                      <p:cBhvr>
                                        <p:cTn id="28" dur="2000"/>
                                        <p:tgtEl>
                                          <p:spTgt spid="5642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56416"/>
                                        </p:tgtEl>
                                        <p:attrNameLst>
                                          <p:attrName>style.visibility</p:attrName>
                                        </p:attrNameLst>
                                      </p:cBhvr>
                                      <p:to>
                                        <p:strVal val="visible"/>
                                      </p:to>
                                    </p:set>
                                    <p:animEffect transition="in" filter="box(in)">
                                      <p:cBhvr>
                                        <p:cTn id="33" dur="500"/>
                                        <p:tgtEl>
                                          <p:spTgt spid="564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56416"/>
                                        </p:tgtEl>
                                      </p:cBhvr>
                                    </p:animEffect>
                                    <p:set>
                                      <p:cBhvr>
                                        <p:cTn id="38" dur="1" fill="hold">
                                          <p:stCondLst>
                                            <p:cond delay="499"/>
                                          </p:stCondLst>
                                        </p:cTn>
                                        <p:tgtEl>
                                          <p:spTgt spid="5641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6417"/>
                                        </p:tgtEl>
                                        <p:attrNameLst>
                                          <p:attrName>style.visibility</p:attrName>
                                        </p:attrNameLst>
                                      </p:cBhvr>
                                      <p:to>
                                        <p:strVal val="visible"/>
                                      </p:to>
                                    </p:set>
                                    <p:animEffect transition="in" filter="checkerboard(across)">
                                      <p:cBhvr>
                                        <p:cTn id="43" dur="500"/>
                                        <p:tgtEl>
                                          <p:spTgt spid="56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16" grpId="0" animBg="1"/>
      <p:bldP spid="56416" grpId="1" animBg="1"/>
      <p:bldP spid="56417" grpId="0" animBg="1"/>
      <p:bldP spid="56418" grpId="0"/>
      <p:bldP spid="56419" grpId="0"/>
      <p:bldP spid="56420" grpId="0"/>
      <p:bldP spid="564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ChangeArrowheads="1"/>
          </p:cNvSpPr>
          <p:nvPr/>
        </p:nvSpPr>
        <p:spPr bwMode="auto">
          <a:xfrm>
            <a:off x="762000" y="228600"/>
            <a:ext cx="7010400" cy="641350"/>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1</a:t>
            </a:r>
            <a:r>
              <a:rPr lang="en-US" sz="3600">
                <a:solidFill>
                  <a:schemeClr val="tx2"/>
                </a:solidFill>
                <a:latin typeface="Times New Roman" pitchFamily="18" charset="0"/>
              </a:rPr>
              <a:t>: Vạch dấu đường khâu</a:t>
            </a:r>
          </a:p>
        </p:txBody>
      </p:sp>
      <p:grpSp>
        <p:nvGrpSpPr>
          <p:cNvPr id="2" name="Group 7"/>
          <p:cNvGrpSpPr>
            <a:grpSpLocks/>
          </p:cNvGrpSpPr>
          <p:nvPr/>
        </p:nvGrpSpPr>
        <p:grpSpPr bwMode="auto">
          <a:xfrm>
            <a:off x="1752600" y="990600"/>
            <a:ext cx="5410200" cy="2886075"/>
            <a:chOff x="960" y="864"/>
            <a:chExt cx="3408" cy="1818"/>
          </a:xfrm>
        </p:grpSpPr>
        <p:grpSp>
          <p:nvGrpSpPr>
            <p:cNvPr id="11271" name="Group 8"/>
            <p:cNvGrpSpPr>
              <a:grpSpLocks/>
            </p:cNvGrpSpPr>
            <p:nvPr/>
          </p:nvGrpSpPr>
          <p:grpSpPr bwMode="auto">
            <a:xfrm>
              <a:off x="960" y="864"/>
              <a:ext cx="3125" cy="1818"/>
              <a:chOff x="1016" y="6321"/>
              <a:chExt cx="7811" cy="4543"/>
            </a:xfrm>
          </p:grpSpPr>
          <p:grpSp>
            <p:nvGrpSpPr>
              <p:cNvPr id="11273" name="Group 9"/>
              <p:cNvGrpSpPr>
                <a:grpSpLocks/>
              </p:cNvGrpSpPr>
              <p:nvPr/>
            </p:nvGrpSpPr>
            <p:grpSpPr bwMode="auto">
              <a:xfrm>
                <a:off x="1016" y="6324"/>
                <a:ext cx="7240" cy="4540"/>
                <a:chOff x="2271" y="1135"/>
                <a:chExt cx="6248" cy="4540"/>
              </a:xfrm>
            </p:grpSpPr>
            <p:sp>
              <p:nvSpPr>
                <p:cNvPr id="11278"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1279"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1280" name="Group 12"/>
                <p:cNvGrpSpPr>
                  <a:grpSpLocks/>
                </p:cNvGrpSpPr>
                <p:nvPr/>
              </p:nvGrpSpPr>
              <p:grpSpPr bwMode="auto">
                <a:xfrm>
                  <a:off x="2827" y="3531"/>
                  <a:ext cx="5124" cy="113"/>
                  <a:chOff x="2827" y="6134"/>
                  <a:chExt cx="5124" cy="113"/>
                </a:xfrm>
              </p:grpSpPr>
              <p:sp>
                <p:nvSpPr>
                  <p:cNvPr id="11281"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1282"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1283"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1284"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1285"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1286"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1287"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1288"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1289"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1290"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1274" name="Group 23"/>
              <p:cNvGrpSpPr>
                <a:grpSpLocks/>
              </p:cNvGrpSpPr>
              <p:nvPr/>
            </p:nvGrpSpPr>
            <p:grpSpPr bwMode="auto">
              <a:xfrm>
                <a:off x="8256" y="6321"/>
                <a:ext cx="571" cy="2456"/>
                <a:chOff x="8516" y="6514"/>
                <a:chExt cx="571" cy="2456"/>
              </a:xfrm>
            </p:grpSpPr>
            <p:sp>
              <p:nvSpPr>
                <p:cNvPr id="11275" name="Line 24"/>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1276" name="Line 25"/>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1277" name="Line 26"/>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1272" name="Picture 27"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61468" name="AutoShape 28"/>
          <p:cNvSpPr>
            <a:spLocks noChangeArrowheads="1"/>
          </p:cNvSpPr>
          <p:nvPr/>
        </p:nvSpPr>
        <p:spPr bwMode="auto">
          <a:xfrm>
            <a:off x="228600" y="4648200"/>
            <a:ext cx="4419600" cy="1981200"/>
          </a:xfrm>
          <a:prstGeom prst="wedgeEllipseCallout">
            <a:avLst>
              <a:gd name="adj1" fmla="val 31755"/>
              <a:gd name="adj2" fmla="val -130130"/>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Cách vạch dấu đường khâu?</a:t>
            </a:r>
          </a:p>
        </p:txBody>
      </p:sp>
      <p:sp>
        <p:nvSpPr>
          <p:cNvPr id="61469" name="AutoShape 29"/>
          <p:cNvSpPr>
            <a:spLocks noChangeArrowheads="1"/>
          </p:cNvSpPr>
          <p:nvPr/>
        </p:nvSpPr>
        <p:spPr bwMode="auto">
          <a:xfrm>
            <a:off x="1676400" y="3581400"/>
            <a:ext cx="7086600" cy="3124200"/>
          </a:xfrm>
          <a:prstGeom prst="wedgeEllipseCallout">
            <a:avLst>
              <a:gd name="adj1" fmla="val 4389"/>
              <a:gd name="adj2" fmla="val -7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Dùng thước kẻ, viết chì vạch dấu trên mặt phải của vải cách mép vải 2cm và chấm các điểm cách đều nhau 5mm trên đường vạch dấu </a:t>
            </a:r>
          </a:p>
        </p:txBody>
      </p:sp>
      <p:sp>
        <p:nvSpPr>
          <p:cNvPr id="61471" name="Text Box 31"/>
          <p:cNvSpPr txBox="1">
            <a:spLocks noChangeArrowheads="1"/>
          </p:cNvSpPr>
          <p:nvPr/>
        </p:nvSpPr>
        <p:spPr bwMode="auto">
          <a:xfrm>
            <a:off x="381000" y="3965575"/>
            <a:ext cx="8534400" cy="2663825"/>
          </a:xfrm>
          <a:prstGeom prst="rect">
            <a:avLst/>
          </a:prstGeom>
          <a:noFill/>
          <a:ln w="9525">
            <a:solidFill>
              <a:srgbClr val="000080"/>
            </a:solidFill>
            <a:miter lim="800000"/>
            <a:headEnd/>
            <a:tailEnd/>
          </a:ln>
        </p:spPr>
        <p:txBody>
          <a:bodyPr>
            <a:spAutoFit/>
          </a:bodyPr>
          <a:lstStyle/>
          <a:p>
            <a:pPr>
              <a:spcBef>
                <a:spcPct val="50000"/>
              </a:spcBef>
            </a:pPr>
            <a:r>
              <a:rPr lang="en-US" sz="2800">
                <a:solidFill>
                  <a:srgbClr val="000099"/>
                </a:solidFill>
                <a:latin typeface="Times New Roman" pitchFamily="18" charset="0"/>
              </a:rPr>
              <a:t>Giới thiệu vạch dấu đường khâu cách hai: “Dùng mũi kim gẫy một sợi vải cách mép vải 2cm, sau đó rút sợi vải đó ra khỏi mảnh vải để được đường vạch dấu. Dùng bút chì chấm các điểm cách đều nhau 5mm trên đường dấu. Cách vạch dấu này sẽ rất thẳng nhưng chỉ thực hiện được trên loại vải có canh sợi dệt thẳng.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68"/>
                                        </p:tgtEl>
                                        <p:attrNameLst>
                                          <p:attrName>style.visibility</p:attrName>
                                        </p:attrNameLst>
                                      </p:cBhvr>
                                      <p:to>
                                        <p:strVal val="visible"/>
                                      </p:to>
                                    </p:set>
                                    <p:animEffect transition="in" filter="box(in)">
                                      <p:cBhvr>
                                        <p:cTn id="12" dur="500"/>
                                        <p:tgtEl>
                                          <p:spTgt spid="614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1468"/>
                                        </p:tgtEl>
                                      </p:cBhvr>
                                    </p:animEffect>
                                    <p:set>
                                      <p:cBhvr>
                                        <p:cTn id="17" dur="1" fill="hold">
                                          <p:stCondLst>
                                            <p:cond delay="499"/>
                                          </p:stCondLst>
                                        </p:cTn>
                                        <p:tgtEl>
                                          <p:spTgt spid="61468"/>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69"/>
                                        </p:tgtEl>
                                        <p:attrNameLst>
                                          <p:attrName>style.visibility</p:attrName>
                                        </p:attrNameLst>
                                      </p:cBhvr>
                                      <p:to>
                                        <p:strVal val="visible"/>
                                      </p:to>
                                    </p:set>
                                    <p:animEffect transition="in" filter="box(in)">
                                      <p:cBhvr>
                                        <p:cTn id="22" dur="500"/>
                                        <p:tgtEl>
                                          <p:spTgt spid="614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1" nodeType="clickEffect">
                                  <p:stCondLst>
                                    <p:cond delay="0"/>
                                  </p:stCondLst>
                                  <p:childTnLst>
                                    <p:animEffect transition="out" filter="box(in)">
                                      <p:cBhvr>
                                        <p:cTn id="26" dur="500"/>
                                        <p:tgtEl>
                                          <p:spTgt spid="61469"/>
                                        </p:tgtEl>
                                      </p:cBhvr>
                                    </p:animEffect>
                                    <p:set>
                                      <p:cBhvr>
                                        <p:cTn id="27" dur="1" fill="hold">
                                          <p:stCondLst>
                                            <p:cond delay="499"/>
                                          </p:stCondLst>
                                        </p:cTn>
                                        <p:tgtEl>
                                          <p:spTgt spid="6146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1471"/>
                                        </p:tgtEl>
                                        <p:attrNameLst>
                                          <p:attrName>style.visibility</p:attrName>
                                        </p:attrNameLst>
                                      </p:cBhvr>
                                      <p:to>
                                        <p:strVal val="visible"/>
                                      </p:to>
                                    </p:set>
                                    <p:anim calcmode="lin" valueType="num">
                                      <p:cBhvr additive="base">
                                        <p:cTn id="32" dur="500" fill="hold"/>
                                        <p:tgtEl>
                                          <p:spTgt spid="61471"/>
                                        </p:tgtEl>
                                        <p:attrNameLst>
                                          <p:attrName>ppt_x</p:attrName>
                                        </p:attrNameLst>
                                      </p:cBhvr>
                                      <p:tavLst>
                                        <p:tav tm="0">
                                          <p:val>
                                            <p:strVal val="#ppt_x"/>
                                          </p:val>
                                        </p:tav>
                                        <p:tav tm="100000">
                                          <p:val>
                                            <p:strVal val="#ppt_x"/>
                                          </p:val>
                                        </p:tav>
                                      </p:tavLst>
                                    </p:anim>
                                    <p:anim calcmode="lin" valueType="num">
                                      <p:cBhvr additive="base">
                                        <p:cTn id="33" dur="500" fill="hold"/>
                                        <p:tgtEl>
                                          <p:spTgt spid="614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8" grpId="0" animBg="1"/>
      <p:bldP spid="61468" grpId="1" animBg="1"/>
      <p:bldP spid="61469" grpId="0" animBg="1"/>
      <p:bldP spid="61469" grpId="1" animBg="1"/>
      <p:bldP spid="6147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Rectangle 6"/>
          <p:cNvSpPr>
            <a:spLocks noChangeArrowheads="1"/>
          </p:cNvSpPr>
          <p:nvPr/>
        </p:nvSpPr>
        <p:spPr bwMode="auto">
          <a:xfrm>
            <a:off x="609600" y="104775"/>
            <a:ext cx="7848600" cy="1190625"/>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2 </a:t>
            </a:r>
            <a:r>
              <a:rPr lang="en-US" sz="3600">
                <a:solidFill>
                  <a:schemeClr val="tx2"/>
                </a:solidFill>
                <a:latin typeface="Times New Roman" pitchFamily="18" charset="0"/>
              </a:rPr>
              <a:t>: Khâu các mũi khâu thường theo đường vạch dấu</a:t>
            </a:r>
          </a:p>
        </p:txBody>
      </p:sp>
      <p:grpSp>
        <p:nvGrpSpPr>
          <p:cNvPr id="2" name="Group 7"/>
          <p:cNvGrpSpPr>
            <a:grpSpLocks/>
          </p:cNvGrpSpPr>
          <p:nvPr/>
        </p:nvGrpSpPr>
        <p:grpSpPr bwMode="auto">
          <a:xfrm>
            <a:off x="112713" y="1295400"/>
            <a:ext cx="5068887" cy="2882900"/>
            <a:chOff x="1818" y="2539"/>
            <a:chExt cx="7983" cy="4540"/>
          </a:xfrm>
        </p:grpSpPr>
        <p:grpSp>
          <p:nvGrpSpPr>
            <p:cNvPr id="12297" name="Group 8"/>
            <p:cNvGrpSpPr>
              <a:grpSpLocks/>
            </p:cNvGrpSpPr>
            <p:nvPr/>
          </p:nvGrpSpPr>
          <p:grpSpPr bwMode="auto">
            <a:xfrm>
              <a:off x="2561" y="2539"/>
              <a:ext cx="7240" cy="4540"/>
              <a:chOff x="2271" y="1135"/>
              <a:chExt cx="6248" cy="4540"/>
            </a:xfrm>
          </p:grpSpPr>
          <p:sp>
            <p:nvSpPr>
              <p:cNvPr id="12304"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2305"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2306" name="Group 11"/>
              <p:cNvGrpSpPr>
                <a:grpSpLocks/>
              </p:cNvGrpSpPr>
              <p:nvPr/>
            </p:nvGrpSpPr>
            <p:grpSpPr bwMode="auto">
              <a:xfrm>
                <a:off x="2827" y="3531"/>
                <a:ext cx="5124" cy="113"/>
                <a:chOff x="2827" y="6134"/>
                <a:chExt cx="5124" cy="113"/>
              </a:xfrm>
            </p:grpSpPr>
            <p:sp>
              <p:nvSpPr>
                <p:cNvPr id="12307"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2308"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2309"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2310"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2311"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2312"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2313"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2314"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2315"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2316"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2298" name="Group 22"/>
            <p:cNvGrpSpPr>
              <a:grpSpLocks/>
            </p:cNvGrpSpPr>
            <p:nvPr/>
          </p:nvGrpSpPr>
          <p:grpSpPr bwMode="auto">
            <a:xfrm>
              <a:off x="1818" y="2847"/>
              <a:ext cx="7609" cy="2145"/>
              <a:chOff x="1818" y="2847"/>
              <a:chExt cx="7609" cy="2145"/>
            </a:xfrm>
          </p:grpSpPr>
          <p:grpSp>
            <p:nvGrpSpPr>
              <p:cNvPr id="12299" name="Group 23"/>
              <p:cNvGrpSpPr>
                <a:grpSpLocks/>
              </p:cNvGrpSpPr>
              <p:nvPr/>
            </p:nvGrpSpPr>
            <p:grpSpPr bwMode="auto">
              <a:xfrm>
                <a:off x="1818" y="3191"/>
                <a:ext cx="4964" cy="1218"/>
                <a:chOff x="-337" y="1019"/>
                <a:chExt cx="10792" cy="5311"/>
              </a:xfrm>
            </p:grpSpPr>
            <p:sp>
              <p:nvSpPr>
                <p:cNvPr id="12302" name="Freeform 2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2303" name="Freeform 2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2300" name="Freeform 2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2301" name="Freeform 2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sp>
        <p:nvSpPr>
          <p:cNvPr id="63516" name="AutoShape 28"/>
          <p:cNvSpPr>
            <a:spLocks noChangeArrowheads="1"/>
          </p:cNvSpPr>
          <p:nvPr/>
        </p:nvSpPr>
        <p:spPr bwMode="auto">
          <a:xfrm>
            <a:off x="5334000" y="3048000"/>
            <a:ext cx="3810000" cy="1828800"/>
          </a:xfrm>
          <a:prstGeom prst="wedgeEllipseCallout">
            <a:avLst>
              <a:gd name="adj1" fmla="val -49042"/>
              <a:gd name="adj2" fmla="val -56597"/>
            </a:avLst>
          </a:prstGeom>
          <a:solidFill>
            <a:schemeClr val="accent1"/>
          </a:solidFill>
          <a:ln w="9525">
            <a:solidFill>
              <a:schemeClr val="tx1"/>
            </a:solidFill>
            <a:miter lim="800000"/>
            <a:headEnd/>
            <a:tailEnd/>
          </a:ln>
        </p:spPr>
        <p:txBody>
          <a:bodyPr/>
          <a:lstStyle/>
          <a:p>
            <a:pPr algn="ctr"/>
            <a:r>
              <a:rPr lang="en-US" sz="2800">
                <a:latin typeface="Times New Roman" pitchFamily="18" charset="0"/>
              </a:rPr>
              <a:t>Bắt đầu khâu từ bên nào qua bên nào?</a:t>
            </a:r>
            <a:r>
              <a:rPr lang="en-US"/>
              <a:t> </a:t>
            </a:r>
          </a:p>
        </p:txBody>
      </p:sp>
      <p:sp>
        <p:nvSpPr>
          <p:cNvPr id="63517" name="AutoShape 29"/>
          <p:cNvSpPr>
            <a:spLocks noChangeArrowheads="1"/>
          </p:cNvSpPr>
          <p:nvPr/>
        </p:nvSpPr>
        <p:spPr bwMode="auto">
          <a:xfrm>
            <a:off x="5562600" y="838200"/>
            <a:ext cx="3352800" cy="1447800"/>
          </a:xfrm>
          <a:prstGeom prst="wedgeEllipseCallout">
            <a:avLst>
              <a:gd name="adj1" fmla="val -56958"/>
              <a:gd name="adj2" fmla="val 68093"/>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từ phải qua trái.</a:t>
            </a:r>
          </a:p>
        </p:txBody>
      </p:sp>
      <p:sp>
        <p:nvSpPr>
          <p:cNvPr id="63518" name="AutoShape 30"/>
          <p:cNvSpPr>
            <a:spLocks noChangeArrowheads="1"/>
          </p:cNvSpPr>
          <p:nvPr/>
        </p:nvSpPr>
        <p:spPr bwMode="auto">
          <a:xfrm>
            <a:off x="4191000" y="3962400"/>
            <a:ext cx="4724400" cy="2514600"/>
          </a:xfrm>
          <a:prstGeom prst="wedgeEllipseCallout">
            <a:avLst>
              <a:gd name="adj1" fmla="val -34407"/>
              <a:gd name="adj2" fmla="val -77843"/>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điểm nào? Điểm đó cách vải bao nhiêu cm?</a:t>
            </a:r>
          </a:p>
        </p:txBody>
      </p:sp>
      <p:sp>
        <p:nvSpPr>
          <p:cNvPr id="63519" name="AutoShape 31"/>
          <p:cNvSpPr>
            <a:spLocks noChangeArrowheads="1"/>
          </p:cNvSpPr>
          <p:nvPr/>
        </p:nvSpPr>
        <p:spPr bwMode="auto">
          <a:xfrm>
            <a:off x="228600" y="4800600"/>
            <a:ext cx="5334000" cy="1905000"/>
          </a:xfrm>
          <a:prstGeom prst="wedgeEllipseCallout">
            <a:avLst>
              <a:gd name="adj1" fmla="val 31963"/>
              <a:gd name="adj2" fmla="val -142000"/>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a:t>
            </a:r>
            <a:r>
              <a:rPr lang="en-US" sz="3200" b="1">
                <a:solidFill>
                  <a:srgbClr val="000099"/>
                </a:solidFill>
                <a:latin typeface="Times New Roman" pitchFamily="18" charset="0"/>
              </a:rPr>
              <a:t>điểm 1</a:t>
            </a:r>
            <a:r>
              <a:rPr lang="en-US" sz="3200">
                <a:solidFill>
                  <a:srgbClr val="000099"/>
                </a:solidFill>
                <a:latin typeface="Times New Roman" pitchFamily="18" charset="0"/>
              </a:rPr>
              <a:t>, cách mép vải 1cm.</a:t>
            </a:r>
          </a:p>
        </p:txBody>
      </p:sp>
      <p:sp>
        <p:nvSpPr>
          <p:cNvPr id="63520" name="Rectangle 32"/>
          <p:cNvSpPr>
            <a:spLocks noChangeArrowheads="1"/>
          </p:cNvSpPr>
          <p:nvPr/>
        </p:nvSpPr>
        <p:spPr bwMode="auto">
          <a:xfrm>
            <a:off x="533400" y="304800"/>
            <a:ext cx="42672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Bắt đầu khâu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63494"/>
                                        </p:tgtEl>
                                      </p:cBhvr>
                                    </p:animEffect>
                                    <p:set>
                                      <p:cBhvr>
                                        <p:cTn id="7" dur="1" fill="hold">
                                          <p:stCondLst>
                                            <p:cond delay="499"/>
                                          </p:stCondLst>
                                        </p:cTn>
                                        <p:tgtEl>
                                          <p:spTgt spid="6349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3520"/>
                                        </p:tgtEl>
                                        <p:attrNameLst>
                                          <p:attrName>style.visibility</p:attrName>
                                        </p:attrNameLst>
                                      </p:cBhvr>
                                      <p:to>
                                        <p:strVal val="visible"/>
                                      </p:to>
                                    </p:set>
                                    <p:anim calcmode="lin" valueType="num">
                                      <p:cBhvr additive="base">
                                        <p:cTn id="12" dur="500" fill="hold"/>
                                        <p:tgtEl>
                                          <p:spTgt spid="63520"/>
                                        </p:tgtEl>
                                        <p:attrNameLst>
                                          <p:attrName>ppt_x</p:attrName>
                                        </p:attrNameLst>
                                      </p:cBhvr>
                                      <p:tavLst>
                                        <p:tav tm="0">
                                          <p:val>
                                            <p:strVal val="#ppt_x"/>
                                          </p:val>
                                        </p:tav>
                                        <p:tav tm="100000">
                                          <p:val>
                                            <p:strVal val="#ppt_x"/>
                                          </p:val>
                                        </p:tav>
                                      </p:tavLst>
                                    </p:anim>
                                    <p:anim calcmode="lin" valueType="num">
                                      <p:cBhvr additive="base">
                                        <p:cTn id="13" dur="500" fill="hold"/>
                                        <p:tgtEl>
                                          <p:spTgt spid="6352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3516"/>
                                        </p:tgtEl>
                                        <p:attrNameLst>
                                          <p:attrName>style.visibility</p:attrName>
                                        </p:attrNameLst>
                                      </p:cBhvr>
                                      <p:to>
                                        <p:strVal val="visible"/>
                                      </p:to>
                                    </p:set>
                                    <p:animEffect transition="in" filter="box(in)">
                                      <p:cBhvr>
                                        <p:cTn id="24" dur="500"/>
                                        <p:tgtEl>
                                          <p:spTgt spid="635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63516"/>
                                        </p:tgtEl>
                                      </p:cBhvr>
                                    </p:animEffect>
                                    <p:set>
                                      <p:cBhvr>
                                        <p:cTn id="29" dur="1" fill="hold">
                                          <p:stCondLst>
                                            <p:cond delay="499"/>
                                          </p:stCondLst>
                                        </p:cTn>
                                        <p:tgtEl>
                                          <p:spTgt spid="63516"/>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3517"/>
                                        </p:tgtEl>
                                        <p:attrNameLst>
                                          <p:attrName>style.visibility</p:attrName>
                                        </p:attrNameLst>
                                      </p:cBhvr>
                                      <p:to>
                                        <p:strVal val="visible"/>
                                      </p:to>
                                    </p:set>
                                    <p:animEffect transition="in" filter="box(in)">
                                      <p:cBhvr>
                                        <p:cTn id="34" dur="500"/>
                                        <p:tgtEl>
                                          <p:spTgt spid="635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3518"/>
                                        </p:tgtEl>
                                        <p:attrNameLst>
                                          <p:attrName>style.visibility</p:attrName>
                                        </p:attrNameLst>
                                      </p:cBhvr>
                                      <p:to>
                                        <p:strVal val="visible"/>
                                      </p:to>
                                    </p:set>
                                    <p:animEffect transition="in" filter="box(in)">
                                      <p:cBhvr>
                                        <p:cTn id="39" dur="500"/>
                                        <p:tgtEl>
                                          <p:spTgt spid="6351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63518"/>
                                        </p:tgtEl>
                                      </p:cBhvr>
                                    </p:animEffect>
                                    <p:set>
                                      <p:cBhvr>
                                        <p:cTn id="44" dur="1" fill="hold">
                                          <p:stCondLst>
                                            <p:cond delay="499"/>
                                          </p:stCondLst>
                                        </p:cTn>
                                        <p:tgtEl>
                                          <p:spTgt spid="63518"/>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3519"/>
                                        </p:tgtEl>
                                        <p:attrNameLst>
                                          <p:attrName>style.visibility</p:attrName>
                                        </p:attrNameLst>
                                      </p:cBhvr>
                                      <p:to>
                                        <p:strVal val="visible"/>
                                      </p:to>
                                    </p:set>
                                    <p:animEffect transition="in" filter="box(in)">
                                      <p:cBhvr>
                                        <p:cTn id="49" dur="500"/>
                                        <p:tgtEl>
                                          <p:spTgt spid="63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P spid="63516" grpId="0" animBg="1"/>
      <p:bldP spid="63516" grpId="1" animBg="1"/>
      <p:bldP spid="63517" grpId="0" animBg="1"/>
      <p:bldP spid="63518" grpId="0" animBg="1"/>
      <p:bldP spid="63518" grpId="1" animBg="1"/>
      <p:bldP spid="63519" grpId="0" animBg="1"/>
      <p:bldP spid="635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457200" y="1447800"/>
            <a:ext cx="5519738" cy="2882900"/>
            <a:chOff x="1584" y="1245"/>
            <a:chExt cx="8691" cy="4540"/>
          </a:xfrm>
        </p:grpSpPr>
        <p:grpSp>
          <p:nvGrpSpPr>
            <p:cNvPr id="13320" name="Group 8"/>
            <p:cNvGrpSpPr>
              <a:grpSpLocks/>
            </p:cNvGrpSpPr>
            <p:nvPr/>
          </p:nvGrpSpPr>
          <p:grpSpPr bwMode="auto">
            <a:xfrm>
              <a:off x="1584" y="1245"/>
              <a:ext cx="7240" cy="4540"/>
              <a:chOff x="2271" y="1135"/>
              <a:chExt cx="6248" cy="4540"/>
            </a:xfrm>
          </p:grpSpPr>
          <p:sp>
            <p:nvSpPr>
              <p:cNvPr id="1333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333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3332" name="Group 11"/>
              <p:cNvGrpSpPr>
                <a:grpSpLocks/>
              </p:cNvGrpSpPr>
              <p:nvPr/>
            </p:nvGrpSpPr>
            <p:grpSpPr bwMode="auto">
              <a:xfrm>
                <a:off x="2827" y="3531"/>
                <a:ext cx="5124" cy="113"/>
                <a:chOff x="2827" y="6134"/>
                <a:chExt cx="5124" cy="113"/>
              </a:xfrm>
            </p:grpSpPr>
            <p:sp>
              <p:nvSpPr>
                <p:cNvPr id="1333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333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333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333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333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333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333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334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334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334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3321" name="Group 22"/>
            <p:cNvGrpSpPr>
              <a:grpSpLocks/>
            </p:cNvGrpSpPr>
            <p:nvPr/>
          </p:nvGrpSpPr>
          <p:grpSpPr bwMode="auto">
            <a:xfrm>
              <a:off x="4440" y="3480"/>
              <a:ext cx="5835" cy="2183"/>
              <a:chOff x="4440" y="3480"/>
              <a:chExt cx="5835" cy="2183"/>
            </a:xfrm>
          </p:grpSpPr>
          <p:grpSp>
            <p:nvGrpSpPr>
              <p:cNvPr id="13322" name="Group 23"/>
              <p:cNvGrpSpPr>
                <a:grpSpLocks/>
              </p:cNvGrpSpPr>
              <p:nvPr/>
            </p:nvGrpSpPr>
            <p:grpSpPr bwMode="auto">
              <a:xfrm>
                <a:off x="4440" y="3480"/>
                <a:ext cx="5198" cy="218"/>
                <a:chOff x="4440" y="3480"/>
                <a:chExt cx="5198" cy="218"/>
              </a:xfrm>
            </p:grpSpPr>
            <p:sp>
              <p:nvSpPr>
                <p:cNvPr id="13325" name="Freeform 24"/>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3326" name="Freeform 25"/>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3327" name="Group 26"/>
                <p:cNvGrpSpPr>
                  <a:grpSpLocks/>
                </p:cNvGrpSpPr>
                <p:nvPr/>
              </p:nvGrpSpPr>
              <p:grpSpPr bwMode="auto">
                <a:xfrm>
                  <a:off x="7500" y="3480"/>
                  <a:ext cx="2138" cy="218"/>
                  <a:chOff x="7500" y="3480"/>
                  <a:chExt cx="2138" cy="218"/>
                </a:xfrm>
              </p:grpSpPr>
              <p:sp>
                <p:nvSpPr>
                  <p:cNvPr id="13328" name="Freeform 27"/>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3329" name="Freeform 28"/>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3323" name="Freeform 29"/>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3324" name="Freeform 30"/>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sp>
        <p:nvSpPr>
          <p:cNvPr id="65567" name="AutoShape 31"/>
          <p:cNvSpPr>
            <a:spLocks noChangeArrowheads="1"/>
          </p:cNvSpPr>
          <p:nvPr/>
        </p:nvSpPr>
        <p:spPr bwMode="auto">
          <a:xfrm>
            <a:off x="5410200" y="762000"/>
            <a:ext cx="3581400" cy="1752600"/>
          </a:xfrm>
          <a:prstGeom prst="wedgeRoundRectCallout">
            <a:avLst>
              <a:gd name="adj1" fmla="val -74116"/>
              <a:gd name="adj2" fmla="val 45560"/>
              <a:gd name="adj3" fmla="val 16667"/>
            </a:avLst>
          </a:prstGeom>
          <a:solidFill>
            <a:srgbClr val="99CCFF"/>
          </a:solidFill>
          <a:ln w="9525">
            <a:solidFill>
              <a:srgbClr val="339933"/>
            </a:solidFill>
            <a:miter lim="800000"/>
            <a:headEnd/>
            <a:tailEnd/>
          </a:ln>
        </p:spPr>
        <p:txBody>
          <a:bodyPr/>
          <a:lstStyle/>
          <a:p>
            <a:pPr algn="just"/>
            <a:r>
              <a:rPr lang="en-US" sz="2800">
                <a:solidFill>
                  <a:srgbClr val="000099"/>
                </a:solidFill>
                <a:latin typeface="Times New Roman" pitchFamily="18" charset="0"/>
              </a:rPr>
              <a:t>Các mũi khâu đầu, lên kim, xuống kim ở điểm nào?</a:t>
            </a:r>
          </a:p>
        </p:txBody>
      </p:sp>
      <p:sp>
        <p:nvSpPr>
          <p:cNvPr id="65592" name="AutoShape 56"/>
          <p:cNvSpPr>
            <a:spLocks noChangeArrowheads="1"/>
          </p:cNvSpPr>
          <p:nvPr/>
        </p:nvSpPr>
        <p:spPr bwMode="auto">
          <a:xfrm>
            <a:off x="228600" y="4495800"/>
            <a:ext cx="4419600" cy="2209800"/>
          </a:xfrm>
          <a:prstGeom prst="wedgeRoundRectCallout">
            <a:avLst>
              <a:gd name="adj1" fmla="val 31468"/>
              <a:gd name="adj2" fmla="val -92458"/>
              <a:gd name="adj3" fmla="val 16667"/>
            </a:avLst>
          </a:prstGeom>
          <a:solidFill>
            <a:srgbClr val="99CCFF"/>
          </a:solidFill>
          <a:ln w="9525">
            <a:solidFill>
              <a:srgbClr val="339933"/>
            </a:solidFill>
            <a:miter lim="800000"/>
            <a:headEnd/>
            <a:tailEnd/>
          </a:ln>
        </p:spPr>
        <p:txBody>
          <a:bodyPr/>
          <a:lstStyle/>
          <a:p>
            <a:pPr algn="just"/>
            <a:r>
              <a:rPr lang="en-US" sz="3200">
                <a:solidFill>
                  <a:srgbClr val="000099"/>
                </a:solidFill>
                <a:latin typeface="Times New Roman" pitchFamily="18" charset="0"/>
              </a:rPr>
              <a:t>Các mũi khâu đầu, xuống kim </a:t>
            </a:r>
            <a:r>
              <a:rPr lang="en-US" sz="3200" b="1">
                <a:solidFill>
                  <a:srgbClr val="000099"/>
                </a:solidFill>
                <a:latin typeface="Times New Roman" pitchFamily="18" charset="0"/>
              </a:rPr>
              <a:t>điểm 2</a:t>
            </a:r>
            <a:r>
              <a:rPr lang="en-US" sz="3200">
                <a:solidFill>
                  <a:srgbClr val="000099"/>
                </a:solidFill>
                <a:latin typeface="Times New Roman" pitchFamily="18" charset="0"/>
              </a:rPr>
              <a:t>, lên kim </a:t>
            </a:r>
            <a:r>
              <a:rPr lang="en-US" sz="3200" b="1">
                <a:solidFill>
                  <a:srgbClr val="000099"/>
                </a:solidFill>
                <a:latin typeface="Times New Roman" pitchFamily="18" charset="0"/>
              </a:rPr>
              <a:t>điểm 3</a:t>
            </a:r>
            <a:r>
              <a:rPr lang="en-US" sz="3200">
                <a:solidFill>
                  <a:srgbClr val="000099"/>
                </a:solidFill>
                <a:latin typeface="Times New Roman" pitchFamily="18" charset="0"/>
              </a:rPr>
              <a:t>, xuống </a:t>
            </a:r>
            <a:r>
              <a:rPr lang="en-US" sz="3200" b="1">
                <a:solidFill>
                  <a:srgbClr val="000099"/>
                </a:solidFill>
                <a:latin typeface="Times New Roman" pitchFamily="18" charset="0"/>
              </a:rPr>
              <a:t>điểm 4</a:t>
            </a:r>
            <a:r>
              <a:rPr lang="en-US" sz="3200">
                <a:solidFill>
                  <a:srgbClr val="000099"/>
                </a:solidFill>
                <a:latin typeface="Times New Roman" pitchFamily="18" charset="0"/>
              </a:rPr>
              <a:t> và lên </a:t>
            </a:r>
            <a:r>
              <a:rPr lang="en-US" sz="3200" b="1">
                <a:solidFill>
                  <a:srgbClr val="000099"/>
                </a:solidFill>
                <a:latin typeface="Times New Roman" pitchFamily="18" charset="0"/>
              </a:rPr>
              <a:t>điểm 5</a:t>
            </a:r>
            <a:r>
              <a:rPr lang="en-US" sz="3200">
                <a:solidFill>
                  <a:srgbClr val="000099"/>
                </a:solidFill>
                <a:latin typeface="Times New Roman" pitchFamily="18" charset="0"/>
              </a:rPr>
              <a:t>.</a:t>
            </a:r>
          </a:p>
        </p:txBody>
      </p:sp>
      <p:sp>
        <p:nvSpPr>
          <p:cNvPr id="65593" name="AutoShape 57"/>
          <p:cNvSpPr>
            <a:spLocks noChangeArrowheads="1"/>
          </p:cNvSpPr>
          <p:nvPr/>
        </p:nvSpPr>
        <p:spPr bwMode="auto">
          <a:xfrm>
            <a:off x="5486400" y="609600"/>
            <a:ext cx="3352800" cy="2057400"/>
          </a:xfrm>
          <a:prstGeom prst="wedgeRoundRectCallout">
            <a:avLst>
              <a:gd name="adj1" fmla="val -83380"/>
              <a:gd name="adj2" fmla="val 48069"/>
              <a:gd name="adj3" fmla="val 16667"/>
            </a:avLst>
          </a:prstGeom>
          <a:solidFill>
            <a:schemeClr val="folHlink"/>
          </a:solidFill>
          <a:ln w="9525">
            <a:solidFill>
              <a:schemeClr val="tx1"/>
            </a:solidFill>
            <a:miter lim="800000"/>
            <a:headEnd/>
            <a:tailEnd/>
          </a:ln>
        </p:spPr>
        <p:txBody>
          <a:bodyPr/>
          <a:lstStyle/>
          <a:p>
            <a:pPr algn="ctr"/>
            <a:r>
              <a:rPr lang="en-US" sz="3200">
                <a:solidFill>
                  <a:srgbClr val="D60093"/>
                </a:solidFill>
                <a:latin typeface="Times New Roman" pitchFamily="18" charset="0"/>
              </a:rPr>
              <a:t>Rút kim, kéo sợi chỉ vuốt mũi khâu cho đường chỉ thẳng. </a:t>
            </a:r>
          </a:p>
        </p:txBody>
      </p:sp>
      <p:sp>
        <p:nvSpPr>
          <p:cNvPr id="65594" name="AutoShape 58"/>
          <p:cNvSpPr>
            <a:spLocks noChangeArrowheads="1"/>
          </p:cNvSpPr>
          <p:nvPr/>
        </p:nvSpPr>
        <p:spPr bwMode="auto">
          <a:xfrm>
            <a:off x="5486400" y="4724400"/>
            <a:ext cx="3124200" cy="1828800"/>
          </a:xfrm>
          <a:prstGeom prst="wedgeRoundRectCallout">
            <a:avLst>
              <a:gd name="adj1" fmla="val -75662"/>
              <a:gd name="adj2" fmla="val -113282"/>
              <a:gd name="adj3" fmla="val 16667"/>
            </a:avLst>
          </a:prstGeom>
          <a:solidFill>
            <a:schemeClr val="folHlink"/>
          </a:solidFill>
          <a:ln w="9525">
            <a:solidFill>
              <a:schemeClr val="tx1"/>
            </a:solidFill>
            <a:miter lim="800000"/>
            <a:headEnd/>
            <a:tailEnd/>
          </a:ln>
        </p:spPr>
        <p:txBody>
          <a:bodyPr/>
          <a:lstStyle/>
          <a:p>
            <a:pPr algn="just"/>
            <a:r>
              <a:rPr lang="en-US" sz="3200">
                <a:solidFill>
                  <a:srgbClr val="D60093"/>
                </a:solidFill>
                <a:latin typeface="Times New Roman" pitchFamily="18" charset="0"/>
              </a:rPr>
              <a:t>Sau khi lên kim, xuống kim ta làm gì?</a:t>
            </a:r>
          </a:p>
        </p:txBody>
      </p:sp>
      <p:sp>
        <p:nvSpPr>
          <p:cNvPr id="13319" name="Rectangle 59"/>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đầu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5567"/>
                                        </p:tgtEl>
                                        <p:attrNameLst>
                                          <p:attrName>style.visibility</p:attrName>
                                        </p:attrNameLst>
                                      </p:cBhvr>
                                      <p:to>
                                        <p:strVal val="visible"/>
                                      </p:to>
                                    </p:set>
                                    <p:animEffect transition="in" filter="box(in)">
                                      <p:cBhvr>
                                        <p:cTn id="12" dur="500"/>
                                        <p:tgtEl>
                                          <p:spTgt spid="655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5567"/>
                                        </p:tgtEl>
                                      </p:cBhvr>
                                    </p:animEffect>
                                    <p:set>
                                      <p:cBhvr>
                                        <p:cTn id="17" dur="1" fill="hold">
                                          <p:stCondLst>
                                            <p:cond delay="499"/>
                                          </p:stCondLst>
                                        </p:cTn>
                                        <p:tgtEl>
                                          <p:spTgt spid="6556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5592"/>
                                        </p:tgtEl>
                                        <p:attrNameLst>
                                          <p:attrName>style.visibility</p:attrName>
                                        </p:attrNameLst>
                                      </p:cBhvr>
                                      <p:to>
                                        <p:strVal val="visible"/>
                                      </p:to>
                                    </p:set>
                                    <p:animEffect transition="in" filter="box(in)">
                                      <p:cBhvr>
                                        <p:cTn id="22" dur="500"/>
                                        <p:tgtEl>
                                          <p:spTgt spid="655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5594"/>
                                        </p:tgtEl>
                                        <p:attrNameLst>
                                          <p:attrName>style.visibility</p:attrName>
                                        </p:attrNameLst>
                                      </p:cBhvr>
                                      <p:to>
                                        <p:strVal val="visible"/>
                                      </p:to>
                                    </p:set>
                                    <p:animEffect transition="in" filter="box(in)">
                                      <p:cBhvr>
                                        <p:cTn id="27" dur="500"/>
                                        <p:tgtEl>
                                          <p:spTgt spid="6559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childTnLst>
                                    <p:animEffect transition="out" filter="box(in)">
                                      <p:cBhvr>
                                        <p:cTn id="31" dur="500"/>
                                        <p:tgtEl>
                                          <p:spTgt spid="65594"/>
                                        </p:tgtEl>
                                      </p:cBhvr>
                                    </p:animEffect>
                                    <p:set>
                                      <p:cBhvr>
                                        <p:cTn id="32" dur="1" fill="hold">
                                          <p:stCondLst>
                                            <p:cond delay="499"/>
                                          </p:stCondLst>
                                        </p:cTn>
                                        <p:tgtEl>
                                          <p:spTgt spid="65594"/>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5593"/>
                                        </p:tgtEl>
                                        <p:attrNameLst>
                                          <p:attrName>style.visibility</p:attrName>
                                        </p:attrNameLst>
                                      </p:cBhvr>
                                      <p:to>
                                        <p:strVal val="visible"/>
                                      </p:to>
                                    </p:set>
                                    <p:animEffect transition="in" filter="box(in)">
                                      <p:cBhvr>
                                        <p:cTn id="37" dur="500"/>
                                        <p:tgtEl>
                                          <p:spTgt spid="65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7" grpId="0" animBg="1"/>
      <p:bldP spid="65567" grpId="1" animBg="1"/>
      <p:bldP spid="65592" grpId="0" animBg="1"/>
      <p:bldP spid="65593" grpId="0" animBg="1"/>
      <p:bldP spid="65594" grpId="0" animBg="1"/>
      <p:bldP spid="65594"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0" y="1066800"/>
            <a:ext cx="5248275" cy="2882900"/>
            <a:chOff x="1245" y="8235"/>
            <a:chExt cx="8266" cy="4540"/>
          </a:xfrm>
        </p:grpSpPr>
        <p:grpSp>
          <p:nvGrpSpPr>
            <p:cNvPr id="14342" name="Group 8"/>
            <p:cNvGrpSpPr>
              <a:grpSpLocks/>
            </p:cNvGrpSpPr>
            <p:nvPr/>
          </p:nvGrpSpPr>
          <p:grpSpPr bwMode="auto">
            <a:xfrm>
              <a:off x="2271" y="8235"/>
              <a:ext cx="7240" cy="4540"/>
              <a:chOff x="2271" y="1135"/>
              <a:chExt cx="6248" cy="4540"/>
            </a:xfrm>
          </p:grpSpPr>
          <p:sp>
            <p:nvSpPr>
              <p:cNvPr id="14352"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4353"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4354" name="Group 11"/>
              <p:cNvGrpSpPr>
                <a:grpSpLocks/>
              </p:cNvGrpSpPr>
              <p:nvPr/>
            </p:nvGrpSpPr>
            <p:grpSpPr bwMode="auto">
              <a:xfrm>
                <a:off x="2827" y="3531"/>
                <a:ext cx="5124" cy="113"/>
                <a:chOff x="2827" y="6134"/>
                <a:chExt cx="5124" cy="113"/>
              </a:xfrm>
            </p:grpSpPr>
            <p:sp>
              <p:nvSpPr>
                <p:cNvPr id="14355"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4356"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4357"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4358"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4359"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4360"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4361"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4362"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4363"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4364"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4343" name="Group 22"/>
            <p:cNvGrpSpPr>
              <a:grpSpLocks/>
            </p:cNvGrpSpPr>
            <p:nvPr/>
          </p:nvGrpSpPr>
          <p:grpSpPr bwMode="auto">
            <a:xfrm>
              <a:off x="1245" y="10575"/>
              <a:ext cx="7588" cy="2168"/>
              <a:chOff x="1245" y="10575"/>
              <a:chExt cx="7588" cy="2168"/>
            </a:xfrm>
          </p:grpSpPr>
          <p:sp>
            <p:nvSpPr>
              <p:cNvPr id="14344" name="Freeform 23"/>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4345" name="Freeform 24"/>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4346" name="Freeform 25"/>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4347" name="Freeform 26"/>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4348" name="Line 27"/>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4349" name="Line 28"/>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4350" name="Freeform 29"/>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4351" name="Freeform 30"/>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67615" name="AutoShape 31"/>
          <p:cNvSpPr>
            <a:spLocks noChangeArrowheads="1"/>
          </p:cNvSpPr>
          <p:nvPr/>
        </p:nvSpPr>
        <p:spPr bwMode="auto">
          <a:xfrm>
            <a:off x="5638800" y="990600"/>
            <a:ext cx="3276600" cy="1600200"/>
          </a:xfrm>
          <a:prstGeom prst="wedgeRoundRectCallout">
            <a:avLst>
              <a:gd name="adj1" fmla="val -46995"/>
              <a:gd name="adj2" fmla="val 55060"/>
              <a:gd name="adj3" fmla="val 16667"/>
            </a:avLst>
          </a:prstGeom>
          <a:solidFill>
            <a:schemeClr val="bg1"/>
          </a:solidFill>
          <a:ln w="9525">
            <a:solidFill>
              <a:srgbClr val="000066"/>
            </a:solidFill>
            <a:miter lim="800000"/>
            <a:headEnd/>
            <a:tailEnd/>
          </a:ln>
        </p:spPr>
        <p:txBody>
          <a:bodyPr/>
          <a:lstStyle/>
          <a:p>
            <a:pPr algn="just"/>
            <a:r>
              <a:rPr lang="en-US" sz="3200">
                <a:solidFill>
                  <a:srgbClr val="000099"/>
                </a:solidFill>
                <a:latin typeface="Times New Roman" pitchFamily="18" charset="0"/>
              </a:rPr>
              <a:t>Nêu cách thực hiện các mũi khâu tiếp theo?</a:t>
            </a:r>
          </a:p>
        </p:txBody>
      </p:sp>
      <p:sp>
        <p:nvSpPr>
          <p:cNvPr id="67616" name="AutoShape 32"/>
          <p:cNvSpPr>
            <a:spLocks noChangeArrowheads="1"/>
          </p:cNvSpPr>
          <p:nvPr/>
        </p:nvSpPr>
        <p:spPr bwMode="auto">
          <a:xfrm>
            <a:off x="152400" y="4114800"/>
            <a:ext cx="8839200" cy="2590800"/>
          </a:xfrm>
          <a:prstGeom prst="wedgeRoundRectCallout">
            <a:avLst>
              <a:gd name="adj1" fmla="val 20583"/>
              <a:gd name="adj2" fmla="val -41116"/>
              <a:gd name="adj3" fmla="val 16667"/>
            </a:avLst>
          </a:prstGeom>
          <a:solidFill>
            <a:schemeClr val="bg1"/>
          </a:solidFill>
          <a:ln w="9525">
            <a:solidFill>
              <a:srgbClr val="000066"/>
            </a:solidFill>
            <a:miter lim="800000"/>
            <a:headEnd/>
            <a:tailEnd/>
          </a:ln>
        </p:spPr>
        <p:txBody>
          <a:bodyPr/>
          <a:lstStyle/>
          <a:p>
            <a:pPr algn="just"/>
            <a:r>
              <a:rPr lang="en-US" sz="3100">
                <a:solidFill>
                  <a:srgbClr val="000099"/>
                </a:solidFill>
                <a:latin typeface="Times New Roman" pitchFamily="18" charset="0"/>
              </a:rPr>
              <a:t>Mũi khâu tiếp theo xuống kim </a:t>
            </a:r>
            <a:r>
              <a:rPr lang="en-US" sz="3100" b="1">
                <a:solidFill>
                  <a:srgbClr val="000099"/>
                </a:solidFill>
                <a:latin typeface="Times New Roman" pitchFamily="18" charset="0"/>
              </a:rPr>
              <a:t>điểm 6</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7</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8</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9</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10</a:t>
            </a:r>
            <a:r>
              <a:rPr lang="en-US" sz="3100">
                <a:solidFill>
                  <a:srgbClr val="000099"/>
                </a:solidFill>
                <a:latin typeface="Times New Roman" pitchFamily="18" charset="0"/>
              </a:rPr>
              <a:t> và </a:t>
            </a:r>
            <a:r>
              <a:rPr lang="en-US" sz="3100" b="1">
                <a:solidFill>
                  <a:srgbClr val="000099"/>
                </a:solidFill>
                <a:latin typeface="Times New Roman" pitchFamily="18" charset="0"/>
              </a:rPr>
              <a:t>lên kim tại điểm bất kỳ</a:t>
            </a:r>
            <a:r>
              <a:rPr lang="en-US" sz="3100">
                <a:solidFill>
                  <a:srgbClr val="000099"/>
                </a:solidFill>
                <a:latin typeface="Times New Roman" pitchFamily="18" charset="0"/>
              </a:rPr>
              <a:t>. Sau đó, rút kim, kéo chỉ và vuốt đường chỉ cho mũi khâu thẳng.</a:t>
            </a:r>
          </a:p>
        </p:txBody>
      </p:sp>
      <p:sp>
        <p:nvSpPr>
          <p:cNvPr id="14341" name="Rectangle 33"/>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7615"/>
                                        </p:tgtEl>
                                        <p:attrNameLst>
                                          <p:attrName>style.visibility</p:attrName>
                                        </p:attrNameLst>
                                      </p:cBhvr>
                                      <p:to>
                                        <p:strVal val="visible"/>
                                      </p:to>
                                    </p:set>
                                    <p:animEffect transition="in" filter="box(in)">
                                      <p:cBhvr>
                                        <p:cTn id="12" dur="500"/>
                                        <p:tgtEl>
                                          <p:spTgt spid="67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7616"/>
                                        </p:tgtEl>
                                        <p:attrNameLst>
                                          <p:attrName>style.visibility</p:attrName>
                                        </p:attrNameLst>
                                      </p:cBhvr>
                                      <p:to>
                                        <p:strVal val="visible"/>
                                      </p:to>
                                    </p:set>
                                    <p:animEffect transition="in" filter="box(in)">
                                      <p:cBhvr>
                                        <p:cTn id="17" dur="500"/>
                                        <p:tgtEl>
                                          <p:spTgt spid="67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5" grpId="0" animBg="1"/>
      <p:bldP spid="67616" grpId="0" animBg="1"/>
    </p:bldLst>
  </p:timing>
</p:sld>
</file>

<file path=ppt/theme/theme1.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730</TotalTime>
  <Words>1134</Words>
  <Application>Microsoft Office PowerPoint</Application>
  <PresentationFormat>On-screen Show (4:3)</PresentationFormat>
  <Paragraphs>222</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Balloons</vt:lpstr>
      <vt:lpstr>Default Design</vt:lpstr>
      <vt:lpstr>KẾ HOẠCH BÀI DẠY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Hoạt động 3: Học sinh thực hành.</vt:lpstr>
      <vt:lpstr>PowerPoint Presentation</vt:lpstr>
      <vt:lpstr>PowerPoint Presentation</vt:lpstr>
    </vt:vector>
  </TitlesOfParts>
  <Company>Tel: 0975 377 617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thuytrang</dc:creator>
  <cp:lastModifiedBy>Admin</cp:lastModifiedBy>
  <cp:revision>27</cp:revision>
  <dcterms:created xsi:type="dcterms:W3CDTF">2009-05-20T04:34:25Z</dcterms:created>
  <dcterms:modified xsi:type="dcterms:W3CDTF">2018-01-26T07:57:52Z</dcterms:modified>
</cp:coreProperties>
</file>