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5BB11-5D9E-4777-941C-6978B55A24F1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3F48E-5D57-4782-9949-4CA455C30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4D4E9-8FC9-4075-8390-B15CFADD371D}" type="slidenum">
              <a:rPr lang="vi-VN"/>
              <a:pPr/>
              <a:t>1</a:t>
            </a:fld>
            <a:endParaRPr lang="vi-VN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17652-5C14-4008-8E55-06F15843AB76}" type="slidenum">
              <a:rPr lang="vi-VN"/>
              <a:pPr/>
              <a:t>10</a:t>
            </a:fld>
            <a:endParaRPr lang="vi-VN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43577-675F-479A-A818-0B96E44EC902}" type="slidenum">
              <a:rPr lang="vi-VN"/>
              <a:pPr/>
              <a:t>11</a:t>
            </a:fld>
            <a:endParaRPr lang="vi-VN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26406-6985-4F00-9B5B-A592B1BB90D2}" type="slidenum">
              <a:rPr lang="vi-VN"/>
              <a:pPr/>
              <a:t>12</a:t>
            </a:fld>
            <a:endParaRPr lang="vi-VN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3EAC60-0753-4F00-BBBE-EF53CDFDD24E}" type="slidenum">
              <a:rPr lang="vi-VN"/>
              <a:pPr/>
              <a:t>13</a:t>
            </a:fld>
            <a:endParaRPr lang="vi-VN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29C05-F493-4627-A6F4-A305895C6A97}" type="slidenum">
              <a:rPr lang="vi-VN"/>
              <a:pPr/>
              <a:t>14</a:t>
            </a:fld>
            <a:endParaRPr lang="vi-VN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93CC6F-ACC6-47AF-9EC1-779A044D33D8}" type="slidenum">
              <a:rPr lang="vi-VN"/>
              <a:pPr/>
              <a:t>15</a:t>
            </a:fld>
            <a:endParaRPr lang="vi-VN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33410-7741-4A5E-84D0-D0ECA780D1F7}" type="slidenum">
              <a:rPr lang="vi-VN"/>
              <a:pPr/>
              <a:t>16</a:t>
            </a:fld>
            <a:endParaRPr lang="vi-VN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5F7C5D-F604-43D4-AE22-8B50C7BCEF80}" type="slidenum">
              <a:rPr lang="vi-VN"/>
              <a:pPr/>
              <a:t>17</a:t>
            </a:fld>
            <a:endParaRPr lang="vi-VN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14A51A-3E5E-4D63-BFA4-5C154BF2155F}" type="slidenum">
              <a:rPr lang="vi-VN"/>
              <a:pPr/>
              <a:t>2</a:t>
            </a:fld>
            <a:endParaRPr lang="vi-VN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3630F-938F-4C20-B5E4-FCA6EC8C5E02}" type="slidenum">
              <a:rPr lang="vi-VN"/>
              <a:pPr/>
              <a:t>3</a:t>
            </a:fld>
            <a:endParaRPr lang="vi-VN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C59B1-ECD1-44CA-B605-3B73549893EA}" type="slidenum">
              <a:rPr lang="vi-VN"/>
              <a:pPr/>
              <a:t>4</a:t>
            </a:fld>
            <a:endParaRPr lang="vi-VN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F8F99-5383-48EB-91AC-5DC0F603AC46}" type="slidenum">
              <a:rPr lang="vi-VN"/>
              <a:pPr/>
              <a:t>5</a:t>
            </a:fld>
            <a:endParaRPr lang="vi-VN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239E10-24B3-4709-B866-A8352E54CA73}" type="slidenum">
              <a:rPr lang="vi-VN"/>
              <a:pPr/>
              <a:t>6</a:t>
            </a:fld>
            <a:endParaRPr lang="vi-VN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8B46F-0483-4F61-AC85-FE14A1120018}" type="slidenum">
              <a:rPr lang="vi-VN"/>
              <a:pPr/>
              <a:t>7</a:t>
            </a:fld>
            <a:endParaRPr lang="vi-VN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9BF4A-FF59-4160-8C8B-AF4045F99FD6}" type="slidenum">
              <a:rPr lang="vi-VN"/>
              <a:pPr/>
              <a:t>8</a:t>
            </a:fld>
            <a:endParaRPr lang="vi-VN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F3E00-AA87-4DCF-A571-EDCEF9649702}" type="slidenum">
              <a:rPr lang="vi-VN"/>
              <a:pPr/>
              <a:t>9</a:t>
            </a:fld>
            <a:endParaRPr lang="vi-VN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07145-7487-473A-8282-D9DEBCCFC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imgres?imgurl=http://www.caoxuongngua.com.vn/data/fck_user_upload_image/image/Dinh%20duong%20va%20suc%20khoe/%E1%BB%94I%20-%20V%E1%BB%8A%20THU%E1%BB%90C%20D%C3%82N%20GI%C3%83_1.jpg&amp;imgrefurl=http://www.caoxuongngua.com.vn/vietnam/news_detail.aspx?news_id=262&amp;usg=__6l1ZWYMYGIdvHBwdcjl6mOL2cog=&amp;h=280&amp;w=280&amp;sz=8&amp;hl=vi&amp;start=60&amp;zoom=1&amp;tbnid=Es0J0Sm84MLTYM:&amp;tbnh=114&amp;tbnw=114&amp;ei=FVaRTo7CFY6emQWqmuQc&amp;prev=/search?q=tr%C3%A1i+%E1%BB%95i&amp;start=42&amp;um=1&amp;hl=vi&amp;sa=N&amp;tbm=isch&amp;um=1&amp;itbs=1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www.baovinhlong.com.vn/database/newsimg/tn_Giao%20duc%20tieu%20hoc.jpg&amp;imgrefurl=http://www.baovinhlong.com.vn/newsdetails.aspx?id=166&amp;newsid=454&amp;usg=__L2l2H_VQ_aR3E7FSAPooN1LtTCE=&amp;h=262&amp;w=350&amp;sz=60&amp;hl=vi&amp;start=178&amp;tbnid=1OfK9o0GaG76eM:&amp;tbnh=90&amp;tbnw=120&amp;prev=/images?q=%C4%83n+b%C3%A1n+tr%C3%BA&amp;gbv=2&amp;ndsp=18&amp;hl=vi&amp;sa=N&amp;start=162" TargetMode="External"/><Relationship Id="rId3" Type="http://schemas.openxmlformats.org/officeDocument/2006/relationships/hyperlink" Target="http://images.google.com.vn/imgres?imgurl=http://www.xaluan.com/images/news/Image/2009/04/09/1239328201.img.jpg&amp;imgrefurl=http://www.xaluan.com/modules.php?name=News&amp;file=article&amp;sid=114263&amp;usg=__Oiz4bEu6d0sSCP0PXyNxACs4uto=&amp;h=265&amp;w=400&amp;sz=28&amp;hl=vi&amp;start=50&amp;tbnid=jX5CTs-HYEhh_M:&amp;tbnh=82&amp;tbnw=124&amp;prev=/images?q=b%E1%BB%AFa+c%C6%A1m+%E1%BB%9F+gia+%C4%91%C3%ACnh&amp;gbv=2&amp;ndsp=18&amp;hl=vi&amp;sa=N&amp;start=36" TargetMode="External"/><Relationship Id="rId7" Type="http://schemas.openxmlformats.org/officeDocument/2006/relationships/image" Target="http://t3.gstatic.com/images?q=tbn:2LN3mx8hBci0wM:http://www.xaluan.com/images/news/Image/2008/12/08/hanhdttansang1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hyperlink" Target="http://images.google.com.vn/imgres?imgurl=http://www.xaluan.com/images/news/Image/2008/12/08/hanhdttansang1.jpg&amp;imgrefurl=http://www.xaluan.com/modules.php?name=News&amp;file=article&amp;sid=90640&amp;usg=__FNKcBVQ4I5DFVsmQx8ZfP0oEzu4=&amp;h=398&amp;w=300&amp;sz=26&amp;hl=vi&amp;start=2&amp;tbnid=2LN3mx8hBci0wM:&amp;tbnh=124&amp;tbnw=93&amp;prev=/images?q=b%E1%BB%AFa+s%C3%A1ng+c%E1%BB%A7a+b%C3%A9&amp;gbv=2&amp;hl=vi" TargetMode="External"/><Relationship Id="rId4" Type="http://schemas.openxmlformats.org/officeDocument/2006/relationships/image" Target="../media/image49.jpeg"/><Relationship Id="rId9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www.baolaocai.vn/UserFiles/Image/2009/T8/24/XP.jpg&amp;imgrefurl=http://www.baolaocai.vn/Index.asp?tabid=10&amp;CategoriesID=214&amp;NewsID=26612&amp;usg=__QG43HX69eswCKwswwqGGztq6gX4=&amp;h=283&amp;w=300&amp;sz=30&amp;hl=vi&amp;start=20&amp;tbnid=zzK6mhNcPp5ZaM:&amp;tbnh=109&amp;tbnw=116&amp;prev=/images?q=r%E1%BB%ADa+tay+b%E1%BA%B1ng+x%C3%A0+ph%C3%B2ng&amp;gbv=2&amp;hl=vi" TargetMode="External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vn/imgres?imgurl=http://www.mevabe.net/Images/2008/69/4-2008/dinhduong/hayan.jpg&amp;imgrefurl=http://www.mevabe.net/News/vi-VN/Detail/2008/4/14/1927.aspx&amp;usg=__nuA87pU9oJcw9xZY1Pkuh8oSnnA=&amp;h=300&amp;w=300&amp;sz=17&amp;hl=vi&amp;start=87&amp;tbnid=e4v9-tnmvnHg5M:&amp;tbnh=116&amp;tbnw=116&amp;prev=/images?q=%C4%83n+k%E1%BA%B9o&amp;gbv=2&amp;ndsp=18&amp;hl=vi&amp;sa=N&amp;start=72" TargetMode="External"/><Relationship Id="rId5" Type="http://schemas.openxmlformats.org/officeDocument/2006/relationships/image" Target="http://t2.gstatic.com/images?q=tbn:zzK6mhNcPp5ZaM:http://www.baolaocai.vn/UserFiles/Image/2009/T8/24/XP.jpg" TargetMode="Externa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7" name="Picture 7" descr="TuNhien%20XaHoi1%20trang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066800"/>
            <a:ext cx="4114800" cy="51816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888" name="Picture 8" descr="Thuc hanh Danh rang va rua ma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648200" y="1066800"/>
            <a:ext cx="4038600" cy="5181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762000" y="62484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 §¸nh r¨ng </a:t>
            </a: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5562600" y="62325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Röa mÆt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9" grpId="0"/>
      <p:bldP spid="1228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53000" y="3657600"/>
            <a:ext cx="3886200" cy="2586038"/>
            <a:chOff x="3120" y="2304"/>
            <a:chExt cx="2448" cy="1629"/>
          </a:xfrm>
        </p:grpSpPr>
        <p:pic>
          <p:nvPicPr>
            <p:cNvPr id="12303" name="Picture 3" descr="SW05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2304"/>
              <a:ext cx="2448" cy="1629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2304" name="Picture 4" descr="indexjhgfjh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46" y="2318"/>
              <a:ext cx="2374" cy="1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33400" y="381000"/>
            <a:ext cx="3890963" cy="2590800"/>
            <a:chOff x="480" y="2304"/>
            <a:chExt cx="2331" cy="1632"/>
          </a:xfrm>
        </p:grpSpPr>
        <p:pic>
          <p:nvPicPr>
            <p:cNvPr id="12301" name="Picture 6" descr="SW06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" y="2304"/>
              <a:ext cx="2331" cy="1632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2302" name="Picture 7" descr="Nước lọc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8" y="2344"/>
              <a:ext cx="2232" cy="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28638" y="3657600"/>
            <a:ext cx="3890962" cy="2590800"/>
            <a:chOff x="333" y="2304"/>
            <a:chExt cx="2451" cy="1632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33" y="2304"/>
              <a:ext cx="2451" cy="1632"/>
              <a:chOff x="480" y="2304"/>
              <a:chExt cx="2331" cy="1632"/>
            </a:xfrm>
          </p:grpSpPr>
          <p:pic>
            <p:nvPicPr>
              <p:cNvPr id="12299" name="Picture 10" descr="SW06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80" y="2304"/>
                <a:ext cx="2331" cy="1632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</p:pic>
          <p:pic>
            <p:nvPicPr>
              <p:cNvPr id="12300" name="Picture 11" descr="Nước lọc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28" y="2344"/>
                <a:ext cx="2232" cy="1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298" name="Picture 12" descr="sữa cô gái Hà La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4" y="2340"/>
              <a:ext cx="2361" cy="1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953000" y="381000"/>
            <a:ext cx="3886200" cy="2586038"/>
            <a:chOff x="3120" y="240"/>
            <a:chExt cx="2448" cy="1629"/>
          </a:xfrm>
        </p:grpSpPr>
        <p:pic>
          <p:nvPicPr>
            <p:cNvPr id="12294" name="Picture 14" descr="SW05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240"/>
              <a:ext cx="2448" cy="1629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2295" name="Picture 15" descr="Nước cam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28" y="256"/>
              <a:ext cx="1200" cy="1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16" descr="Nước cam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44" y="256"/>
              <a:ext cx="1200" cy="1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trai_cay_tu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57200"/>
            <a:ext cx="3733800" cy="26670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6100" y="3505200"/>
            <a:ext cx="3736975" cy="2687638"/>
            <a:chOff x="288" y="2208"/>
            <a:chExt cx="2354" cy="169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" y="2208"/>
              <a:ext cx="2354" cy="1693"/>
              <a:chOff x="3270" y="2248"/>
              <a:chExt cx="2354" cy="1693"/>
            </a:xfrm>
          </p:grpSpPr>
          <p:pic>
            <p:nvPicPr>
              <p:cNvPr id="13326" name="Picture 5" descr="Chomchom0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70" y="2248"/>
                <a:ext cx="2352" cy="1693"/>
              </a:xfrm>
              <a:prstGeom prst="rect">
                <a:avLst/>
              </a:prstGeom>
              <a:noFill/>
              <a:ln w="38100">
                <a:solidFill>
                  <a:srgbClr val="FF0066"/>
                </a:solidFill>
                <a:miter lim="800000"/>
                <a:headEnd/>
                <a:tailEnd/>
              </a:ln>
            </p:spPr>
          </p:pic>
          <p:pic>
            <p:nvPicPr>
              <p:cNvPr id="13327" name="Picture 6" descr="ổi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75" y="2262"/>
                <a:ext cx="2349" cy="1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325" name="Picture 7" descr="Măng cụ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2" y="2212"/>
              <a:ext cx="2212" cy="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30225" y="436563"/>
            <a:ext cx="3736975" cy="2687637"/>
            <a:chOff x="288" y="275"/>
            <a:chExt cx="2354" cy="1693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88" y="275"/>
              <a:ext cx="2354" cy="1693"/>
              <a:chOff x="288" y="2208"/>
              <a:chExt cx="2354" cy="1693"/>
            </a:xfrm>
          </p:grpSpPr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288" y="2208"/>
                <a:ext cx="2354" cy="1693"/>
                <a:chOff x="3270" y="2248"/>
                <a:chExt cx="2354" cy="1693"/>
              </a:xfrm>
            </p:grpSpPr>
            <p:pic>
              <p:nvPicPr>
                <p:cNvPr id="13322" name="Picture 11" descr="Chomchom0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270" y="2248"/>
                  <a:ext cx="2352" cy="1693"/>
                </a:xfrm>
                <a:prstGeom prst="rect">
                  <a:avLst/>
                </a:prstGeom>
                <a:noFill/>
                <a:ln w="38100">
                  <a:solidFill>
                    <a:srgbClr val="FF0066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3323" name="Picture 12" descr="ổi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275" y="2262"/>
                  <a:ext cx="2349" cy="16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3321" name="Picture 13" descr="Măng cụt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32" y="2212"/>
                <a:ext cx="2212" cy="1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319" name="Picture 14" descr="Lựu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4" y="288"/>
              <a:ext cx="2304" cy="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1023" name="Picture 15" descr="ANd9GcT3ZWnJYxL_Dx4q5RAXrbPUOk_B3r_c8GmcAsEPphVVUmtK59U7BKOmM-w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3505200"/>
            <a:ext cx="3733800" cy="26670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SW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3962400" cy="3441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1621" name="Picture 5" descr="SW050"/>
          <p:cNvPicPr>
            <a:picLocks noGrp="1"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066800"/>
            <a:ext cx="4191000" cy="3429000"/>
          </a:xfrm>
          <a:noFill/>
          <a:ln w="38100">
            <a:solidFill>
              <a:schemeClr val="tx1"/>
            </a:solidFill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0" y="0"/>
            <a:ext cx="96012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MỘT SỐ HÌNH ẢNH VỀ THỨC ĂN, ĐỒ UỐNG</a:t>
            </a:r>
          </a:p>
        </p:txBody>
      </p:sp>
      <p:pic>
        <p:nvPicPr>
          <p:cNvPr id="111623" name="Picture 7" descr="SW0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066800"/>
            <a:ext cx="4038600" cy="403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1624" name="Picture 8" descr="SW05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066800"/>
            <a:ext cx="4038600" cy="403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1627" name="Picture 11" descr="SW06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04800"/>
            <a:ext cx="3810000" cy="2819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1628" name="Picture 12" descr="SW05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304800"/>
            <a:ext cx="3810000" cy="2895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1631" name="Picture 15" descr="SW06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4600" y="3352800"/>
            <a:ext cx="3810000" cy="2705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4"/>
          <p:cNvSpPr txBox="1">
            <a:spLocks noChangeArrowheads="1"/>
          </p:cNvSpPr>
          <p:nvPr/>
        </p:nvSpPr>
        <p:spPr bwMode="auto">
          <a:xfrm>
            <a:off x="990600" y="2590800"/>
            <a:ext cx="7315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VNI-Times" pitchFamily="2" charset="0"/>
            </a:endParaRPr>
          </a:p>
        </p:txBody>
      </p:sp>
      <p:pic>
        <p:nvPicPr>
          <p:cNvPr id="130063" name="Picture 15" descr="T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219200"/>
            <a:ext cx="4816475" cy="5181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533400" y="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Hoạt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SGK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Save0010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 r="56757" b="28606"/>
          <a:stretch>
            <a:fillRect/>
          </a:stretch>
        </p:blipFill>
        <p:spPr bwMode="auto">
          <a:xfrm>
            <a:off x="3124200" y="609600"/>
            <a:ext cx="44227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Oval 9"/>
          <p:cNvSpPr>
            <a:spLocks noChangeArrowheads="1"/>
          </p:cNvSpPr>
          <p:nvPr/>
        </p:nvSpPr>
        <p:spPr bwMode="auto">
          <a:xfrm>
            <a:off x="6477000" y="2667000"/>
            <a:ext cx="2057400" cy="2819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6600" y="0"/>
            <a:ext cx="7850188" cy="7023100"/>
            <a:chOff x="-157" y="570"/>
            <a:chExt cx="4945" cy="4424"/>
          </a:xfrm>
        </p:grpSpPr>
        <p:pic>
          <p:nvPicPr>
            <p:cNvPr id="16389" name="Picture 19" descr="Save0010"/>
            <p:cNvPicPr>
              <a:picLocks noChangeAspect="1" noChangeArrowheads="1"/>
            </p:cNvPicPr>
            <p:nvPr/>
          </p:nvPicPr>
          <p:blipFill>
            <a:blip r:embed="rId3">
              <a:lum bright="-6000"/>
            </a:blip>
            <a:srcRect l="40541" t="-1660" r="5405" b="61812"/>
            <a:stretch>
              <a:fillRect/>
            </a:stretch>
          </p:blipFill>
          <p:spPr bwMode="auto">
            <a:xfrm>
              <a:off x="0" y="570"/>
              <a:ext cx="4788" cy="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0" name="Oval 20"/>
            <p:cNvSpPr>
              <a:spLocks noChangeArrowheads="1"/>
            </p:cNvSpPr>
            <p:nvPr/>
          </p:nvSpPr>
          <p:spPr bwMode="auto">
            <a:xfrm rot="1030672">
              <a:off x="-157" y="3077"/>
              <a:ext cx="2640" cy="191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TuNhien%20XaHoi1%20tran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04800"/>
            <a:ext cx="6019800" cy="4724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579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 luận cả lớp</a:t>
            </a:r>
          </a:p>
        </p:txBody>
      </p:sp>
      <p:pic>
        <p:nvPicPr>
          <p:cNvPr id="192521" name="Picture 10" descr="http://t2.gstatic.com/images?q=tbn:jX5CTs-HYEhh_M:http://www.xaluan.com/images/news/Image/2009/04/09/1239328201.im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14000"/>
          </a:blip>
          <a:srcRect/>
          <a:stretch>
            <a:fillRect/>
          </a:stretch>
        </p:blipFill>
        <p:spPr bwMode="auto">
          <a:xfrm>
            <a:off x="5943600" y="2438400"/>
            <a:ext cx="3048000" cy="2722563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2522" name="Picture 11" descr="http://t3.gstatic.com/images?q=tbn:2LN3mx8hBci0wM:http://www.xaluan.com/images/news/Image/2008/12/08/hanhdttansang1.jp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>
            <a:lum contrast="14000"/>
          </a:blip>
          <a:srcRect/>
          <a:stretch>
            <a:fillRect/>
          </a:stretch>
        </p:blipFill>
        <p:spPr bwMode="auto">
          <a:xfrm>
            <a:off x="304800" y="2514600"/>
            <a:ext cx="2151063" cy="2649538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2523" name="Picture 13" descr="http://t2.gstatic.com/images?q=tbn:1OfK9o0GaG76eM:http://www.baovinhlong.com.vn/database/newsimg/tn_Giao%2520duc%2520tieu%2520hoc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lum contrast="18000"/>
          </a:blip>
          <a:srcRect/>
          <a:stretch>
            <a:fillRect/>
          </a:stretch>
        </p:blipFill>
        <p:spPr bwMode="auto">
          <a:xfrm>
            <a:off x="2590800" y="2495550"/>
            <a:ext cx="3227388" cy="26670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438" name="WordArt 12"/>
          <p:cNvSpPr>
            <a:spLocks noChangeArrowheads="1" noChangeShapeType="1" noTextEdit="1"/>
          </p:cNvSpPr>
          <p:nvPr/>
        </p:nvSpPr>
        <p:spPr bwMode="auto">
          <a:xfrm>
            <a:off x="1081088" y="304800"/>
            <a:ext cx="716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8: ĂN UỐNG HÀNG NGÀY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http://t2.gstatic.com/images?q=tbn:zzK6mhNcPp5ZaM:http://www.baolaocai.vn/UserFiles/Image/2009/T8/24/XP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lum contrast="14000"/>
          </a:blip>
          <a:srcRect/>
          <a:stretch>
            <a:fillRect/>
          </a:stretch>
        </p:blipFill>
        <p:spPr bwMode="auto">
          <a:xfrm>
            <a:off x="1066800" y="3055938"/>
            <a:ext cx="3071813" cy="2735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64" name="Picture 12" descr="http://t1.gstatic.com/images?q=tbn:e4v9-tnmvnHg5M:http://www.mevabe.net/Images/2008/69/4-2008/dinhduong/haya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lum contrast="14000"/>
          </a:blip>
          <a:srcRect/>
          <a:stretch>
            <a:fillRect/>
          </a:stretch>
        </p:blipFill>
        <p:spPr bwMode="auto">
          <a:xfrm>
            <a:off x="4876800" y="3048000"/>
            <a:ext cx="3048000" cy="274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Multiply 9"/>
          <p:cNvSpPr/>
          <p:nvPr/>
        </p:nvSpPr>
        <p:spPr>
          <a:xfrm>
            <a:off x="5791200" y="5029200"/>
            <a:ext cx="1066800" cy="762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1" name="WordArt 12"/>
          <p:cNvSpPr>
            <a:spLocks noChangeArrowheads="1" noChangeShapeType="1" noTextEdit="1"/>
          </p:cNvSpPr>
          <p:nvPr/>
        </p:nvSpPr>
        <p:spPr bwMode="auto">
          <a:xfrm>
            <a:off x="1081088" y="304800"/>
            <a:ext cx="716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8: ĂN UỐNG HÀNG NGÀY</a:t>
            </a:r>
          </a:p>
        </p:txBody>
      </p:sp>
      <p:sp>
        <p:nvSpPr>
          <p:cNvPr id="19462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579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 luận cả lớp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081088" y="908050"/>
            <a:ext cx="7162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8: ĂN UỐNG HÀNG NGÀY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127125" y="1712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82278" name="Picture 6" descr="TuNhien%20XaHoi1%20trang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5527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22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5" name="Picture 7" descr="SW1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4510088"/>
            <a:ext cx="25908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42" name="Picture 14" descr="PH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EF0"/>
              </a:clrFrom>
              <a:clrTo>
                <a:srgbClr val="FDFEF0">
                  <a:alpha val="0"/>
                </a:srgbClr>
              </a:clrTo>
            </a:clrChange>
          </a:blip>
          <a:srcRect l="18889" t="7999" r="7777" b="22000"/>
          <a:stretch>
            <a:fillRect/>
          </a:stretch>
        </p:blipFill>
        <p:spPr bwMode="auto">
          <a:xfrm>
            <a:off x="533400" y="4953000"/>
            <a:ext cx="17954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44" name="Picture 16" descr="caro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7ECEF"/>
              </a:clrFrom>
              <a:clrTo>
                <a:srgbClr val="E7EC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962400"/>
            <a:ext cx="1905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762000" y="9144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Hoạt động 1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126" name="WordArt 24"/>
          <p:cNvSpPr>
            <a:spLocks noChangeArrowheads="1" noChangeShapeType="1" noTextEdit="1"/>
          </p:cNvSpPr>
          <p:nvPr/>
        </p:nvSpPr>
        <p:spPr bwMode="auto">
          <a:xfrm>
            <a:off x="1081088" y="152400"/>
            <a:ext cx="716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8: ĂN UỐNG HÀNG NGÀY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SW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5" descr="SW1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6" descr="SW1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SW0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3733800" y="5791200"/>
            <a:ext cx="22860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RAU</a:t>
            </a:r>
          </a:p>
        </p:txBody>
      </p:sp>
      <p:pic>
        <p:nvPicPr>
          <p:cNvPr id="105476" name="Picture 4" descr="SW0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048000" y="5791200"/>
            <a:ext cx="29718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THỊT BÒ</a:t>
            </a:r>
          </a:p>
        </p:txBody>
      </p:sp>
      <p:pic>
        <p:nvPicPr>
          <p:cNvPr id="105478" name="Picture 6" descr="SW15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9144000" cy="5638800"/>
          </a:xfrm>
          <a:noFill/>
        </p:spPr>
      </p:pic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2895600" y="5867400"/>
            <a:ext cx="33528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LÚA-GẠO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6386513"/>
            <a:chOff x="0" y="0"/>
            <a:chExt cx="5760" cy="4023"/>
          </a:xfrm>
        </p:grpSpPr>
        <p:pic>
          <p:nvPicPr>
            <p:cNvPr id="7177" name="Picture 9" descr="SW06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5760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2160" y="3696"/>
              <a:ext cx="1536" cy="3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</a:rPr>
                <a:t>NƯỚC LỌC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  <p:bldP spid="105477" grpId="0" build="allAtOnce"/>
      <p:bldP spid="10547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5" name="Picture 9" descr="TuNhien%20XaHoi1%20trang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09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 descr="SW1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8"/>
              </a:clrFrom>
              <a:clrTo>
                <a:srgbClr val="FF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52600"/>
            <a:ext cx="36576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SW15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F2F5"/>
              </a:clrFrom>
              <a:clrTo>
                <a:srgbClr val="EDF2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600200"/>
            <a:ext cx="342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0" y="0"/>
            <a:ext cx="96012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MỘT SỐ HÌNH ẢNH VỀ THỨC ĂN, ĐỒ UỐNG</a:t>
            </a:r>
          </a:p>
        </p:txBody>
      </p:sp>
      <p:pic>
        <p:nvPicPr>
          <p:cNvPr id="114696" name="Picture 8" descr="SW0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295400"/>
            <a:ext cx="4114800" cy="36306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4697" name="Picture 9" descr="SW1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1295400"/>
            <a:ext cx="4114800" cy="3657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4700" name="Picture 12" descr="SW0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219200"/>
            <a:ext cx="4038600" cy="3771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4701" name="Picture 13" descr="SW09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1219200"/>
            <a:ext cx="4114800" cy="3810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MỘT SỐ HÌNH ẢNH VỀ THỨC ĂN, ĐỒ UỐNG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838200"/>
            <a:ext cx="3886200" cy="2632075"/>
            <a:chOff x="288" y="528"/>
            <a:chExt cx="2448" cy="1658"/>
          </a:xfrm>
        </p:grpSpPr>
        <p:pic>
          <p:nvPicPr>
            <p:cNvPr id="10253" name="Picture 4" descr="pictur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528"/>
              <a:ext cx="2448" cy="16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0254" name="Picture 5" descr="Cơ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8" y="545"/>
              <a:ext cx="2405" cy="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76800" y="838200"/>
            <a:ext cx="3886200" cy="2632075"/>
            <a:chOff x="3072" y="528"/>
            <a:chExt cx="2448" cy="1658"/>
          </a:xfrm>
        </p:grpSpPr>
        <p:pic>
          <p:nvPicPr>
            <p:cNvPr id="10251" name="Picture 7" descr="pictur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72" y="528"/>
              <a:ext cx="2448" cy="16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0252" name="Picture 8" descr="Cháo trắ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86" y="545"/>
              <a:ext cx="2418" cy="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57200" y="3886200"/>
            <a:ext cx="3886200" cy="2632075"/>
            <a:chOff x="288" y="2448"/>
            <a:chExt cx="2448" cy="1658"/>
          </a:xfrm>
        </p:grpSpPr>
        <p:pic>
          <p:nvPicPr>
            <p:cNvPr id="10249" name="Picture 10" descr="pictur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2448"/>
              <a:ext cx="2448" cy="16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0250" name="Picture 11" descr="Bún riêu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2" y="2465"/>
              <a:ext cx="2397" cy="1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876800" y="3886200"/>
            <a:ext cx="3886200" cy="2632075"/>
            <a:chOff x="3072" y="2448"/>
            <a:chExt cx="2448" cy="1658"/>
          </a:xfrm>
        </p:grpSpPr>
        <p:pic>
          <p:nvPicPr>
            <p:cNvPr id="10247" name="Picture 13" descr="pictur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72" y="2448"/>
              <a:ext cx="2448" cy="16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0248" name="Picture 14" descr="Xôi gà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04" y="2472"/>
              <a:ext cx="2396" cy="1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CuaRangM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573088"/>
            <a:ext cx="3886200" cy="26273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568325"/>
            <a:ext cx="3886200" cy="2632075"/>
            <a:chOff x="240" y="358"/>
            <a:chExt cx="2448" cy="165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358"/>
              <a:ext cx="2448" cy="1658"/>
              <a:chOff x="288" y="2448"/>
              <a:chExt cx="2448" cy="1658"/>
            </a:xfrm>
          </p:grpSpPr>
          <p:pic>
            <p:nvPicPr>
              <p:cNvPr id="11280" name="Picture 5" descr="picture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" y="2448"/>
                <a:ext cx="2448" cy="165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pic>
            <p:nvPicPr>
              <p:cNvPr id="11281" name="Picture 6" descr="Bún riê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2" y="2465"/>
                <a:ext cx="2397" cy="1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279" name="Picture 7" descr="Tôm ra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1" y="368"/>
              <a:ext cx="2379" cy="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876800" y="3657600"/>
            <a:ext cx="3886200" cy="2632075"/>
            <a:chOff x="3072" y="2304"/>
            <a:chExt cx="2448" cy="1658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072" y="2304"/>
              <a:ext cx="2448" cy="1658"/>
              <a:chOff x="288" y="2448"/>
              <a:chExt cx="2448" cy="1658"/>
            </a:xfrm>
          </p:grpSpPr>
          <p:pic>
            <p:nvPicPr>
              <p:cNvPr id="11276" name="Picture 10" descr="picture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" y="2448"/>
                <a:ext cx="2448" cy="165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pic>
            <p:nvPicPr>
              <p:cNvPr id="11277" name="Picture 11" descr="Bún riê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2" y="2465"/>
                <a:ext cx="2397" cy="1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275" name="Picture 12" descr="Mực xào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92" y="2310"/>
              <a:ext cx="2417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81000" y="3657600"/>
            <a:ext cx="3886200" cy="2632075"/>
            <a:chOff x="240" y="2304"/>
            <a:chExt cx="2448" cy="1658"/>
          </a:xfrm>
        </p:grpSpPr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240" y="2304"/>
              <a:ext cx="2448" cy="1658"/>
              <a:chOff x="288" y="2448"/>
              <a:chExt cx="2448" cy="1658"/>
            </a:xfrm>
          </p:grpSpPr>
          <p:pic>
            <p:nvPicPr>
              <p:cNvPr id="11272" name="Picture 15" descr="picture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" y="2448"/>
                <a:ext cx="2448" cy="165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pic>
            <p:nvPicPr>
              <p:cNvPr id="11273" name="Picture 16" descr="Bún riê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2" y="2465"/>
                <a:ext cx="2397" cy="1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271" name="Picture 17" descr="0-aa-a1aaacachie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1" y="2333"/>
              <a:ext cx="2387" cy="1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1&quot;/&gt;&lt;property id=&quot;20307&quot; value=&quot;258&quot;/&gt;&lt;/object&gt;&lt;object type=&quot;3&quot; unique_id=&quot;10007&quot;&gt;&lt;property id=&quot;20148&quot; value=&quot;5&quot;/&gt;&lt;property id=&quot;20300&quot; value=&quot;Slide 2&quot;/&gt;&lt;property id=&quot;20307&quot; value=&quot;259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0009&quot;&gt;&lt;property id=&quot;20148&quot; value=&quot;5&quot;/&gt;&lt;property id=&quot;20300&quot; value=&quot;Slide 4&quot;/&gt;&lt;property id=&quot;20307&quot; value=&quot;261&quot;/&gt;&lt;/object&gt;&lt;object type=&quot;3&quot; unique_id=&quot;10010&quot;&gt;&lt;property id=&quot;20148&quot; value=&quot;5&quot;/&gt;&lt;property id=&quot;20300&quot; value=&quot;Slide 5&quot;/&gt;&lt;property id=&quot;20307&quot; value=&quot;262&quot;/&gt;&lt;/object&gt;&lt;object type=&quot;3&quot; unique_id=&quot;10011&quot;&gt;&lt;property id=&quot;20148&quot; value=&quot;5&quot;/&gt;&lt;property id=&quot;20300&quot; value=&quot;Slide 6&quot;/&gt;&lt;property id=&quot;20307&quot; value=&quot;263&quot;/&gt;&lt;/object&gt;&lt;object type=&quot;3&quot; unique_id=&quot;10012&quot;&gt;&lt;property id=&quot;20148&quot; value=&quot;5&quot;/&gt;&lt;property id=&quot;20300&quot; value=&quot;Slide 7&quot;/&gt;&lt;property id=&quot;20307&quot; value=&quot;264&quot;/&gt;&lt;/object&gt;&lt;object type=&quot;3&quot; unique_id=&quot;10013&quot;&gt;&lt;property id=&quot;20148&quot; value=&quot;5&quot;/&gt;&lt;property id=&quot;20300&quot; value=&quot;Slide 8&quot;/&gt;&lt;property id=&quot;20307&quot; value=&quot;265&quot;/&gt;&lt;/object&gt;&lt;object type=&quot;3&quot; unique_id=&quot;10014&quot;&gt;&lt;property id=&quot;20148&quot; value=&quot;5&quot;/&gt;&lt;property id=&quot;20300&quot; value=&quot;Slide 9&quot;/&gt;&lt;property id=&quot;20307&quot; value=&quot;266&quot;/&gt;&lt;/object&gt;&lt;object type=&quot;3&quot; unique_id=&quot;10015&quot;&gt;&lt;property id=&quot;20148&quot; value=&quot;5&quot;/&gt;&lt;property id=&quot;20300&quot; value=&quot;Slide 10&quot;/&gt;&lt;property id=&quot;20307&quot; value=&quot;267&quot;/&gt;&lt;/object&gt;&lt;object type=&quot;3&quot; unique_id=&quot;10016&quot;&gt;&lt;property id=&quot;20148&quot; value=&quot;5&quot;/&gt;&lt;property id=&quot;20300&quot; value=&quot;Slide 11&quot;/&gt;&lt;property id=&quot;20307&quot; value=&quot;268&quot;/&gt;&lt;/object&gt;&lt;object type=&quot;3&quot; unique_id=&quot;10017&quot;&gt;&lt;property id=&quot;20148&quot; value=&quot;5&quot;/&gt;&lt;property id=&quot;20300&quot; value=&quot;Slide 12&quot;/&gt;&lt;property id=&quot;20307&quot; value=&quot;269&quot;/&gt;&lt;/object&gt;&lt;object type=&quot;3&quot; unique_id=&quot;10018&quot;&gt;&lt;property id=&quot;20148&quot; value=&quot;5&quot;/&gt;&lt;property id=&quot;20300&quot; value=&quot;Slide 13&quot;/&gt;&lt;property id=&quot;20307&quot; value=&quot;270&quot;/&gt;&lt;/object&gt;&lt;object type=&quot;3&quot; unique_id=&quot;10019&quot;&gt;&lt;property id=&quot;20148&quot; value=&quot;5&quot;/&gt;&lt;property id=&quot;20300&quot; value=&quot;Slide 14&quot;/&gt;&lt;property id=&quot;20307&quot; value=&quot;271&quot;/&gt;&lt;/object&gt;&lt;object type=&quot;3&quot; unique_id=&quot;10020&quot;&gt;&lt;property id=&quot;20148&quot; value=&quot;5&quot;/&gt;&lt;property id=&quot;20300&quot; value=&quot;Slide 15&quot;/&gt;&lt;property id=&quot;20307&quot; value=&quot;272&quot;/&gt;&lt;/object&gt;&lt;object type=&quot;3&quot; unique_id=&quot;10021&quot;&gt;&lt;property id=&quot;20148&quot; value=&quot;5&quot;/&gt;&lt;property id=&quot;20300&quot; value=&quot;Slide 16&quot;/&gt;&lt;property id=&quot;20307&quot; value=&quot;273&quot;/&gt;&lt;/object&gt;&lt;object type=&quot;3&quot; unique_id=&quot;10022&quot;&gt;&lt;property id=&quot;20148&quot; value=&quot;5&quot;/&gt;&lt;property id=&quot;20300&quot; value=&quot;Slide 17&quot;/&gt;&lt;property id=&quot;20307&quot; value=&quot;274&quot;/&gt;&lt;/object&gt;&lt;/object&gt;&lt;/object&gt;&lt;/database&gt;"/>
  <p:tag name="SECTOMILLISECCONVERTED" val="1"/>
  <p:tag name="ISPRING_RESOURCE_PATHS_HASH_PRESENTER" val="624162ced1b19188384828cb8e861692fbc42e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On-screen Show (4:3)</PresentationFormat>
  <Paragraphs>34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</cp:revision>
  <dcterms:created xsi:type="dcterms:W3CDTF">2006-08-16T00:00:00Z</dcterms:created>
  <dcterms:modified xsi:type="dcterms:W3CDTF">2017-10-17T14:06:05Z</dcterms:modified>
</cp:coreProperties>
</file>