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76DD0-3C78-4E0E-8ABA-3EFED0AAF0B3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AF67-1ACF-4300-9F57-E37DF092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7F0CA-A820-47F6-B64F-0B6BD9906D6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3DE2D-0C76-4552-A05C-15BE65695B78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9A615-86CF-4550-9878-CAD3383E8CD8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FA664-852F-4A5A-AF99-E32646B50627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8B4DC-8845-4461-804E-A8665C280EBF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27DA7-5907-41CF-AE71-50581870F988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E890C-79E2-45A6-9D5F-8A983BF5046B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D2ACA-781A-4158-A28D-3D1D26EFA436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90CFA-BE03-4DA9-9282-073FCBA21E84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16AF1-4508-4509-81E0-99D239F3F786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0DE57-A311-4A2A-A19E-1067A8468B11}" type="slidenum">
              <a:rPr lang="en-US"/>
              <a:pPr/>
              <a:t>19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4E082-9F3B-4A6F-AB16-A1107E9E5DCC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CBC3-AA88-45AE-AC79-73ABDCCC61A4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96FA-C03F-4766-B4A2-FD5E3C3BE680}" type="slidenum">
              <a:rPr lang="en-US"/>
              <a:pPr/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31125-D1BF-4796-958C-F0A28B7FE74C}" type="slidenum">
              <a:rPr lang="en-US"/>
              <a:pPr/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45F5D-D7BA-40BF-8FAE-402A9C8FFCF1}" type="slidenum">
              <a:rPr lang="en-US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EEEE1-E9F9-4934-90A0-06B118CC05E7}" type="slidenum">
              <a:rPr lang="en-US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D0CC1-583E-405F-B4F9-EE1DF6916EA3}" type="slidenum">
              <a:rPr lang="en-US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AF5E5-082C-46A7-B126-D146D6024C3B}" type="slidenum">
              <a:rPr lang="en-US"/>
              <a:pPr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2821B-7404-48B3-970A-A5909C2B6C83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27033-35F6-456A-B65F-FC5E20665348}" type="slidenum">
              <a:rPr lang="en-US"/>
              <a:pPr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96298-22C3-4018-99FB-729E03B51A7D}" type="slidenum">
              <a:rPr lang="en-US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55E3D-45FA-42FE-B5D3-07E8DFC36BAC}" type="slidenum">
              <a:rPr lang="en-US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81088" y="9080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271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>
              <a:latin typeface="Arial" charset="0"/>
            </a:endParaRPr>
          </a:p>
        </p:txBody>
      </p:sp>
      <p:pic>
        <p:nvPicPr>
          <p:cNvPr id="35846" name="Picture 6" descr="Untitled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382000" cy="434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10000"/>
            <a:ext cx="27432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28194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28194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600200"/>
            <a:ext cx="2743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867400" y="1447800"/>
            <a:ext cx="0" cy="510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676400"/>
            <a:ext cx="29718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886200"/>
            <a:ext cx="29718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447800" y="59436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>
                <a:solidFill>
                  <a:srgbClr val="0000CC"/>
                </a:solidFill>
              </a:rPr>
              <a:t>Nên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096000" y="59436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>
                <a:solidFill>
                  <a:srgbClr val="0000CC"/>
                </a:solidFill>
              </a:rPr>
              <a:t>Không nên</a:t>
            </a:r>
          </a:p>
        </p:txBody>
      </p:sp>
      <p:sp>
        <p:nvSpPr>
          <p:cNvPr id="12299" name="WordArt 15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6" grpId="0"/>
      <p:bldP spid="112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572000" cy="457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8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828800"/>
            <a:ext cx="3505200" cy="449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081088" y="2984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1189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315200" cy="426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10000"/>
            <a:ext cx="27432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28194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00200"/>
            <a:ext cx="2743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600200" y="59436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>
                <a:solidFill>
                  <a:srgbClr val="0000CC"/>
                </a:solidFill>
              </a:rPr>
              <a:t>Nên 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0"/>
            <a:ext cx="28194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867400" y="1447800"/>
            <a:ext cx="0" cy="510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676400"/>
            <a:ext cx="29718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943600" y="60960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>
                <a:solidFill>
                  <a:srgbClr val="0000CC"/>
                </a:solidFill>
              </a:rPr>
              <a:t>Không nên</a:t>
            </a: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886200"/>
            <a:ext cx="29718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71" name="WordArt 14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6" grpId="0" animBg="1"/>
      <p:bldP spid="245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Untitle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315200" cy="472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87" name="WordArt 8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43000"/>
            <a:ext cx="6629400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05600" cy="426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66800"/>
            <a:ext cx="6477000" cy="419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553200" cy="411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3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6553200" cy="3962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7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Untitled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382000" cy="5105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3429000" y="11430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4100" name="WordArt 13"/>
          <p:cNvSpPr>
            <a:spLocks noChangeArrowheads="1" noChangeShapeType="1" noTextEdit="1"/>
          </p:cNvSpPr>
          <p:nvPr/>
        </p:nvSpPr>
        <p:spPr bwMode="auto">
          <a:xfrm>
            <a:off x="1081088" y="76200"/>
            <a:ext cx="716280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Untitle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534400" cy="419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350520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733800"/>
            <a:ext cx="3505200" cy="2438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990600"/>
            <a:ext cx="3124200" cy="175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572000"/>
            <a:ext cx="3124200" cy="176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771775"/>
            <a:ext cx="3124200" cy="1724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648200" y="990600"/>
            <a:ext cx="76200" cy="5638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905000" y="6367463"/>
            <a:ext cx="776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CC"/>
                </a:solidFill>
              </a:rPr>
              <a:t>Nên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248400" y="6367463"/>
            <a:ext cx="175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CC"/>
                </a:solidFill>
              </a:rPr>
              <a:t>Không nên</a:t>
            </a:r>
          </a:p>
        </p:txBody>
      </p:sp>
      <p:sp>
        <p:nvSpPr>
          <p:cNvPr id="23562" name="WordArt 16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/>
      <p:bldP spid="225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Untitled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419600" cy="5257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6" name="Picture 6" descr="Untitled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4419600" cy="5257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0" name="WordArt 9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t="48180"/>
          <a:stretch>
            <a:fillRect/>
          </a:stretch>
        </p:blipFill>
        <p:spPr bwMode="auto">
          <a:xfrm>
            <a:off x="128588" y="3333750"/>
            <a:ext cx="88677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Freeform 3"/>
          <p:cNvSpPr>
            <a:spLocks/>
          </p:cNvSpPr>
          <p:nvPr/>
        </p:nvSpPr>
        <p:spPr bwMode="auto">
          <a:xfrm>
            <a:off x="7443788" y="2438400"/>
            <a:ext cx="1700212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2863850" y="0"/>
            <a:ext cx="6132513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2863850" y="0"/>
            <a:ext cx="6132513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6" name="Picture 5" descr="0830js5b15daddi012pz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838200"/>
            <a:ext cx="5921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0830js5b15daddi012pz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275" y="3429000"/>
            <a:ext cx="592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Freeform 8"/>
          <p:cNvSpPr>
            <a:spLocks/>
          </p:cNvSpPr>
          <p:nvPr/>
        </p:nvSpPr>
        <p:spPr bwMode="auto">
          <a:xfrm>
            <a:off x="128588" y="381000"/>
            <a:ext cx="61341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 rot="10800000">
            <a:off x="868363" y="0"/>
            <a:ext cx="266065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 rot="10406957">
            <a:off x="122238" y="0"/>
            <a:ext cx="1477962" cy="12192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7296150" y="304800"/>
            <a:ext cx="1700213" cy="955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0" name="Freeform 12"/>
          <p:cNvSpPr>
            <a:spLocks/>
          </p:cNvSpPr>
          <p:nvPr/>
        </p:nvSpPr>
        <p:spPr bwMode="auto">
          <a:xfrm rot="21419157" flipH="1">
            <a:off x="0" y="1600200"/>
            <a:ext cx="1014413" cy="2036763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 rot="232450">
            <a:off x="838200" y="1828800"/>
            <a:ext cx="733425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75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SỨC KHỎE</a:t>
            </a:r>
          </a:p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MẠNH KHỎE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6400800" cy="411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3" name="WordArt 8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6096000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7" name="WordArt 8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6553200" cy="434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71" name="WordArt 8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5" name="WordArt 10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705600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19" name="WordArt 8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6629400" cy="441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3" name="WordArt 7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Untitled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315200" cy="5029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1081088" y="146050"/>
            <a:ext cx="7162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4: 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1&quot;/&gt;&lt;property id=&quot;20307&quot; value=&quot;258&quot;/&gt;&lt;/object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264&quot;/&gt;&lt;/object&gt;&lt;object type=&quot;3&quot; unique_id=&quot;10013&quot;&gt;&lt;property id=&quot;20148&quot; value=&quot;5&quot;/&gt;&lt;property id=&quot;20300&quot; value=&quot;Slide 8&quot;/&gt;&lt;property id=&quot;20307&quot; value=&quot;265&quot;/&gt;&lt;/object&gt;&lt;object type=&quot;3&quot; unique_id=&quot;10014&quot;&gt;&lt;property id=&quot;20148&quot; value=&quot;5&quot;/&gt;&lt;property id=&quot;20300&quot; value=&quot;Slide 9&quot;/&gt;&lt;property id=&quot;20307&quot; value=&quot;266&quot;/&gt;&lt;/object&gt;&lt;object type=&quot;3&quot; unique_id=&quot;10015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1&quot;/&gt;&lt;property id=&quot;20307&quot; value=&quot;268&quot;/&gt;&lt;/object&gt;&lt;object type=&quot;3&quot; unique_id=&quot;10017&quot;&gt;&lt;property id=&quot;20148&quot; value=&quot;5&quot;/&gt;&lt;property id=&quot;20300&quot; value=&quot;Slide 12&quot;/&gt;&lt;property id=&quot;20307&quot; value=&quot;269&quot;/&gt;&lt;/object&gt;&lt;object type=&quot;3&quot; unique_id=&quot;10018&quot;&gt;&lt;property id=&quot;20148&quot; value=&quot;5&quot;/&gt;&lt;property id=&quot;20300&quot; value=&quot;Slide 13&quot;/&gt;&lt;property id=&quot;20307&quot; value=&quot;270&quot;/&gt;&lt;/object&gt;&lt;object type=&quot;3&quot; unique_id=&quot;10019&quot;&gt;&lt;property id=&quot;20148&quot; value=&quot;5&quot;/&gt;&lt;property id=&quot;20300&quot; value=&quot;Slide 14&quot;/&gt;&lt;property id=&quot;20307&quot; value=&quot;271&quot;/&gt;&lt;/object&gt;&lt;object type=&quot;3&quot; unique_id=&quot;10020&quot;&gt;&lt;property id=&quot;20148&quot; value=&quot;5&quot;/&gt;&lt;property id=&quot;20300&quot; value=&quot;Slide 15&quot;/&gt;&lt;property id=&quot;20307&quot; value=&quot;272&quot;/&gt;&lt;/object&gt;&lt;object type=&quot;3&quot; unique_id=&quot;10021&quot;&gt;&lt;property id=&quot;20148&quot; value=&quot;5&quot;/&gt;&lt;property id=&quot;20300&quot; value=&quot;Slide 16&quot;/&gt;&lt;property id=&quot;20307&quot; value=&quot;273&quot;/&gt;&lt;/object&gt;&lt;object type=&quot;3&quot; unique_id=&quot;10022&quot;&gt;&lt;property id=&quot;20148&quot; value=&quot;5&quot;/&gt;&lt;property id=&quot;20300&quot; value=&quot;Slide 17&quot;/&gt;&lt;property id=&quot;20307&quot; value=&quot;274&quot;/&gt;&lt;/object&gt;&lt;object type=&quot;3&quot; unique_id=&quot;10023&quot;&gt;&lt;property id=&quot;20148&quot; value=&quot;5&quot;/&gt;&lt;property id=&quot;20300&quot; value=&quot;Slide 18&quot;/&gt;&lt;property id=&quot;20307&quot; value=&quot;275&quot;/&gt;&lt;/object&gt;&lt;object type=&quot;3&quot; unique_id=&quot;10024&quot;&gt;&lt;property id=&quot;20148&quot; value=&quot;5&quot;/&gt;&lt;property id=&quot;20300&quot; value=&quot;Slide 19&quot;/&gt;&lt;property id=&quot;20307&quot; value=&quot;276&quot;/&gt;&lt;/object&gt;&lt;object type=&quot;3&quot; unique_id=&quot;10025&quot;&gt;&lt;property id=&quot;20148&quot; value=&quot;5&quot;/&gt;&lt;property id=&quot;20300&quot; value=&quot;Slide 20&quot;/&gt;&lt;property id=&quot;20307&quot; value=&quot;277&quot;/&gt;&lt;/object&gt;&lt;object type=&quot;3&quot; unique_id=&quot;10026&quot;&gt;&lt;property id=&quot;20148&quot; value=&quot;5&quot;/&gt;&lt;property id=&quot;20300&quot; value=&quot;Slide 21&quot;/&gt;&lt;property id=&quot;20307&quot; value=&quot;278&quot;/&gt;&lt;/object&gt;&lt;object type=&quot;3&quot; unique_id=&quot;10027&quot;&gt;&lt;property id=&quot;20148&quot; value=&quot;5&quot;/&gt;&lt;property id=&quot;20300&quot; value=&quot;Slide 22&quot;/&gt;&lt;property id=&quot;20307&quot; value=&quot;279&quot;/&gt;&lt;/object&gt;&lt;object type=&quot;3&quot; unique_id=&quot;10028&quot;&gt;&lt;property id=&quot;20148&quot; value=&quot;5&quot;/&gt;&lt;property id=&quot;20300&quot; value=&quot;Slide 23&quot;/&gt;&lt;property id=&quot;20307&quot; value=&quot;280&quot;/&gt;&lt;/object&gt;&lt;/object&gt;&lt;/object&gt;&lt;/database&gt;"/>
  <p:tag name="SECTOMILLISECCONVERTED" val="1"/>
  <p:tag name="ISPRING_RESOURCE_PATHS_HASH_PRESENTER" val="9c473bfd497776a37379ae0426bc843616c6df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(4:3)</PresentationFormat>
  <Paragraphs>53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2017-10-17T14:05:44Z</dcterms:modified>
</cp:coreProperties>
</file>