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notesSlides/notesSlide7.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8.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9.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10.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11.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12.xml" ContentType="application/vnd.openxmlformats-officedocument.presentationml.notesSlide+xml"/>
  <Override PartName="/ppt/tags/tag24.xml" ContentType="application/vnd.openxmlformats-officedocument.presentationml.tags+xml"/>
  <Override PartName="/ppt/notesSlides/notesSlide13.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notesSlides/notesSlide14.xml" ContentType="application/vnd.openxmlformats-officedocument.presentationml.notesSlide+xml"/>
  <Override PartName="/ppt/tags/tag27.xml" ContentType="application/vnd.openxmlformats-officedocument.presentationml.tags+xml"/>
  <Override PartName="/ppt/notesSlides/notesSlide15.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16.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notesSlides/notesSlide17.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notesSlides/notesSlide18.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19.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notesSlides/notesSlide20.xml" ContentType="application/vnd.openxmlformats-officedocument.presentationml.notesSlide+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notesSlides/notesSlide21.xml" ContentType="application/vnd.openxmlformats-officedocument.presentationml.notesSlide+xml"/>
  <Override PartName="/ppt/tags/tag95.xml" ContentType="application/vnd.openxmlformats-officedocument.presentationml.tags+xml"/>
  <Override PartName="/ppt/notesSlides/notesSlide22.xml" ContentType="application/vnd.openxmlformats-officedocument.presentationml.notesSlide+xml"/>
  <Override PartName="/ppt/tags/tag96.xml" ContentType="application/vnd.openxmlformats-officedocument.presentationml.tags+xml"/>
  <Override PartName="/ppt/notesSlides/notesSlide23.xml" ContentType="application/vnd.openxmlformats-officedocument.presentationml.notesSlide+xml"/>
  <Override PartName="/ppt/tags/tag97.xml" ContentType="application/vnd.openxmlformats-officedocument.presentationml.tags+xml"/>
  <Override PartName="/ppt/notesSlides/notesSlide24.xml" ContentType="application/vnd.openxmlformats-officedocument.presentationml.notesSlide+xml"/>
  <Override PartName="/ppt/tags/tag98.xml" ContentType="application/vnd.openxmlformats-officedocument.presentationml.tags+xml"/>
  <Override PartName="/ppt/notesSlides/notesSlide25.xml" ContentType="application/vnd.openxmlformats-officedocument.presentationml.notesSlide+xml"/>
  <Override PartName="/ppt/tags/tag99.xml" ContentType="application/vnd.openxmlformats-officedocument.presentationml.tags+xml"/>
  <Override PartName="/ppt/notesSlides/notesSlide26.xml" ContentType="application/vnd.openxmlformats-officedocument.presentationml.notesSlide+xml"/>
  <Override PartName="/ppt/tags/tag100.xml" ContentType="application/vnd.openxmlformats-officedocument.presentationml.tags+xml"/>
  <Override PartName="/ppt/notesSlides/notesSlide27.xml" ContentType="application/vnd.openxmlformats-officedocument.presentationml.notesSlide+xml"/>
  <Override PartName="/ppt/tags/tag101.xml" ContentType="application/vnd.openxmlformats-officedocument.presentationml.tags+xml"/>
  <Override PartName="/ppt/notesSlides/notesSlide28.xml" ContentType="application/vnd.openxmlformats-officedocument.presentationml.notesSlide+xml"/>
  <Override PartName="/ppt/tags/tag102.xml" ContentType="application/vnd.openxmlformats-officedocument.presentationml.tags+xml"/>
  <Override PartName="/ppt/notesSlides/notesSlide29.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notesSlides/notesSlide30.xml" ContentType="application/vnd.openxmlformats-officedocument.presentationml.notesSlide+xml"/>
  <Override PartName="/ppt/tags/tag105.xml" ContentType="application/vnd.openxmlformats-officedocument.presentationml.tags+xml"/>
  <Override PartName="/ppt/notesSlides/notesSlide31.xml" ContentType="application/vnd.openxmlformats-officedocument.presentationml.notesSlide+xml"/>
  <Override PartName="/ppt/tags/tag106.xml" ContentType="application/vnd.openxmlformats-officedocument.presentationml.tags+xml"/>
  <Override PartName="/ppt/notesSlides/notesSlide32.xml" ContentType="application/vnd.openxmlformats-officedocument.presentationml.notesSlide+xml"/>
  <Override PartName="/ppt/tags/tag107.xml" ContentType="application/vnd.openxmlformats-officedocument.presentationml.tags+xml"/>
  <Override PartName="/ppt/notesSlides/notesSlide33.xml" ContentType="application/vnd.openxmlformats-officedocument.presentationml.notesSlide+xml"/>
  <Override PartName="/ppt/tags/tag108.xml" ContentType="application/vnd.openxmlformats-officedocument.presentationml.tags+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37"/>
  </p:notesMasterIdLst>
  <p:handoutMasterIdLst>
    <p:handoutMasterId r:id="rId38"/>
  </p:handoutMasterIdLst>
  <p:sldIdLst>
    <p:sldId id="344" r:id="rId2"/>
    <p:sldId id="346" r:id="rId3"/>
    <p:sldId id="368" r:id="rId4"/>
    <p:sldId id="370" r:id="rId5"/>
    <p:sldId id="343" r:id="rId6"/>
    <p:sldId id="323" r:id="rId7"/>
    <p:sldId id="256" r:id="rId8"/>
    <p:sldId id="259" r:id="rId9"/>
    <p:sldId id="261" r:id="rId10"/>
    <p:sldId id="280" r:id="rId11"/>
    <p:sldId id="290" r:id="rId12"/>
    <p:sldId id="325" r:id="rId13"/>
    <p:sldId id="352" r:id="rId14"/>
    <p:sldId id="300" r:id="rId15"/>
    <p:sldId id="364" r:id="rId16"/>
    <p:sldId id="302" r:id="rId17"/>
    <p:sldId id="330" r:id="rId18"/>
    <p:sldId id="331" r:id="rId19"/>
    <p:sldId id="372" r:id="rId20"/>
    <p:sldId id="342" r:id="rId21"/>
    <p:sldId id="296" r:id="rId22"/>
    <p:sldId id="348" r:id="rId23"/>
    <p:sldId id="365" r:id="rId24"/>
    <p:sldId id="366" r:id="rId25"/>
    <p:sldId id="354" r:id="rId26"/>
    <p:sldId id="355" r:id="rId27"/>
    <p:sldId id="357" r:id="rId28"/>
    <p:sldId id="360" r:id="rId29"/>
    <p:sldId id="367" r:id="rId30"/>
    <p:sldId id="327" r:id="rId31"/>
    <p:sldId id="371" r:id="rId32"/>
    <p:sldId id="350" r:id="rId33"/>
    <p:sldId id="351" r:id="rId34"/>
    <p:sldId id="345" r:id="rId35"/>
    <p:sldId id="374" r:id="rId36"/>
  </p:sldIdLst>
  <p:sldSz cx="9144000" cy="6858000" type="screen4x3"/>
  <p:notesSz cx="6858000" cy="9144000"/>
  <p:custDataLst>
    <p:tags r:id="rId39"/>
  </p:custDataLst>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000099"/>
    <a:srgbClr val="006600"/>
    <a:srgbClr val="CC0000"/>
    <a:srgbClr val="D72F6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364" autoAdjust="0"/>
  </p:normalViewPr>
  <p:slideViewPr>
    <p:cSldViewPr>
      <p:cViewPr varScale="1">
        <p:scale>
          <a:sx n="73" d="100"/>
          <a:sy n="73" d="100"/>
        </p:scale>
        <p:origin x="1296" y="78"/>
      </p:cViewPr>
      <p:guideLst>
        <p:guide orient="horz" pos="2160"/>
        <p:guide pos="2880"/>
      </p:guideLst>
    </p:cSldViewPr>
  </p:slideViewPr>
  <p:notesTextViewPr>
    <p:cViewPr>
      <p:scale>
        <a:sx n="1" d="1"/>
        <a:sy n="1" d="1"/>
      </p:scale>
      <p:origin x="0" y="0"/>
    </p:cViewPr>
  </p:notesTextViewPr>
  <p:sorterViewPr>
    <p:cViewPr>
      <p:scale>
        <a:sx n="100" d="100"/>
        <a:sy n="100" d="100"/>
      </p:scale>
      <p:origin x="0" y="164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gs" Target="tags/tag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200">
                <a:latin typeface="Arial" charset="0"/>
                <a:cs typeface="Arial" charset="0"/>
              </a:defRPr>
            </a:lvl1pPr>
          </a:lstStyle>
          <a:p>
            <a:pPr>
              <a:defRPr/>
            </a:pPr>
            <a:endParaRPr lang="en-US"/>
          </a:p>
        </p:txBody>
      </p:sp>
      <p:sp>
        <p:nvSpPr>
          <p:cNvPr id="37891"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200">
                <a:latin typeface="Arial" charset="0"/>
                <a:cs typeface="Arial" charset="0"/>
              </a:defRPr>
            </a:lvl1pPr>
          </a:lstStyle>
          <a:p>
            <a:pPr>
              <a:defRPr/>
            </a:pPr>
            <a:fld id="{D3879C08-C838-4025-8E8D-1E7B0341E6B3}" type="datetimeFigureOut">
              <a:rPr lang="en-US"/>
              <a:pPr>
                <a:defRPr/>
              </a:pPr>
              <a:t>11/14/2016</a:t>
            </a:fld>
            <a:endParaRPr lang="en-US"/>
          </a:p>
        </p:txBody>
      </p:sp>
      <p:sp>
        <p:nvSpPr>
          <p:cNvPr id="37892"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0" hangingPunct="0">
              <a:defRPr sz="1200">
                <a:latin typeface="Arial" charset="0"/>
                <a:cs typeface="Arial" charset="0"/>
              </a:defRPr>
            </a:lvl1pPr>
          </a:lstStyle>
          <a:p>
            <a:pPr>
              <a:defRPr/>
            </a:pPr>
            <a:endParaRPr lang="en-US"/>
          </a:p>
        </p:txBody>
      </p:sp>
      <p:sp>
        <p:nvSpPr>
          <p:cNvPr id="37893"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0" hangingPunct="0">
              <a:defRPr sz="1200"/>
            </a:lvl1pPr>
          </a:lstStyle>
          <a:p>
            <a:fld id="{1F4599A8-2DD9-4E11-BA34-67FDD4D53F38}" type="slidenum">
              <a:rPr lang="en-US" altLang="vi-VN"/>
              <a:pPr/>
              <a:t>‹#›</a:t>
            </a:fld>
            <a:endParaRPr lang="en-US" altLang="vi-VN"/>
          </a:p>
        </p:txBody>
      </p:sp>
    </p:spTree>
    <p:extLst>
      <p:ext uri="{BB962C8B-B14F-4D97-AF65-F5344CB8AC3E}">
        <p14:creationId xmlns:p14="http://schemas.microsoft.com/office/powerpoint/2010/main" val="97563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200">
                <a:latin typeface="Arial" charset="0"/>
                <a:cs typeface="Arial" charset="0"/>
              </a:defRPr>
            </a:lvl1pPr>
          </a:lstStyle>
          <a:p>
            <a:pPr>
              <a:defRPr/>
            </a:pPr>
            <a:endParaRPr lang="en-US"/>
          </a:p>
        </p:txBody>
      </p:sp>
      <p:sp>
        <p:nvSpPr>
          <p:cNvPr id="36867"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200">
                <a:latin typeface="Arial" charset="0"/>
                <a:cs typeface="Arial" charset="0"/>
              </a:defRPr>
            </a:lvl1pPr>
          </a:lstStyle>
          <a:p>
            <a:pPr>
              <a:defRPr/>
            </a:pPr>
            <a:fld id="{B9FC152D-E18B-4D0A-BC34-16963195A068}" type="datetimeFigureOut">
              <a:rPr lang="en-US"/>
              <a:pPr>
                <a:defRPr/>
              </a:pPr>
              <a:t>11/14/2016</a:t>
            </a:fld>
            <a:endParaRPr lang="en-US"/>
          </a:p>
        </p:txBody>
      </p:sp>
      <p:sp>
        <p:nvSpPr>
          <p:cNvPr id="3686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6869"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6870"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0" hangingPunct="0">
              <a:defRPr sz="1200">
                <a:latin typeface="Arial" charset="0"/>
                <a:cs typeface="Arial" charset="0"/>
              </a:defRPr>
            </a:lvl1pPr>
          </a:lstStyle>
          <a:p>
            <a:pPr>
              <a:defRPr/>
            </a:pPr>
            <a:endParaRPr lang="en-US"/>
          </a:p>
        </p:txBody>
      </p:sp>
      <p:sp>
        <p:nvSpPr>
          <p:cNvPr id="36871"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0" hangingPunct="0">
              <a:defRPr sz="1200"/>
            </a:lvl1pPr>
          </a:lstStyle>
          <a:p>
            <a:fld id="{53D36C2B-2414-4291-8F96-AB30F24C5D07}" type="slidenum">
              <a:rPr lang="en-US" altLang="vi-VN"/>
              <a:pPr/>
              <a:t>‹#›</a:t>
            </a:fld>
            <a:endParaRPr lang="en-US" altLang="vi-VN"/>
          </a:p>
        </p:txBody>
      </p:sp>
    </p:spTree>
    <p:extLst>
      <p:ext uri="{BB962C8B-B14F-4D97-AF65-F5344CB8AC3E}">
        <p14:creationId xmlns:p14="http://schemas.microsoft.com/office/powerpoint/2010/main" val="272250294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p:spPr>
        <p:txBody>
          <a:bodyPr/>
          <a:lstStyle/>
          <a:p>
            <a:endParaRPr lang="vi-VN" altLang="vi-VN" smtClean="0"/>
          </a:p>
        </p:txBody>
      </p:sp>
      <p:sp>
        <p:nvSpPr>
          <p:cNvPr id="37892" name="Slide Number Placeholder 3"/>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5624ED6-B92B-4A84-BD72-40DCC6BEEC7D}" type="slidenum">
              <a:rPr lang="en-US" altLang="vi-VN"/>
              <a:pPr/>
              <a:t>1</a:t>
            </a:fld>
            <a:endParaRPr lang="en-US" altLang="vi-VN"/>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p:spPr>
        <p:txBody>
          <a:bodyPr/>
          <a:lstStyle/>
          <a:p>
            <a:pPr eaLnBrk="1" hangingPunct="1"/>
            <a:endParaRPr lang="vi-VN" altLang="vi-VN"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p:spPr>
        <p:txBody>
          <a:bodyPr/>
          <a:lstStyle/>
          <a:p>
            <a:pPr eaLnBrk="1" hangingPunct="1"/>
            <a:endParaRPr lang="vi-VN" altLang="vi-VN"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p:spPr>
        <p:txBody>
          <a:bodyPr/>
          <a:lstStyle/>
          <a:p>
            <a:pPr eaLnBrk="1" hangingPunct="1"/>
            <a:endParaRPr lang="vi-VN" altLang="vi-VN"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p:spPr>
        <p:txBody>
          <a:bodyPr/>
          <a:lstStyle/>
          <a:p>
            <a:endParaRPr lang="vi-VN" altLang="vi-VN" smtClean="0"/>
          </a:p>
        </p:txBody>
      </p:sp>
      <p:sp>
        <p:nvSpPr>
          <p:cNvPr id="51204" name="Slide Number Placeholder 3"/>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9E69ADE-13B0-4E86-9CA5-D784BF1B8788}" type="slidenum">
              <a:rPr lang="en-US" altLang="vi-VN"/>
              <a:pPr/>
              <a:t>13</a:t>
            </a:fld>
            <a:endParaRPr lang="en-US" altLang="vi-VN"/>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p:spPr>
        <p:txBody>
          <a:bodyPr/>
          <a:lstStyle/>
          <a:p>
            <a:pPr eaLnBrk="1" hangingPunct="1"/>
            <a:endParaRPr lang="vi-VN" altLang="vi-VN"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p:spPr>
        <p:txBody>
          <a:bodyPr/>
          <a:lstStyle/>
          <a:p>
            <a:endParaRPr lang="vi-VN" altLang="vi-VN" smtClean="0"/>
          </a:p>
        </p:txBody>
      </p:sp>
      <p:sp>
        <p:nvSpPr>
          <p:cNvPr id="53252" name="Slide Number Placeholder 3"/>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70A7C10-1800-4C82-A65A-7875965DBF22}" type="slidenum">
              <a:rPr lang="en-US" altLang="vi-VN"/>
              <a:pPr/>
              <a:t>15</a:t>
            </a:fld>
            <a:endParaRPr lang="en-US" altLang="vi-VN"/>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p:spPr>
        <p:txBody>
          <a:bodyPr/>
          <a:lstStyle/>
          <a:p>
            <a:pPr eaLnBrk="1" hangingPunct="1"/>
            <a:endParaRPr lang="vi-VN" altLang="vi-VN"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ln/>
        </p:spPr>
      </p:sp>
      <p:sp>
        <p:nvSpPr>
          <p:cNvPr id="55299" name="Rectangle 3"/>
          <p:cNvSpPr>
            <a:spLocks noGrp="1" noChangeArrowheads="1"/>
          </p:cNvSpPr>
          <p:nvPr>
            <p:ph type="body" idx="1"/>
          </p:nvPr>
        </p:nvSpPr>
        <p:spPr>
          <a:noFill/>
        </p:spPr>
        <p:txBody>
          <a:bodyPr/>
          <a:lstStyle/>
          <a:p>
            <a:pPr eaLnBrk="1" hangingPunct="1"/>
            <a:endParaRPr lang="vi-VN" altLang="vi-VN"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p:spPr>
        <p:txBody>
          <a:bodyPr/>
          <a:lstStyle/>
          <a:p>
            <a:pPr eaLnBrk="1" hangingPunct="1"/>
            <a:endParaRPr lang="vi-VN" altLang="vi-VN"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p:spPr>
        <p:txBody>
          <a:bodyPr/>
          <a:lstStyle/>
          <a:p>
            <a:pPr eaLnBrk="1" hangingPunct="1"/>
            <a:endParaRPr lang="vi-VN" altLang="vi-VN"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p:spPr>
        <p:txBody>
          <a:bodyPr/>
          <a:lstStyle/>
          <a:p>
            <a:endParaRPr lang="vi-VN" altLang="vi-VN" smtClean="0"/>
          </a:p>
        </p:txBody>
      </p:sp>
      <p:sp>
        <p:nvSpPr>
          <p:cNvPr id="38916" name="Slide Number Placeholder 3"/>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28FD726-AC5B-4D43-9433-500508A91623}" type="slidenum">
              <a:rPr lang="en-US" altLang="vi-VN"/>
              <a:pPr/>
              <a:t>2</a:t>
            </a:fld>
            <a:endParaRPr lang="en-US" altLang="vi-VN"/>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p:spPr>
        <p:txBody>
          <a:bodyPr/>
          <a:lstStyle/>
          <a:p>
            <a:pPr eaLnBrk="1" hangingPunct="1"/>
            <a:endParaRPr lang="vi-VN" altLang="vi-VN"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p:spPr>
        <p:txBody>
          <a:bodyPr/>
          <a:lstStyle/>
          <a:p>
            <a:pPr eaLnBrk="1" hangingPunct="1"/>
            <a:endParaRPr lang="vi-VN" altLang="vi-VN"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p:spPr>
        <p:txBody>
          <a:bodyPr/>
          <a:lstStyle/>
          <a:p>
            <a:endParaRPr lang="vi-VN" altLang="vi-VN" smtClean="0"/>
          </a:p>
        </p:txBody>
      </p:sp>
      <p:sp>
        <p:nvSpPr>
          <p:cNvPr id="59396" name="Slide Number Placeholder 3"/>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7591C13-DC84-45D8-9D41-B8E7ACD2288E}" type="slidenum">
              <a:rPr lang="en-US" altLang="vi-VN"/>
              <a:pPr/>
              <a:t>22</a:t>
            </a:fld>
            <a:endParaRPr lang="en-US" altLang="vi-VN"/>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p:spPr>
        <p:txBody>
          <a:bodyPr/>
          <a:lstStyle/>
          <a:p>
            <a:endParaRPr lang="vi-VN" altLang="vi-VN" smtClean="0"/>
          </a:p>
        </p:txBody>
      </p:sp>
      <p:sp>
        <p:nvSpPr>
          <p:cNvPr id="60420" name="Slide Number Placeholder 3"/>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4869EFF-70C3-4811-B951-1B360667C487}" type="slidenum">
              <a:rPr lang="en-US" altLang="vi-VN"/>
              <a:pPr/>
              <a:t>23</a:t>
            </a:fld>
            <a:endParaRPr lang="en-US" altLang="vi-VN"/>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p:spPr>
        <p:txBody>
          <a:bodyPr/>
          <a:lstStyle/>
          <a:p>
            <a:endParaRPr lang="vi-VN" altLang="vi-VN" smtClean="0"/>
          </a:p>
        </p:txBody>
      </p:sp>
      <p:sp>
        <p:nvSpPr>
          <p:cNvPr id="61444" name="Slide Number Placeholder 3"/>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271EEB3-75B3-47A1-A1F4-65917391BC2A}" type="slidenum">
              <a:rPr lang="en-US" altLang="vi-VN"/>
              <a:pPr/>
              <a:t>24</a:t>
            </a:fld>
            <a:endParaRPr lang="en-US" altLang="vi-VN"/>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p:spPr>
        <p:txBody>
          <a:bodyPr/>
          <a:lstStyle/>
          <a:p>
            <a:endParaRPr lang="vi-VN" altLang="vi-VN" smtClean="0"/>
          </a:p>
        </p:txBody>
      </p:sp>
      <p:sp>
        <p:nvSpPr>
          <p:cNvPr id="62468" name="Slide Number Placeholder 3"/>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A5B04FA-0292-43C9-B9C3-A1C6A3813FB6}" type="slidenum">
              <a:rPr lang="en-US" altLang="vi-VN"/>
              <a:pPr/>
              <a:t>25</a:t>
            </a:fld>
            <a:endParaRPr lang="en-US" altLang="vi-VN"/>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p:spPr>
        <p:txBody>
          <a:bodyPr/>
          <a:lstStyle/>
          <a:p>
            <a:endParaRPr lang="vi-VN" altLang="vi-VN" smtClean="0"/>
          </a:p>
        </p:txBody>
      </p:sp>
      <p:sp>
        <p:nvSpPr>
          <p:cNvPr id="63492" name="Slide Number Placeholder 3"/>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581450C-8A1C-425D-B091-74D5CEAC8516}" type="slidenum">
              <a:rPr lang="en-US" altLang="vi-VN"/>
              <a:pPr/>
              <a:t>26</a:t>
            </a:fld>
            <a:endParaRPr lang="en-US" altLang="vi-VN"/>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p:spPr>
        <p:txBody>
          <a:bodyPr/>
          <a:lstStyle/>
          <a:p>
            <a:endParaRPr lang="vi-VN" altLang="vi-VN" smtClean="0"/>
          </a:p>
        </p:txBody>
      </p:sp>
      <p:sp>
        <p:nvSpPr>
          <p:cNvPr id="64516" name="Slide Number Placeholder 3"/>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B91CA2D-24C3-41A5-B362-294E34938BCE}" type="slidenum">
              <a:rPr lang="en-US" altLang="vi-VN"/>
              <a:pPr/>
              <a:t>27</a:t>
            </a:fld>
            <a:endParaRPr lang="en-US" altLang="vi-VN"/>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p:spPr>
        <p:txBody>
          <a:bodyPr/>
          <a:lstStyle/>
          <a:p>
            <a:endParaRPr lang="vi-VN" altLang="vi-VN" smtClean="0"/>
          </a:p>
        </p:txBody>
      </p:sp>
      <p:sp>
        <p:nvSpPr>
          <p:cNvPr id="65540" name="Slide Number Placeholder 3"/>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C0FED75-0589-45A8-B4EA-E5728B2479BE}" type="slidenum">
              <a:rPr lang="en-US" altLang="vi-VN"/>
              <a:pPr/>
              <a:t>28</a:t>
            </a:fld>
            <a:endParaRPr lang="en-US" altLang="vi-VN"/>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p:spPr>
        <p:txBody>
          <a:bodyPr/>
          <a:lstStyle/>
          <a:p>
            <a:endParaRPr lang="vi-VN" altLang="vi-VN" smtClean="0"/>
          </a:p>
        </p:txBody>
      </p:sp>
      <p:sp>
        <p:nvSpPr>
          <p:cNvPr id="66564" name="Slide Number Placeholder 3"/>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B515A89-4746-4DD1-ACF5-E64A15FBF550}" type="slidenum">
              <a:rPr lang="en-US" altLang="vi-VN"/>
              <a:pPr/>
              <a:t>29</a:t>
            </a:fld>
            <a:endParaRPr lang="en-US" altLang="vi-V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p:spPr>
        <p:txBody>
          <a:bodyPr/>
          <a:lstStyle/>
          <a:p>
            <a:endParaRPr lang="vi-VN" altLang="vi-VN" smtClean="0"/>
          </a:p>
        </p:txBody>
      </p:sp>
      <p:sp>
        <p:nvSpPr>
          <p:cNvPr id="39940" name="Slide Number Placeholder 3"/>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9B0671D-0B98-4609-96A8-F0E694F9BAF6}" type="slidenum">
              <a:rPr lang="en-US" altLang="vi-VN"/>
              <a:pPr/>
              <a:t>3</a:t>
            </a:fld>
            <a:endParaRPr lang="en-US" altLang="vi-VN"/>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p:spPr>
        <p:txBody>
          <a:bodyPr/>
          <a:lstStyle/>
          <a:p>
            <a:pPr eaLnBrk="1" hangingPunct="1"/>
            <a:endParaRPr lang="vi-VN" altLang="vi-VN"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D36C2B-2414-4291-8F96-AB30F24C5D07}" type="slidenum">
              <a:rPr lang="en-US" altLang="vi-VN" smtClean="0"/>
              <a:pPr/>
              <a:t>31</a:t>
            </a:fld>
            <a:endParaRPr lang="en-US" altLang="vi-VN"/>
          </a:p>
        </p:txBody>
      </p:sp>
    </p:spTree>
    <p:extLst>
      <p:ext uri="{BB962C8B-B14F-4D97-AF65-F5344CB8AC3E}">
        <p14:creationId xmlns:p14="http://schemas.microsoft.com/office/powerpoint/2010/main" val="15823142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p:spPr>
        <p:txBody>
          <a:bodyPr/>
          <a:lstStyle/>
          <a:p>
            <a:endParaRPr lang="vi-VN" altLang="vi-VN" smtClean="0"/>
          </a:p>
        </p:txBody>
      </p:sp>
      <p:sp>
        <p:nvSpPr>
          <p:cNvPr id="68612" name="Slide Number Placeholder 3"/>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B5E7452-C8A0-44A4-9A65-83A41BC9FC0C}" type="slidenum">
              <a:rPr lang="en-US" altLang="vi-VN"/>
              <a:pPr/>
              <a:t>32</a:t>
            </a:fld>
            <a:endParaRPr lang="en-US" altLang="vi-VN"/>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p:spPr>
        <p:txBody>
          <a:bodyPr/>
          <a:lstStyle/>
          <a:p>
            <a:endParaRPr lang="vi-VN" altLang="vi-VN" smtClean="0"/>
          </a:p>
        </p:txBody>
      </p:sp>
      <p:sp>
        <p:nvSpPr>
          <p:cNvPr id="69636" name="Slide Number Placeholder 3"/>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EA59094-A6B3-433A-ACDC-7FA0D790494B}" type="slidenum">
              <a:rPr lang="en-US" altLang="vi-VN"/>
              <a:pPr/>
              <a:t>33</a:t>
            </a:fld>
            <a:endParaRPr lang="en-US" altLang="vi-VN"/>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p:spPr>
        <p:txBody>
          <a:bodyPr/>
          <a:lstStyle/>
          <a:p>
            <a:endParaRPr lang="vi-VN" altLang="vi-VN" smtClean="0"/>
          </a:p>
        </p:txBody>
      </p:sp>
      <p:sp>
        <p:nvSpPr>
          <p:cNvPr id="70660" name="Slide Number Placeholder 3"/>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EF1A675-32BD-4657-88B5-9A8C27139952}" type="slidenum">
              <a:rPr lang="en-US" altLang="vi-VN"/>
              <a:pPr/>
              <a:t>34</a:t>
            </a:fld>
            <a:endParaRPr lang="en-US" altLang="vi-V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p:spPr>
        <p:txBody>
          <a:bodyPr/>
          <a:lstStyle/>
          <a:p>
            <a:endParaRPr lang="vi-VN" altLang="vi-VN" smtClean="0"/>
          </a:p>
        </p:txBody>
      </p:sp>
      <p:sp>
        <p:nvSpPr>
          <p:cNvPr id="40964" name="Slide Number Placeholder 3"/>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C965985-E6EB-4655-8300-B0271F87A12C}" type="slidenum">
              <a:rPr lang="en-US" altLang="vi-VN"/>
              <a:pPr/>
              <a:t>4</a:t>
            </a:fld>
            <a:endParaRPr lang="en-US" altLang="vi-V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p:spPr>
        <p:txBody>
          <a:bodyPr/>
          <a:lstStyle/>
          <a:p>
            <a:endParaRPr lang="vi-VN" altLang="vi-VN" smtClean="0"/>
          </a:p>
        </p:txBody>
      </p:sp>
      <p:sp>
        <p:nvSpPr>
          <p:cNvPr id="41988" name="Slide Number Placeholder 3"/>
          <p:cNvSpPr>
            <a:spLocks noGrp="1"/>
          </p:cNvSpPr>
          <p:nvPr>
            <p:ph type="sldNum" sz="quarter" idx="5"/>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81D28AB-9EA2-43E7-B333-88C8ECAFEF3E}" type="slidenum">
              <a:rPr lang="en-US" altLang="vi-VN"/>
              <a:pPr/>
              <a:t>5</a:t>
            </a:fld>
            <a:endParaRPr lang="en-US" altLang="vi-V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p:spPr>
        <p:txBody>
          <a:bodyPr/>
          <a:lstStyle/>
          <a:p>
            <a:pPr eaLnBrk="1" hangingPunct="1"/>
            <a:endParaRPr lang="vi-VN" altLang="vi-VN"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p:spPr>
        <p:txBody>
          <a:bodyPr/>
          <a:lstStyle/>
          <a:p>
            <a:pPr eaLnBrk="1" hangingPunct="1"/>
            <a:endParaRPr lang="vi-VN" altLang="vi-VN"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p:spPr>
        <p:txBody>
          <a:bodyPr/>
          <a:lstStyle/>
          <a:p>
            <a:pPr eaLnBrk="1" hangingPunct="1"/>
            <a:endParaRPr lang="vi-VN" altLang="vi-VN"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p:spPr>
        <p:txBody>
          <a:bodyPr/>
          <a:lstStyle/>
          <a:p>
            <a:pPr eaLnBrk="1" hangingPunct="1"/>
            <a:endParaRPr lang="vi-VN" altLang="vi-VN"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le 28"/>
          <p:cNvSpPr>
            <a:spLocks noGrp="1"/>
          </p:cNvSpPr>
          <p:nvPr>
            <p:ph type="ctrTitle"/>
          </p:nvPr>
        </p:nvSpPr>
        <p:spPr>
          <a:xfrm>
            <a:off x="381000" y="4853411"/>
            <a:ext cx="84582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pPr>
              <a:defRPr/>
            </a:pPr>
            <a:fld id="{2A6A8744-AC62-4011-8E6E-59A909DBA638}" type="datetimeFigureOut">
              <a:rPr lang="en-US" smtClean="0"/>
              <a:pPr>
                <a:defRPr/>
              </a:pPr>
              <a:t>11/14/2016</a:t>
            </a:fld>
            <a:endParaRPr lang="en-US"/>
          </a:p>
        </p:txBody>
      </p:sp>
      <p:sp>
        <p:nvSpPr>
          <p:cNvPr id="2" name="Footer Placeholder 1"/>
          <p:cNvSpPr>
            <a:spLocks noGrp="1"/>
          </p:cNvSpPr>
          <p:nvPr>
            <p:ph type="ftr" sz="quarter" idx="11"/>
          </p:nvPr>
        </p:nvSpPr>
        <p:spPr/>
        <p:txBody>
          <a:bodyPr/>
          <a:lstStyle/>
          <a:p>
            <a:pPr>
              <a:defRPr/>
            </a:pPr>
            <a:endParaRPr lang="en-US"/>
          </a:p>
        </p:txBody>
      </p:sp>
      <p:sp>
        <p:nvSpPr>
          <p:cNvPr id="15" name="Slide Number Placeholder 14"/>
          <p:cNvSpPr>
            <a:spLocks noGrp="1"/>
          </p:cNvSpPr>
          <p:nvPr>
            <p:ph type="sldNum" sz="quarter" idx="12"/>
          </p:nvPr>
        </p:nvSpPr>
        <p:spPr>
          <a:xfrm>
            <a:off x="8229600" y="6473952"/>
            <a:ext cx="758952" cy="246888"/>
          </a:xfrm>
        </p:spPr>
        <p:txBody>
          <a:bodyPr/>
          <a:lstStyle/>
          <a:p>
            <a:fld id="{F91AA9DA-265C-4D04-80C2-EF31396BCF2B}" type="slidenum">
              <a:rPr lang="en-US" altLang="vi-VN" smtClean="0"/>
              <a:pPr/>
              <a:t>‹#›</a:t>
            </a:fld>
            <a:endParaRPr lang="en-US" altLang="vi-VN"/>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8503E9FC-BCB0-4762-A176-5EAEAF1DA200}" type="datetimeFigureOut">
              <a:rPr lang="en-US" smtClean="0"/>
              <a:pPr>
                <a:defRPr/>
              </a:pPr>
              <a:t>11/14/2016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AB53041A-7B45-4A58-BFCC-542CBE6ABFA6}" type="slidenum">
              <a:rPr lang="en-US" altLang="vi-VN" smtClean="0"/>
              <a:pPr/>
              <a:t>‹#›</a:t>
            </a:fld>
            <a:endParaRPr lang="en-US" altLang="vi-V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C6FB0589-BE49-4C9D-BFED-D7CA3F6C966B}" type="datetimeFigureOut">
              <a:rPr lang="en-US" smtClean="0"/>
              <a:pPr>
                <a:defRPr/>
              </a:pPr>
              <a:t>11/14/2016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16A23095-E740-4DF1-BD11-0AC0F38CBB2B}" type="slidenum">
              <a:rPr lang="en-US" altLang="vi-VN" smtClean="0"/>
              <a:pPr/>
              <a:t>‹#›</a:t>
            </a:fld>
            <a:endParaRPr lang="en-US" altLang="vi-V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pPr>
              <a:defRPr/>
            </a:pPr>
            <a:fld id="{229632E5-57CA-444E-8519-5DD1160F86A0}" type="datetimeFigureOut">
              <a:rPr lang="en-US" smtClean="0"/>
              <a:pPr>
                <a:defRPr/>
              </a:pPr>
              <a:t>11/14/2016</a:t>
            </a:fld>
            <a:endParaRPr lang="en-US"/>
          </a:p>
        </p:txBody>
      </p:sp>
      <p:sp>
        <p:nvSpPr>
          <p:cNvPr id="19" name="Footer Placeholder 18"/>
          <p:cNvSpPr>
            <a:spLocks noGrp="1"/>
          </p:cNvSpPr>
          <p:nvPr>
            <p:ph type="ftr" sz="quarter" idx="11"/>
          </p:nvPr>
        </p:nvSpPr>
        <p:spPr>
          <a:xfrm>
            <a:off x="3581400" y="76200"/>
            <a:ext cx="2895600" cy="288925"/>
          </a:xfrm>
        </p:spPr>
        <p:txBody>
          <a:bodyPr/>
          <a:lstStyle/>
          <a:p>
            <a:pPr>
              <a:defRPr/>
            </a:pPr>
            <a:endParaRPr lang="en-US"/>
          </a:p>
        </p:txBody>
      </p:sp>
      <p:sp>
        <p:nvSpPr>
          <p:cNvPr id="16" name="Slide Number Placeholder 15"/>
          <p:cNvSpPr>
            <a:spLocks noGrp="1"/>
          </p:cNvSpPr>
          <p:nvPr>
            <p:ph type="sldNum" sz="quarter" idx="12"/>
          </p:nvPr>
        </p:nvSpPr>
        <p:spPr>
          <a:xfrm>
            <a:off x="8229600" y="6473952"/>
            <a:ext cx="758952" cy="246888"/>
          </a:xfrm>
        </p:spPr>
        <p:txBody>
          <a:bodyPr/>
          <a:lstStyle/>
          <a:p>
            <a:fld id="{C22B7A96-BCBD-474B-893D-ACC62194FB57}" type="slidenum">
              <a:rPr lang="en-US" altLang="vi-VN" smtClean="0"/>
              <a:pPr/>
              <a:t>‹#›</a:t>
            </a:fld>
            <a:endParaRPr lang="en-US" altLang="vi-VN"/>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pPr>
              <a:defRPr/>
            </a:pPr>
            <a:fld id="{B9AFF298-36B3-4A3B-A6CA-CFC9AE0ACEA7}" type="datetimeFigureOut">
              <a:rPr lang="en-US" smtClean="0"/>
              <a:pPr>
                <a:defRPr/>
              </a:pPr>
              <a:t>11/14/2016</a:t>
            </a:fld>
            <a:endParaRPr lang="en-US"/>
          </a:p>
        </p:txBody>
      </p:sp>
      <p:sp>
        <p:nvSpPr>
          <p:cNvPr id="11" name="Footer Placeholder 10"/>
          <p:cNvSpPr>
            <a:spLocks noGrp="1"/>
          </p:cNvSpPr>
          <p:nvPr>
            <p:ph type="ftr" sz="quarter" idx="11"/>
          </p:nvPr>
        </p:nvSpPr>
        <p:spPr/>
        <p:txBody>
          <a:bodyPr/>
          <a:lstStyle/>
          <a:p>
            <a:pPr>
              <a:defRPr/>
            </a:pPr>
            <a:endParaRPr lang="en-US"/>
          </a:p>
        </p:txBody>
      </p:sp>
      <p:sp>
        <p:nvSpPr>
          <p:cNvPr id="16" name="Slide Number Placeholder 15"/>
          <p:cNvSpPr>
            <a:spLocks noGrp="1"/>
          </p:cNvSpPr>
          <p:nvPr>
            <p:ph type="sldNum" sz="quarter" idx="12"/>
          </p:nvPr>
        </p:nvSpPr>
        <p:spPr/>
        <p:txBody>
          <a:bodyPr/>
          <a:lstStyle/>
          <a:p>
            <a:fld id="{38F6A3B7-2D04-4AAE-9907-073E19DC4B8A}" type="slidenum">
              <a:rPr lang="en-US" altLang="vi-VN" smtClean="0"/>
              <a:pPr/>
              <a:t>‹#›</a:t>
            </a:fld>
            <a:endParaRPr lang="en-US" altLang="vi-VN"/>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pPr>
              <a:defRPr/>
            </a:pPr>
            <a:fld id="{21C18141-40FD-4052-93C1-1E71B0B0787D}" type="datetimeFigureOut">
              <a:rPr lang="en-US" smtClean="0"/>
              <a:pPr>
                <a:defRPr/>
              </a:pPr>
              <a:t>11/14/2016</a:t>
            </a:fld>
            <a:endParaRPr lang="en-US"/>
          </a:p>
        </p:txBody>
      </p:sp>
      <p:sp>
        <p:nvSpPr>
          <p:cNvPr id="10" name="Footer Placeholder 9"/>
          <p:cNvSpPr>
            <a:spLocks noGrp="1"/>
          </p:cNvSpPr>
          <p:nvPr>
            <p:ph type="ftr" sz="quarter" idx="11"/>
          </p:nvPr>
        </p:nvSpPr>
        <p:spPr/>
        <p:txBody>
          <a:bodyPr/>
          <a:lstStyle/>
          <a:p>
            <a:pPr>
              <a:defRPr/>
            </a:pPr>
            <a:endParaRPr lang="en-US"/>
          </a:p>
        </p:txBody>
      </p:sp>
      <p:sp>
        <p:nvSpPr>
          <p:cNvPr id="31" name="Slide Number Placeholder 30"/>
          <p:cNvSpPr>
            <a:spLocks noGrp="1"/>
          </p:cNvSpPr>
          <p:nvPr>
            <p:ph type="sldNum" sz="quarter" idx="12"/>
          </p:nvPr>
        </p:nvSpPr>
        <p:spPr/>
        <p:txBody>
          <a:bodyPr/>
          <a:lstStyle/>
          <a:p>
            <a:fld id="{95522C16-20AB-414A-9599-B0347B5AD251}" type="slidenum">
              <a:rPr lang="en-US" altLang="vi-VN" smtClean="0"/>
              <a:pPr/>
              <a:t>‹#›</a:t>
            </a:fld>
            <a:endParaRPr lang="en-US" altLang="vi-V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pPr>
              <a:defRPr/>
            </a:pPr>
            <a:fld id="{45B5C9C1-45CF-4774-BDE2-EBAB69B966CF}" type="datetimeFigureOut">
              <a:rPr lang="en-US" smtClean="0"/>
              <a:pPr>
                <a:defRPr/>
              </a:pPr>
              <a:t>11/14/2016</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a:xfrm>
            <a:off x="8229600" y="6477000"/>
            <a:ext cx="762000" cy="246888"/>
          </a:xfrm>
        </p:spPr>
        <p:txBody>
          <a:bodyPr/>
          <a:lstStyle/>
          <a:p>
            <a:fld id="{043F35D9-9DAC-45CB-BE30-920F34EAF780}" type="slidenum">
              <a:rPr lang="en-US" altLang="vi-VN" smtClean="0"/>
              <a:pPr/>
              <a:t>‹#›</a:t>
            </a:fld>
            <a:endParaRPr lang="en-US" altLang="vi-VN"/>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pPr>
              <a:defRPr/>
            </a:pPr>
            <a:fld id="{1F86023A-64D1-4A5C-9F99-25A1E309560A}" type="datetimeFigureOut">
              <a:rPr lang="en-US" smtClean="0"/>
              <a:pPr>
                <a:defRPr/>
              </a:pPr>
              <a:t>11/14/2016</a:t>
            </a:fld>
            <a:endParaRPr lang="en-US"/>
          </a:p>
        </p:txBody>
      </p:sp>
      <p:sp>
        <p:nvSpPr>
          <p:cNvPr id="21" name="Footer Placeholder 20"/>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2B9DB579-9F8B-4726-9EF9-561A6A23F1DF}" type="slidenum">
              <a:rPr lang="en-US" altLang="vi-VN" smtClean="0"/>
              <a:pPr/>
              <a:t>‹#›</a:t>
            </a:fld>
            <a:endParaRPr lang="en-US" altLang="vi-VN"/>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9D4F7D19-4EF2-4D03-9828-46E872B62964}" type="datetimeFigureOut">
              <a:rPr lang="en-US" smtClean="0"/>
              <a:pPr>
                <a:defRPr/>
              </a:pPr>
              <a:t>11/14/2016</a:t>
            </a:fld>
            <a:endParaRPr lang="en-US"/>
          </a:p>
        </p:txBody>
      </p:sp>
      <p:sp>
        <p:nvSpPr>
          <p:cNvPr id="24" name="Footer Placeholder 23"/>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D6B40A7A-ECA4-4A31-8813-A43419A5B251}" type="slidenum">
              <a:rPr lang="en-US" altLang="vi-VN" smtClean="0"/>
              <a:pPr/>
              <a:t>‹#›</a:t>
            </a:fld>
            <a:endParaRPr lang="en-US" altLang="vi-VN"/>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pPr>
              <a:defRPr/>
            </a:pPr>
            <a:fld id="{0730410C-BD93-4A58-A0D8-8491392D1907}" type="datetimeFigureOut">
              <a:rPr lang="en-US" smtClean="0"/>
              <a:pPr>
                <a:defRPr/>
              </a:pPr>
              <a:t>11/14/2016</a:t>
            </a:fld>
            <a:endParaRPr lang="en-US"/>
          </a:p>
        </p:txBody>
      </p:sp>
      <p:sp>
        <p:nvSpPr>
          <p:cNvPr id="29" name="Footer Placeholder 28"/>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D62BD49D-87EB-4A0E-8235-95B9269F3334}" type="slidenum">
              <a:rPr lang="en-US" altLang="vi-VN" smtClean="0"/>
              <a:pPr/>
              <a:t>‹#›</a:t>
            </a:fld>
            <a:endParaRPr lang="en-US" altLang="vi-V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smtClean="0"/>
              <a:t>Click icon to add picture</a:t>
            </a:r>
            <a:endParaRPr kumimoji="0" lang="en-US" dirty="0"/>
          </a:p>
        </p:txBody>
      </p:sp>
      <p:sp>
        <p:nvSpPr>
          <p:cNvPr id="7" name="Date Placeholder 6"/>
          <p:cNvSpPr>
            <a:spLocks noGrp="1"/>
          </p:cNvSpPr>
          <p:nvPr>
            <p:ph type="dt" sz="half" idx="10"/>
          </p:nvPr>
        </p:nvSpPr>
        <p:spPr/>
        <p:txBody>
          <a:bodyPr/>
          <a:lstStyle/>
          <a:p>
            <a:pPr>
              <a:defRPr/>
            </a:pPr>
            <a:fld id="{29329856-2295-44E2-8E63-F98A8031E18F}" type="datetimeFigureOut">
              <a:rPr lang="en-US" smtClean="0"/>
              <a:pPr>
                <a:defRPr/>
              </a:pPr>
              <a:t>11/14/2016</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31" name="Slide Number Placeholder 30"/>
          <p:cNvSpPr>
            <a:spLocks noGrp="1"/>
          </p:cNvSpPr>
          <p:nvPr>
            <p:ph type="sldNum" sz="quarter" idx="12"/>
          </p:nvPr>
        </p:nvSpPr>
        <p:spPr/>
        <p:txBody>
          <a:bodyPr/>
          <a:lstStyle/>
          <a:p>
            <a:fld id="{B2C5D445-2E5C-495A-8023-6D8962EA2F85}" type="slidenum">
              <a:rPr lang="en-US" altLang="vi-VN" smtClean="0"/>
              <a:pPr/>
              <a:t>‹#›</a:t>
            </a:fld>
            <a:endParaRPr lang="en-US" altLang="vi-VN"/>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pPr>
              <a:defRPr/>
            </a:pPr>
            <a:fld id="{33BCD624-EEBD-421F-B3FF-59550DD4A07E}" type="datetimeFigureOut">
              <a:rPr lang="en-US" smtClean="0"/>
              <a:pPr>
                <a:defRPr/>
              </a:pPr>
              <a:t>11/14/2016</a:t>
            </a:fld>
            <a:endParaRPr lang="en-US"/>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pPr>
              <a:defRPr/>
            </a:pPr>
            <a:endParaRPr lang="en-US"/>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0E244568-F5BA-4AE2-A0C0-5D9EC19930C4}" type="slidenum">
              <a:rPr lang="en-US" altLang="vi-VN" smtClean="0"/>
              <a:pPr/>
              <a:t>‹#›</a:t>
            </a:fld>
            <a:endParaRPr lang="en-US" altLang="vi-VN"/>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iming>
    <p:tnLst>
      <p:par>
        <p:cTn id="1" dur="indefinite" restart="never" nodeType="tmRoot"/>
      </p:par>
    </p:tnLst>
  </p:timing>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xml"/><Relationship Id="rId1" Type="http://schemas.openxmlformats.org/officeDocument/2006/relationships/tags" Target="../tags/tag16.xml"/><Relationship Id="rId5" Type="http://schemas.openxmlformats.org/officeDocument/2006/relationships/image" Target="../media/image24.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tags" Target="../tags/tag20.xml"/><Relationship Id="rId7" Type="http://schemas.openxmlformats.org/officeDocument/2006/relationships/image" Target="../media/image26.jpe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25.pn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tags" Target="../tags/tag23.xml"/><Relationship Id="rId7" Type="http://schemas.openxmlformats.org/officeDocument/2006/relationships/image" Target="../media/image26.jpe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25.pn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31.jpeg"/><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0.jpeg"/><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32.jpeg"/><Relationship Id="rId5" Type="http://schemas.openxmlformats.org/officeDocument/2006/relationships/hyperlink" Target="http://4.bp.blogspot.com/_165QFyESY_U/S5HpZPbMHSI/AAAAAAAAAIE/x7O_nA8jJcI/s1600-h/cau-chuong-duong2%5b1%5d.jpg" TargetMode="Externa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36.jpe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tags" Target="../tags/tag30.xml"/><Relationship Id="rId7" Type="http://schemas.openxmlformats.org/officeDocument/2006/relationships/image" Target="../media/image37.jpeg"/><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hyperlink" Target="http://4.bp.blogspot.com/_165QFyESY_U/S6ZDupxVIvI/AAAAAAAAAK4/O3biZ6z8kk8/s1600-h/picture%5b7%5d.jpg" TargetMode="External"/><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tags" Target="../tags/tag42.xml"/><Relationship Id="rId13" Type="http://schemas.openxmlformats.org/officeDocument/2006/relationships/tags" Target="../tags/tag47.xml"/><Relationship Id="rId18" Type="http://schemas.openxmlformats.org/officeDocument/2006/relationships/tags" Target="../tags/tag52.xml"/><Relationship Id="rId26" Type="http://schemas.openxmlformats.org/officeDocument/2006/relationships/tags" Target="../tags/tag60.xml"/><Relationship Id="rId3" Type="http://schemas.openxmlformats.org/officeDocument/2006/relationships/tags" Target="../tags/tag37.xml"/><Relationship Id="rId21" Type="http://schemas.openxmlformats.org/officeDocument/2006/relationships/tags" Target="../tags/tag55.xml"/><Relationship Id="rId7" Type="http://schemas.openxmlformats.org/officeDocument/2006/relationships/tags" Target="../tags/tag41.xml"/><Relationship Id="rId12" Type="http://schemas.openxmlformats.org/officeDocument/2006/relationships/tags" Target="../tags/tag46.xml"/><Relationship Id="rId17" Type="http://schemas.openxmlformats.org/officeDocument/2006/relationships/tags" Target="../tags/tag51.xml"/><Relationship Id="rId25" Type="http://schemas.openxmlformats.org/officeDocument/2006/relationships/tags" Target="../tags/tag59.xml"/><Relationship Id="rId2" Type="http://schemas.openxmlformats.org/officeDocument/2006/relationships/tags" Target="../tags/tag36.xml"/><Relationship Id="rId16" Type="http://schemas.openxmlformats.org/officeDocument/2006/relationships/tags" Target="../tags/tag50.xml"/><Relationship Id="rId20" Type="http://schemas.openxmlformats.org/officeDocument/2006/relationships/tags" Target="../tags/tag54.xml"/><Relationship Id="rId29" Type="http://schemas.openxmlformats.org/officeDocument/2006/relationships/slideLayout" Target="../slideLayouts/slideLayout6.xml"/><Relationship Id="rId1" Type="http://schemas.openxmlformats.org/officeDocument/2006/relationships/tags" Target="../tags/tag35.xml"/><Relationship Id="rId6" Type="http://schemas.openxmlformats.org/officeDocument/2006/relationships/tags" Target="../tags/tag40.xml"/><Relationship Id="rId11" Type="http://schemas.openxmlformats.org/officeDocument/2006/relationships/tags" Target="../tags/tag45.xml"/><Relationship Id="rId24" Type="http://schemas.openxmlformats.org/officeDocument/2006/relationships/tags" Target="../tags/tag58.xml"/><Relationship Id="rId32" Type="http://schemas.openxmlformats.org/officeDocument/2006/relationships/image" Target="../media/image43.emf"/><Relationship Id="rId5" Type="http://schemas.openxmlformats.org/officeDocument/2006/relationships/tags" Target="../tags/tag39.xml"/><Relationship Id="rId15" Type="http://schemas.openxmlformats.org/officeDocument/2006/relationships/tags" Target="../tags/tag49.xml"/><Relationship Id="rId23" Type="http://schemas.openxmlformats.org/officeDocument/2006/relationships/tags" Target="../tags/tag57.xml"/><Relationship Id="rId28" Type="http://schemas.openxmlformats.org/officeDocument/2006/relationships/tags" Target="../tags/tag62.xml"/><Relationship Id="rId10" Type="http://schemas.openxmlformats.org/officeDocument/2006/relationships/tags" Target="../tags/tag44.xml"/><Relationship Id="rId19" Type="http://schemas.openxmlformats.org/officeDocument/2006/relationships/tags" Target="../tags/tag53.xml"/><Relationship Id="rId31" Type="http://schemas.openxmlformats.org/officeDocument/2006/relationships/image" Target="../media/image42.emf"/><Relationship Id="rId4" Type="http://schemas.openxmlformats.org/officeDocument/2006/relationships/tags" Target="../tags/tag38.xml"/><Relationship Id="rId9" Type="http://schemas.openxmlformats.org/officeDocument/2006/relationships/tags" Target="../tags/tag43.xml"/><Relationship Id="rId14" Type="http://schemas.openxmlformats.org/officeDocument/2006/relationships/tags" Target="../tags/tag48.xml"/><Relationship Id="rId22" Type="http://schemas.openxmlformats.org/officeDocument/2006/relationships/tags" Target="../tags/tag56.xml"/><Relationship Id="rId27" Type="http://schemas.openxmlformats.org/officeDocument/2006/relationships/tags" Target="../tags/tag61.xml"/><Relationship Id="rId30"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8" Type="http://schemas.openxmlformats.org/officeDocument/2006/relationships/tags" Target="../tags/tag70.xml"/><Relationship Id="rId13" Type="http://schemas.openxmlformats.org/officeDocument/2006/relationships/tags" Target="../tags/tag75.xml"/><Relationship Id="rId18" Type="http://schemas.openxmlformats.org/officeDocument/2006/relationships/tags" Target="../tags/tag80.xml"/><Relationship Id="rId26" Type="http://schemas.openxmlformats.org/officeDocument/2006/relationships/tags" Target="../tags/tag88.xml"/><Relationship Id="rId3" Type="http://schemas.openxmlformats.org/officeDocument/2006/relationships/tags" Target="../tags/tag65.xml"/><Relationship Id="rId21" Type="http://schemas.openxmlformats.org/officeDocument/2006/relationships/tags" Target="../tags/tag83.xml"/><Relationship Id="rId7" Type="http://schemas.openxmlformats.org/officeDocument/2006/relationships/tags" Target="../tags/tag69.xml"/><Relationship Id="rId12" Type="http://schemas.openxmlformats.org/officeDocument/2006/relationships/tags" Target="../tags/tag74.xml"/><Relationship Id="rId17" Type="http://schemas.openxmlformats.org/officeDocument/2006/relationships/tags" Target="../tags/tag79.xml"/><Relationship Id="rId25" Type="http://schemas.openxmlformats.org/officeDocument/2006/relationships/tags" Target="../tags/tag87.xml"/><Relationship Id="rId2" Type="http://schemas.openxmlformats.org/officeDocument/2006/relationships/tags" Target="../tags/tag64.xml"/><Relationship Id="rId16" Type="http://schemas.openxmlformats.org/officeDocument/2006/relationships/tags" Target="../tags/tag78.xml"/><Relationship Id="rId20" Type="http://schemas.openxmlformats.org/officeDocument/2006/relationships/tags" Target="../tags/tag82.xml"/><Relationship Id="rId29" Type="http://schemas.openxmlformats.org/officeDocument/2006/relationships/slideLayout" Target="../slideLayouts/slideLayout6.xml"/><Relationship Id="rId1" Type="http://schemas.openxmlformats.org/officeDocument/2006/relationships/tags" Target="../tags/tag63.xml"/><Relationship Id="rId6" Type="http://schemas.openxmlformats.org/officeDocument/2006/relationships/tags" Target="../tags/tag68.xml"/><Relationship Id="rId11" Type="http://schemas.openxmlformats.org/officeDocument/2006/relationships/tags" Target="../tags/tag73.xml"/><Relationship Id="rId24" Type="http://schemas.openxmlformats.org/officeDocument/2006/relationships/tags" Target="../tags/tag86.xml"/><Relationship Id="rId32" Type="http://schemas.openxmlformats.org/officeDocument/2006/relationships/image" Target="../media/image43.emf"/><Relationship Id="rId5" Type="http://schemas.openxmlformats.org/officeDocument/2006/relationships/tags" Target="../tags/tag67.xml"/><Relationship Id="rId15" Type="http://schemas.openxmlformats.org/officeDocument/2006/relationships/tags" Target="../tags/tag77.xml"/><Relationship Id="rId23" Type="http://schemas.openxmlformats.org/officeDocument/2006/relationships/tags" Target="../tags/tag85.xml"/><Relationship Id="rId28" Type="http://schemas.openxmlformats.org/officeDocument/2006/relationships/tags" Target="../tags/tag90.xml"/><Relationship Id="rId10" Type="http://schemas.openxmlformats.org/officeDocument/2006/relationships/tags" Target="../tags/tag72.xml"/><Relationship Id="rId19" Type="http://schemas.openxmlformats.org/officeDocument/2006/relationships/tags" Target="../tags/tag81.xml"/><Relationship Id="rId31" Type="http://schemas.openxmlformats.org/officeDocument/2006/relationships/image" Target="../media/image42.emf"/><Relationship Id="rId4" Type="http://schemas.openxmlformats.org/officeDocument/2006/relationships/tags" Target="../tags/tag66.xml"/><Relationship Id="rId9" Type="http://schemas.openxmlformats.org/officeDocument/2006/relationships/tags" Target="../tags/tag71.xml"/><Relationship Id="rId14" Type="http://schemas.openxmlformats.org/officeDocument/2006/relationships/tags" Target="../tags/tag76.xml"/><Relationship Id="rId22" Type="http://schemas.openxmlformats.org/officeDocument/2006/relationships/tags" Target="../tags/tag84.xml"/><Relationship Id="rId27" Type="http://schemas.openxmlformats.org/officeDocument/2006/relationships/tags" Target="../tags/tag89.xml"/><Relationship Id="rId30"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tags" Target="../tags/tag93.xml"/><Relationship Id="rId7" Type="http://schemas.openxmlformats.org/officeDocument/2006/relationships/image" Target="../media/image44.jpeg"/><Relationship Id="rId2" Type="http://schemas.openxmlformats.org/officeDocument/2006/relationships/tags" Target="../tags/tag92.xml"/><Relationship Id="rId1" Type="http://schemas.openxmlformats.org/officeDocument/2006/relationships/tags" Target="../tags/tag91.xml"/><Relationship Id="rId6" Type="http://schemas.openxmlformats.org/officeDocument/2006/relationships/notesSlide" Target="../notesSlides/notesSlide21.xml"/><Relationship Id="rId5" Type="http://schemas.openxmlformats.org/officeDocument/2006/relationships/slideLayout" Target="../slideLayouts/slideLayout2.xml"/><Relationship Id="rId4" Type="http://schemas.openxmlformats.org/officeDocument/2006/relationships/tags" Target="../tags/tag94.xml"/><Relationship Id="rId9" Type="http://schemas.openxmlformats.org/officeDocument/2006/relationships/image" Target="../media/image46.jpeg"/></Relationships>
</file>

<file path=ppt/slides/_rels/slide22.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95.xml"/><Relationship Id="rId6" Type="http://schemas.openxmlformats.org/officeDocument/2006/relationships/image" Target="../media/image47.png"/><Relationship Id="rId5" Type="http://schemas.openxmlformats.org/officeDocument/2006/relationships/notesSlide" Target="../notesSlides/notesSlide22.xml"/><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96.xml"/><Relationship Id="rId4" Type="http://schemas.openxmlformats.org/officeDocument/2006/relationships/image" Target="../media/image5.jpeg"/></Relationships>
</file>

<file path=ppt/slides/_rels/slide24.xml.rels><?xml version="1.0" encoding="UTF-8" standalone="yes"?>
<Relationships xmlns="http://schemas.openxmlformats.org/package/2006/relationships"><Relationship Id="rId3" Type="http://schemas.openxmlformats.org/officeDocument/2006/relationships/video" Target="../media/media3.mp4"/><Relationship Id="rId2" Type="http://schemas.microsoft.com/office/2007/relationships/media" Target="../media/media3.mp4"/><Relationship Id="rId1" Type="http://schemas.openxmlformats.org/officeDocument/2006/relationships/tags" Target="../tags/tag97.xml"/><Relationship Id="rId6" Type="http://schemas.openxmlformats.org/officeDocument/2006/relationships/image" Target="../media/image48.png"/><Relationship Id="rId5" Type="http://schemas.openxmlformats.org/officeDocument/2006/relationships/notesSlide" Target="../notesSlides/notesSlide24.xml"/><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notesSlide" Target="../notesSlides/notesSlide25.xml"/><Relationship Id="rId7" Type="http://schemas.openxmlformats.org/officeDocument/2006/relationships/image" Target="../media/image51.jpeg"/><Relationship Id="rId2" Type="http://schemas.openxmlformats.org/officeDocument/2006/relationships/slideLayout" Target="../slideLayouts/slideLayout2.xml"/><Relationship Id="rId1" Type="http://schemas.openxmlformats.org/officeDocument/2006/relationships/tags" Target="../tags/tag98.xml"/><Relationship Id="rId6" Type="http://schemas.openxmlformats.org/officeDocument/2006/relationships/image" Target="../media/image50.jpeg"/><Relationship Id="rId5" Type="http://schemas.openxmlformats.org/officeDocument/2006/relationships/image" Target="http://thoibaonganhang.vn/stores/news_dataimages/tbnh/032014/17/10/532670f1d9bad-medium20141120023231.5949190.jpg" TargetMode="External"/><Relationship Id="rId4" Type="http://schemas.openxmlformats.org/officeDocument/2006/relationships/image" Target="../media/image49.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56.jpeg"/><Relationship Id="rId2" Type="http://schemas.openxmlformats.org/officeDocument/2006/relationships/slideLayout" Target="../slideLayouts/slideLayout2.xml"/><Relationship Id="rId1" Type="http://schemas.openxmlformats.org/officeDocument/2006/relationships/tags" Target="../tags/tag99.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7.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notesSlide" Target="../notesSlides/notesSlide27.xml"/><Relationship Id="rId7" Type="http://schemas.openxmlformats.org/officeDocument/2006/relationships/image" Target="http://media.thethaovanhoa.vn/2010/09/21/11/59/Anh-7%20(2).jpg" TargetMode="External"/><Relationship Id="rId2" Type="http://schemas.openxmlformats.org/officeDocument/2006/relationships/slideLayout" Target="../slideLayouts/slideLayout2.xml"/><Relationship Id="rId1" Type="http://schemas.openxmlformats.org/officeDocument/2006/relationships/tags" Target="../tags/tag100.xml"/><Relationship Id="rId6" Type="http://schemas.openxmlformats.org/officeDocument/2006/relationships/image" Target="../media/image58.jpeg"/><Relationship Id="rId5" Type="http://schemas.openxmlformats.org/officeDocument/2006/relationships/image" Target="http://www.btlsqsvn.org.vn/Portals/0/News/Di%20tich%20lich%20su%20quan%20su/thanh%20tam/15-10-10-%20cau%20long%20bien%20-%203.jpg" TargetMode="External"/><Relationship Id="rId4" Type="http://schemas.openxmlformats.org/officeDocument/2006/relationships/image" Target="../media/image57.jpeg"/><Relationship Id="rId9" Type="http://schemas.openxmlformats.org/officeDocument/2006/relationships/image" Target="../media/image60.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101.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29.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notesSlide" Target="../notesSlides/notesSlide29.xml"/><Relationship Id="rId7" Type="http://schemas.openxmlformats.org/officeDocument/2006/relationships/image" Target="../media/image66.jpeg"/><Relationship Id="rId2" Type="http://schemas.openxmlformats.org/officeDocument/2006/relationships/slideLayout" Target="../slideLayouts/slideLayout1.xml"/><Relationship Id="rId1" Type="http://schemas.openxmlformats.org/officeDocument/2006/relationships/tags" Target="../tags/tag10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video" Target="../media/media1.mp4"/><Relationship Id="rId7" Type="http://schemas.openxmlformats.org/officeDocument/2006/relationships/image" Target="../media/image5.jpeg"/><Relationship Id="rId2" Type="http://schemas.microsoft.com/office/2007/relationships/media" Target="../media/media1.mp4"/><Relationship Id="rId1" Type="http://schemas.openxmlformats.org/officeDocument/2006/relationships/tags" Target="../tags/tag4.xml"/><Relationship Id="rId6" Type="http://schemas.openxmlformats.org/officeDocument/2006/relationships/image" Target="../media/image4.jpe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tags" Target="../tags/tag104.xml"/><Relationship Id="rId1" Type="http://schemas.openxmlformats.org/officeDocument/2006/relationships/tags" Target="../tags/tag103.xml"/><Relationship Id="rId5" Type="http://schemas.openxmlformats.org/officeDocument/2006/relationships/image" Target="../media/image68.jpe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6.xml"/><Relationship Id="rId1" Type="http://schemas.openxmlformats.org/officeDocument/2006/relationships/tags" Target="../tags/tag105.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6.xml"/><Relationship Id="rId1" Type="http://schemas.openxmlformats.org/officeDocument/2006/relationships/tags" Target="../tags/tag106.xml"/><Relationship Id="rId4" Type="http://schemas.openxmlformats.org/officeDocument/2006/relationships/image" Target="../media/image69.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6.xml"/><Relationship Id="rId1" Type="http://schemas.openxmlformats.org/officeDocument/2006/relationships/tags" Target="../tags/tag107.xml"/><Relationship Id="rId4" Type="http://schemas.openxmlformats.org/officeDocument/2006/relationships/image" Target="../media/image3.jp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6.xml"/><Relationship Id="rId1" Type="http://schemas.openxmlformats.org/officeDocument/2006/relationships/tags" Target="../tags/tag108.xml"/><Relationship Id="rId6" Type="http://schemas.openxmlformats.org/officeDocument/2006/relationships/hyperlink" Target="http://vtv.vn/" TargetMode="External"/><Relationship Id="rId5" Type="http://schemas.openxmlformats.org/officeDocument/2006/relationships/hyperlink" Target="http://clip.vn/" TargetMode="External"/><Relationship Id="rId4" Type="http://schemas.openxmlformats.org/officeDocument/2006/relationships/hyperlink" Target="http://youtube.com/"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png"/><Relationship Id="rId3" Type="http://schemas.openxmlformats.org/officeDocument/2006/relationships/slideLayout" Target="../slideLayouts/slideLayout1.xml"/><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image" Target="../media/image19.png"/><Relationship Id="rId2" Type="http://schemas.openxmlformats.org/officeDocument/2006/relationships/tags" Target="../tags/tag6.xml"/><Relationship Id="rId16" Type="http://schemas.openxmlformats.org/officeDocument/2006/relationships/image" Target="../media/image18.png"/><Relationship Id="rId1" Type="http://schemas.openxmlformats.org/officeDocument/2006/relationships/tags" Target="../tags/tag5.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notesSlide" Target="../notesSlides/notesSlide4.xml"/><Relationship Id="rId9" Type="http://schemas.openxmlformats.org/officeDocument/2006/relationships/image" Target="../media/image11.png"/><Relationship Id="rId1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7.xml.rels><?xml version="1.0" encoding="UTF-8" standalone="yes"?>
<Relationships xmlns="http://schemas.openxmlformats.org/package/2006/relationships"><Relationship Id="rId3" Type="http://schemas.openxmlformats.org/officeDocument/2006/relationships/tags" Target="../tags/tag11.xml"/><Relationship Id="rId7" Type="http://schemas.openxmlformats.org/officeDocument/2006/relationships/image" Target="../media/image22.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21.jpeg"/><Relationship Id="rId5" Type="http://schemas.openxmlformats.org/officeDocument/2006/relationships/notesSlide" Target="../notesSlides/notesSlide7.xml"/><Relationship Id="rId4"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xml"/><Relationship Id="rId1" Type="http://schemas.openxmlformats.org/officeDocument/2006/relationships/tags" Target="../tags/tag12.xml"/><Relationship Id="rId5" Type="http://schemas.openxmlformats.org/officeDocument/2006/relationships/image" Target="../media/image2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xml"/><Relationship Id="rId1" Type="http://schemas.openxmlformats.org/officeDocument/2006/relationships/tags" Target="../tags/tag14.xml"/><Relationship Id="rId5" Type="http://schemas.openxmlformats.org/officeDocument/2006/relationships/image" Target="../media/image2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Subtitle 2"/>
          <p:cNvSpPr>
            <a:spLocks noGrp="1"/>
          </p:cNvSpPr>
          <p:nvPr>
            <p:ph type="subTitle" idx="1"/>
          </p:nvPr>
        </p:nvSpPr>
        <p:spPr>
          <a:xfrm>
            <a:off x="685800" y="26988"/>
            <a:ext cx="7848600" cy="1192212"/>
          </a:xfrm>
        </p:spPr>
        <p:txBody>
          <a:bodyPr>
            <a:normAutofit/>
          </a:bodyPr>
          <a:lstStyle/>
          <a:p>
            <a:r>
              <a:rPr lang="en-US" altLang="vi-VN" sz="2000" b="1" smtClean="0">
                <a:solidFill>
                  <a:srgbClr val="C00000"/>
                </a:solidFill>
                <a:latin typeface="Arial" panose="020B0604020202020204" pitchFamily="34" charset="0"/>
                <a:cs typeface="Arial" panose="020B0604020202020204" pitchFamily="34" charset="0"/>
              </a:rPr>
              <a:t>BỘ GIÁO DỤC VÀ ĐÀO TẠO QUỸ LAWRENCE S.TING</a:t>
            </a:r>
          </a:p>
          <a:p>
            <a:r>
              <a:rPr lang="en-US" altLang="vi-VN" sz="2000" b="1" smtClean="0">
                <a:solidFill>
                  <a:srgbClr val="C00000"/>
                </a:solidFill>
                <a:latin typeface="Arial" panose="020B0604020202020204" pitchFamily="34" charset="0"/>
                <a:cs typeface="Arial" panose="020B0604020202020204" pitchFamily="34" charset="0"/>
              </a:rPr>
              <a:t>Cuộc thi quốc gia thiết kế bài giảng E - learning lần thứ 4</a:t>
            </a:r>
          </a:p>
          <a:p>
            <a:r>
              <a:rPr lang="en-US" altLang="vi-VN" sz="2000" b="1" smtClean="0">
                <a:solidFill>
                  <a:srgbClr val="C00000"/>
                </a:solidFill>
                <a:latin typeface="Arial" panose="020B0604020202020204" pitchFamily="34" charset="0"/>
                <a:cs typeface="Arial" panose="020B0604020202020204" pitchFamily="34" charset="0"/>
              </a:rPr>
              <a:t>                                                      --------</a:t>
            </a:r>
          </a:p>
        </p:txBody>
      </p:sp>
      <p:sp>
        <p:nvSpPr>
          <p:cNvPr id="2051" name="TextBox 3"/>
          <p:cNvSpPr txBox="1">
            <a:spLocks noChangeArrowheads="1"/>
          </p:cNvSpPr>
          <p:nvPr/>
        </p:nvSpPr>
        <p:spPr bwMode="auto">
          <a:xfrm>
            <a:off x="381000" y="1524000"/>
            <a:ext cx="6248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vi-VN"/>
              <a:t>Tiêu </a:t>
            </a:r>
            <a:r>
              <a:rPr lang="vi-VN" altLang="vi-VN"/>
              <a:t>đê</a:t>
            </a:r>
            <a:r>
              <a:rPr lang="en-US" altLang="vi-VN"/>
              <a:t> bài dự thi: </a:t>
            </a:r>
            <a:r>
              <a:rPr lang="en-US" altLang="vi-VN">
                <a:solidFill>
                  <a:srgbClr val="0000FF"/>
                </a:solidFill>
              </a:rPr>
              <a:t>Cầu Long Biên</a:t>
            </a:r>
          </a:p>
        </p:txBody>
      </p:sp>
      <p:sp>
        <p:nvSpPr>
          <p:cNvPr id="2052" name="TextBox 4"/>
          <p:cNvSpPr txBox="1">
            <a:spLocks noChangeArrowheads="1"/>
          </p:cNvSpPr>
          <p:nvPr/>
        </p:nvSpPr>
        <p:spPr bwMode="auto">
          <a:xfrm>
            <a:off x="414338" y="2057400"/>
            <a:ext cx="6248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vi-VN"/>
              <a:t>Chủ </a:t>
            </a:r>
            <a:r>
              <a:rPr lang="vi-VN" altLang="vi-VN"/>
              <a:t>đề</a:t>
            </a:r>
            <a:r>
              <a:rPr lang="en-US" altLang="vi-VN"/>
              <a:t>: </a:t>
            </a:r>
            <a:r>
              <a:rPr lang="en-US" altLang="vi-VN">
                <a:solidFill>
                  <a:srgbClr val="0000FF"/>
                </a:solidFill>
              </a:rPr>
              <a:t>Dự </a:t>
            </a:r>
            <a:r>
              <a:rPr lang="vi-VN" altLang="vi-VN">
                <a:solidFill>
                  <a:srgbClr val="0000FF"/>
                </a:solidFill>
              </a:rPr>
              <a:t>địa</a:t>
            </a:r>
            <a:r>
              <a:rPr lang="en-US" altLang="vi-VN">
                <a:solidFill>
                  <a:srgbClr val="0000FF"/>
                </a:solidFill>
              </a:rPr>
              <a:t> chí Việt Nam</a:t>
            </a:r>
          </a:p>
        </p:txBody>
      </p:sp>
      <p:sp>
        <p:nvSpPr>
          <p:cNvPr id="2053" name="TextBox 5"/>
          <p:cNvSpPr txBox="1">
            <a:spLocks noChangeArrowheads="1"/>
          </p:cNvSpPr>
          <p:nvPr/>
        </p:nvSpPr>
        <p:spPr bwMode="auto">
          <a:xfrm>
            <a:off x="381000" y="2667000"/>
            <a:ext cx="6248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vi-VN"/>
              <a:t>Thông tin tác giả: </a:t>
            </a:r>
            <a:r>
              <a:rPr lang="en-US" altLang="vi-VN">
                <a:solidFill>
                  <a:srgbClr val="0000FF"/>
                </a:solidFill>
              </a:rPr>
              <a:t>Giáo viên Chu Thị Trúc, Đinh Thị Huế</a:t>
            </a:r>
          </a:p>
        </p:txBody>
      </p:sp>
      <p:sp>
        <p:nvSpPr>
          <p:cNvPr id="2054" name="TextBox 6"/>
          <p:cNvSpPr txBox="1">
            <a:spLocks noChangeArrowheads="1"/>
          </p:cNvSpPr>
          <p:nvPr/>
        </p:nvSpPr>
        <p:spPr bwMode="auto">
          <a:xfrm>
            <a:off x="381000" y="3276600"/>
            <a:ext cx="6248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vi-VN"/>
              <a:t>Email: </a:t>
            </a:r>
            <a:r>
              <a:rPr lang="en-US" altLang="vi-VN">
                <a:solidFill>
                  <a:srgbClr val="0000FF"/>
                </a:solidFill>
              </a:rPr>
              <a:t>nguyenthuongthu72@gmail.com</a:t>
            </a:r>
          </a:p>
        </p:txBody>
      </p:sp>
      <p:sp>
        <p:nvSpPr>
          <p:cNvPr id="2055" name="TextBox 7"/>
          <p:cNvSpPr txBox="1">
            <a:spLocks noChangeArrowheads="1"/>
          </p:cNvSpPr>
          <p:nvPr/>
        </p:nvSpPr>
        <p:spPr bwMode="auto">
          <a:xfrm>
            <a:off x="414338" y="3962400"/>
            <a:ext cx="6248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vi-VN"/>
              <a:t>Điện thoại: </a:t>
            </a:r>
            <a:r>
              <a:rPr lang="en-US" altLang="vi-VN" smtClean="0">
                <a:solidFill>
                  <a:srgbClr val="0000FF"/>
                </a:solidFill>
              </a:rPr>
              <a:t>0923358568; 0984871346</a:t>
            </a:r>
            <a:endParaRPr lang="en-US" altLang="vi-VN">
              <a:solidFill>
                <a:srgbClr val="0000FF"/>
              </a:solidFill>
            </a:endParaRPr>
          </a:p>
        </p:txBody>
      </p:sp>
      <p:sp>
        <p:nvSpPr>
          <p:cNvPr id="2056" name="TextBox 8"/>
          <p:cNvSpPr txBox="1">
            <a:spLocks noChangeArrowheads="1"/>
          </p:cNvSpPr>
          <p:nvPr/>
        </p:nvSpPr>
        <p:spPr bwMode="auto">
          <a:xfrm>
            <a:off x="414338" y="4419600"/>
            <a:ext cx="6248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vi-VN"/>
              <a:t>Đ</a:t>
            </a:r>
            <a:r>
              <a:rPr lang="vi-VN" altLang="vi-VN"/>
              <a:t>ơ</a:t>
            </a:r>
            <a:r>
              <a:rPr lang="en-US" altLang="vi-VN"/>
              <a:t>n vị công tác: </a:t>
            </a:r>
            <a:r>
              <a:rPr lang="en-US" altLang="vi-VN">
                <a:solidFill>
                  <a:srgbClr val="0000FF"/>
                </a:solidFill>
              </a:rPr>
              <a:t>Tr</a:t>
            </a:r>
            <a:r>
              <a:rPr lang="vi-VN" altLang="vi-VN">
                <a:solidFill>
                  <a:srgbClr val="0000FF"/>
                </a:solidFill>
              </a:rPr>
              <a:t>ường</a:t>
            </a:r>
            <a:r>
              <a:rPr lang="en-US" altLang="vi-VN">
                <a:solidFill>
                  <a:srgbClr val="0000FF"/>
                </a:solidFill>
              </a:rPr>
              <a:t> THCS Việt H</a:t>
            </a:r>
            <a:r>
              <a:rPr lang="vi-VN" altLang="vi-VN">
                <a:solidFill>
                  <a:srgbClr val="0000FF"/>
                </a:solidFill>
              </a:rPr>
              <a:t>ư</a:t>
            </a:r>
            <a:r>
              <a:rPr lang="en-US" altLang="vi-VN">
                <a:solidFill>
                  <a:srgbClr val="0000FF"/>
                </a:solidFill>
              </a:rPr>
              <a:t>ng</a:t>
            </a:r>
          </a:p>
        </p:txBody>
      </p:sp>
      <p:sp>
        <p:nvSpPr>
          <p:cNvPr id="2057" name="TextBox 9"/>
          <p:cNvSpPr txBox="1">
            <a:spLocks noChangeArrowheads="1"/>
          </p:cNvSpPr>
          <p:nvPr/>
        </p:nvSpPr>
        <p:spPr bwMode="auto">
          <a:xfrm>
            <a:off x="387350" y="4819650"/>
            <a:ext cx="6248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vi-VN"/>
              <a:t>Địa chỉ: </a:t>
            </a:r>
            <a:r>
              <a:rPr lang="en-US" altLang="vi-VN">
                <a:solidFill>
                  <a:srgbClr val="0000FF"/>
                </a:solidFill>
              </a:rPr>
              <a:t>Tổ 04 - Việt H</a:t>
            </a:r>
            <a:r>
              <a:rPr lang="vi-VN" altLang="vi-VN">
                <a:solidFill>
                  <a:srgbClr val="0000FF"/>
                </a:solidFill>
              </a:rPr>
              <a:t>ư</a:t>
            </a:r>
            <a:r>
              <a:rPr lang="en-US" altLang="vi-VN">
                <a:solidFill>
                  <a:srgbClr val="0000FF"/>
                </a:solidFill>
              </a:rPr>
              <a:t>ng - Long Biên - Hà Nội</a:t>
            </a:r>
          </a:p>
        </p:txBody>
      </p:sp>
      <p:sp>
        <p:nvSpPr>
          <p:cNvPr id="2058" name="TextBox 10"/>
          <p:cNvSpPr txBox="1">
            <a:spLocks noChangeArrowheads="1"/>
          </p:cNvSpPr>
          <p:nvPr/>
        </p:nvSpPr>
        <p:spPr bwMode="auto">
          <a:xfrm>
            <a:off x="430213" y="5257800"/>
            <a:ext cx="6248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vi-VN"/>
              <a:t>Giấy phép bài dự thi: </a:t>
            </a:r>
            <a:r>
              <a:rPr lang="en-US" altLang="vi-VN" smtClean="0"/>
              <a:t>CC-BY</a:t>
            </a:r>
            <a:endParaRPr lang="en-US" altLang="vi-VN"/>
          </a:p>
        </p:txBody>
      </p:sp>
      <p:sp>
        <p:nvSpPr>
          <p:cNvPr id="2059" name="TextBox 11"/>
          <p:cNvSpPr txBox="1">
            <a:spLocks noChangeArrowheads="1"/>
          </p:cNvSpPr>
          <p:nvPr/>
        </p:nvSpPr>
        <p:spPr bwMode="auto">
          <a:xfrm>
            <a:off x="2590800" y="5715000"/>
            <a:ext cx="6248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vi-VN"/>
              <a:t>Tháng 10/2016</a:t>
            </a:r>
          </a:p>
        </p:txBody>
      </p:sp>
    </p:spTree>
    <p:custDataLst>
      <p:tags r:id="rId1"/>
    </p:custData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6" name="TextBox 1"/>
          <p:cNvSpPr txBox="1">
            <a:spLocks noChangeArrowheads="1"/>
          </p:cNvSpPr>
          <p:nvPr/>
        </p:nvSpPr>
        <p:spPr bwMode="auto">
          <a:xfrm>
            <a:off x="-1143000" y="-25400"/>
            <a:ext cx="43434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vi-VN" sz="2800" b="1">
                <a:solidFill>
                  <a:srgbClr val="C00000"/>
                </a:solidFill>
                <a:latin typeface="Times New Roman" panose="02020603050405020304" pitchFamily="18" charset="0"/>
                <a:cs typeface="Times New Roman" panose="02020603050405020304" pitchFamily="18" charset="0"/>
              </a:rPr>
              <a:t>Sông ngòi</a:t>
            </a:r>
          </a:p>
        </p:txBody>
      </p:sp>
      <p:pic>
        <p:nvPicPr>
          <p:cNvPr id="11267" name="Picture 2" descr="C:\Users\Asus\Desktop\long bien\s Hong và s Da.JPG"/>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0" y="457200"/>
            <a:ext cx="9144000"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Freeform 13"/>
          <p:cNvSpPr/>
          <p:nvPr/>
        </p:nvSpPr>
        <p:spPr>
          <a:xfrm>
            <a:off x="2398713" y="1903413"/>
            <a:ext cx="3149600" cy="2878137"/>
          </a:xfrm>
          <a:custGeom>
            <a:avLst/>
            <a:gdLst>
              <a:gd name="connsiteX0" fmla="*/ 0 w 3149515"/>
              <a:gd name="connsiteY0" fmla="*/ 0 h 2878111"/>
              <a:gd name="connsiteX1" fmla="*/ 74951 w 3149515"/>
              <a:gd name="connsiteY1" fmla="*/ 74951 h 2878111"/>
              <a:gd name="connsiteX2" fmla="*/ 89941 w 3149515"/>
              <a:gd name="connsiteY2" fmla="*/ 119921 h 2878111"/>
              <a:gd name="connsiteX3" fmla="*/ 149902 w 3149515"/>
              <a:gd name="connsiteY3" fmla="*/ 179882 h 2878111"/>
              <a:gd name="connsiteX4" fmla="*/ 179882 w 3149515"/>
              <a:gd name="connsiteY4" fmla="*/ 224852 h 2878111"/>
              <a:gd name="connsiteX5" fmla="*/ 269823 w 3149515"/>
              <a:gd name="connsiteY5" fmla="*/ 284813 h 2878111"/>
              <a:gd name="connsiteX6" fmla="*/ 314794 w 3149515"/>
              <a:gd name="connsiteY6" fmla="*/ 314793 h 2878111"/>
              <a:gd name="connsiteX7" fmla="*/ 344774 w 3149515"/>
              <a:gd name="connsiteY7" fmla="*/ 344774 h 2878111"/>
              <a:gd name="connsiteX8" fmla="*/ 389744 w 3149515"/>
              <a:gd name="connsiteY8" fmla="*/ 359764 h 2878111"/>
              <a:gd name="connsiteX9" fmla="*/ 419725 w 3149515"/>
              <a:gd name="connsiteY9" fmla="*/ 389744 h 2878111"/>
              <a:gd name="connsiteX10" fmla="*/ 464695 w 3149515"/>
              <a:gd name="connsiteY10" fmla="*/ 419724 h 2878111"/>
              <a:gd name="connsiteX11" fmla="*/ 554636 w 3149515"/>
              <a:gd name="connsiteY11" fmla="*/ 554636 h 2878111"/>
              <a:gd name="connsiteX12" fmla="*/ 584617 w 3149515"/>
              <a:gd name="connsiteY12" fmla="*/ 599606 h 2878111"/>
              <a:gd name="connsiteX13" fmla="*/ 674558 w 3149515"/>
              <a:gd name="connsiteY13" fmla="*/ 674557 h 2878111"/>
              <a:gd name="connsiteX14" fmla="*/ 764499 w 3149515"/>
              <a:gd name="connsiteY14" fmla="*/ 734518 h 2878111"/>
              <a:gd name="connsiteX15" fmla="*/ 809469 w 3149515"/>
              <a:gd name="connsiteY15" fmla="*/ 764498 h 2878111"/>
              <a:gd name="connsiteX16" fmla="*/ 884420 w 3149515"/>
              <a:gd name="connsiteY16" fmla="*/ 824459 h 2878111"/>
              <a:gd name="connsiteX17" fmla="*/ 929390 w 3149515"/>
              <a:gd name="connsiteY17" fmla="*/ 869429 h 2878111"/>
              <a:gd name="connsiteX18" fmla="*/ 944381 w 3149515"/>
              <a:gd name="connsiteY18" fmla="*/ 914400 h 2878111"/>
              <a:gd name="connsiteX19" fmla="*/ 1034322 w 3149515"/>
              <a:gd name="connsiteY19" fmla="*/ 1019331 h 2878111"/>
              <a:gd name="connsiteX20" fmla="*/ 1079292 w 3149515"/>
              <a:gd name="connsiteY20" fmla="*/ 1049311 h 2878111"/>
              <a:gd name="connsiteX21" fmla="*/ 1139253 w 3149515"/>
              <a:gd name="connsiteY21" fmla="*/ 1064301 h 2878111"/>
              <a:gd name="connsiteX22" fmla="*/ 1169233 w 3149515"/>
              <a:gd name="connsiteY22" fmla="*/ 1094282 h 2878111"/>
              <a:gd name="connsiteX23" fmla="*/ 1274164 w 3149515"/>
              <a:gd name="connsiteY23" fmla="*/ 1214203 h 2878111"/>
              <a:gd name="connsiteX24" fmla="*/ 1364105 w 3149515"/>
              <a:gd name="connsiteY24" fmla="*/ 1274164 h 2878111"/>
              <a:gd name="connsiteX25" fmla="*/ 1409076 w 3149515"/>
              <a:gd name="connsiteY25" fmla="*/ 1304144 h 2878111"/>
              <a:gd name="connsiteX26" fmla="*/ 1484026 w 3149515"/>
              <a:gd name="connsiteY26" fmla="*/ 1394085 h 2878111"/>
              <a:gd name="connsiteX27" fmla="*/ 1528997 w 3149515"/>
              <a:gd name="connsiteY27" fmla="*/ 1439056 h 2878111"/>
              <a:gd name="connsiteX28" fmla="*/ 1588958 w 3149515"/>
              <a:gd name="connsiteY28" fmla="*/ 1558977 h 2878111"/>
              <a:gd name="connsiteX29" fmla="*/ 1618938 w 3149515"/>
              <a:gd name="connsiteY29" fmla="*/ 1603947 h 2878111"/>
              <a:gd name="connsiteX30" fmla="*/ 1693889 w 3149515"/>
              <a:gd name="connsiteY30" fmla="*/ 1663908 h 2878111"/>
              <a:gd name="connsiteX31" fmla="*/ 1723869 w 3149515"/>
              <a:gd name="connsiteY31" fmla="*/ 1708879 h 2878111"/>
              <a:gd name="connsiteX32" fmla="*/ 1813810 w 3149515"/>
              <a:gd name="connsiteY32" fmla="*/ 1798819 h 2878111"/>
              <a:gd name="connsiteX33" fmla="*/ 1843790 w 3149515"/>
              <a:gd name="connsiteY33" fmla="*/ 1828800 h 2878111"/>
              <a:gd name="connsiteX34" fmla="*/ 1873771 w 3149515"/>
              <a:gd name="connsiteY34" fmla="*/ 1858780 h 2878111"/>
              <a:gd name="connsiteX35" fmla="*/ 1948722 w 3149515"/>
              <a:gd name="connsiteY35" fmla="*/ 1948721 h 2878111"/>
              <a:gd name="connsiteX36" fmla="*/ 1963712 w 3149515"/>
              <a:gd name="connsiteY36" fmla="*/ 1993692 h 2878111"/>
              <a:gd name="connsiteX37" fmla="*/ 2053653 w 3149515"/>
              <a:gd name="connsiteY37" fmla="*/ 1963711 h 2878111"/>
              <a:gd name="connsiteX38" fmla="*/ 2068643 w 3149515"/>
              <a:gd name="connsiteY38" fmla="*/ 2008682 h 2878111"/>
              <a:gd name="connsiteX39" fmla="*/ 2083633 w 3149515"/>
              <a:gd name="connsiteY39" fmla="*/ 2083633 h 2878111"/>
              <a:gd name="connsiteX40" fmla="*/ 2173574 w 3149515"/>
              <a:gd name="connsiteY40" fmla="*/ 2113613 h 2878111"/>
              <a:gd name="connsiteX41" fmla="*/ 2293495 w 3149515"/>
              <a:gd name="connsiteY41" fmla="*/ 2098623 h 2878111"/>
              <a:gd name="connsiteX42" fmla="*/ 2353456 w 3149515"/>
              <a:gd name="connsiteY42" fmla="*/ 2158583 h 2878111"/>
              <a:gd name="connsiteX43" fmla="*/ 2398426 w 3149515"/>
              <a:gd name="connsiteY43" fmla="*/ 2263515 h 2878111"/>
              <a:gd name="connsiteX44" fmla="*/ 2548328 w 3149515"/>
              <a:gd name="connsiteY44" fmla="*/ 2293495 h 2878111"/>
              <a:gd name="connsiteX45" fmla="*/ 2593299 w 3149515"/>
              <a:gd name="connsiteY45" fmla="*/ 2323475 h 2878111"/>
              <a:gd name="connsiteX46" fmla="*/ 2773181 w 3149515"/>
              <a:gd name="connsiteY46" fmla="*/ 2353456 h 2878111"/>
              <a:gd name="connsiteX47" fmla="*/ 2818151 w 3149515"/>
              <a:gd name="connsiteY47" fmla="*/ 2368446 h 2878111"/>
              <a:gd name="connsiteX48" fmla="*/ 2863122 w 3149515"/>
              <a:gd name="connsiteY48" fmla="*/ 2398426 h 2878111"/>
              <a:gd name="connsiteX49" fmla="*/ 2953063 w 3149515"/>
              <a:gd name="connsiteY49" fmla="*/ 2428406 h 2878111"/>
              <a:gd name="connsiteX50" fmla="*/ 2998033 w 3149515"/>
              <a:gd name="connsiteY50" fmla="*/ 2443397 h 2878111"/>
              <a:gd name="connsiteX51" fmla="*/ 3043004 w 3149515"/>
              <a:gd name="connsiteY51" fmla="*/ 2458387 h 2878111"/>
              <a:gd name="connsiteX52" fmla="*/ 3072984 w 3149515"/>
              <a:gd name="connsiteY52" fmla="*/ 2503357 h 2878111"/>
              <a:gd name="connsiteX53" fmla="*/ 3102964 w 3149515"/>
              <a:gd name="connsiteY53" fmla="*/ 2698229 h 2878111"/>
              <a:gd name="connsiteX54" fmla="*/ 3132944 w 3149515"/>
              <a:gd name="connsiteY54" fmla="*/ 2818151 h 2878111"/>
              <a:gd name="connsiteX55" fmla="*/ 3147935 w 3149515"/>
              <a:gd name="connsiteY55" fmla="*/ 2878111 h 2878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149515" h="2878111">
                <a:moveTo>
                  <a:pt x="0" y="0"/>
                </a:moveTo>
                <a:cubicBezTo>
                  <a:pt x="44972" y="29981"/>
                  <a:pt x="49967" y="24982"/>
                  <a:pt x="74951" y="74951"/>
                </a:cubicBezTo>
                <a:cubicBezTo>
                  <a:pt x="82017" y="89084"/>
                  <a:pt x="80757" y="107063"/>
                  <a:pt x="89941" y="119921"/>
                </a:cubicBezTo>
                <a:cubicBezTo>
                  <a:pt x="106370" y="142922"/>
                  <a:pt x="134223" y="156363"/>
                  <a:pt x="149902" y="179882"/>
                </a:cubicBezTo>
                <a:cubicBezTo>
                  <a:pt x="159895" y="194872"/>
                  <a:pt x="166324" y="212989"/>
                  <a:pt x="179882" y="224852"/>
                </a:cubicBezTo>
                <a:cubicBezTo>
                  <a:pt x="206999" y="248579"/>
                  <a:pt x="239843" y="264826"/>
                  <a:pt x="269823" y="284813"/>
                </a:cubicBezTo>
                <a:cubicBezTo>
                  <a:pt x="284813" y="294806"/>
                  <a:pt x="302055" y="302054"/>
                  <a:pt x="314794" y="314793"/>
                </a:cubicBezTo>
                <a:cubicBezTo>
                  <a:pt x="324787" y="324787"/>
                  <a:pt x="332655" y="337503"/>
                  <a:pt x="344774" y="344774"/>
                </a:cubicBezTo>
                <a:cubicBezTo>
                  <a:pt x="358323" y="352904"/>
                  <a:pt x="374754" y="354767"/>
                  <a:pt x="389744" y="359764"/>
                </a:cubicBezTo>
                <a:cubicBezTo>
                  <a:pt x="399738" y="369757"/>
                  <a:pt x="408689" y="380915"/>
                  <a:pt x="419725" y="389744"/>
                </a:cubicBezTo>
                <a:cubicBezTo>
                  <a:pt x="433793" y="400998"/>
                  <a:pt x="452832" y="406166"/>
                  <a:pt x="464695" y="419724"/>
                </a:cubicBezTo>
                <a:cubicBezTo>
                  <a:pt x="464707" y="419737"/>
                  <a:pt x="539641" y="532143"/>
                  <a:pt x="554636" y="554636"/>
                </a:cubicBezTo>
                <a:cubicBezTo>
                  <a:pt x="564629" y="569626"/>
                  <a:pt x="569627" y="589612"/>
                  <a:pt x="584617" y="599606"/>
                </a:cubicBezTo>
                <a:cubicBezTo>
                  <a:pt x="745330" y="706751"/>
                  <a:pt x="501409" y="539886"/>
                  <a:pt x="674558" y="674557"/>
                </a:cubicBezTo>
                <a:cubicBezTo>
                  <a:pt x="703000" y="696678"/>
                  <a:pt x="734519" y="714531"/>
                  <a:pt x="764499" y="734518"/>
                </a:cubicBezTo>
                <a:cubicBezTo>
                  <a:pt x="779489" y="744511"/>
                  <a:pt x="796730" y="751759"/>
                  <a:pt x="809469" y="764498"/>
                </a:cubicBezTo>
                <a:cubicBezTo>
                  <a:pt x="896681" y="851713"/>
                  <a:pt x="770972" y="729920"/>
                  <a:pt x="884420" y="824459"/>
                </a:cubicBezTo>
                <a:cubicBezTo>
                  <a:pt x="900706" y="838030"/>
                  <a:pt x="914400" y="854439"/>
                  <a:pt x="929390" y="869429"/>
                </a:cubicBezTo>
                <a:cubicBezTo>
                  <a:pt x="934387" y="884419"/>
                  <a:pt x="937314" y="900267"/>
                  <a:pt x="944381" y="914400"/>
                </a:cubicBezTo>
                <a:cubicBezTo>
                  <a:pt x="961334" y="948306"/>
                  <a:pt x="1006660" y="1000890"/>
                  <a:pt x="1034322" y="1019331"/>
                </a:cubicBezTo>
                <a:cubicBezTo>
                  <a:pt x="1049312" y="1029324"/>
                  <a:pt x="1062733" y="1042214"/>
                  <a:pt x="1079292" y="1049311"/>
                </a:cubicBezTo>
                <a:cubicBezTo>
                  <a:pt x="1098228" y="1057427"/>
                  <a:pt x="1119266" y="1059304"/>
                  <a:pt x="1139253" y="1064301"/>
                </a:cubicBezTo>
                <a:cubicBezTo>
                  <a:pt x="1149246" y="1074295"/>
                  <a:pt x="1160404" y="1083246"/>
                  <a:pt x="1169233" y="1094282"/>
                </a:cubicBezTo>
                <a:cubicBezTo>
                  <a:pt x="1214509" y="1150877"/>
                  <a:pt x="1194913" y="1161369"/>
                  <a:pt x="1274164" y="1214203"/>
                </a:cubicBezTo>
                <a:lnTo>
                  <a:pt x="1364105" y="1274164"/>
                </a:lnTo>
                <a:cubicBezTo>
                  <a:pt x="1379095" y="1284157"/>
                  <a:pt x="1396337" y="1291405"/>
                  <a:pt x="1409076" y="1304144"/>
                </a:cubicBezTo>
                <a:cubicBezTo>
                  <a:pt x="1540467" y="1435538"/>
                  <a:pt x="1379670" y="1268857"/>
                  <a:pt x="1484026" y="1394085"/>
                </a:cubicBezTo>
                <a:cubicBezTo>
                  <a:pt x="1497598" y="1410371"/>
                  <a:pt x="1514007" y="1424066"/>
                  <a:pt x="1528997" y="1439056"/>
                </a:cubicBezTo>
                <a:cubicBezTo>
                  <a:pt x="1580162" y="1592552"/>
                  <a:pt x="1529155" y="1484225"/>
                  <a:pt x="1588958" y="1558977"/>
                </a:cubicBezTo>
                <a:cubicBezTo>
                  <a:pt x="1600212" y="1573045"/>
                  <a:pt x="1606199" y="1591208"/>
                  <a:pt x="1618938" y="1603947"/>
                </a:cubicBezTo>
                <a:cubicBezTo>
                  <a:pt x="1696842" y="1681852"/>
                  <a:pt x="1634558" y="1589744"/>
                  <a:pt x="1693889" y="1663908"/>
                </a:cubicBezTo>
                <a:cubicBezTo>
                  <a:pt x="1705144" y="1677976"/>
                  <a:pt x="1711900" y="1695414"/>
                  <a:pt x="1723869" y="1708879"/>
                </a:cubicBezTo>
                <a:cubicBezTo>
                  <a:pt x="1752037" y="1740568"/>
                  <a:pt x="1783830" y="1768839"/>
                  <a:pt x="1813810" y="1798819"/>
                </a:cubicBezTo>
                <a:lnTo>
                  <a:pt x="1843790" y="1828800"/>
                </a:lnTo>
                <a:cubicBezTo>
                  <a:pt x="1853784" y="1838794"/>
                  <a:pt x="1865291" y="1847474"/>
                  <a:pt x="1873771" y="1858780"/>
                </a:cubicBezTo>
                <a:cubicBezTo>
                  <a:pt x="1927221" y="1930047"/>
                  <a:pt x="1901075" y="1901075"/>
                  <a:pt x="1948722" y="1948721"/>
                </a:cubicBezTo>
                <a:cubicBezTo>
                  <a:pt x="1953719" y="1963711"/>
                  <a:pt x="1948070" y="1991457"/>
                  <a:pt x="1963712" y="1993692"/>
                </a:cubicBezTo>
                <a:cubicBezTo>
                  <a:pt x="1994997" y="1998161"/>
                  <a:pt x="2053653" y="1963711"/>
                  <a:pt x="2053653" y="1963711"/>
                </a:cubicBezTo>
                <a:cubicBezTo>
                  <a:pt x="2058650" y="1978701"/>
                  <a:pt x="2064811" y="1993353"/>
                  <a:pt x="2068643" y="2008682"/>
                </a:cubicBezTo>
                <a:cubicBezTo>
                  <a:pt x="2074822" y="2033400"/>
                  <a:pt x="2065617" y="2065617"/>
                  <a:pt x="2083633" y="2083633"/>
                </a:cubicBezTo>
                <a:cubicBezTo>
                  <a:pt x="2105979" y="2105979"/>
                  <a:pt x="2173574" y="2113613"/>
                  <a:pt x="2173574" y="2113613"/>
                </a:cubicBezTo>
                <a:cubicBezTo>
                  <a:pt x="2213548" y="2108616"/>
                  <a:pt x="2253210" y="2098623"/>
                  <a:pt x="2293495" y="2098623"/>
                </a:cubicBezTo>
                <a:cubicBezTo>
                  <a:pt x="2343463" y="2098623"/>
                  <a:pt x="2343463" y="2118609"/>
                  <a:pt x="2353456" y="2158583"/>
                </a:cubicBezTo>
                <a:cubicBezTo>
                  <a:pt x="2366262" y="2209806"/>
                  <a:pt x="2353179" y="2236367"/>
                  <a:pt x="2398426" y="2263515"/>
                </a:cubicBezTo>
                <a:cubicBezTo>
                  <a:pt x="2431129" y="2283137"/>
                  <a:pt x="2530137" y="2290896"/>
                  <a:pt x="2548328" y="2293495"/>
                </a:cubicBezTo>
                <a:cubicBezTo>
                  <a:pt x="2563318" y="2303488"/>
                  <a:pt x="2577185" y="2315418"/>
                  <a:pt x="2593299" y="2323475"/>
                </a:cubicBezTo>
                <a:cubicBezTo>
                  <a:pt x="2643525" y="2348588"/>
                  <a:pt x="2730435" y="2348706"/>
                  <a:pt x="2773181" y="2353456"/>
                </a:cubicBezTo>
                <a:cubicBezTo>
                  <a:pt x="2788171" y="2358453"/>
                  <a:pt x="2804018" y="2361380"/>
                  <a:pt x="2818151" y="2368446"/>
                </a:cubicBezTo>
                <a:cubicBezTo>
                  <a:pt x="2834265" y="2376503"/>
                  <a:pt x="2846659" y="2391109"/>
                  <a:pt x="2863122" y="2398426"/>
                </a:cubicBezTo>
                <a:cubicBezTo>
                  <a:pt x="2892000" y="2411261"/>
                  <a:pt x="2923083" y="2418412"/>
                  <a:pt x="2953063" y="2428406"/>
                </a:cubicBezTo>
                <a:lnTo>
                  <a:pt x="2998033" y="2443397"/>
                </a:lnTo>
                <a:lnTo>
                  <a:pt x="3043004" y="2458387"/>
                </a:lnTo>
                <a:cubicBezTo>
                  <a:pt x="3052997" y="2473377"/>
                  <a:pt x="3064927" y="2487243"/>
                  <a:pt x="3072984" y="2503357"/>
                </a:cubicBezTo>
                <a:cubicBezTo>
                  <a:pt x="3101347" y="2560084"/>
                  <a:pt x="3094366" y="2646642"/>
                  <a:pt x="3102964" y="2698229"/>
                </a:cubicBezTo>
                <a:cubicBezTo>
                  <a:pt x="3109738" y="2738873"/>
                  <a:pt x="3119913" y="2779062"/>
                  <a:pt x="3132944" y="2818151"/>
                </a:cubicBezTo>
                <a:cubicBezTo>
                  <a:pt x="3149515" y="2867861"/>
                  <a:pt x="3147935" y="2847320"/>
                  <a:pt x="3147935" y="2878111"/>
                </a:cubicBezTo>
              </a:path>
            </a:pathLst>
          </a:custGeom>
          <a:ln w="571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15" name="Freeform 14"/>
          <p:cNvSpPr/>
          <p:nvPr/>
        </p:nvSpPr>
        <p:spPr>
          <a:xfrm>
            <a:off x="5411788" y="4330700"/>
            <a:ext cx="479425" cy="76200"/>
          </a:xfrm>
          <a:custGeom>
            <a:avLst/>
            <a:gdLst>
              <a:gd name="connsiteX0" fmla="*/ 0 w 479685"/>
              <a:gd name="connsiteY0" fmla="*/ 46610 h 76590"/>
              <a:gd name="connsiteX1" fmla="*/ 179882 w 479685"/>
              <a:gd name="connsiteY1" fmla="*/ 61600 h 76590"/>
              <a:gd name="connsiteX2" fmla="*/ 224853 w 479685"/>
              <a:gd name="connsiteY2" fmla="*/ 76590 h 76590"/>
              <a:gd name="connsiteX3" fmla="*/ 344774 w 479685"/>
              <a:gd name="connsiteY3" fmla="*/ 46610 h 76590"/>
              <a:gd name="connsiteX4" fmla="*/ 479685 w 479685"/>
              <a:gd name="connsiteY4" fmla="*/ 16630 h 76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9685" h="76590">
                <a:moveTo>
                  <a:pt x="0" y="46610"/>
                </a:moveTo>
                <a:cubicBezTo>
                  <a:pt x="59961" y="51607"/>
                  <a:pt x="120241" y="53648"/>
                  <a:pt x="179882" y="61600"/>
                </a:cubicBezTo>
                <a:cubicBezTo>
                  <a:pt x="195545" y="63688"/>
                  <a:pt x="209052" y="76590"/>
                  <a:pt x="224853" y="76590"/>
                </a:cubicBezTo>
                <a:cubicBezTo>
                  <a:pt x="261030" y="76590"/>
                  <a:pt x="309288" y="58438"/>
                  <a:pt x="344774" y="46610"/>
                </a:cubicBezTo>
                <a:cubicBezTo>
                  <a:pt x="414689" y="0"/>
                  <a:pt x="371728" y="16630"/>
                  <a:pt x="479685" y="16630"/>
                </a:cubicBezTo>
              </a:path>
            </a:pathLst>
          </a:custGeom>
          <a:ln w="381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16" name="Freeform 15"/>
          <p:cNvSpPr/>
          <p:nvPr/>
        </p:nvSpPr>
        <p:spPr>
          <a:xfrm>
            <a:off x="2547938" y="3702050"/>
            <a:ext cx="2092325" cy="1214438"/>
          </a:xfrm>
          <a:custGeom>
            <a:avLst/>
            <a:gdLst>
              <a:gd name="connsiteX0" fmla="*/ 0 w 2092627"/>
              <a:gd name="connsiteY0" fmla="*/ 0 h 1214204"/>
              <a:gd name="connsiteX1" fmla="*/ 44970 w 2092627"/>
              <a:gd name="connsiteY1" fmla="*/ 29981 h 1214204"/>
              <a:gd name="connsiteX2" fmla="*/ 89941 w 2092627"/>
              <a:gd name="connsiteY2" fmla="*/ 44971 h 1214204"/>
              <a:gd name="connsiteX3" fmla="*/ 134911 w 2092627"/>
              <a:gd name="connsiteY3" fmla="*/ 194873 h 1214204"/>
              <a:gd name="connsiteX4" fmla="*/ 164892 w 2092627"/>
              <a:gd name="connsiteY4" fmla="*/ 224853 h 1214204"/>
              <a:gd name="connsiteX5" fmla="*/ 194872 w 2092627"/>
              <a:gd name="connsiteY5" fmla="*/ 269823 h 1214204"/>
              <a:gd name="connsiteX6" fmla="*/ 224852 w 2092627"/>
              <a:gd name="connsiteY6" fmla="*/ 299804 h 1214204"/>
              <a:gd name="connsiteX7" fmla="*/ 314793 w 2092627"/>
              <a:gd name="connsiteY7" fmla="*/ 329784 h 1214204"/>
              <a:gd name="connsiteX8" fmla="*/ 374754 w 2092627"/>
              <a:gd name="connsiteY8" fmla="*/ 389745 h 1214204"/>
              <a:gd name="connsiteX9" fmla="*/ 404734 w 2092627"/>
              <a:gd name="connsiteY9" fmla="*/ 434715 h 1214204"/>
              <a:gd name="connsiteX10" fmla="*/ 494675 w 2092627"/>
              <a:gd name="connsiteY10" fmla="*/ 479686 h 1214204"/>
              <a:gd name="connsiteX11" fmla="*/ 614597 w 2092627"/>
              <a:gd name="connsiteY11" fmla="*/ 569627 h 1214204"/>
              <a:gd name="connsiteX12" fmla="*/ 734518 w 2092627"/>
              <a:gd name="connsiteY12" fmla="*/ 674558 h 1214204"/>
              <a:gd name="connsiteX13" fmla="*/ 794479 w 2092627"/>
              <a:gd name="connsiteY13" fmla="*/ 689548 h 1214204"/>
              <a:gd name="connsiteX14" fmla="*/ 839449 w 2092627"/>
              <a:gd name="connsiteY14" fmla="*/ 719528 h 1214204"/>
              <a:gd name="connsiteX15" fmla="*/ 989351 w 2092627"/>
              <a:gd name="connsiteY15" fmla="*/ 719528 h 1214204"/>
              <a:gd name="connsiteX16" fmla="*/ 1034321 w 2092627"/>
              <a:gd name="connsiteY16" fmla="*/ 704538 h 1214204"/>
              <a:gd name="connsiteX17" fmla="*/ 1139252 w 2092627"/>
              <a:gd name="connsiteY17" fmla="*/ 749509 h 1214204"/>
              <a:gd name="connsiteX18" fmla="*/ 1229193 w 2092627"/>
              <a:gd name="connsiteY18" fmla="*/ 779489 h 1214204"/>
              <a:gd name="connsiteX19" fmla="*/ 1349115 w 2092627"/>
              <a:gd name="connsiteY19" fmla="*/ 869430 h 1214204"/>
              <a:gd name="connsiteX20" fmla="*/ 1394085 w 2092627"/>
              <a:gd name="connsiteY20" fmla="*/ 899410 h 1214204"/>
              <a:gd name="connsiteX21" fmla="*/ 1499016 w 2092627"/>
              <a:gd name="connsiteY21" fmla="*/ 989351 h 1214204"/>
              <a:gd name="connsiteX22" fmla="*/ 1588957 w 2092627"/>
              <a:gd name="connsiteY22" fmla="*/ 1109273 h 1214204"/>
              <a:gd name="connsiteX23" fmla="*/ 1603947 w 2092627"/>
              <a:gd name="connsiteY23" fmla="*/ 1154243 h 1214204"/>
              <a:gd name="connsiteX24" fmla="*/ 1663908 w 2092627"/>
              <a:gd name="connsiteY24" fmla="*/ 1214204 h 1214204"/>
              <a:gd name="connsiteX25" fmla="*/ 1858780 w 2092627"/>
              <a:gd name="connsiteY25" fmla="*/ 1199214 h 1214204"/>
              <a:gd name="connsiteX26" fmla="*/ 1948721 w 2092627"/>
              <a:gd name="connsiteY26" fmla="*/ 1169233 h 1214204"/>
              <a:gd name="connsiteX27" fmla="*/ 1993692 w 2092627"/>
              <a:gd name="connsiteY27" fmla="*/ 1154243 h 1214204"/>
              <a:gd name="connsiteX28" fmla="*/ 2008682 w 2092627"/>
              <a:gd name="connsiteY28" fmla="*/ 1109273 h 1214204"/>
              <a:gd name="connsiteX29" fmla="*/ 2038662 w 2092627"/>
              <a:gd name="connsiteY29" fmla="*/ 1079292 h 1214204"/>
              <a:gd name="connsiteX30" fmla="*/ 2023672 w 2092627"/>
              <a:gd name="connsiteY30" fmla="*/ 884420 h 1214204"/>
              <a:gd name="connsiteX31" fmla="*/ 2008682 w 2092627"/>
              <a:gd name="connsiteY31" fmla="*/ 839450 h 1214204"/>
              <a:gd name="connsiteX32" fmla="*/ 1993692 w 2092627"/>
              <a:gd name="connsiteY32" fmla="*/ 779489 h 1214204"/>
              <a:gd name="connsiteX33" fmla="*/ 2008682 w 2092627"/>
              <a:gd name="connsiteY33" fmla="*/ 494676 h 1214204"/>
              <a:gd name="connsiteX34" fmla="*/ 2083633 w 2092627"/>
              <a:gd name="connsiteY34" fmla="*/ 434715 h 1214204"/>
              <a:gd name="connsiteX35" fmla="*/ 2083633 w 2092627"/>
              <a:gd name="connsiteY35" fmla="*/ 389745 h 121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092627" h="1214204">
                <a:moveTo>
                  <a:pt x="0" y="0"/>
                </a:moveTo>
                <a:cubicBezTo>
                  <a:pt x="14990" y="9994"/>
                  <a:pt x="28856" y="21924"/>
                  <a:pt x="44970" y="29981"/>
                </a:cubicBezTo>
                <a:cubicBezTo>
                  <a:pt x="59103" y="37048"/>
                  <a:pt x="80757" y="32113"/>
                  <a:pt x="89941" y="44971"/>
                </a:cubicBezTo>
                <a:cubicBezTo>
                  <a:pt x="144954" y="121988"/>
                  <a:pt x="100184" y="125421"/>
                  <a:pt x="134911" y="194873"/>
                </a:cubicBezTo>
                <a:cubicBezTo>
                  <a:pt x="141232" y="207514"/>
                  <a:pt x="156063" y="213817"/>
                  <a:pt x="164892" y="224853"/>
                </a:cubicBezTo>
                <a:cubicBezTo>
                  <a:pt x="176146" y="238921"/>
                  <a:pt x="183618" y="255755"/>
                  <a:pt x="194872" y="269823"/>
                </a:cubicBezTo>
                <a:cubicBezTo>
                  <a:pt x="203701" y="280859"/>
                  <a:pt x="212211" y="293484"/>
                  <a:pt x="224852" y="299804"/>
                </a:cubicBezTo>
                <a:cubicBezTo>
                  <a:pt x="253118" y="313937"/>
                  <a:pt x="314793" y="329784"/>
                  <a:pt x="314793" y="329784"/>
                </a:cubicBezTo>
                <a:cubicBezTo>
                  <a:pt x="334780" y="349771"/>
                  <a:pt x="359075" y="366226"/>
                  <a:pt x="374754" y="389745"/>
                </a:cubicBezTo>
                <a:cubicBezTo>
                  <a:pt x="384747" y="404735"/>
                  <a:pt x="391995" y="421976"/>
                  <a:pt x="404734" y="434715"/>
                </a:cubicBezTo>
                <a:cubicBezTo>
                  <a:pt x="433794" y="463775"/>
                  <a:pt x="458099" y="467494"/>
                  <a:pt x="494675" y="479686"/>
                </a:cubicBezTo>
                <a:cubicBezTo>
                  <a:pt x="580799" y="565810"/>
                  <a:pt x="536107" y="543464"/>
                  <a:pt x="614597" y="569627"/>
                </a:cubicBezTo>
                <a:cubicBezTo>
                  <a:pt x="641520" y="596550"/>
                  <a:pt x="691134" y="655965"/>
                  <a:pt x="734518" y="674558"/>
                </a:cubicBezTo>
                <a:cubicBezTo>
                  <a:pt x="753454" y="682673"/>
                  <a:pt x="774492" y="684551"/>
                  <a:pt x="794479" y="689548"/>
                </a:cubicBezTo>
                <a:cubicBezTo>
                  <a:pt x="809469" y="699541"/>
                  <a:pt x="823335" y="711471"/>
                  <a:pt x="839449" y="719528"/>
                </a:cubicBezTo>
                <a:cubicBezTo>
                  <a:pt x="897591" y="748599"/>
                  <a:pt x="914276" y="730254"/>
                  <a:pt x="989351" y="719528"/>
                </a:cubicBezTo>
                <a:cubicBezTo>
                  <a:pt x="1004341" y="714531"/>
                  <a:pt x="1018520" y="704538"/>
                  <a:pt x="1034321" y="704538"/>
                </a:cubicBezTo>
                <a:cubicBezTo>
                  <a:pt x="1103718" y="704538"/>
                  <a:pt x="1084172" y="725029"/>
                  <a:pt x="1139252" y="749509"/>
                </a:cubicBezTo>
                <a:cubicBezTo>
                  <a:pt x="1168130" y="762344"/>
                  <a:pt x="1229193" y="779489"/>
                  <a:pt x="1229193" y="779489"/>
                </a:cubicBezTo>
                <a:cubicBezTo>
                  <a:pt x="1284653" y="834947"/>
                  <a:pt x="1247415" y="801630"/>
                  <a:pt x="1349115" y="869430"/>
                </a:cubicBezTo>
                <a:cubicBezTo>
                  <a:pt x="1364105" y="879423"/>
                  <a:pt x="1381346" y="886671"/>
                  <a:pt x="1394085" y="899410"/>
                </a:cubicBezTo>
                <a:cubicBezTo>
                  <a:pt x="1466785" y="972110"/>
                  <a:pt x="1430527" y="943692"/>
                  <a:pt x="1499016" y="989351"/>
                </a:cubicBezTo>
                <a:cubicBezTo>
                  <a:pt x="1566817" y="1091051"/>
                  <a:pt x="1533499" y="1053813"/>
                  <a:pt x="1588957" y="1109273"/>
                </a:cubicBezTo>
                <a:cubicBezTo>
                  <a:pt x="1593954" y="1124263"/>
                  <a:pt x="1594763" y="1141385"/>
                  <a:pt x="1603947" y="1154243"/>
                </a:cubicBezTo>
                <a:cubicBezTo>
                  <a:pt x="1620376" y="1177244"/>
                  <a:pt x="1663908" y="1214204"/>
                  <a:pt x="1663908" y="1214204"/>
                </a:cubicBezTo>
                <a:cubicBezTo>
                  <a:pt x="1728865" y="1209207"/>
                  <a:pt x="1794428" y="1209375"/>
                  <a:pt x="1858780" y="1199214"/>
                </a:cubicBezTo>
                <a:cubicBezTo>
                  <a:pt x="1889995" y="1194285"/>
                  <a:pt x="1918741" y="1179227"/>
                  <a:pt x="1948721" y="1169233"/>
                </a:cubicBezTo>
                <a:lnTo>
                  <a:pt x="1993692" y="1154243"/>
                </a:lnTo>
                <a:cubicBezTo>
                  <a:pt x="1998689" y="1139253"/>
                  <a:pt x="2000553" y="1122822"/>
                  <a:pt x="2008682" y="1109273"/>
                </a:cubicBezTo>
                <a:cubicBezTo>
                  <a:pt x="2015953" y="1097154"/>
                  <a:pt x="2037722" y="1093394"/>
                  <a:pt x="2038662" y="1079292"/>
                </a:cubicBezTo>
                <a:cubicBezTo>
                  <a:pt x="2042996" y="1014287"/>
                  <a:pt x="2031753" y="949066"/>
                  <a:pt x="2023672" y="884420"/>
                </a:cubicBezTo>
                <a:cubicBezTo>
                  <a:pt x="2021712" y="868741"/>
                  <a:pt x="2013023" y="854643"/>
                  <a:pt x="2008682" y="839450"/>
                </a:cubicBezTo>
                <a:cubicBezTo>
                  <a:pt x="2003022" y="819641"/>
                  <a:pt x="1998689" y="799476"/>
                  <a:pt x="1993692" y="779489"/>
                </a:cubicBezTo>
                <a:cubicBezTo>
                  <a:pt x="1998689" y="684551"/>
                  <a:pt x="1995837" y="588873"/>
                  <a:pt x="2008682" y="494676"/>
                </a:cubicBezTo>
                <a:cubicBezTo>
                  <a:pt x="2021552" y="400297"/>
                  <a:pt x="2044264" y="487205"/>
                  <a:pt x="2083633" y="434715"/>
                </a:cubicBezTo>
                <a:cubicBezTo>
                  <a:pt x="2092627" y="422723"/>
                  <a:pt x="2083633" y="404735"/>
                  <a:pt x="2083633" y="389745"/>
                </a:cubicBezTo>
              </a:path>
            </a:pathLst>
          </a:custGeom>
          <a:ln w="2857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14"/>
                                        </p:tgtEl>
                                        <p:attrNameLst>
                                          <p:attrName>style.visibility</p:attrName>
                                        </p:attrNameLst>
                                      </p:cBhvr>
                                      <p:tavLst>
                                        <p:tav tm="0">
                                          <p:val>
                                            <p:strVal val="hidden"/>
                                          </p:val>
                                        </p:tav>
                                        <p:tav tm="50000">
                                          <p:val>
                                            <p:strVal val="visible"/>
                                          </p:val>
                                        </p:tav>
                                      </p:tavLst>
                                    </p:anim>
                                  </p:childTnLst>
                                </p:cTn>
                              </p:par>
                            </p:childTnLst>
                          </p:cTn>
                        </p:par>
                        <p:par>
                          <p:cTn id="7" fill="hold" nodeType="afterGroup">
                            <p:stCondLst>
                              <p:cond delay="1000"/>
                            </p:stCondLst>
                            <p:childTnLst>
                              <p:par>
                                <p:cTn id="8" presetID="35" presetClass="emph" presetSubtype="0" repeatCount="indefinite" fill="hold" nodeType="afterEffect">
                                  <p:stCondLst>
                                    <p:cond delay="40"/>
                                  </p:stCondLst>
                                  <p:childTnLst>
                                    <p:anim calcmode="discrete" valueType="str">
                                      <p:cBhvr>
                                        <p:cTn id="9" dur="5100" fill="hold"/>
                                        <p:tgtEl>
                                          <p:spTgt spid="1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2"/>
          <p:cNvPicPr>
            <a:picLocks noChangeAspect="1" noChangeArrowheads="1"/>
          </p:cNvPicPr>
          <p:nvPr>
            <p:custDataLst>
              <p:tags r:id="rId2"/>
            </p:custDataLst>
          </p:nvPr>
        </p:nvPicPr>
        <p:blipFill>
          <a:blip r:embed="rId6">
            <a:extLst/>
          </a:blip>
          <a:srcRect/>
          <a:stretch>
            <a:fillRect/>
          </a:stretch>
        </p:blipFill>
        <p:spPr bwMode="auto">
          <a:xfrm>
            <a:off x="2362200" y="609600"/>
            <a:ext cx="6629400" cy="3961579"/>
          </a:xfrm>
          <a:prstGeom prst="rect">
            <a:avLst/>
          </a:prstGeom>
          <a:solidFill>
            <a:srgbClr val="FFFFFF">
              <a:shade val="85000"/>
            </a:srgbClr>
          </a:solidFill>
          <a:ln w="28575">
            <a:solidFill>
              <a:srgbClr val="FF0000"/>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2291" name="Picture 6"/>
          <p:cNvPicPr>
            <a:picLocks noChangeAspect="1"/>
          </p:cNvPicPr>
          <p:nvPr>
            <p:custDataLst>
              <p:tags r:id="rId3"/>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168275" y="1143000"/>
            <a:ext cx="2035175"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292" name="Group 14"/>
          <p:cNvGrpSpPr>
            <a:grpSpLocks/>
          </p:cNvGrpSpPr>
          <p:nvPr/>
        </p:nvGrpSpPr>
        <p:grpSpPr bwMode="auto">
          <a:xfrm>
            <a:off x="168275" y="3281363"/>
            <a:ext cx="2035175" cy="1354137"/>
            <a:chOff x="180705" y="3216724"/>
            <a:chExt cx="2035653" cy="1352989"/>
          </a:xfrm>
        </p:grpSpPr>
        <p:pic>
          <p:nvPicPr>
            <p:cNvPr id="12303" name="Picture 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80705" y="3216724"/>
              <a:ext cx="2035653" cy="1352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Arc 12"/>
            <p:cNvSpPr/>
            <p:nvPr/>
          </p:nvSpPr>
          <p:spPr>
            <a:xfrm>
              <a:off x="248984" y="3324582"/>
              <a:ext cx="989244" cy="989760"/>
            </a:xfrm>
            <a:prstGeom prst="arc">
              <a:avLst>
                <a:gd name="adj1" fmla="val 16200000"/>
                <a:gd name="adj2" fmla="val 15744321"/>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grpSp>
      <p:sp>
        <p:nvSpPr>
          <p:cNvPr id="12293" name="TextBox 1"/>
          <p:cNvSpPr txBox="1">
            <a:spLocks noChangeArrowheads="1"/>
          </p:cNvSpPr>
          <p:nvPr/>
        </p:nvSpPr>
        <p:spPr bwMode="auto">
          <a:xfrm>
            <a:off x="0" y="15240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vi-VN" sz="2400" b="1">
                <a:solidFill>
                  <a:srgbClr val="0000FF"/>
                </a:solidFill>
                <a:latin typeface="Times New Roman" panose="02020603050405020304" pitchFamily="18" charset="0"/>
                <a:cs typeface="Times New Roman" panose="02020603050405020304" pitchFamily="18" charset="0"/>
              </a:rPr>
              <a:t>II. LỊCH SỬ CỦA CẦU LONG BIÊN</a:t>
            </a:r>
          </a:p>
        </p:txBody>
      </p:sp>
      <p:sp>
        <p:nvSpPr>
          <p:cNvPr id="12294" name="TextBox 2"/>
          <p:cNvSpPr txBox="1">
            <a:spLocks noChangeArrowheads="1"/>
          </p:cNvSpPr>
          <p:nvPr/>
        </p:nvSpPr>
        <p:spPr bwMode="auto">
          <a:xfrm>
            <a:off x="168275" y="668338"/>
            <a:ext cx="20415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vi-VN" sz="2400" b="1">
                <a:solidFill>
                  <a:srgbClr val="C00000"/>
                </a:solidFill>
                <a:latin typeface="Times New Roman" panose="02020603050405020304" pitchFamily="18" charset="0"/>
                <a:cs typeface="Times New Roman" panose="02020603050405020304" pitchFamily="18" charset="0"/>
              </a:rPr>
              <a:t>1. Vị trí </a:t>
            </a:r>
          </a:p>
        </p:txBody>
      </p:sp>
      <p:cxnSp>
        <p:nvCxnSpPr>
          <p:cNvPr id="22" name="Straight Connector 21"/>
          <p:cNvCxnSpPr/>
          <p:nvPr/>
        </p:nvCxnSpPr>
        <p:spPr>
          <a:xfrm flipV="1">
            <a:off x="4114800" y="2500313"/>
            <a:ext cx="1143000" cy="533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303838" y="2514600"/>
            <a:ext cx="3667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5715000" y="2209800"/>
            <a:ext cx="639763" cy="3048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6294438" y="2119313"/>
            <a:ext cx="639762" cy="9048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flipH="1" flipV="1">
            <a:off x="6796882" y="1312069"/>
            <a:ext cx="914400" cy="73183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16200000" flipH="1">
            <a:off x="7589838" y="1249362"/>
            <a:ext cx="274638" cy="18256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flipH="1" flipV="1">
            <a:off x="7772400" y="1295400"/>
            <a:ext cx="182563" cy="18256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302" name="Rectangle 36"/>
          <p:cNvSpPr>
            <a:spLocks noChangeArrowheads="1"/>
          </p:cNvSpPr>
          <p:nvPr/>
        </p:nvSpPr>
        <p:spPr bwMode="auto">
          <a:xfrm>
            <a:off x="152400" y="4953000"/>
            <a:ext cx="8763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buFont typeface="Arial" panose="020B0604020202020204" pitchFamily="34" charset="0"/>
              <a:buChar char="•"/>
            </a:pPr>
            <a:r>
              <a:rPr lang="en-US" altLang="vi-VN" sz="2400" b="1">
                <a:solidFill>
                  <a:srgbClr val="0000FF"/>
                </a:solidFill>
                <a:latin typeface="Times New Roman" panose="02020603050405020304" pitchFamily="18" charset="0"/>
                <a:cs typeface="Times New Roman" panose="02020603050405020304" pitchFamily="18" charset="0"/>
              </a:rPr>
              <a:t> </a:t>
            </a:r>
            <a:r>
              <a:rPr lang="en-US" altLang="vi-VN" sz="2400" b="1">
                <a:solidFill>
                  <a:srgbClr val="FF0000"/>
                </a:solidFill>
                <a:latin typeface="Times New Roman" panose="02020603050405020304" pitchFamily="18" charset="0"/>
                <a:cs typeface="Times New Roman" panose="02020603050405020304" pitchFamily="18" charset="0"/>
              </a:rPr>
              <a:t>Cầu Long Biên</a:t>
            </a:r>
            <a:r>
              <a:rPr lang="en-US" altLang="vi-VN" sz="2400">
                <a:latin typeface="Times New Roman" panose="02020603050405020304" pitchFamily="18" charset="0"/>
                <a:cs typeface="Times New Roman" panose="02020603050405020304" pitchFamily="18" charset="0"/>
              </a:rPr>
              <a:t> </a:t>
            </a:r>
            <a:r>
              <a:rPr lang="en-US" altLang="vi-VN" sz="2400">
                <a:solidFill>
                  <a:srgbClr val="0000FF"/>
                </a:solidFill>
                <a:latin typeface="Times New Roman" panose="02020603050405020304" pitchFamily="18" charset="0"/>
                <a:cs typeface="Times New Roman" panose="02020603050405020304" pitchFamily="18" charset="0"/>
              </a:rPr>
              <a:t>là cây cầu thép đầu tiên bắc qua sông Hồng do Pháp xây dựng.</a:t>
            </a:r>
            <a:endParaRPr lang="en-US" altLang="vi-VN" sz="2400">
              <a:latin typeface="Times New Roman" panose="02020603050405020304" pitchFamily="18" charset="0"/>
              <a:cs typeface="Times New Roman" panose="02020603050405020304" pitchFamily="18" charset="0"/>
            </a:endParaRPr>
          </a:p>
          <a:p>
            <a:pPr algn="just" eaLnBrk="1" hangingPunct="1"/>
            <a:endParaRPr lang="en-US" altLang="vi-VN" sz="1600">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advTm="17659">
        <p:fade/>
      </p:transition>
    </mc:Choice>
    <mc:Fallback xmlns="">
      <p:transition advTm="17659">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22"/>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nodeType="withEffect">
                                  <p:stCondLst>
                                    <p:cond delay="0"/>
                                  </p:stCondLst>
                                  <p:childTnLst>
                                    <p:anim calcmode="discrete" valueType="str">
                                      <p:cBhvr>
                                        <p:cTn id="8" dur="1000" fill="hold"/>
                                        <p:tgtEl>
                                          <p:spTgt spid="24"/>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nodeType="withEffect">
                                  <p:stCondLst>
                                    <p:cond delay="0"/>
                                  </p:stCondLst>
                                  <p:childTnLst>
                                    <p:anim calcmode="discrete" valueType="str">
                                      <p:cBhvr>
                                        <p:cTn id="10" dur="1000" fill="hold"/>
                                        <p:tgtEl>
                                          <p:spTgt spid="26"/>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nodeType="withEffect">
                                  <p:stCondLst>
                                    <p:cond delay="0"/>
                                  </p:stCondLst>
                                  <p:childTnLst>
                                    <p:anim calcmode="discrete" valueType="str">
                                      <p:cBhvr>
                                        <p:cTn id="12" dur="1000" fill="hold"/>
                                        <p:tgtEl>
                                          <p:spTgt spid="30"/>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nodeType="withEffect">
                                  <p:stCondLst>
                                    <p:cond delay="0"/>
                                  </p:stCondLst>
                                  <p:childTnLst>
                                    <p:anim calcmode="discrete" valueType="str">
                                      <p:cBhvr>
                                        <p:cTn id="14" dur="1000" fill="hold"/>
                                        <p:tgtEl>
                                          <p:spTgt spid="32"/>
                                        </p:tgtEl>
                                        <p:attrNameLst>
                                          <p:attrName>style.visibility</p:attrName>
                                        </p:attrNameLst>
                                      </p:cBhvr>
                                      <p:tavLst>
                                        <p:tav tm="0">
                                          <p:val>
                                            <p:strVal val="hidden"/>
                                          </p:val>
                                        </p:tav>
                                        <p:tav tm="50000">
                                          <p:val>
                                            <p:strVal val="visible"/>
                                          </p:val>
                                        </p:tav>
                                      </p:tavLst>
                                    </p:anim>
                                  </p:childTnLst>
                                </p:cTn>
                              </p:par>
                              <p:par>
                                <p:cTn id="15" presetID="35" presetClass="emph" presetSubtype="0" repeatCount="indefinite" fill="hold" nodeType="withEffect">
                                  <p:stCondLst>
                                    <p:cond delay="0"/>
                                  </p:stCondLst>
                                  <p:childTnLst>
                                    <p:anim calcmode="discrete" valueType="str">
                                      <p:cBhvr>
                                        <p:cTn id="16" dur="1000" fill="hold"/>
                                        <p:tgtEl>
                                          <p:spTgt spid="34"/>
                                        </p:tgtEl>
                                        <p:attrNameLst>
                                          <p:attrName>style.visibility</p:attrName>
                                        </p:attrNameLst>
                                      </p:cBhvr>
                                      <p:tavLst>
                                        <p:tav tm="0">
                                          <p:val>
                                            <p:strVal val="hidden"/>
                                          </p:val>
                                        </p:tav>
                                        <p:tav tm="50000">
                                          <p:val>
                                            <p:strVal val="visible"/>
                                          </p:val>
                                        </p:tav>
                                      </p:tavLst>
                                    </p:anim>
                                  </p:childTnLst>
                                </p:cTn>
                              </p:par>
                              <p:par>
                                <p:cTn id="17" presetID="35" presetClass="emph" presetSubtype="0" repeatCount="indefinite" fill="hold" nodeType="withEffect">
                                  <p:stCondLst>
                                    <p:cond delay="0"/>
                                  </p:stCondLst>
                                  <p:childTnLst>
                                    <p:anim calcmode="discrete" valueType="str">
                                      <p:cBhvr>
                                        <p:cTn id="18" dur="1000" fill="hold"/>
                                        <p:tgtEl>
                                          <p:spTgt spid="3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custDataLst>
              <p:tags r:id="rId2"/>
            </p:custDataLst>
          </p:nvPr>
        </p:nvPicPr>
        <p:blipFill>
          <a:blip r:embed="rId6">
            <a:extLst/>
          </a:blip>
          <a:srcRect/>
          <a:stretch>
            <a:fillRect/>
          </a:stretch>
        </p:blipFill>
        <p:spPr bwMode="auto">
          <a:xfrm>
            <a:off x="2362200" y="609600"/>
            <a:ext cx="6629400" cy="3961579"/>
          </a:xfrm>
          <a:prstGeom prst="rect">
            <a:avLst/>
          </a:prstGeom>
          <a:solidFill>
            <a:srgbClr val="FFFFFF">
              <a:shade val="85000"/>
            </a:srgbClr>
          </a:solidFill>
          <a:ln w="28575">
            <a:solidFill>
              <a:srgbClr val="FF0000"/>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4339" name="Picture 6"/>
          <p:cNvPicPr>
            <a:picLocks noChangeAspect="1"/>
          </p:cNvPicPr>
          <p:nvPr>
            <p:custDataLst>
              <p:tags r:id="rId3"/>
            </p:custDataLst>
          </p:nvPr>
        </p:nvPicPr>
        <p:blipFill>
          <a:blip r:embed="rId7" cstate="print">
            <a:extLst>
              <a:ext uri="{28A0092B-C50C-407E-A947-70E740481C1C}">
                <a14:useLocalDpi xmlns:a14="http://schemas.microsoft.com/office/drawing/2010/main" val="0"/>
              </a:ext>
            </a:extLst>
          </a:blip>
          <a:srcRect/>
          <a:stretch>
            <a:fillRect/>
          </a:stretch>
        </p:blipFill>
        <p:spPr bwMode="auto">
          <a:xfrm>
            <a:off x="168275" y="1143000"/>
            <a:ext cx="2035175"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40" name="Group 14"/>
          <p:cNvGrpSpPr>
            <a:grpSpLocks/>
          </p:cNvGrpSpPr>
          <p:nvPr/>
        </p:nvGrpSpPr>
        <p:grpSpPr bwMode="auto">
          <a:xfrm>
            <a:off x="168275" y="3281363"/>
            <a:ext cx="2035175" cy="1354137"/>
            <a:chOff x="180705" y="3216724"/>
            <a:chExt cx="2035653" cy="1352989"/>
          </a:xfrm>
        </p:grpSpPr>
        <p:pic>
          <p:nvPicPr>
            <p:cNvPr id="14351" name="Picture 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80705" y="3216724"/>
              <a:ext cx="2035653" cy="1352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Arc 12"/>
            <p:cNvSpPr/>
            <p:nvPr/>
          </p:nvSpPr>
          <p:spPr>
            <a:xfrm>
              <a:off x="248984" y="3324582"/>
              <a:ext cx="989244" cy="989760"/>
            </a:xfrm>
            <a:prstGeom prst="arc">
              <a:avLst>
                <a:gd name="adj1" fmla="val 16200000"/>
                <a:gd name="adj2" fmla="val 15744321"/>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grpSp>
      <p:sp>
        <p:nvSpPr>
          <p:cNvPr id="14341" name="TextBox 2"/>
          <p:cNvSpPr txBox="1">
            <a:spLocks noChangeArrowheads="1"/>
          </p:cNvSpPr>
          <p:nvPr/>
        </p:nvSpPr>
        <p:spPr bwMode="auto">
          <a:xfrm>
            <a:off x="168275" y="76200"/>
            <a:ext cx="20415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vi-VN" sz="2400" b="1">
                <a:solidFill>
                  <a:srgbClr val="000099"/>
                </a:solidFill>
                <a:latin typeface="Times New Roman" panose="02020603050405020304" pitchFamily="18" charset="0"/>
                <a:cs typeface="Times New Roman" panose="02020603050405020304" pitchFamily="18" charset="0"/>
              </a:rPr>
              <a:t>2. Sự ra đời </a:t>
            </a:r>
          </a:p>
        </p:txBody>
      </p:sp>
      <p:sp>
        <p:nvSpPr>
          <p:cNvPr id="10" name="Rectangle 9"/>
          <p:cNvSpPr>
            <a:spLocks noChangeArrowheads="1"/>
          </p:cNvSpPr>
          <p:nvPr/>
        </p:nvSpPr>
        <p:spPr bwMode="auto">
          <a:xfrm>
            <a:off x="195263" y="5943600"/>
            <a:ext cx="8763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buFont typeface="Arial" panose="020B0604020202020204" pitchFamily="34" charset="0"/>
              <a:buChar char="•"/>
            </a:pPr>
            <a:r>
              <a:rPr lang="en-US" altLang="vi-VN" sz="2400">
                <a:solidFill>
                  <a:srgbClr val="0000FF"/>
                </a:solidFill>
                <a:latin typeface="Times New Roman" panose="02020603050405020304" pitchFamily="18" charset="0"/>
                <a:cs typeface="Times New Roman" panose="02020603050405020304" pitchFamily="18" charset="0"/>
              </a:rPr>
              <a:t> Đến</a:t>
            </a:r>
            <a:r>
              <a:rPr lang="en-US" altLang="vi-VN" sz="2400">
                <a:latin typeface="Times New Roman" panose="02020603050405020304" pitchFamily="18" charset="0"/>
                <a:cs typeface="Times New Roman" panose="02020603050405020304" pitchFamily="18" charset="0"/>
              </a:rPr>
              <a:t> </a:t>
            </a:r>
            <a:r>
              <a:rPr lang="en-US" altLang="vi-VN" sz="2400">
                <a:solidFill>
                  <a:srgbClr val="FF0000"/>
                </a:solidFill>
                <a:latin typeface="Times New Roman" panose="02020603050405020304" pitchFamily="18" charset="0"/>
                <a:cs typeface="Times New Roman" panose="02020603050405020304" pitchFamily="18" charset="0"/>
              </a:rPr>
              <a:t>tháng 7 năm 1945 </a:t>
            </a:r>
            <a:r>
              <a:rPr lang="en-US" altLang="vi-VN" sz="2400">
                <a:solidFill>
                  <a:srgbClr val="0000FF"/>
                </a:solidFill>
                <a:latin typeface="Times New Roman" panose="02020603050405020304" pitchFamily="18" charset="0"/>
                <a:cs typeface="Times New Roman" panose="02020603050405020304" pitchFamily="18" charset="0"/>
              </a:rPr>
              <a:t>đã đổi tên thành cầu </a:t>
            </a:r>
            <a:r>
              <a:rPr lang="en-US" altLang="vi-VN" sz="2400" b="1">
                <a:solidFill>
                  <a:srgbClr val="FF0000"/>
                </a:solidFill>
                <a:latin typeface="Times New Roman" panose="02020603050405020304" pitchFamily="18" charset="0"/>
                <a:cs typeface="Times New Roman" panose="02020603050405020304" pitchFamily="18" charset="0"/>
              </a:rPr>
              <a:t>Long Biên</a:t>
            </a:r>
            <a:endParaRPr lang="en-US" altLang="vi-VN" sz="2400">
              <a:latin typeface="Times New Roman" panose="02020603050405020304" pitchFamily="18" charset="0"/>
              <a:cs typeface="Times New Roman" panose="02020603050405020304" pitchFamily="18" charset="0"/>
            </a:endParaRPr>
          </a:p>
        </p:txBody>
      </p:sp>
      <p:cxnSp>
        <p:nvCxnSpPr>
          <p:cNvPr id="22" name="Straight Connector 21"/>
          <p:cNvCxnSpPr/>
          <p:nvPr/>
        </p:nvCxnSpPr>
        <p:spPr>
          <a:xfrm flipV="1">
            <a:off x="4114800" y="2500313"/>
            <a:ext cx="1143000" cy="533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303838" y="2514600"/>
            <a:ext cx="3667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5715000" y="2209800"/>
            <a:ext cx="639763" cy="3048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6294438" y="2119313"/>
            <a:ext cx="639762" cy="9048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flipH="1" flipV="1">
            <a:off x="6796882" y="1312069"/>
            <a:ext cx="914400" cy="73183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16200000" flipH="1">
            <a:off x="7589838" y="1249362"/>
            <a:ext cx="274638" cy="18256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flipH="1" flipV="1">
            <a:off x="7772400" y="1295400"/>
            <a:ext cx="182563" cy="18256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350" name="Rectangle 36"/>
          <p:cNvSpPr>
            <a:spLocks noChangeArrowheads="1"/>
          </p:cNvSpPr>
          <p:nvPr/>
        </p:nvSpPr>
        <p:spPr bwMode="auto">
          <a:xfrm>
            <a:off x="152400" y="4953000"/>
            <a:ext cx="87630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buFont typeface="Arial" panose="020B0604020202020204" pitchFamily="34" charset="0"/>
              <a:buChar char="•"/>
            </a:pPr>
            <a:r>
              <a:rPr lang="en-US" altLang="vi-VN" sz="2400" b="1">
                <a:solidFill>
                  <a:srgbClr val="0000FF"/>
                </a:solidFill>
                <a:latin typeface="Times New Roman" panose="02020603050405020304" pitchFamily="18" charset="0"/>
                <a:cs typeface="Times New Roman" panose="02020603050405020304" pitchFamily="18" charset="0"/>
              </a:rPr>
              <a:t> </a:t>
            </a:r>
            <a:r>
              <a:rPr lang="en-US" altLang="vi-VN" sz="2400" b="1">
                <a:solidFill>
                  <a:srgbClr val="FF0000"/>
                </a:solidFill>
                <a:latin typeface="Times New Roman" panose="02020603050405020304" pitchFamily="18" charset="0"/>
                <a:cs typeface="Times New Roman" panose="02020603050405020304" pitchFamily="18" charset="0"/>
              </a:rPr>
              <a:t>Cầu Long Biên</a:t>
            </a:r>
            <a:r>
              <a:rPr lang="en-US" altLang="vi-VN" sz="2400">
                <a:latin typeface="Times New Roman" panose="02020603050405020304" pitchFamily="18" charset="0"/>
                <a:cs typeface="Times New Roman" panose="02020603050405020304" pitchFamily="18" charset="0"/>
              </a:rPr>
              <a:t> </a:t>
            </a:r>
            <a:r>
              <a:rPr lang="en-US" altLang="vi-VN" sz="2400">
                <a:solidFill>
                  <a:srgbClr val="0000FF"/>
                </a:solidFill>
                <a:latin typeface="Times New Roman" panose="02020603050405020304" pitchFamily="18" charset="0"/>
                <a:cs typeface="Times New Roman" panose="02020603050405020304" pitchFamily="18" charset="0"/>
              </a:rPr>
              <a:t>do Pháp xây dựng </a:t>
            </a:r>
            <a:r>
              <a:rPr lang="en-US" altLang="vi-VN" sz="2400">
                <a:latin typeface="Times New Roman" panose="02020603050405020304" pitchFamily="18" charset="0"/>
                <a:cs typeface="Times New Roman" panose="02020603050405020304" pitchFamily="18" charset="0"/>
              </a:rPr>
              <a:t>(</a:t>
            </a:r>
            <a:r>
              <a:rPr lang="en-US" altLang="vi-VN" sz="2400" b="1">
                <a:solidFill>
                  <a:srgbClr val="FF0000"/>
                </a:solidFill>
                <a:latin typeface="Times New Roman" panose="02020603050405020304" pitchFamily="18" charset="0"/>
                <a:cs typeface="Times New Roman" panose="02020603050405020304" pitchFamily="18" charset="0"/>
              </a:rPr>
              <a:t>1898-1902</a:t>
            </a:r>
            <a:r>
              <a:rPr lang="en-US" altLang="vi-VN" sz="2400">
                <a:latin typeface="Times New Roman" panose="02020603050405020304" pitchFamily="18" charset="0"/>
                <a:cs typeface="Times New Roman" panose="02020603050405020304" pitchFamily="18" charset="0"/>
              </a:rPr>
              <a:t>), </a:t>
            </a:r>
            <a:r>
              <a:rPr lang="en-US" altLang="vi-VN" sz="2400">
                <a:solidFill>
                  <a:srgbClr val="0000FF"/>
                </a:solidFill>
                <a:latin typeface="Times New Roman" panose="02020603050405020304" pitchFamily="18" charset="0"/>
                <a:cs typeface="Times New Roman" panose="02020603050405020304" pitchFamily="18" charset="0"/>
              </a:rPr>
              <a:t>khi đó được đặt tên là</a:t>
            </a:r>
            <a:r>
              <a:rPr lang="en-US" altLang="vi-VN" sz="2400">
                <a:latin typeface="Times New Roman" panose="02020603050405020304" pitchFamily="18" charset="0"/>
                <a:cs typeface="Times New Roman" panose="02020603050405020304" pitchFamily="18" charset="0"/>
              </a:rPr>
              <a:t> </a:t>
            </a:r>
            <a:r>
              <a:rPr lang="en-US" altLang="vi-VN" sz="2400" b="1">
                <a:solidFill>
                  <a:srgbClr val="FF0000"/>
                </a:solidFill>
                <a:latin typeface="Times New Roman" panose="02020603050405020304" pitchFamily="18" charset="0"/>
                <a:cs typeface="Times New Roman" panose="02020603050405020304" pitchFamily="18" charset="0"/>
              </a:rPr>
              <a:t>cầu Doumer</a:t>
            </a:r>
            <a:endParaRPr lang="en-US" altLang="vi-VN" sz="2400">
              <a:latin typeface="Times New Roman" panose="02020603050405020304" pitchFamily="18" charset="0"/>
              <a:cs typeface="Times New Roman" panose="02020603050405020304" pitchFamily="18" charset="0"/>
            </a:endParaRPr>
          </a:p>
          <a:p>
            <a:pPr algn="just" eaLnBrk="1" hangingPunct="1"/>
            <a:endParaRPr lang="en-US" altLang="vi-VN" sz="1600">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4671" advClick="0" advTm="74212">
        <p:fade/>
      </p:transition>
    </mc:Choice>
    <mc:Fallback xmlns="">
      <p:transition spd="slow" advClick="0" advTm="74212">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mph" presetSubtype="0" repeatCount="indefinite" fill="hold" nodeType="withEffect">
                                  <p:stCondLst>
                                    <p:cond delay="0"/>
                                  </p:stCondLst>
                                  <p:childTnLst>
                                    <p:anim calcmode="discrete" valueType="str">
                                      <p:cBhvr>
                                        <p:cTn id="6" dur="1000" fill="hold"/>
                                        <p:tgtEl>
                                          <p:spTgt spid="22"/>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nodeType="withEffect">
                                  <p:stCondLst>
                                    <p:cond delay="0"/>
                                  </p:stCondLst>
                                  <p:childTnLst>
                                    <p:anim calcmode="discrete" valueType="str">
                                      <p:cBhvr>
                                        <p:cTn id="8" dur="1000" fill="hold"/>
                                        <p:tgtEl>
                                          <p:spTgt spid="24"/>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nodeType="withEffect">
                                  <p:stCondLst>
                                    <p:cond delay="0"/>
                                  </p:stCondLst>
                                  <p:childTnLst>
                                    <p:anim calcmode="discrete" valueType="str">
                                      <p:cBhvr>
                                        <p:cTn id="10" dur="1000" fill="hold"/>
                                        <p:tgtEl>
                                          <p:spTgt spid="26"/>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nodeType="withEffect">
                                  <p:stCondLst>
                                    <p:cond delay="0"/>
                                  </p:stCondLst>
                                  <p:childTnLst>
                                    <p:anim calcmode="discrete" valueType="str">
                                      <p:cBhvr>
                                        <p:cTn id="12" dur="1000" fill="hold"/>
                                        <p:tgtEl>
                                          <p:spTgt spid="30"/>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nodeType="withEffect">
                                  <p:stCondLst>
                                    <p:cond delay="0"/>
                                  </p:stCondLst>
                                  <p:childTnLst>
                                    <p:anim calcmode="discrete" valueType="str">
                                      <p:cBhvr>
                                        <p:cTn id="14" dur="1000" fill="hold"/>
                                        <p:tgtEl>
                                          <p:spTgt spid="32"/>
                                        </p:tgtEl>
                                        <p:attrNameLst>
                                          <p:attrName>style.visibility</p:attrName>
                                        </p:attrNameLst>
                                      </p:cBhvr>
                                      <p:tavLst>
                                        <p:tav tm="0">
                                          <p:val>
                                            <p:strVal val="hidden"/>
                                          </p:val>
                                        </p:tav>
                                        <p:tav tm="50000">
                                          <p:val>
                                            <p:strVal val="visible"/>
                                          </p:val>
                                        </p:tav>
                                      </p:tavLst>
                                    </p:anim>
                                  </p:childTnLst>
                                </p:cTn>
                              </p:par>
                              <p:par>
                                <p:cTn id="15" presetID="35" presetClass="emph" presetSubtype="0" repeatCount="indefinite" fill="hold" nodeType="withEffect">
                                  <p:stCondLst>
                                    <p:cond delay="0"/>
                                  </p:stCondLst>
                                  <p:childTnLst>
                                    <p:anim calcmode="discrete" valueType="str">
                                      <p:cBhvr>
                                        <p:cTn id="16" dur="1000" fill="hold"/>
                                        <p:tgtEl>
                                          <p:spTgt spid="34"/>
                                        </p:tgtEl>
                                        <p:attrNameLst>
                                          <p:attrName>style.visibility</p:attrName>
                                        </p:attrNameLst>
                                      </p:cBhvr>
                                      <p:tavLst>
                                        <p:tav tm="0">
                                          <p:val>
                                            <p:strVal val="hidden"/>
                                          </p:val>
                                        </p:tav>
                                        <p:tav tm="50000">
                                          <p:val>
                                            <p:strVal val="visible"/>
                                          </p:val>
                                        </p:tav>
                                      </p:tavLst>
                                    </p:anim>
                                  </p:childTnLst>
                                </p:cTn>
                              </p:par>
                              <p:par>
                                <p:cTn id="17" presetID="35" presetClass="emph" presetSubtype="0" repeatCount="indefinite" fill="hold" nodeType="withEffect">
                                  <p:stCondLst>
                                    <p:cond delay="0"/>
                                  </p:stCondLst>
                                  <p:childTnLst>
                                    <p:anim calcmode="discrete" valueType="str">
                                      <p:cBhvr>
                                        <p:cTn id="18" dur="1000" fill="hold"/>
                                        <p:tgtEl>
                                          <p:spTgt spid="36"/>
                                        </p:tgtEl>
                                        <p:attrNameLst>
                                          <p:attrName>style.visibility</p:attrName>
                                        </p:attrNameLst>
                                      </p:cBhvr>
                                      <p:tavLst>
                                        <p:tav tm="0">
                                          <p:val>
                                            <p:strVal val="hidden"/>
                                          </p:val>
                                        </p:tav>
                                        <p:tav tm="50000">
                                          <p:val>
                                            <p:strVal val="visible"/>
                                          </p:val>
                                        </p:tav>
                                      </p:tavLst>
                                    </p:anim>
                                  </p:childTnLst>
                                </p:cTn>
                              </p:par>
                            </p:childTnLst>
                          </p:cTn>
                        </p:par>
                        <p:par>
                          <p:cTn id="19" fill="hold" nodeType="afterGroup">
                            <p:stCondLst>
                              <p:cond delay="1000"/>
                            </p:stCondLst>
                            <p:childTnLst>
                              <p:par>
                                <p:cTn id="20" presetID="1" presetClass="entr" presetSubtype="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a:spLocks noChangeArrowheads="1"/>
          </p:cNvSpPr>
          <p:nvPr/>
        </p:nvSpPr>
        <p:spPr bwMode="auto">
          <a:xfrm>
            <a:off x="320675" y="6492875"/>
            <a:ext cx="8442325" cy="339725"/>
          </a:xfrm>
          <a:prstGeom prst="rect">
            <a:avLst/>
          </a:prstGeom>
          <a:noFill/>
          <a:ln w="28575">
            <a:solidFill>
              <a:srgbClr val="00206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vi-VN" sz="1600" b="1">
                <a:latin typeface="Times New Roman" panose="02020603050405020304" pitchFamily="18" charset="0"/>
                <a:cs typeface="Times New Roman" panose="02020603050405020304" pitchFamily="18" charset="0"/>
              </a:rPr>
              <a:t>Cầu gồm 19 nhịp dầm thép đặt trên 20 trụ cao hơn 40m (kể cả móng) và cầu dẫn xây bằng đá. </a:t>
            </a:r>
          </a:p>
        </p:txBody>
      </p:sp>
      <p:sp>
        <p:nvSpPr>
          <p:cNvPr id="7" name="TextBox 6"/>
          <p:cNvSpPr txBox="1">
            <a:spLocks noChangeArrowheads="1"/>
          </p:cNvSpPr>
          <p:nvPr/>
        </p:nvSpPr>
        <p:spPr bwMode="auto">
          <a:xfrm>
            <a:off x="1079500" y="4022725"/>
            <a:ext cx="6945313" cy="339725"/>
          </a:xfrm>
          <a:prstGeom prst="rect">
            <a:avLst/>
          </a:prstGeom>
          <a:noFill/>
          <a:ln w="28575">
            <a:solidFill>
              <a:srgbClr val="00206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vi-VN" sz="1600" b="1">
                <a:latin typeface="Times New Roman" panose="02020603050405020304" pitchFamily="18" charset="0"/>
                <a:cs typeface="Times New Roman" panose="02020603050405020304" pitchFamily="18" charset="0"/>
              </a:rPr>
              <a:t>Tổng chiều dài của cầu là 3186m: Cầu dài 2290m qua sông và 896m cầu dẫn.</a:t>
            </a:r>
          </a:p>
        </p:txBody>
      </p:sp>
      <p:grpSp>
        <p:nvGrpSpPr>
          <p:cNvPr id="27" name="Group 26"/>
          <p:cNvGrpSpPr>
            <a:grpSpLocks/>
          </p:cNvGrpSpPr>
          <p:nvPr/>
        </p:nvGrpSpPr>
        <p:grpSpPr bwMode="auto">
          <a:xfrm>
            <a:off x="363538" y="4448175"/>
            <a:ext cx="2506662" cy="1990725"/>
            <a:chOff x="362819" y="4448264"/>
            <a:chExt cx="2506655" cy="1990641"/>
          </a:xfrm>
        </p:grpSpPr>
        <p:pic>
          <p:nvPicPr>
            <p:cNvPr id="15377" name="Picture 1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2819" y="4448264"/>
              <a:ext cx="2506655" cy="1611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8" name="TextBox 15"/>
            <p:cNvSpPr txBox="1">
              <a:spLocks noChangeArrowheads="1"/>
            </p:cNvSpPr>
            <p:nvPr/>
          </p:nvSpPr>
          <p:spPr bwMode="auto">
            <a:xfrm>
              <a:off x="973186" y="6100351"/>
              <a:ext cx="1295400" cy="338554"/>
            </a:xfrm>
            <a:prstGeom prst="rect">
              <a:avLst/>
            </a:prstGeom>
            <a:noFill/>
            <a:ln w="28575">
              <a:solidFill>
                <a:srgbClr val="00206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vi-VN" sz="1600" b="1">
                  <a:latin typeface="Times New Roman" panose="02020603050405020304" pitchFamily="18" charset="0"/>
                  <a:cs typeface="Times New Roman" panose="02020603050405020304" pitchFamily="18" charset="0"/>
                </a:rPr>
                <a:t>Trụ bê tông</a:t>
              </a:r>
            </a:p>
          </p:txBody>
        </p:sp>
        <p:cxnSp>
          <p:nvCxnSpPr>
            <p:cNvPr id="20" name="Straight Arrow Connector 19"/>
            <p:cNvCxnSpPr>
              <a:stCxn id="15378" idx="0"/>
            </p:cNvCxnSpPr>
            <p:nvPr/>
          </p:nvCxnSpPr>
          <p:spPr>
            <a:xfrm flipH="1" flipV="1">
              <a:off x="1132754" y="5638839"/>
              <a:ext cx="487362" cy="46194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28" name="Group 27"/>
          <p:cNvGrpSpPr>
            <a:grpSpLocks/>
          </p:cNvGrpSpPr>
          <p:nvPr/>
        </p:nvGrpSpPr>
        <p:grpSpPr bwMode="auto">
          <a:xfrm>
            <a:off x="3200400" y="4430713"/>
            <a:ext cx="2819400" cy="2008187"/>
            <a:chOff x="3200400" y="4430846"/>
            <a:chExt cx="2819400" cy="2008059"/>
          </a:xfrm>
        </p:grpSpPr>
        <p:pic>
          <p:nvPicPr>
            <p:cNvPr id="15374" name="Picture 7"/>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0400" y="4430846"/>
              <a:ext cx="2819400" cy="1625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5" name="TextBox 17"/>
            <p:cNvSpPr txBox="1">
              <a:spLocks noChangeArrowheads="1"/>
            </p:cNvSpPr>
            <p:nvPr/>
          </p:nvSpPr>
          <p:spPr bwMode="auto">
            <a:xfrm>
              <a:off x="3893821" y="6100351"/>
              <a:ext cx="1592579" cy="338554"/>
            </a:xfrm>
            <a:prstGeom prst="rect">
              <a:avLst/>
            </a:prstGeom>
            <a:noFill/>
            <a:ln w="28575">
              <a:solidFill>
                <a:srgbClr val="00206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vi-VN" sz="1600" b="1">
                  <a:latin typeface="Times New Roman" panose="02020603050405020304" pitchFamily="18" charset="0"/>
                  <a:cs typeface="Times New Roman" panose="02020603050405020304" pitchFamily="18" charset="0"/>
                </a:rPr>
                <a:t>Nhịp dầm thép</a:t>
              </a:r>
            </a:p>
          </p:txBody>
        </p:sp>
        <p:cxnSp>
          <p:nvCxnSpPr>
            <p:cNvPr id="22" name="Straight Arrow Connector 21"/>
            <p:cNvCxnSpPr>
              <a:stCxn id="15375" idx="0"/>
            </p:cNvCxnSpPr>
            <p:nvPr/>
          </p:nvCxnSpPr>
          <p:spPr>
            <a:xfrm flipH="1" flipV="1">
              <a:off x="4038600" y="5254705"/>
              <a:ext cx="650875" cy="84608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3" name="Group 2"/>
          <p:cNvGrpSpPr>
            <a:grpSpLocks/>
          </p:cNvGrpSpPr>
          <p:nvPr/>
        </p:nvGrpSpPr>
        <p:grpSpPr bwMode="auto">
          <a:xfrm>
            <a:off x="6383338" y="4435475"/>
            <a:ext cx="2505075" cy="2003425"/>
            <a:chOff x="6382870" y="4435201"/>
            <a:chExt cx="2505783" cy="2004084"/>
          </a:xfrm>
        </p:grpSpPr>
        <p:pic>
          <p:nvPicPr>
            <p:cNvPr id="15371" name="Picture 2" descr="anh7-8728-139296123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82870" y="4435201"/>
              <a:ext cx="2505783" cy="1625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6" name="Straight Arrow Connector 25"/>
            <p:cNvCxnSpPr>
              <a:stCxn id="15373" idx="0"/>
            </p:cNvCxnSpPr>
            <p:nvPr/>
          </p:nvCxnSpPr>
          <p:spPr>
            <a:xfrm flipH="1" flipV="1">
              <a:off x="7176844" y="5651626"/>
              <a:ext cx="490676" cy="44941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373" name="TextBox 18"/>
            <p:cNvSpPr txBox="1">
              <a:spLocks noChangeArrowheads="1"/>
            </p:cNvSpPr>
            <p:nvPr/>
          </p:nvSpPr>
          <p:spPr bwMode="auto">
            <a:xfrm>
              <a:off x="6829112" y="6100731"/>
              <a:ext cx="1677367" cy="338554"/>
            </a:xfrm>
            <a:prstGeom prst="rect">
              <a:avLst/>
            </a:prstGeom>
            <a:noFill/>
            <a:ln w="28575">
              <a:solidFill>
                <a:srgbClr val="00206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vi-VN" sz="1600" b="1">
                  <a:latin typeface="Times New Roman" panose="02020603050405020304" pitchFamily="18" charset="0"/>
                  <a:cs typeface="Times New Roman" panose="02020603050405020304" pitchFamily="18" charset="0"/>
                </a:rPr>
                <a:t>Cầu dẫn bằng đá</a:t>
              </a:r>
            </a:p>
          </p:txBody>
        </p:sp>
      </p:grpSp>
      <p:grpSp>
        <p:nvGrpSpPr>
          <p:cNvPr id="6" name="Group 5"/>
          <p:cNvGrpSpPr>
            <a:grpSpLocks/>
          </p:cNvGrpSpPr>
          <p:nvPr/>
        </p:nvGrpSpPr>
        <p:grpSpPr bwMode="auto">
          <a:xfrm>
            <a:off x="320675" y="617538"/>
            <a:ext cx="9051925" cy="3333750"/>
            <a:chOff x="5741900" y="617256"/>
            <a:chExt cx="3393495" cy="3334623"/>
          </a:xfrm>
        </p:grpSpPr>
        <p:pic>
          <p:nvPicPr>
            <p:cNvPr id="15369" name="Picture 2" descr="http://baotanglichsu.vn/Uploaded/image/data%20Hung/thang%209%20nam%202014/cau%20long%20bien/4.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41900" y="617256"/>
              <a:ext cx="3251257" cy="3334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0" name="TextBox 1"/>
            <p:cNvSpPr txBox="1">
              <a:spLocks noChangeArrowheads="1"/>
            </p:cNvSpPr>
            <p:nvPr/>
          </p:nvSpPr>
          <p:spPr bwMode="auto">
            <a:xfrm>
              <a:off x="7668763" y="990416"/>
              <a:ext cx="1466632" cy="369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vi-VN" b="1">
                  <a:latin typeface="Times New Roman" panose="02020603050405020304" pitchFamily="18" charset="0"/>
                  <a:cs typeface="Times New Roman" panose="02020603050405020304" pitchFamily="18" charset="0"/>
                </a:rPr>
                <a:t>Cầu Long biên khi mới xây xong</a:t>
              </a:r>
            </a:p>
          </p:txBody>
        </p:sp>
      </p:grpSp>
      <p:sp>
        <p:nvSpPr>
          <p:cNvPr id="15368" name="TextBox 11"/>
          <p:cNvSpPr txBox="1">
            <a:spLocks noChangeArrowheads="1"/>
          </p:cNvSpPr>
          <p:nvPr/>
        </p:nvSpPr>
        <p:spPr bwMode="auto">
          <a:xfrm>
            <a:off x="363538" y="147638"/>
            <a:ext cx="39687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vi-VN" sz="2400" b="1">
                <a:solidFill>
                  <a:srgbClr val="000099"/>
                </a:solidFill>
              </a:rPr>
              <a:t>3. Kiến trúc</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advTm="34793">
        <p:fade/>
      </p:transition>
    </mc:Choice>
    <mc:Fallback xmlns="">
      <p:transition advTm="34793">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1)">
                                      <p:cBhvr>
                                        <p:cTn id="10" dur="2000"/>
                                        <p:tgtEl>
                                          <p:spTgt spid="7"/>
                                        </p:tgtEl>
                                      </p:cBhvr>
                                    </p:animEffect>
                                  </p:childTnLst>
                                </p:cTn>
                              </p:par>
                            </p:childTnLst>
                          </p:cTn>
                        </p:par>
                        <p:par>
                          <p:cTn id="11" fill="hold" nodeType="afterGroup">
                            <p:stCondLst>
                              <p:cond delay="2000"/>
                            </p:stCondLst>
                            <p:childTnLst>
                              <p:par>
                                <p:cTn id="12" presetID="16" presetClass="entr" presetSubtype="21" fill="hold" grpId="0" nodeType="afterEffect">
                                  <p:stCondLst>
                                    <p:cond delay="100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par>
                          <p:cTn id="15" fill="hold" nodeType="afterGroup">
                            <p:stCondLst>
                              <p:cond delay="3500"/>
                            </p:stCondLst>
                            <p:childTnLst>
                              <p:par>
                                <p:cTn id="16" presetID="16" presetClass="entr" presetSubtype="21" fill="hold" nodeType="afterEffect">
                                  <p:stCondLst>
                                    <p:cond delay="1000"/>
                                  </p:stCondLst>
                                  <p:childTnLst>
                                    <p:set>
                                      <p:cBhvr>
                                        <p:cTn id="17" dur="1" fill="hold">
                                          <p:stCondLst>
                                            <p:cond delay="0"/>
                                          </p:stCondLst>
                                        </p:cTn>
                                        <p:tgtEl>
                                          <p:spTgt spid="27"/>
                                        </p:tgtEl>
                                        <p:attrNameLst>
                                          <p:attrName>style.visibility</p:attrName>
                                        </p:attrNameLst>
                                      </p:cBhvr>
                                      <p:to>
                                        <p:strVal val="visible"/>
                                      </p:to>
                                    </p:set>
                                    <p:animEffect transition="in" filter="barn(inVertical)">
                                      <p:cBhvr>
                                        <p:cTn id="18" dur="500"/>
                                        <p:tgtEl>
                                          <p:spTgt spid="27"/>
                                        </p:tgtEl>
                                      </p:cBhvr>
                                    </p:animEffect>
                                  </p:childTnLst>
                                </p:cTn>
                              </p:par>
                            </p:childTnLst>
                          </p:cTn>
                        </p:par>
                        <p:par>
                          <p:cTn id="19" fill="hold" nodeType="afterGroup">
                            <p:stCondLst>
                              <p:cond delay="5000"/>
                            </p:stCondLst>
                            <p:childTnLst>
                              <p:par>
                                <p:cTn id="20" presetID="16" presetClass="entr" presetSubtype="21" fill="hold" nodeType="afterEffect">
                                  <p:stCondLst>
                                    <p:cond delay="100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childTnLst>
                          </p:cTn>
                        </p:par>
                        <p:par>
                          <p:cTn id="23" fill="hold" nodeType="afterGroup">
                            <p:stCondLst>
                              <p:cond delay="6500"/>
                            </p:stCondLst>
                            <p:childTnLst>
                              <p:par>
                                <p:cTn id="24" presetID="13" presetClass="entr" presetSubtype="16" fill="hold" nodeType="afterEffect">
                                  <p:stCondLst>
                                    <p:cond delay="1000"/>
                                  </p:stCondLst>
                                  <p:childTnLst>
                                    <p:set>
                                      <p:cBhvr>
                                        <p:cTn id="25" dur="1" fill="hold">
                                          <p:stCondLst>
                                            <p:cond delay="0"/>
                                          </p:stCondLst>
                                        </p:cTn>
                                        <p:tgtEl>
                                          <p:spTgt spid="3"/>
                                        </p:tgtEl>
                                        <p:attrNameLst>
                                          <p:attrName>style.visibility</p:attrName>
                                        </p:attrNameLst>
                                      </p:cBhvr>
                                      <p:to>
                                        <p:strVal val="visible"/>
                                      </p:to>
                                    </p:set>
                                    <p:animEffect transition="in" filter="plus(in)">
                                      <p:cBhvr>
                                        <p:cTn id="2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6" name="Picture 2" descr="cau-chuong-duong2%5B1%5D">
            <a:hlinkClick r:id="rId5"/>
          </p:cNvPr>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t="6641"/>
          <a:stretch>
            <a:fillRect/>
          </a:stretch>
        </p:blipFill>
        <p:spPr bwMode="auto">
          <a:xfrm>
            <a:off x="0" y="76200"/>
            <a:ext cx="9077325" cy="338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2" descr="anh7-8728-1392961233.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463925"/>
            <a:ext cx="9034463" cy="332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p14:dur="10" advTm="18704">
        <p:fade/>
      </p:transition>
    </mc:Choice>
    <mc:Fallback xmlns="">
      <p:transition advTm="18704">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93913" y="2608263"/>
            <a:ext cx="5033962"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2085975" y="6124575"/>
            <a:ext cx="5033963" cy="646113"/>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vi-VN" b="1">
                <a:latin typeface="Times New Roman" panose="02020603050405020304" pitchFamily="18" charset="0"/>
                <a:cs typeface="Times New Roman" panose="02020603050405020304" pitchFamily="18" charset="0"/>
              </a:rPr>
              <a:t>N</a:t>
            </a:r>
            <a:r>
              <a:rPr lang="vi-VN" altLang="vi-VN" b="1">
                <a:latin typeface="Times New Roman" panose="02020603050405020304" pitchFamily="18" charset="0"/>
                <a:cs typeface="Times New Roman" panose="02020603050405020304" pitchFamily="18" charset="0"/>
              </a:rPr>
              <a:t>ă</a:t>
            </a:r>
            <a:r>
              <a:rPr lang="en-US" altLang="vi-VN" b="1">
                <a:latin typeface="Times New Roman" panose="02020603050405020304" pitchFamily="18" charset="0"/>
                <a:cs typeface="Times New Roman" panose="02020603050405020304" pitchFamily="18" charset="0"/>
              </a:rPr>
              <a:t>m 1922 có thêm 2 làn xe cơ giới, 2 làn đi bộ ở hai bên và 1 làn đường sắt ở giữa.</a:t>
            </a:r>
          </a:p>
        </p:txBody>
      </p:sp>
      <p:grpSp>
        <p:nvGrpSpPr>
          <p:cNvPr id="30" name="Group 29"/>
          <p:cNvGrpSpPr>
            <a:grpSpLocks/>
          </p:cNvGrpSpPr>
          <p:nvPr/>
        </p:nvGrpSpPr>
        <p:grpSpPr bwMode="auto">
          <a:xfrm>
            <a:off x="3382963" y="452438"/>
            <a:ext cx="2636837" cy="1970087"/>
            <a:chOff x="3383688" y="452844"/>
            <a:chExt cx="2428875" cy="1968894"/>
          </a:xfrm>
        </p:grpSpPr>
        <p:pic>
          <p:nvPicPr>
            <p:cNvPr id="17430" name="Picture 2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83688" y="936170"/>
              <a:ext cx="2428875" cy="1485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31" name="TextBox 33"/>
            <p:cNvSpPr txBox="1">
              <a:spLocks noChangeArrowheads="1"/>
            </p:cNvSpPr>
            <p:nvPr/>
          </p:nvSpPr>
          <p:spPr bwMode="auto">
            <a:xfrm>
              <a:off x="3764688" y="452844"/>
              <a:ext cx="1645512" cy="369332"/>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vi-VN" b="1">
                  <a:latin typeface="Times New Roman" panose="02020603050405020304" pitchFamily="18" charset="0"/>
                  <a:cs typeface="Times New Roman" panose="02020603050405020304" pitchFamily="18" charset="0"/>
                </a:rPr>
                <a:t>Làn đường sắt</a:t>
              </a:r>
            </a:p>
          </p:txBody>
        </p:sp>
      </p:grpSp>
      <p:grpSp>
        <p:nvGrpSpPr>
          <p:cNvPr id="28" name="Group 27"/>
          <p:cNvGrpSpPr>
            <a:grpSpLocks/>
          </p:cNvGrpSpPr>
          <p:nvPr/>
        </p:nvGrpSpPr>
        <p:grpSpPr bwMode="auto">
          <a:xfrm>
            <a:off x="6751638" y="881063"/>
            <a:ext cx="2344737" cy="2354262"/>
            <a:chOff x="6750903" y="881336"/>
            <a:chExt cx="2345201" cy="2353335"/>
          </a:xfrm>
        </p:grpSpPr>
        <p:pic>
          <p:nvPicPr>
            <p:cNvPr id="17423" name="Picture 5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50903" y="881336"/>
              <a:ext cx="2270449" cy="1510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24" name="Group 21"/>
            <p:cNvGrpSpPr>
              <a:grpSpLocks/>
            </p:cNvGrpSpPr>
            <p:nvPr/>
          </p:nvGrpSpPr>
          <p:grpSpPr bwMode="auto">
            <a:xfrm>
              <a:off x="8305800" y="2116315"/>
              <a:ext cx="790304" cy="1118355"/>
              <a:chOff x="52252" y="2271175"/>
              <a:chExt cx="790304" cy="1118355"/>
            </a:xfrm>
          </p:grpSpPr>
          <p:sp>
            <p:nvSpPr>
              <p:cNvPr id="17428" name="TextBox 22"/>
              <p:cNvSpPr txBox="1">
                <a:spLocks noChangeArrowheads="1"/>
              </p:cNvSpPr>
              <p:nvPr/>
            </p:nvSpPr>
            <p:spPr bwMode="auto">
              <a:xfrm>
                <a:off x="52252" y="2743199"/>
                <a:ext cx="790304" cy="646331"/>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vi-VN" b="1">
                    <a:latin typeface="Times New Roman" panose="02020603050405020304" pitchFamily="18" charset="0"/>
                    <a:cs typeface="Times New Roman" panose="02020603050405020304" pitchFamily="18" charset="0"/>
                  </a:rPr>
                  <a:t>Làn đi bộ</a:t>
                </a:r>
              </a:p>
            </p:txBody>
          </p:sp>
          <p:cxnSp>
            <p:nvCxnSpPr>
              <p:cNvPr id="24" name="Straight Arrow Connector 23"/>
              <p:cNvCxnSpPr>
                <a:stCxn id="17428" idx="0"/>
              </p:cNvCxnSpPr>
              <p:nvPr/>
            </p:nvCxnSpPr>
            <p:spPr>
              <a:xfrm flipV="1">
                <a:off x="447191" y="2270785"/>
                <a:ext cx="0" cy="47288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17425" name="Group 18"/>
            <p:cNvGrpSpPr>
              <a:grpSpLocks/>
            </p:cNvGrpSpPr>
            <p:nvPr/>
          </p:nvGrpSpPr>
          <p:grpSpPr bwMode="auto">
            <a:xfrm>
              <a:off x="7232084" y="2116315"/>
              <a:ext cx="997516" cy="1118356"/>
              <a:chOff x="953589" y="2271175"/>
              <a:chExt cx="997516" cy="1118356"/>
            </a:xfrm>
          </p:grpSpPr>
          <p:sp>
            <p:nvSpPr>
              <p:cNvPr id="17426" name="TextBox 19"/>
              <p:cNvSpPr txBox="1">
                <a:spLocks noChangeArrowheads="1"/>
              </p:cNvSpPr>
              <p:nvPr/>
            </p:nvSpPr>
            <p:spPr bwMode="auto">
              <a:xfrm>
                <a:off x="953589" y="2743200"/>
                <a:ext cx="997516" cy="646331"/>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vi-VN" b="1">
                    <a:latin typeface="Times New Roman" panose="02020603050405020304" pitchFamily="18" charset="0"/>
                    <a:cs typeface="Times New Roman" panose="02020603050405020304" pitchFamily="18" charset="0"/>
                  </a:rPr>
                  <a:t>Làn xe cơ giới</a:t>
                </a:r>
              </a:p>
            </p:txBody>
          </p:sp>
          <p:cxnSp>
            <p:nvCxnSpPr>
              <p:cNvPr id="21" name="Straight Arrow Connector 20"/>
              <p:cNvCxnSpPr>
                <a:stCxn id="17426" idx="0"/>
              </p:cNvCxnSpPr>
              <p:nvPr/>
            </p:nvCxnSpPr>
            <p:spPr>
              <a:xfrm flipV="1">
                <a:off x="1452088" y="2270785"/>
                <a:ext cx="0" cy="47288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grpSp>
        <p:nvGrpSpPr>
          <p:cNvPr id="27" name="Group 26"/>
          <p:cNvGrpSpPr>
            <a:grpSpLocks/>
          </p:cNvGrpSpPr>
          <p:nvPr/>
        </p:nvGrpSpPr>
        <p:grpSpPr bwMode="auto">
          <a:xfrm>
            <a:off x="0" y="862013"/>
            <a:ext cx="2365375" cy="2433637"/>
            <a:chOff x="63138" y="850856"/>
            <a:chExt cx="2213778" cy="2434171"/>
          </a:xfrm>
        </p:grpSpPr>
        <p:pic>
          <p:nvPicPr>
            <p:cNvPr id="17416" name="Picture 5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3138" y="850856"/>
              <a:ext cx="2213778" cy="1473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17" name="Group 14"/>
            <p:cNvGrpSpPr>
              <a:grpSpLocks/>
            </p:cNvGrpSpPr>
            <p:nvPr/>
          </p:nvGrpSpPr>
          <p:grpSpPr bwMode="auto">
            <a:xfrm>
              <a:off x="953589" y="2116315"/>
              <a:ext cx="1027611" cy="1168712"/>
              <a:chOff x="953589" y="2220819"/>
              <a:chExt cx="1027611" cy="1168712"/>
            </a:xfrm>
          </p:grpSpPr>
          <p:sp>
            <p:nvSpPr>
              <p:cNvPr id="17421" name="TextBox 8"/>
              <p:cNvSpPr txBox="1">
                <a:spLocks noChangeArrowheads="1"/>
              </p:cNvSpPr>
              <p:nvPr/>
            </p:nvSpPr>
            <p:spPr bwMode="auto">
              <a:xfrm>
                <a:off x="953589" y="2743200"/>
                <a:ext cx="1027611" cy="646331"/>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vi-VN" b="1">
                    <a:latin typeface="Times New Roman" panose="02020603050405020304" pitchFamily="18" charset="0"/>
                    <a:cs typeface="Times New Roman" panose="02020603050405020304" pitchFamily="18" charset="0"/>
                  </a:rPr>
                  <a:t>Làn xe cơ giới</a:t>
                </a:r>
              </a:p>
            </p:txBody>
          </p:sp>
          <p:cxnSp>
            <p:nvCxnSpPr>
              <p:cNvPr id="14" name="Straight Arrow Connector 13"/>
              <p:cNvCxnSpPr>
                <a:stCxn id="17421" idx="0"/>
              </p:cNvCxnSpPr>
              <p:nvPr/>
            </p:nvCxnSpPr>
            <p:spPr>
              <a:xfrm flipH="1" flipV="1">
                <a:off x="1467179" y="2220875"/>
                <a:ext cx="1485" cy="52240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nvGrpSpPr>
            <p:cNvPr id="17418" name="Group 15"/>
            <p:cNvGrpSpPr>
              <a:grpSpLocks/>
            </p:cNvGrpSpPr>
            <p:nvPr/>
          </p:nvGrpSpPr>
          <p:grpSpPr bwMode="auto">
            <a:xfrm>
              <a:off x="104504" y="2116315"/>
              <a:ext cx="709748" cy="1168711"/>
              <a:chOff x="104504" y="2220819"/>
              <a:chExt cx="709748" cy="1168711"/>
            </a:xfrm>
          </p:grpSpPr>
          <p:sp>
            <p:nvSpPr>
              <p:cNvPr id="17419" name="TextBox 9"/>
              <p:cNvSpPr txBox="1">
                <a:spLocks noChangeArrowheads="1"/>
              </p:cNvSpPr>
              <p:nvPr/>
            </p:nvSpPr>
            <p:spPr bwMode="auto">
              <a:xfrm>
                <a:off x="104504" y="2743199"/>
                <a:ext cx="709748" cy="646331"/>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vi-VN" b="1">
                    <a:latin typeface="Times New Roman" panose="02020603050405020304" pitchFamily="18" charset="0"/>
                    <a:cs typeface="Times New Roman" panose="02020603050405020304" pitchFamily="18" charset="0"/>
                  </a:rPr>
                  <a:t>Làn đi bộ</a:t>
                </a:r>
              </a:p>
            </p:txBody>
          </p:sp>
          <p:cxnSp>
            <p:nvCxnSpPr>
              <p:cNvPr id="12" name="Straight Arrow Connector 11"/>
              <p:cNvCxnSpPr>
                <a:stCxn id="17419" idx="0"/>
              </p:cNvCxnSpPr>
              <p:nvPr/>
            </p:nvCxnSpPr>
            <p:spPr>
              <a:xfrm flipV="1">
                <a:off x="461320" y="2220875"/>
                <a:ext cx="0" cy="52240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grpSp>
      <p:sp>
        <p:nvSpPr>
          <p:cNvPr id="17415" name="TextBox 1"/>
          <p:cNvSpPr txBox="1">
            <a:spLocks noChangeArrowheads="1"/>
          </p:cNvSpPr>
          <p:nvPr/>
        </p:nvSpPr>
        <p:spPr bwMode="auto">
          <a:xfrm>
            <a:off x="152400" y="87313"/>
            <a:ext cx="4648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vi-VN" b="1">
                <a:solidFill>
                  <a:srgbClr val="0000FF"/>
                </a:solidFill>
              </a:rPr>
              <a:t>Sự thay </a:t>
            </a:r>
            <a:r>
              <a:rPr lang="vi-VN" altLang="vi-VN" b="1">
                <a:solidFill>
                  <a:srgbClr val="0000FF"/>
                </a:solidFill>
              </a:rPr>
              <a:t>đổi</a:t>
            </a:r>
            <a:r>
              <a:rPr lang="en-US" altLang="vi-VN" b="1">
                <a:solidFill>
                  <a:srgbClr val="0000FF"/>
                </a:solidFill>
              </a:rPr>
              <a:t> kiến trúc của cầu Long Biên</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advTm="54437">
        <p:pull/>
      </p:transition>
    </mc:Choice>
    <mc:Fallback xmlns="">
      <p:transition advTm="54437">
        <p:pull/>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par>
                          <p:cTn id="11" fill="hold" nodeType="afterGroup">
                            <p:stCondLst>
                              <p:cond delay="500"/>
                            </p:stCondLst>
                            <p:childTnLst>
                              <p:par>
                                <p:cTn id="12" presetID="16" presetClass="entr" presetSubtype="42" fill="hold" nodeType="afterEffect">
                                  <p:stCondLst>
                                    <p:cond delay="2000"/>
                                  </p:stCondLst>
                                  <p:childTnLst>
                                    <p:set>
                                      <p:cBhvr>
                                        <p:cTn id="13" dur="1" fill="hold">
                                          <p:stCondLst>
                                            <p:cond delay="0"/>
                                          </p:stCondLst>
                                        </p:cTn>
                                        <p:tgtEl>
                                          <p:spTgt spid="27"/>
                                        </p:tgtEl>
                                        <p:attrNameLst>
                                          <p:attrName>style.visibility</p:attrName>
                                        </p:attrNameLst>
                                      </p:cBhvr>
                                      <p:to>
                                        <p:strVal val="visible"/>
                                      </p:to>
                                    </p:set>
                                    <p:animEffect transition="in" filter="barn(outHorizontal)">
                                      <p:cBhvr>
                                        <p:cTn id="14" dur="500"/>
                                        <p:tgtEl>
                                          <p:spTgt spid="27"/>
                                        </p:tgtEl>
                                      </p:cBhvr>
                                    </p:animEffect>
                                  </p:childTnLst>
                                </p:cTn>
                              </p:par>
                            </p:childTnLst>
                          </p:cTn>
                        </p:par>
                        <p:par>
                          <p:cTn id="15" fill="hold" nodeType="afterGroup">
                            <p:stCondLst>
                              <p:cond delay="3000"/>
                            </p:stCondLst>
                            <p:childTnLst>
                              <p:par>
                                <p:cTn id="16" presetID="16" presetClass="entr" presetSubtype="42" fill="hold" nodeType="afterEffect">
                                  <p:stCondLst>
                                    <p:cond delay="2000"/>
                                  </p:stCondLst>
                                  <p:childTnLst>
                                    <p:set>
                                      <p:cBhvr>
                                        <p:cTn id="17" dur="1" fill="hold">
                                          <p:stCondLst>
                                            <p:cond delay="0"/>
                                          </p:stCondLst>
                                        </p:cTn>
                                        <p:tgtEl>
                                          <p:spTgt spid="28"/>
                                        </p:tgtEl>
                                        <p:attrNameLst>
                                          <p:attrName>style.visibility</p:attrName>
                                        </p:attrNameLst>
                                      </p:cBhvr>
                                      <p:to>
                                        <p:strVal val="visible"/>
                                      </p:to>
                                    </p:set>
                                    <p:animEffect transition="in" filter="barn(outHorizontal)">
                                      <p:cBhvr>
                                        <p:cTn id="18" dur="500"/>
                                        <p:tgtEl>
                                          <p:spTgt spid="28"/>
                                        </p:tgtEl>
                                      </p:cBhvr>
                                    </p:animEffect>
                                  </p:childTnLst>
                                </p:cTn>
                              </p:par>
                            </p:childTnLst>
                          </p:cTn>
                        </p:par>
                        <p:par>
                          <p:cTn id="19" fill="hold" nodeType="afterGroup">
                            <p:stCondLst>
                              <p:cond delay="5500"/>
                            </p:stCondLst>
                            <p:childTnLst>
                              <p:par>
                                <p:cTn id="20" presetID="6" presetClass="entr" presetSubtype="16" fill="hold" nodeType="afterEffect">
                                  <p:stCondLst>
                                    <p:cond delay="2250"/>
                                  </p:stCondLst>
                                  <p:childTnLst>
                                    <p:set>
                                      <p:cBhvr>
                                        <p:cTn id="21" dur="1" fill="hold">
                                          <p:stCondLst>
                                            <p:cond delay="0"/>
                                          </p:stCondLst>
                                        </p:cTn>
                                        <p:tgtEl>
                                          <p:spTgt spid="30"/>
                                        </p:tgtEl>
                                        <p:attrNameLst>
                                          <p:attrName>style.visibility</p:attrName>
                                        </p:attrNameLst>
                                      </p:cBhvr>
                                      <p:to>
                                        <p:strVal val="visible"/>
                                      </p:to>
                                    </p:set>
                                    <p:animEffect transition="in" filter="circle(in)">
                                      <p:cBhvr>
                                        <p:cTn id="22"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4" name="Picture 3" descr="picture%5B7%5D">
            <a:hlinkClick r:id="rId6"/>
          </p:cNvPr>
          <p:cNvPicPr>
            <a:picLocks noChangeAspect="1" noChangeArrowheads="1"/>
          </p:cNvPicPr>
          <p:nvPr>
            <p:custDataLst>
              <p:tags r:id="rId2"/>
            </p:custDataLst>
          </p:nvPr>
        </p:nvPicPr>
        <p:blipFill>
          <a:blip r:embed="rId7">
            <a:extLst>
              <a:ext uri="{28A0092B-C50C-407E-A947-70E740481C1C}">
                <a14:useLocalDpi xmlns:a14="http://schemas.microsoft.com/office/drawing/2010/main" val="0"/>
              </a:ext>
            </a:extLst>
          </a:blip>
          <a:srcRect/>
          <a:stretch>
            <a:fillRect/>
          </a:stretch>
        </p:blipFill>
        <p:spPr bwMode="auto">
          <a:xfrm>
            <a:off x="0" y="838200"/>
            <a:ext cx="48768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11"/>
          <p:cNvPicPr>
            <a:picLocks noChangeAspect="1"/>
          </p:cNvPicPr>
          <p:nvPr>
            <p:custDataLst>
              <p:tags r:id="rId3"/>
            </p:custDataLst>
          </p:nvPr>
        </p:nvPicPr>
        <p:blipFill>
          <a:blip r:embed="rId8">
            <a:extLst>
              <a:ext uri="{28A0092B-C50C-407E-A947-70E740481C1C}">
                <a14:useLocalDpi xmlns:a14="http://schemas.microsoft.com/office/drawing/2010/main" val="0"/>
              </a:ext>
            </a:extLst>
          </a:blip>
          <a:srcRect/>
          <a:stretch>
            <a:fillRect/>
          </a:stretch>
        </p:blipFill>
        <p:spPr bwMode="auto">
          <a:xfrm>
            <a:off x="4876800" y="838200"/>
            <a:ext cx="4267200"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Box 1"/>
          <p:cNvSpPr txBox="1">
            <a:spLocks noChangeArrowheads="1"/>
          </p:cNvSpPr>
          <p:nvPr/>
        </p:nvSpPr>
        <p:spPr bwMode="auto">
          <a:xfrm>
            <a:off x="76200" y="381000"/>
            <a:ext cx="4495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vi-VN" sz="2400" b="1">
                <a:solidFill>
                  <a:srgbClr val="0000FF"/>
                </a:solidFill>
              </a:rPr>
              <a:t>Nguồn kinh phí xây dựng cầu</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advTm="36048">
        <p:fade/>
      </p:transition>
    </mc:Choice>
    <mc:Fallback xmlns="">
      <p:transition advTm="36048">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Asus\Desktop\long bien\lb8.jpg"/>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0" y="533400"/>
            <a:ext cx="4800600" cy="6096000"/>
          </a:xfrm>
          <a:noFill/>
        </p:spPr>
      </p:pic>
      <p:pic>
        <p:nvPicPr>
          <p:cNvPr id="19459" name="Picture 2" descr="C:\Users\Asus\Desktop\long bien\lb9.jpg"/>
          <p:cNvPicPr>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5105400" y="304800"/>
            <a:ext cx="38862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Box 1"/>
          <p:cNvSpPr txBox="1">
            <a:spLocks noChangeArrowheads="1"/>
          </p:cNvSpPr>
          <p:nvPr/>
        </p:nvSpPr>
        <p:spPr bwMode="auto">
          <a:xfrm>
            <a:off x="0" y="0"/>
            <a:ext cx="5029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vi-VN" sz="2400" b="1">
                <a:solidFill>
                  <a:srgbClr val="0000FF"/>
                </a:solidFill>
              </a:rPr>
              <a:t>Những ng</a:t>
            </a:r>
            <a:r>
              <a:rPr lang="vi-VN" altLang="vi-VN" sz="2400" b="1">
                <a:solidFill>
                  <a:srgbClr val="0000FF"/>
                </a:solidFill>
              </a:rPr>
              <a:t>ười</a:t>
            </a:r>
            <a:r>
              <a:rPr lang="en-US" altLang="vi-VN" sz="2400" b="1">
                <a:solidFill>
                  <a:srgbClr val="0000FF"/>
                </a:solidFill>
              </a:rPr>
              <a:t> thợ xây dựng cầu</a:t>
            </a:r>
          </a:p>
        </p:txBody>
      </p:sp>
    </p:spTree>
    <p:custDataLst>
      <p:tags r:id="rId1"/>
    </p:custData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au Long Bien&#10;"/>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76200" y="0"/>
            <a:ext cx="92964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Box 1"/>
          <p:cNvSpPr txBox="1">
            <a:spLocks noChangeArrowheads="1"/>
          </p:cNvSpPr>
          <p:nvPr/>
        </p:nvSpPr>
        <p:spPr bwMode="auto">
          <a:xfrm>
            <a:off x="228600" y="223838"/>
            <a:ext cx="4648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vi-VN" sz="2400" b="1">
                <a:solidFill>
                  <a:srgbClr val="0000FF"/>
                </a:solidFill>
              </a:rPr>
              <a:t>Cầu Long Biên tr</a:t>
            </a:r>
            <a:r>
              <a:rPr lang="vi-VN" altLang="vi-VN" sz="2400" b="1">
                <a:solidFill>
                  <a:srgbClr val="0000FF"/>
                </a:solidFill>
              </a:rPr>
              <a:t>ước</a:t>
            </a:r>
            <a:r>
              <a:rPr lang="en-US" altLang="vi-VN" sz="2400" b="1">
                <a:solidFill>
                  <a:srgbClr val="0000FF"/>
                </a:solidFill>
              </a:rPr>
              <a:t> </a:t>
            </a:r>
            <a:r>
              <a:rPr lang="vi-VN" altLang="vi-VN" sz="2400" b="1">
                <a:solidFill>
                  <a:srgbClr val="0000FF"/>
                </a:solidFill>
              </a:rPr>
              <a:t>đâ</a:t>
            </a:r>
            <a:r>
              <a:rPr lang="en-US" altLang="vi-VN" sz="2400" b="1">
                <a:solidFill>
                  <a:srgbClr val="0000FF"/>
                </a:solidFill>
              </a:rPr>
              <a:t>y</a:t>
            </a:r>
          </a:p>
        </p:txBody>
      </p:sp>
      <p:pic>
        <p:nvPicPr>
          <p:cNvPr id="20484"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581400"/>
            <a:ext cx="914400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5" name="TextBox 1"/>
          <p:cNvSpPr txBox="1">
            <a:spLocks noChangeArrowheads="1"/>
          </p:cNvSpPr>
          <p:nvPr/>
        </p:nvSpPr>
        <p:spPr bwMode="auto">
          <a:xfrm>
            <a:off x="5486400" y="3657600"/>
            <a:ext cx="4648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vi-VN" sz="2400" b="1">
                <a:solidFill>
                  <a:srgbClr val="0000FF"/>
                </a:solidFill>
              </a:rPr>
              <a:t>Cầu Long Biên hiện nay</a:t>
            </a:r>
          </a:p>
        </p:txBody>
      </p:sp>
    </p:spTree>
    <p:custDataLst>
      <p:tags r:id="rId1"/>
    </p:custData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4" name="mmprod_answer10020"/>
          <p:cNvGrpSpPr>
            <a:grpSpLocks/>
          </p:cNvGrpSpPr>
          <p:nvPr>
            <p:custDataLst>
              <p:tags r:id="rId2"/>
            </p:custDataLst>
          </p:nvPr>
        </p:nvGrpSpPr>
        <p:grpSpPr bwMode="auto">
          <a:xfrm>
            <a:off x="647700" y="1646238"/>
            <a:ext cx="5781675" cy="350837"/>
            <a:chOff x="646907" y="1645921"/>
            <a:chExt cx="5781833" cy="470333"/>
          </a:xfrm>
        </p:grpSpPr>
        <p:sp>
          <p:nvSpPr>
            <p:cNvPr id="13341" name="mmprod_s2_10020"/>
            <p:cNvSpPr txBox="1">
              <a:spLocks noChangeArrowheads="1"/>
            </p:cNvSpPr>
            <p:nvPr>
              <p:custDataLst>
                <p:tags r:id="rId26"/>
              </p:custDataLst>
            </p:nvPr>
          </p:nvSpPr>
          <p:spPr bwMode="auto">
            <a:xfrm>
              <a:off x="1079500" y="1645921"/>
              <a:ext cx="476250" cy="470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vi-VN" sz="2300">
                  <a:latin typeface="Calibri" panose="020F0502020204030204" pitchFamily="34" charset="0"/>
                </a:rPr>
                <a:t>A) </a:t>
              </a:r>
            </a:p>
          </p:txBody>
        </p:sp>
        <p:sp>
          <p:nvSpPr>
            <p:cNvPr id="13342" name="mmprod_s1_10020"/>
            <p:cNvSpPr txBox="1">
              <a:spLocks noChangeArrowheads="1"/>
            </p:cNvSpPr>
            <p:nvPr>
              <p:custDataLst>
                <p:tags r:id="rId27"/>
              </p:custDataLst>
            </p:nvPr>
          </p:nvSpPr>
          <p:spPr bwMode="auto">
            <a:xfrm>
              <a:off x="1549400" y="1645921"/>
              <a:ext cx="4879340" cy="470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vi-VN" sz="2300">
                  <a:latin typeface="Calibri" panose="020F0502020204030204" pitchFamily="34" charset="0"/>
                </a:rPr>
                <a:t>Quận Long Biên với Quận Hoàn Kiếm</a:t>
              </a:r>
            </a:p>
          </p:txBody>
        </p:sp>
        <p:pic>
          <p:nvPicPr>
            <p:cNvPr id="13343" name="mmprod_answer_input10020" descr="radio2.emf"/>
            <p:cNvPicPr>
              <a:picLocks noChangeAspect="1"/>
            </p:cNvPicPr>
            <p:nvPr>
              <p:custDataLst>
                <p:tags r:id="rId28"/>
              </p:custDataLst>
            </p:nvPr>
          </p:nvPicPr>
          <p:blipFill>
            <a:blip r:embed="rId31" cstate="print">
              <a:extLst>
                <a:ext uri="{28A0092B-C50C-407E-A947-70E740481C1C}">
                  <a14:useLocalDpi xmlns:a14="http://schemas.microsoft.com/office/drawing/2010/main" val="0"/>
                </a:ext>
              </a:extLst>
            </a:blip>
            <a:srcRect/>
            <a:stretch>
              <a:fillRect/>
            </a:stretch>
          </p:blipFill>
          <p:spPr bwMode="auto">
            <a:xfrm>
              <a:off x="646907" y="1722064"/>
              <a:ext cx="205646" cy="274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315" name="mmprod_answer10022"/>
          <p:cNvGrpSpPr>
            <a:grpSpLocks/>
          </p:cNvGrpSpPr>
          <p:nvPr>
            <p:custDataLst>
              <p:tags r:id="rId3"/>
            </p:custDataLst>
          </p:nvPr>
        </p:nvGrpSpPr>
        <p:grpSpPr bwMode="auto">
          <a:xfrm>
            <a:off x="647700" y="2038350"/>
            <a:ext cx="5781675" cy="350838"/>
            <a:chOff x="646907" y="2672081"/>
            <a:chExt cx="5781833" cy="470333"/>
          </a:xfrm>
        </p:grpSpPr>
        <p:sp>
          <p:nvSpPr>
            <p:cNvPr id="13338" name="mmprod_s2_10022"/>
            <p:cNvSpPr txBox="1">
              <a:spLocks noChangeArrowheads="1"/>
            </p:cNvSpPr>
            <p:nvPr>
              <p:custDataLst>
                <p:tags r:id="rId23"/>
              </p:custDataLst>
            </p:nvPr>
          </p:nvSpPr>
          <p:spPr bwMode="auto">
            <a:xfrm>
              <a:off x="1079500" y="2672081"/>
              <a:ext cx="463550" cy="470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vi-VN" sz="2300">
                  <a:latin typeface="Calibri" panose="020F0502020204030204" pitchFamily="34" charset="0"/>
                </a:rPr>
                <a:t>B) </a:t>
              </a:r>
            </a:p>
          </p:txBody>
        </p:sp>
        <p:sp>
          <p:nvSpPr>
            <p:cNvPr id="13339" name="mmprod_s1_10022"/>
            <p:cNvSpPr txBox="1">
              <a:spLocks noChangeArrowheads="1"/>
            </p:cNvSpPr>
            <p:nvPr>
              <p:custDataLst>
                <p:tags r:id="rId24"/>
              </p:custDataLst>
            </p:nvPr>
          </p:nvSpPr>
          <p:spPr bwMode="auto">
            <a:xfrm>
              <a:off x="1549400" y="2672081"/>
              <a:ext cx="4879340" cy="470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vi-VN" altLang="vi-VN" sz="2300">
                  <a:latin typeface="Calibri" panose="020F0502020204030204" pitchFamily="34" charset="0"/>
                </a:rPr>
                <a:t>Quận Long Biên với Quận Hai Bà Trưng</a:t>
              </a:r>
              <a:endParaRPr lang="en-US" altLang="vi-VN" sz="2300">
                <a:latin typeface="Calibri" panose="020F0502020204030204" pitchFamily="34" charset="0"/>
              </a:endParaRPr>
            </a:p>
          </p:txBody>
        </p:sp>
        <p:pic>
          <p:nvPicPr>
            <p:cNvPr id="13340" name="mmprod_answer_input10022" descr="radio1.emf"/>
            <p:cNvPicPr>
              <a:picLocks noChangeAspect="1"/>
            </p:cNvPicPr>
            <p:nvPr>
              <p:custDataLst>
                <p:tags r:id="rId25"/>
              </p:custDataLst>
            </p:nvPr>
          </p:nvPicPr>
          <p:blipFill>
            <a:blip r:embed="rId32" cstate="print">
              <a:extLst>
                <a:ext uri="{28A0092B-C50C-407E-A947-70E740481C1C}">
                  <a14:useLocalDpi xmlns:a14="http://schemas.microsoft.com/office/drawing/2010/main" val="0"/>
                </a:ext>
              </a:extLst>
            </a:blip>
            <a:srcRect/>
            <a:stretch>
              <a:fillRect/>
            </a:stretch>
          </p:blipFill>
          <p:spPr bwMode="auto">
            <a:xfrm>
              <a:off x="646907" y="2748224"/>
              <a:ext cx="205646" cy="274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316" name="mmprod_answer10024"/>
          <p:cNvGrpSpPr>
            <a:grpSpLocks/>
          </p:cNvGrpSpPr>
          <p:nvPr>
            <p:custDataLst>
              <p:tags r:id="rId4"/>
            </p:custDataLst>
          </p:nvPr>
        </p:nvGrpSpPr>
        <p:grpSpPr bwMode="auto">
          <a:xfrm>
            <a:off x="647700" y="2430463"/>
            <a:ext cx="5781675" cy="350837"/>
            <a:chOff x="646907" y="3698241"/>
            <a:chExt cx="5781833" cy="470333"/>
          </a:xfrm>
        </p:grpSpPr>
        <p:sp>
          <p:nvSpPr>
            <p:cNvPr id="13335" name="mmprod_s2_10024"/>
            <p:cNvSpPr txBox="1">
              <a:spLocks noChangeArrowheads="1"/>
            </p:cNvSpPr>
            <p:nvPr>
              <p:custDataLst>
                <p:tags r:id="rId20"/>
              </p:custDataLst>
            </p:nvPr>
          </p:nvSpPr>
          <p:spPr bwMode="auto">
            <a:xfrm>
              <a:off x="1079500" y="3698241"/>
              <a:ext cx="458787" cy="470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vi-VN" sz="2300">
                  <a:latin typeface="Calibri" panose="020F0502020204030204" pitchFamily="34" charset="0"/>
                </a:rPr>
                <a:t>C) </a:t>
              </a:r>
            </a:p>
          </p:txBody>
        </p:sp>
        <p:sp>
          <p:nvSpPr>
            <p:cNvPr id="13336" name="mmprod_s1_10024"/>
            <p:cNvSpPr txBox="1">
              <a:spLocks noChangeArrowheads="1"/>
            </p:cNvSpPr>
            <p:nvPr>
              <p:custDataLst>
                <p:tags r:id="rId21"/>
              </p:custDataLst>
            </p:nvPr>
          </p:nvSpPr>
          <p:spPr bwMode="auto">
            <a:xfrm>
              <a:off x="1536700" y="3698241"/>
              <a:ext cx="4892040" cy="470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vi-VN" sz="2300">
                  <a:latin typeface="Calibri" panose="020F0502020204030204" pitchFamily="34" charset="0"/>
                </a:rPr>
                <a:t>Quận Long Biên với Quận Đống Đa</a:t>
              </a:r>
            </a:p>
          </p:txBody>
        </p:sp>
        <p:pic>
          <p:nvPicPr>
            <p:cNvPr id="13337" name="mmprod_answer_input10024" descr="radio1.emf"/>
            <p:cNvPicPr>
              <a:picLocks noChangeAspect="1"/>
            </p:cNvPicPr>
            <p:nvPr>
              <p:custDataLst>
                <p:tags r:id="rId22"/>
              </p:custDataLst>
            </p:nvPr>
          </p:nvPicPr>
          <p:blipFill>
            <a:blip r:embed="rId32" cstate="print">
              <a:extLst>
                <a:ext uri="{28A0092B-C50C-407E-A947-70E740481C1C}">
                  <a14:useLocalDpi xmlns:a14="http://schemas.microsoft.com/office/drawing/2010/main" val="0"/>
                </a:ext>
              </a:extLst>
            </a:blip>
            <a:srcRect/>
            <a:stretch>
              <a:fillRect/>
            </a:stretch>
          </p:blipFill>
          <p:spPr bwMode="auto">
            <a:xfrm>
              <a:off x="646907" y="3774384"/>
              <a:ext cx="205646" cy="274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317" name="mmprod_answer10026"/>
          <p:cNvGrpSpPr>
            <a:grpSpLocks/>
          </p:cNvGrpSpPr>
          <p:nvPr>
            <p:custDataLst>
              <p:tags r:id="rId5"/>
            </p:custDataLst>
          </p:nvPr>
        </p:nvGrpSpPr>
        <p:grpSpPr bwMode="auto">
          <a:xfrm>
            <a:off x="647700" y="2822575"/>
            <a:ext cx="5781675" cy="350838"/>
            <a:chOff x="646907" y="4724401"/>
            <a:chExt cx="5781833" cy="470333"/>
          </a:xfrm>
        </p:grpSpPr>
        <p:sp>
          <p:nvSpPr>
            <p:cNvPr id="13332" name="mmprod_s2_10026"/>
            <p:cNvSpPr txBox="1">
              <a:spLocks noChangeArrowheads="1"/>
            </p:cNvSpPr>
            <p:nvPr>
              <p:custDataLst>
                <p:tags r:id="rId17"/>
              </p:custDataLst>
            </p:nvPr>
          </p:nvSpPr>
          <p:spPr bwMode="auto">
            <a:xfrm>
              <a:off x="1079500" y="4724401"/>
              <a:ext cx="488950" cy="470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vi-VN" sz="2300">
                  <a:latin typeface="Calibri" panose="020F0502020204030204" pitchFamily="34" charset="0"/>
                </a:rPr>
                <a:t>D) </a:t>
              </a:r>
            </a:p>
          </p:txBody>
        </p:sp>
        <p:sp>
          <p:nvSpPr>
            <p:cNvPr id="13333" name="mmprod_s1_10026"/>
            <p:cNvSpPr txBox="1">
              <a:spLocks noChangeArrowheads="1"/>
            </p:cNvSpPr>
            <p:nvPr>
              <p:custDataLst>
                <p:tags r:id="rId18"/>
              </p:custDataLst>
            </p:nvPr>
          </p:nvSpPr>
          <p:spPr bwMode="auto">
            <a:xfrm>
              <a:off x="1574800" y="4724401"/>
              <a:ext cx="4853940" cy="470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vi-VN" sz="2300">
                  <a:latin typeface="Calibri" panose="020F0502020204030204" pitchFamily="34" charset="0"/>
                </a:rPr>
                <a:t>Quận Long Biên với Quận Ba Đình</a:t>
              </a:r>
            </a:p>
          </p:txBody>
        </p:sp>
        <p:pic>
          <p:nvPicPr>
            <p:cNvPr id="13334" name="mmprod_answer_input10026" descr="radio1.emf"/>
            <p:cNvPicPr>
              <a:picLocks noChangeAspect="1"/>
            </p:cNvPicPr>
            <p:nvPr>
              <p:custDataLst>
                <p:tags r:id="rId19"/>
              </p:custDataLst>
            </p:nvPr>
          </p:nvPicPr>
          <p:blipFill>
            <a:blip r:embed="rId32" cstate="print">
              <a:extLst>
                <a:ext uri="{28A0092B-C50C-407E-A947-70E740481C1C}">
                  <a14:useLocalDpi xmlns:a14="http://schemas.microsoft.com/office/drawing/2010/main" val="0"/>
                </a:ext>
              </a:extLst>
            </a:blip>
            <a:srcRect/>
            <a:stretch>
              <a:fillRect/>
            </a:stretch>
          </p:blipFill>
          <p:spPr bwMode="auto">
            <a:xfrm>
              <a:off x="646907" y="4800542"/>
              <a:ext cx="205646" cy="274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 name="mmprod_feedback_7000"/>
          <p:cNvSpPr/>
          <p:nvPr>
            <p:custDataLst>
              <p:tags r:id="rId6"/>
            </p:custDataLst>
          </p:nvPr>
        </p:nvSpPr>
        <p:spPr>
          <a:xfrm>
            <a:off x="2362200" y="4648200"/>
            <a:ext cx="3292475" cy="679450"/>
          </a:xfrm>
          <a:prstGeom prst="rect">
            <a:avLst/>
          </a:prstGeom>
          <a:solidFill>
            <a:srgbClr val="EEEEEE"/>
          </a:solidFill>
          <a:ln w="12700">
            <a:solidFill>
              <a:srgbClr val="969696"/>
            </a:solidFill>
          </a:ln>
          <a:effectLst>
            <a:outerShdw blurRad="63500" dist="71841" dir="2700013" rotWithShape="0">
              <a:srgbClr val="808080"/>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dirty="0" err="1">
                <a:solidFill>
                  <a:srgbClr val="2B333C"/>
                </a:solidFill>
              </a:rPr>
              <a:t>Chính</a:t>
            </a:r>
            <a:r>
              <a:rPr lang="en-US" dirty="0">
                <a:solidFill>
                  <a:srgbClr val="2B333C"/>
                </a:solidFill>
              </a:rPr>
              <a:t> </a:t>
            </a:r>
            <a:r>
              <a:rPr lang="en-US" dirty="0" err="1">
                <a:solidFill>
                  <a:srgbClr val="2B333C"/>
                </a:solidFill>
              </a:rPr>
              <a:t>xác</a:t>
            </a:r>
            <a:r>
              <a:rPr lang="en-US" dirty="0">
                <a:solidFill>
                  <a:srgbClr val="2B333C"/>
                </a:solidFill>
              </a:rPr>
              <a:t> – </a:t>
            </a:r>
            <a:r>
              <a:rPr lang="en-US" dirty="0" err="1">
                <a:solidFill>
                  <a:srgbClr val="2B333C"/>
                </a:solidFill>
              </a:rPr>
              <a:t>Nhấn</a:t>
            </a:r>
            <a:r>
              <a:rPr lang="en-US" dirty="0">
                <a:solidFill>
                  <a:srgbClr val="2B333C"/>
                </a:solidFill>
              </a:rPr>
              <a:t> </a:t>
            </a:r>
            <a:r>
              <a:rPr lang="en-US" dirty="0" err="1">
                <a:solidFill>
                  <a:srgbClr val="2B333C"/>
                </a:solidFill>
              </a:rPr>
              <a:t>chuột</a:t>
            </a:r>
            <a:r>
              <a:rPr lang="en-US" dirty="0">
                <a:solidFill>
                  <a:srgbClr val="2B333C"/>
                </a:solidFill>
              </a:rPr>
              <a:t> </a:t>
            </a:r>
            <a:r>
              <a:rPr lang="en-US" dirty="0" err="1">
                <a:solidFill>
                  <a:srgbClr val="2B333C"/>
                </a:solidFill>
              </a:rPr>
              <a:t>để</a:t>
            </a:r>
            <a:r>
              <a:rPr lang="en-US" dirty="0">
                <a:solidFill>
                  <a:srgbClr val="2B333C"/>
                </a:solidFill>
              </a:rPr>
              <a:t> </a:t>
            </a:r>
            <a:r>
              <a:rPr lang="en-US" dirty="0" err="1">
                <a:solidFill>
                  <a:srgbClr val="2B333C"/>
                </a:solidFill>
              </a:rPr>
              <a:t>tiếp</a:t>
            </a:r>
            <a:r>
              <a:rPr lang="en-US" dirty="0">
                <a:solidFill>
                  <a:srgbClr val="2B333C"/>
                </a:solidFill>
              </a:rPr>
              <a:t> </a:t>
            </a:r>
            <a:r>
              <a:rPr lang="en-US" dirty="0" err="1">
                <a:solidFill>
                  <a:srgbClr val="2B333C"/>
                </a:solidFill>
              </a:rPr>
              <a:t>theo</a:t>
            </a:r>
            <a:endParaRPr lang="en-US" dirty="0">
              <a:solidFill>
                <a:srgbClr val="2B333C"/>
              </a:solidFill>
            </a:endParaRPr>
          </a:p>
        </p:txBody>
      </p:sp>
      <p:sp>
        <p:nvSpPr>
          <p:cNvPr id="24" name="mmprod_feedback_7002"/>
          <p:cNvSpPr/>
          <p:nvPr>
            <p:custDataLst>
              <p:tags r:id="rId7"/>
            </p:custDataLst>
          </p:nvPr>
        </p:nvSpPr>
        <p:spPr>
          <a:xfrm>
            <a:off x="4983163" y="4541838"/>
            <a:ext cx="3292475" cy="679450"/>
          </a:xfrm>
          <a:prstGeom prst="rect">
            <a:avLst/>
          </a:prstGeom>
          <a:solidFill>
            <a:srgbClr val="EEEEEE"/>
          </a:solidFill>
          <a:ln w="12700">
            <a:solidFill>
              <a:srgbClr val="969696"/>
            </a:solidFill>
          </a:ln>
          <a:effectLst>
            <a:outerShdw blurRad="63500" dist="71841" dir="2700013" rotWithShape="0">
              <a:srgbClr val="808080"/>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solidFill>
                  <a:srgbClr val="2B333C"/>
                </a:solidFill>
              </a:rPr>
              <a:t>Incorrect - Click anywhere to continue</a:t>
            </a:r>
          </a:p>
        </p:txBody>
      </p:sp>
      <p:sp>
        <p:nvSpPr>
          <p:cNvPr id="25" name="mmprod_feedback_7009"/>
          <p:cNvSpPr/>
          <p:nvPr>
            <p:custDataLst>
              <p:tags r:id="rId8"/>
            </p:custDataLst>
          </p:nvPr>
        </p:nvSpPr>
        <p:spPr>
          <a:xfrm>
            <a:off x="2514600" y="5334000"/>
            <a:ext cx="3292475" cy="679450"/>
          </a:xfrm>
          <a:prstGeom prst="rect">
            <a:avLst/>
          </a:prstGeom>
          <a:solidFill>
            <a:srgbClr val="EEEEEE"/>
          </a:solidFill>
          <a:ln w="12700">
            <a:solidFill>
              <a:srgbClr val="969696"/>
            </a:solidFill>
          </a:ln>
          <a:effectLst>
            <a:outerShdw blurRad="63500" dist="71841" dir="2700013" rotWithShape="0">
              <a:srgbClr val="808080"/>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dirty="0" err="1">
                <a:solidFill>
                  <a:srgbClr val="2B333C"/>
                </a:solidFill>
              </a:rPr>
              <a:t>Câu</a:t>
            </a:r>
            <a:r>
              <a:rPr lang="en-US" dirty="0">
                <a:solidFill>
                  <a:srgbClr val="2B333C"/>
                </a:solidFill>
              </a:rPr>
              <a:t> </a:t>
            </a:r>
            <a:r>
              <a:rPr lang="en-US" dirty="0" err="1">
                <a:solidFill>
                  <a:srgbClr val="2B333C"/>
                </a:solidFill>
              </a:rPr>
              <a:t>trả</a:t>
            </a:r>
            <a:r>
              <a:rPr lang="en-US" dirty="0">
                <a:solidFill>
                  <a:srgbClr val="2B333C"/>
                </a:solidFill>
              </a:rPr>
              <a:t> </a:t>
            </a:r>
            <a:r>
              <a:rPr lang="en-US" dirty="0" err="1">
                <a:solidFill>
                  <a:srgbClr val="2B333C"/>
                </a:solidFill>
              </a:rPr>
              <a:t>lời</a:t>
            </a:r>
            <a:r>
              <a:rPr lang="en-US" dirty="0">
                <a:solidFill>
                  <a:srgbClr val="2B333C"/>
                </a:solidFill>
              </a:rPr>
              <a:t> </a:t>
            </a:r>
            <a:r>
              <a:rPr lang="en-US" dirty="0" err="1">
                <a:solidFill>
                  <a:srgbClr val="2B333C"/>
                </a:solidFill>
              </a:rPr>
              <a:t>hoàn</a:t>
            </a:r>
            <a:r>
              <a:rPr lang="en-US" dirty="0">
                <a:solidFill>
                  <a:srgbClr val="2B333C"/>
                </a:solidFill>
              </a:rPr>
              <a:t> </a:t>
            </a:r>
            <a:r>
              <a:rPr lang="en-US" dirty="0" err="1">
                <a:solidFill>
                  <a:srgbClr val="2B333C"/>
                </a:solidFill>
              </a:rPr>
              <a:t>toàn</a:t>
            </a:r>
            <a:r>
              <a:rPr lang="en-US" dirty="0">
                <a:solidFill>
                  <a:srgbClr val="2B333C"/>
                </a:solidFill>
              </a:rPr>
              <a:t> </a:t>
            </a:r>
            <a:r>
              <a:rPr lang="en-US" dirty="0" err="1">
                <a:solidFill>
                  <a:srgbClr val="2B333C"/>
                </a:solidFill>
              </a:rPr>
              <a:t>chính</a:t>
            </a:r>
            <a:r>
              <a:rPr lang="en-US" dirty="0">
                <a:solidFill>
                  <a:srgbClr val="2B333C"/>
                </a:solidFill>
              </a:rPr>
              <a:t> </a:t>
            </a:r>
            <a:r>
              <a:rPr lang="en-US" dirty="0" err="1">
                <a:solidFill>
                  <a:srgbClr val="2B333C"/>
                </a:solidFill>
              </a:rPr>
              <a:t>xác</a:t>
            </a:r>
            <a:r>
              <a:rPr lang="en-US" dirty="0">
                <a:solidFill>
                  <a:srgbClr val="2B333C"/>
                </a:solidFill>
              </a:rPr>
              <a:t>!</a:t>
            </a:r>
          </a:p>
        </p:txBody>
      </p:sp>
      <p:sp>
        <p:nvSpPr>
          <p:cNvPr id="26" name="mmprod_feedback_7006"/>
          <p:cNvSpPr/>
          <p:nvPr>
            <p:custDataLst>
              <p:tags r:id="rId9"/>
            </p:custDataLst>
          </p:nvPr>
        </p:nvSpPr>
        <p:spPr>
          <a:xfrm>
            <a:off x="2514600" y="4114800"/>
            <a:ext cx="6583363" cy="679450"/>
          </a:xfrm>
          <a:prstGeom prst="rect">
            <a:avLst/>
          </a:prstGeom>
          <a:solidFill>
            <a:srgbClr val="EEEEEE"/>
          </a:solidFill>
          <a:ln w="12700">
            <a:solidFill>
              <a:srgbClr val="969696"/>
            </a:solidFill>
          </a:ln>
          <a:effectLst>
            <a:outerShdw blurRad="63500" dist="71841" dir="2700013" rotWithShape="0">
              <a:srgbClr val="808080"/>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lstStyle/>
          <a:p>
            <a:pPr>
              <a:defRPr/>
            </a:pPr>
            <a:r>
              <a:rPr lang="en-US" dirty="0" err="1">
                <a:solidFill>
                  <a:srgbClr val="2B333C"/>
                </a:solidFill>
              </a:rPr>
              <a:t>Câu</a:t>
            </a:r>
            <a:r>
              <a:rPr lang="en-US" dirty="0">
                <a:solidFill>
                  <a:srgbClr val="2B333C"/>
                </a:solidFill>
              </a:rPr>
              <a:t> </a:t>
            </a:r>
            <a:r>
              <a:rPr lang="en-US" dirty="0" err="1">
                <a:solidFill>
                  <a:srgbClr val="2B333C"/>
                </a:solidFill>
              </a:rPr>
              <a:t>trả</a:t>
            </a:r>
            <a:r>
              <a:rPr lang="en-US" dirty="0">
                <a:solidFill>
                  <a:srgbClr val="2B333C"/>
                </a:solidFill>
              </a:rPr>
              <a:t> </a:t>
            </a:r>
            <a:r>
              <a:rPr lang="en-US" dirty="0" err="1">
                <a:solidFill>
                  <a:srgbClr val="2B333C"/>
                </a:solidFill>
              </a:rPr>
              <a:t>lời</a:t>
            </a:r>
            <a:r>
              <a:rPr lang="en-US" dirty="0">
                <a:solidFill>
                  <a:srgbClr val="2B333C"/>
                </a:solidFill>
              </a:rPr>
              <a:t> </a:t>
            </a:r>
            <a:r>
              <a:rPr lang="en-US" dirty="0" err="1">
                <a:solidFill>
                  <a:srgbClr val="2B333C"/>
                </a:solidFill>
              </a:rPr>
              <a:t>của</a:t>
            </a:r>
            <a:r>
              <a:rPr lang="en-US" dirty="0">
                <a:solidFill>
                  <a:srgbClr val="2B333C"/>
                </a:solidFill>
              </a:rPr>
              <a:t> </a:t>
            </a:r>
            <a:r>
              <a:rPr lang="en-US" dirty="0" err="1">
                <a:solidFill>
                  <a:srgbClr val="2B333C"/>
                </a:solidFill>
              </a:rPr>
              <a:t>bạn</a:t>
            </a:r>
            <a:r>
              <a:rPr lang="en-US" dirty="0">
                <a:solidFill>
                  <a:srgbClr val="2B333C"/>
                </a:solidFill>
              </a:rPr>
              <a:t> </a:t>
            </a:r>
            <a:r>
              <a:rPr lang="en-US" dirty="0" err="1">
                <a:solidFill>
                  <a:srgbClr val="2B333C"/>
                </a:solidFill>
              </a:rPr>
              <a:t>là</a:t>
            </a:r>
            <a:r>
              <a:rPr lang="en-US" dirty="0">
                <a:solidFill>
                  <a:srgbClr val="2B333C"/>
                </a:solidFill>
              </a:rPr>
              <a:t>:</a:t>
            </a:r>
          </a:p>
        </p:txBody>
      </p:sp>
      <p:sp>
        <p:nvSpPr>
          <p:cNvPr id="27" name="mmprod_feedback_7010"/>
          <p:cNvSpPr/>
          <p:nvPr>
            <p:custDataLst>
              <p:tags r:id="rId10"/>
            </p:custDataLst>
          </p:nvPr>
        </p:nvSpPr>
        <p:spPr>
          <a:xfrm>
            <a:off x="2743200" y="4724400"/>
            <a:ext cx="6583363" cy="679450"/>
          </a:xfrm>
          <a:prstGeom prst="rect">
            <a:avLst/>
          </a:prstGeom>
          <a:solidFill>
            <a:srgbClr val="EEEEEE"/>
          </a:solidFill>
          <a:ln w="12700">
            <a:solidFill>
              <a:srgbClr val="969696"/>
            </a:solidFill>
          </a:ln>
          <a:effectLst>
            <a:outerShdw blurRad="63500" dist="71841" dir="2700013" rotWithShape="0">
              <a:srgbClr val="808080"/>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lstStyle/>
          <a:p>
            <a:pPr>
              <a:defRPr/>
            </a:pPr>
            <a:r>
              <a:rPr lang="en-US" dirty="0" err="1">
                <a:solidFill>
                  <a:srgbClr val="2B333C"/>
                </a:solidFill>
              </a:rPr>
              <a:t>Câu</a:t>
            </a:r>
            <a:r>
              <a:rPr lang="en-US" dirty="0">
                <a:solidFill>
                  <a:srgbClr val="2B333C"/>
                </a:solidFill>
              </a:rPr>
              <a:t> </a:t>
            </a:r>
            <a:r>
              <a:rPr lang="en-US" dirty="0" err="1">
                <a:solidFill>
                  <a:srgbClr val="2B333C"/>
                </a:solidFill>
              </a:rPr>
              <a:t>trả</a:t>
            </a:r>
            <a:r>
              <a:rPr lang="en-US" dirty="0">
                <a:solidFill>
                  <a:srgbClr val="2B333C"/>
                </a:solidFill>
              </a:rPr>
              <a:t> </a:t>
            </a:r>
            <a:r>
              <a:rPr lang="en-US" dirty="0" err="1">
                <a:solidFill>
                  <a:srgbClr val="2B333C"/>
                </a:solidFill>
              </a:rPr>
              <a:t>lời</a:t>
            </a:r>
            <a:r>
              <a:rPr lang="en-US" dirty="0">
                <a:solidFill>
                  <a:srgbClr val="2B333C"/>
                </a:solidFill>
              </a:rPr>
              <a:t> </a:t>
            </a:r>
            <a:r>
              <a:rPr lang="en-US" dirty="0" err="1">
                <a:solidFill>
                  <a:srgbClr val="2B333C"/>
                </a:solidFill>
              </a:rPr>
              <a:t>đúng</a:t>
            </a:r>
            <a:r>
              <a:rPr lang="en-US" dirty="0">
                <a:solidFill>
                  <a:srgbClr val="2B333C"/>
                </a:solidFill>
              </a:rPr>
              <a:t> </a:t>
            </a:r>
            <a:r>
              <a:rPr lang="en-US" dirty="0" err="1">
                <a:solidFill>
                  <a:srgbClr val="2B333C"/>
                </a:solidFill>
              </a:rPr>
              <a:t>là</a:t>
            </a:r>
            <a:r>
              <a:rPr lang="en-US" dirty="0">
                <a:solidFill>
                  <a:srgbClr val="2B333C"/>
                </a:solidFill>
              </a:rPr>
              <a:t>:</a:t>
            </a:r>
          </a:p>
        </p:txBody>
      </p:sp>
      <p:sp>
        <p:nvSpPr>
          <p:cNvPr id="28" name="mmprod_feedback_7011"/>
          <p:cNvSpPr/>
          <p:nvPr>
            <p:custDataLst>
              <p:tags r:id="rId11"/>
            </p:custDataLst>
          </p:nvPr>
        </p:nvSpPr>
        <p:spPr>
          <a:xfrm>
            <a:off x="3886200" y="5029200"/>
            <a:ext cx="3292475" cy="679450"/>
          </a:xfrm>
          <a:prstGeom prst="rect">
            <a:avLst/>
          </a:prstGeom>
          <a:solidFill>
            <a:srgbClr val="EEEEEE"/>
          </a:solidFill>
          <a:ln w="12700">
            <a:solidFill>
              <a:srgbClr val="969696"/>
            </a:solidFill>
          </a:ln>
          <a:effectLst>
            <a:outerShdw blurRad="63500" dist="71841" dir="2700013" rotWithShape="0">
              <a:srgbClr val="808080"/>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dirty="0" err="1">
                <a:solidFill>
                  <a:srgbClr val="2B333C"/>
                </a:solidFill>
              </a:rPr>
              <a:t>Bạn</a:t>
            </a:r>
            <a:r>
              <a:rPr lang="en-US" dirty="0">
                <a:solidFill>
                  <a:srgbClr val="2B333C"/>
                </a:solidFill>
              </a:rPr>
              <a:t> </a:t>
            </a:r>
            <a:r>
              <a:rPr lang="en-US" dirty="0" err="1">
                <a:solidFill>
                  <a:srgbClr val="2B333C"/>
                </a:solidFill>
              </a:rPr>
              <a:t>chưa</a:t>
            </a:r>
            <a:r>
              <a:rPr lang="en-US" dirty="0">
                <a:solidFill>
                  <a:srgbClr val="2B333C"/>
                </a:solidFill>
              </a:rPr>
              <a:t> </a:t>
            </a:r>
            <a:r>
              <a:rPr lang="en-US" dirty="0" err="1">
                <a:solidFill>
                  <a:srgbClr val="2B333C"/>
                </a:solidFill>
              </a:rPr>
              <a:t>hoàn</a:t>
            </a:r>
            <a:r>
              <a:rPr lang="en-US" dirty="0">
                <a:solidFill>
                  <a:srgbClr val="2B333C"/>
                </a:solidFill>
              </a:rPr>
              <a:t> </a:t>
            </a:r>
            <a:r>
              <a:rPr lang="en-US" dirty="0" err="1">
                <a:solidFill>
                  <a:srgbClr val="2B333C"/>
                </a:solidFill>
              </a:rPr>
              <a:t>thành</a:t>
            </a:r>
            <a:r>
              <a:rPr lang="en-US" dirty="0">
                <a:solidFill>
                  <a:srgbClr val="2B333C"/>
                </a:solidFill>
              </a:rPr>
              <a:t> </a:t>
            </a:r>
            <a:r>
              <a:rPr lang="en-US" dirty="0" err="1">
                <a:solidFill>
                  <a:srgbClr val="2B333C"/>
                </a:solidFill>
              </a:rPr>
              <a:t>câu</a:t>
            </a:r>
            <a:r>
              <a:rPr lang="en-US" dirty="0">
                <a:solidFill>
                  <a:srgbClr val="2B333C"/>
                </a:solidFill>
              </a:rPr>
              <a:t> </a:t>
            </a:r>
            <a:r>
              <a:rPr lang="en-US" dirty="0" err="1">
                <a:solidFill>
                  <a:srgbClr val="2B333C"/>
                </a:solidFill>
              </a:rPr>
              <a:t>trả</a:t>
            </a:r>
            <a:r>
              <a:rPr lang="en-US" dirty="0">
                <a:solidFill>
                  <a:srgbClr val="2B333C"/>
                </a:solidFill>
              </a:rPr>
              <a:t> </a:t>
            </a:r>
            <a:r>
              <a:rPr lang="en-US" dirty="0" err="1">
                <a:solidFill>
                  <a:srgbClr val="2B333C"/>
                </a:solidFill>
              </a:rPr>
              <a:t>lời</a:t>
            </a:r>
            <a:r>
              <a:rPr lang="en-US" dirty="0">
                <a:solidFill>
                  <a:srgbClr val="2B333C"/>
                </a:solidFill>
              </a:rPr>
              <a:t> ở </a:t>
            </a:r>
            <a:r>
              <a:rPr lang="en-US" dirty="0" err="1">
                <a:solidFill>
                  <a:srgbClr val="2B333C"/>
                </a:solidFill>
              </a:rPr>
              <a:t>câu</a:t>
            </a:r>
            <a:r>
              <a:rPr lang="en-US" dirty="0">
                <a:solidFill>
                  <a:srgbClr val="2B333C"/>
                </a:solidFill>
              </a:rPr>
              <a:t> </a:t>
            </a:r>
            <a:r>
              <a:rPr lang="en-US" dirty="0" err="1">
                <a:solidFill>
                  <a:srgbClr val="2B333C"/>
                </a:solidFill>
              </a:rPr>
              <a:t>hỏi</a:t>
            </a:r>
            <a:r>
              <a:rPr lang="en-US" dirty="0">
                <a:solidFill>
                  <a:srgbClr val="2B333C"/>
                </a:solidFill>
              </a:rPr>
              <a:t> </a:t>
            </a:r>
            <a:r>
              <a:rPr lang="en-US" dirty="0" err="1">
                <a:solidFill>
                  <a:srgbClr val="2B333C"/>
                </a:solidFill>
              </a:rPr>
              <a:t>này</a:t>
            </a:r>
            <a:endParaRPr lang="en-US" dirty="0">
              <a:solidFill>
                <a:srgbClr val="2B333C"/>
              </a:solidFill>
            </a:endParaRPr>
          </a:p>
        </p:txBody>
      </p:sp>
      <p:sp>
        <p:nvSpPr>
          <p:cNvPr id="29" name="mmprod_feedback_7007"/>
          <p:cNvSpPr/>
          <p:nvPr>
            <p:custDataLst>
              <p:tags r:id="rId12"/>
            </p:custDataLst>
          </p:nvPr>
        </p:nvSpPr>
        <p:spPr>
          <a:xfrm>
            <a:off x="4495800" y="4648200"/>
            <a:ext cx="3292475" cy="679450"/>
          </a:xfrm>
          <a:prstGeom prst="rect">
            <a:avLst/>
          </a:prstGeom>
          <a:solidFill>
            <a:srgbClr val="EEEEEE"/>
          </a:solidFill>
          <a:ln w="12700">
            <a:solidFill>
              <a:srgbClr val="969696"/>
            </a:solidFill>
          </a:ln>
          <a:effectLst>
            <a:outerShdw blurRad="63500" dist="71841" dir="2700013" rotWithShape="0">
              <a:srgbClr val="808080"/>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dirty="0" err="1">
                <a:solidFill>
                  <a:srgbClr val="2B333C"/>
                </a:solidFill>
              </a:rPr>
              <a:t>Bạn</a:t>
            </a:r>
            <a:r>
              <a:rPr lang="en-US" dirty="0">
                <a:solidFill>
                  <a:srgbClr val="2B333C"/>
                </a:solidFill>
              </a:rPr>
              <a:t> </a:t>
            </a:r>
            <a:r>
              <a:rPr lang="en-US" dirty="0" err="1">
                <a:solidFill>
                  <a:srgbClr val="2B333C"/>
                </a:solidFill>
              </a:rPr>
              <a:t>phải</a:t>
            </a:r>
            <a:r>
              <a:rPr lang="en-US" dirty="0">
                <a:solidFill>
                  <a:srgbClr val="2B333C"/>
                </a:solidFill>
              </a:rPr>
              <a:t> </a:t>
            </a:r>
            <a:r>
              <a:rPr lang="en-US" dirty="0" err="1">
                <a:solidFill>
                  <a:srgbClr val="2B333C"/>
                </a:solidFill>
              </a:rPr>
              <a:t>trả</a:t>
            </a:r>
            <a:r>
              <a:rPr lang="en-US" dirty="0">
                <a:solidFill>
                  <a:srgbClr val="2B333C"/>
                </a:solidFill>
              </a:rPr>
              <a:t> </a:t>
            </a:r>
            <a:r>
              <a:rPr lang="en-US" dirty="0" err="1">
                <a:solidFill>
                  <a:srgbClr val="2B333C"/>
                </a:solidFill>
              </a:rPr>
              <a:t>lời</a:t>
            </a:r>
            <a:r>
              <a:rPr lang="en-US" dirty="0">
                <a:solidFill>
                  <a:srgbClr val="2B333C"/>
                </a:solidFill>
              </a:rPr>
              <a:t> </a:t>
            </a:r>
            <a:r>
              <a:rPr lang="en-US" dirty="0" err="1">
                <a:solidFill>
                  <a:srgbClr val="2B333C"/>
                </a:solidFill>
              </a:rPr>
              <a:t>câu</a:t>
            </a:r>
            <a:r>
              <a:rPr lang="en-US" dirty="0">
                <a:solidFill>
                  <a:srgbClr val="2B333C"/>
                </a:solidFill>
              </a:rPr>
              <a:t> </a:t>
            </a:r>
            <a:r>
              <a:rPr lang="en-US" dirty="0" err="1">
                <a:solidFill>
                  <a:srgbClr val="2B333C"/>
                </a:solidFill>
              </a:rPr>
              <a:t>hỏi</a:t>
            </a:r>
            <a:r>
              <a:rPr lang="en-US" dirty="0">
                <a:solidFill>
                  <a:srgbClr val="2B333C"/>
                </a:solidFill>
              </a:rPr>
              <a:t> </a:t>
            </a:r>
            <a:r>
              <a:rPr lang="en-US" dirty="0" err="1">
                <a:solidFill>
                  <a:srgbClr val="2B333C"/>
                </a:solidFill>
              </a:rPr>
              <a:t>này</a:t>
            </a:r>
            <a:r>
              <a:rPr lang="en-US" dirty="0">
                <a:solidFill>
                  <a:srgbClr val="2B333C"/>
                </a:solidFill>
              </a:rPr>
              <a:t> </a:t>
            </a:r>
            <a:r>
              <a:rPr lang="en-US" dirty="0" err="1">
                <a:solidFill>
                  <a:srgbClr val="2B333C"/>
                </a:solidFill>
              </a:rPr>
              <a:t>trước</a:t>
            </a:r>
            <a:endParaRPr lang="en-US" dirty="0">
              <a:solidFill>
                <a:srgbClr val="2B333C"/>
              </a:solidFill>
            </a:endParaRPr>
          </a:p>
        </p:txBody>
      </p:sp>
      <p:grpSp>
        <p:nvGrpSpPr>
          <p:cNvPr id="13325" name="mmprod_Button104"/>
          <p:cNvGrpSpPr>
            <a:grpSpLocks/>
          </p:cNvGrpSpPr>
          <p:nvPr>
            <p:custDataLst>
              <p:tags r:id="rId13"/>
            </p:custDataLst>
          </p:nvPr>
        </p:nvGrpSpPr>
        <p:grpSpPr bwMode="auto">
          <a:xfrm>
            <a:off x="6307138" y="5718175"/>
            <a:ext cx="1144587" cy="407988"/>
            <a:chOff x="6306819" y="5718826"/>
            <a:chExt cx="1145540" cy="407336"/>
          </a:xfrm>
        </p:grpSpPr>
        <p:sp>
          <p:nvSpPr>
            <p:cNvPr id="30" name="mmprod_ButtonShape104"/>
            <p:cNvSpPr/>
            <p:nvPr/>
          </p:nvSpPr>
          <p:spPr>
            <a:xfrm>
              <a:off x="6306819" y="5718826"/>
              <a:ext cx="1145540" cy="407336"/>
            </a:xfrm>
            <a:prstGeom prst="roundRect">
              <a:avLst/>
            </a:prstGeom>
            <a:solidFill>
              <a:srgbClr val="FFFFFF"/>
            </a:solidFill>
            <a:ln w="15875">
              <a:solidFill>
                <a:srgbClr val="A0A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a:t>Submit</a:t>
              </a:r>
            </a:p>
          </p:txBody>
        </p:sp>
        <p:sp>
          <p:nvSpPr>
            <p:cNvPr id="31" name="mmprod_ButtonText105"/>
            <p:cNvSpPr/>
            <p:nvPr>
              <p:custDataLst>
                <p:tags r:id="rId16"/>
              </p:custDataLst>
            </p:nvPr>
          </p:nvSpPr>
          <p:spPr>
            <a:xfrm>
              <a:off x="6332240" y="5744185"/>
              <a:ext cx="1094698" cy="356617"/>
            </a:xfrm>
            <a:prstGeom prst="roundRect">
              <a:avLst/>
            </a:prstGeom>
            <a:solidFill>
              <a:srgbClr val="FFFFFF"/>
            </a:solidFill>
            <a:ln w="15875">
              <a:solidFill>
                <a:srgbClr val="CCCCCC"/>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400" dirty="0" err="1">
                  <a:solidFill>
                    <a:srgbClr val="2B333C"/>
                  </a:solidFill>
                </a:rPr>
                <a:t>Đúng</a:t>
              </a:r>
              <a:endParaRPr lang="en-US" sz="1400" dirty="0">
                <a:solidFill>
                  <a:srgbClr val="2B333C"/>
                </a:solidFill>
              </a:endParaRPr>
            </a:p>
          </p:txBody>
        </p:sp>
      </p:grpSp>
      <p:grpSp>
        <p:nvGrpSpPr>
          <p:cNvPr id="13326" name="mmprod_Button106"/>
          <p:cNvGrpSpPr>
            <a:grpSpLocks/>
          </p:cNvGrpSpPr>
          <p:nvPr>
            <p:custDataLst>
              <p:tags r:id="rId14"/>
            </p:custDataLst>
          </p:nvPr>
        </p:nvGrpSpPr>
        <p:grpSpPr bwMode="auto">
          <a:xfrm>
            <a:off x="7540625" y="5718175"/>
            <a:ext cx="1146175" cy="407988"/>
            <a:chOff x="7541259" y="5718826"/>
            <a:chExt cx="1145541" cy="407336"/>
          </a:xfrm>
        </p:grpSpPr>
        <p:sp>
          <p:nvSpPr>
            <p:cNvPr id="33" name="mmprod_ButtonShape106"/>
            <p:cNvSpPr/>
            <p:nvPr/>
          </p:nvSpPr>
          <p:spPr>
            <a:xfrm>
              <a:off x="7541259" y="5718826"/>
              <a:ext cx="1145541" cy="407336"/>
            </a:xfrm>
            <a:prstGeom prst="roundRect">
              <a:avLst/>
            </a:prstGeom>
            <a:solidFill>
              <a:srgbClr val="FFFFFF"/>
            </a:solidFill>
            <a:ln w="15875">
              <a:solidFill>
                <a:srgbClr val="A0A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a:t>Clear</a:t>
              </a:r>
            </a:p>
          </p:txBody>
        </p:sp>
        <p:sp>
          <p:nvSpPr>
            <p:cNvPr id="34" name="mmprod_ButtonText107"/>
            <p:cNvSpPr/>
            <p:nvPr>
              <p:custDataLst>
                <p:tags r:id="rId15"/>
              </p:custDataLst>
            </p:nvPr>
          </p:nvSpPr>
          <p:spPr>
            <a:xfrm>
              <a:off x="7566645" y="5744185"/>
              <a:ext cx="1094769" cy="356617"/>
            </a:xfrm>
            <a:prstGeom prst="roundRect">
              <a:avLst/>
            </a:prstGeom>
            <a:solidFill>
              <a:srgbClr val="FFFFFF"/>
            </a:solidFill>
            <a:ln w="15875">
              <a:solidFill>
                <a:srgbClr val="CCCCCC"/>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400" dirty="0" err="1">
                  <a:solidFill>
                    <a:srgbClr val="2B333C"/>
                  </a:solidFill>
                </a:rPr>
                <a:t>Sai</a:t>
              </a:r>
              <a:endParaRPr lang="en-US" sz="1400" dirty="0">
                <a:solidFill>
                  <a:srgbClr val="2B333C"/>
                </a:solidFill>
              </a:endParaRPr>
            </a:p>
          </p:txBody>
        </p:sp>
      </p:grpSp>
      <p:sp>
        <p:nvSpPr>
          <p:cNvPr id="13327" name="TextBox 1"/>
          <p:cNvSpPr txBox="1">
            <a:spLocks noChangeArrowheads="1"/>
          </p:cNvSpPr>
          <p:nvPr/>
        </p:nvSpPr>
        <p:spPr bwMode="auto">
          <a:xfrm>
            <a:off x="381000" y="341313"/>
            <a:ext cx="83058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vi-VN" sz="2800">
                <a:solidFill>
                  <a:srgbClr val="FF0000"/>
                </a:solidFill>
              </a:rPr>
              <a:t>Cầu Long Biên là cây cầu thép </a:t>
            </a:r>
            <a:r>
              <a:rPr lang="vi-VN" altLang="vi-VN" sz="2800">
                <a:solidFill>
                  <a:srgbClr val="FF0000"/>
                </a:solidFill>
              </a:rPr>
              <a:t>đầu</a:t>
            </a:r>
            <a:r>
              <a:rPr lang="en-US" altLang="vi-VN" sz="2800">
                <a:solidFill>
                  <a:srgbClr val="FF0000"/>
                </a:solidFill>
              </a:rPr>
              <a:t> tiên bắc qua sông Hồng nói hai quận nào của Hà Nội với nhau?</a:t>
            </a:r>
          </a:p>
        </p:txBody>
      </p:sp>
    </p:spTree>
    <p:custDataLst>
      <p:tags r:id="rId1"/>
    </p:custDataLst>
    <p:extLst>
      <p:ext uri="{BB962C8B-B14F-4D97-AF65-F5344CB8AC3E}">
        <p14:creationId xmlns:p14="http://schemas.microsoft.com/office/powerpoint/2010/main" val="250309340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autoUpdateAnimBg="0"/>
      <p:bldP spid="24" grpId="0" animBg="1" autoUpdateAnimBg="0"/>
      <p:bldP spid="25" grpId="0" animBg="1" autoUpdateAnimBg="0"/>
      <p:bldP spid="26" grpId="0" animBg="1" autoUpdateAnimBg="0"/>
      <p:bldP spid="27" grpId="0" animBg="1" autoUpdateAnimBg="0"/>
      <p:bldP spid="28" grpId="0" animBg="1" autoUpdateAnimBg="0"/>
      <p:bldP spid="29" grpId="0" animBg="1"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ustDataLst>
      <p:tags r:id="rId1"/>
    </p:custData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6" name="mmprod_answer10068"/>
          <p:cNvGrpSpPr>
            <a:grpSpLocks/>
          </p:cNvGrpSpPr>
          <p:nvPr>
            <p:custDataLst>
              <p:tags r:id="rId2"/>
            </p:custDataLst>
          </p:nvPr>
        </p:nvGrpSpPr>
        <p:grpSpPr bwMode="auto">
          <a:xfrm>
            <a:off x="673100" y="1646238"/>
            <a:ext cx="5756275" cy="427037"/>
            <a:chOff x="673100" y="1645921"/>
            <a:chExt cx="5755640" cy="426719"/>
          </a:xfrm>
        </p:grpSpPr>
        <p:sp>
          <p:nvSpPr>
            <p:cNvPr id="21533" name="mmprod_s2_10068"/>
            <p:cNvSpPr txBox="1">
              <a:spLocks noChangeArrowheads="1"/>
            </p:cNvSpPr>
            <p:nvPr>
              <p:custDataLst>
                <p:tags r:id="rId26"/>
              </p:custDataLst>
            </p:nvPr>
          </p:nvSpPr>
          <p:spPr bwMode="auto">
            <a:xfrm>
              <a:off x="1079500" y="1645921"/>
              <a:ext cx="476250" cy="426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vi-VN" sz="2800">
                  <a:latin typeface="Calibri" panose="020F0502020204030204" pitchFamily="34" charset="0"/>
                </a:rPr>
                <a:t>A) </a:t>
              </a:r>
            </a:p>
          </p:txBody>
        </p:sp>
        <p:sp>
          <p:nvSpPr>
            <p:cNvPr id="21534" name="mmprod_s1_10068"/>
            <p:cNvSpPr txBox="1">
              <a:spLocks noChangeArrowheads="1"/>
            </p:cNvSpPr>
            <p:nvPr>
              <p:custDataLst>
                <p:tags r:id="rId27"/>
              </p:custDataLst>
            </p:nvPr>
          </p:nvSpPr>
          <p:spPr bwMode="auto">
            <a:xfrm>
              <a:off x="1549400" y="1645921"/>
              <a:ext cx="4879340" cy="426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vi-VN" sz="2800">
                  <a:latin typeface="Calibri" panose="020F0502020204030204" pitchFamily="34" charset="0"/>
                </a:rPr>
                <a:t>17 nghìn tấn</a:t>
              </a:r>
            </a:p>
          </p:txBody>
        </p:sp>
        <p:pic>
          <p:nvPicPr>
            <p:cNvPr id="21535" name="mmprod_answer_input10068" descr="radio2.emf"/>
            <p:cNvPicPr>
              <a:picLocks noChangeAspect="1"/>
            </p:cNvPicPr>
            <p:nvPr>
              <p:custDataLst>
                <p:tags r:id="rId28"/>
              </p:custDataLst>
            </p:nvPr>
          </p:nvPicPr>
          <p:blipFill>
            <a:blip r:embed="rId31" cstate="print">
              <a:extLst>
                <a:ext uri="{28A0092B-C50C-407E-A947-70E740481C1C}">
                  <a14:useLocalDpi xmlns:a14="http://schemas.microsoft.com/office/drawing/2010/main" val="0"/>
                </a:ext>
              </a:extLst>
            </a:blip>
            <a:srcRect/>
            <a:stretch>
              <a:fillRect/>
            </a:stretch>
          </p:blipFill>
          <p:spPr bwMode="auto">
            <a:xfrm>
              <a:off x="673100" y="1757019"/>
              <a:ext cx="205646" cy="204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507" name="mmprod_answer10070"/>
          <p:cNvGrpSpPr>
            <a:grpSpLocks/>
          </p:cNvGrpSpPr>
          <p:nvPr>
            <p:custDataLst>
              <p:tags r:id="rId3"/>
            </p:custDataLst>
          </p:nvPr>
        </p:nvGrpSpPr>
        <p:grpSpPr bwMode="auto">
          <a:xfrm>
            <a:off x="673100" y="2244725"/>
            <a:ext cx="5756275" cy="427038"/>
            <a:chOff x="673100" y="2245361"/>
            <a:chExt cx="5755640" cy="426719"/>
          </a:xfrm>
        </p:grpSpPr>
        <p:sp>
          <p:nvSpPr>
            <p:cNvPr id="21530" name="mmprod_s2_10070"/>
            <p:cNvSpPr txBox="1">
              <a:spLocks noChangeArrowheads="1"/>
            </p:cNvSpPr>
            <p:nvPr>
              <p:custDataLst>
                <p:tags r:id="rId23"/>
              </p:custDataLst>
            </p:nvPr>
          </p:nvSpPr>
          <p:spPr bwMode="auto">
            <a:xfrm>
              <a:off x="1079500" y="2245361"/>
              <a:ext cx="463550" cy="426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vi-VN" sz="2800">
                  <a:latin typeface="Calibri" panose="020F0502020204030204" pitchFamily="34" charset="0"/>
                </a:rPr>
                <a:t>B) </a:t>
              </a:r>
            </a:p>
          </p:txBody>
        </p:sp>
        <p:sp>
          <p:nvSpPr>
            <p:cNvPr id="21531" name="mmprod_s1_10070"/>
            <p:cNvSpPr txBox="1">
              <a:spLocks noChangeArrowheads="1"/>
            </p:cNvSpPr>
            <p:nvPr>
              <p:custDataLst>
                <p:tags r:id="rId24"/>
              </p:custDataLst>
            </p:nvPr>
          </p:nvSpPr>
          <p:spPr bwMode="auto">
            <a:xfrm>
              <a:off x="1549400" y="2245361"/>
              <a:ext cx="4879340" cy="426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vi-VN" sz="2800">
                  <a:latin typeface="Calibri" panose="020F0502020204030204" pitchFamily="34" charset="0"/>
                </a:rPr>
                <a:t>16 nghìn tấn</a:t>
              </a:r>
            </a:p>
          </p:txBody>
        </p:sp>
        <p:pic>
          <p:nvPicPr>
            <p:cNvPr id="21532" name="mmprod_answer_input10070" descr="radio1.emf"/>
            <p:cNvPicPr>
              <a:picLocks noChangeAspect="1"/>
            </p:cNvPicPr>
            <p:nvPr>
              <p:custDataLst>
                <p:tags r:id="rId25"/>
              </p:custDataLst>
            </p:nvPr>
          </p:nvPicPr>
          <p:blipFill>
            <a:blip r:embed="rId32" cstate="print">
              <a:extLst>
                <a:ext uri="{28A0092B-C50C-407E-A947-70E740481C1C}">
                  <a14:useLocalDpi xmlns:a14="http://schemas.microsoft.com/office/drawing/2010/main" val="0"/>
                </a:ext>
              </a:extLst>
            </a:blip>
            <a:srcRect/>
            <a:stretch>
              <a:fillRect/>
            </a:stretch>
          </p:blipFill>
          <p:spPr bwMode="auto">
            <a:xfrm>
              <a:off x="673100" y="2356459"/>
              <a:ext cx="205646" cy="204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508" name="mmprod_answer10072"/>
          <p:cNvGrpSpPr>
            <a:grpSpLocks/>
          </p:cNvGrpSpPr>
          <p:nvPr>
            <p:custDataLst>
              <p:tags r:id="rId4"/>
            </p:custDataLst>
          </p:nvPr>
        </p:nvGrpSpPr>
        <p:grpSpPr bwMode="auto">
          <a:xfrm>
            <a:off x="673100" y="2844800"/>
            <a:ext cx="5756275" cy="427038"/>
            <a:chOff x="673100" y="2844801"/>
            <a:chExt cx="5755640" cy="426719"/>
          </a:xfrm>
        </p:grpSpPr>
        <p:sp>
          <p:nvSpPr>
            <p:cNvPr id="21527" name="mmprod_s2_10072"/>
            <p:cNvSpPr txBox="1">
              <a:spLocks noChangeArrowheads="1"/>
            </p:cNvSpPr>
            <p:nvPr>
              <p:custDataLst>
                <p:tags r:id="rId20"/>
              </p:custDataLst>
            </p:nvPr>
          </p:nvSpPr>
          <p:spPr bwMode="auto">
            <a:xfrm>
              <a:off x="1079500" y="2844801"/>
              <a:ext cx="458787" cy="426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vi-VN" sz="2800">
                  <a:latin typeface="Calibri" panose="020F0502020204030204" pitchFamily="34" charset="0"/>
                </a:rPr>
                <a:t>C) </a:t>
              </a:r>
            </a:p>
          </p:txBody>
        </p:sp>
        <p:sp>
          <p:nvSpPr>
            <p:cNvPr id="21528" name="mmprod_s1_10072"/>
            <p:cNvSpPr txBox="1">
              <a:spLocks noChangeArrowheads="1"/>
            </p:cNvSpPr>
            <p:nvPr>
              <p:custDataLst>
                <p:tags r:id="rId21"/>
              </p:custDataLst>
            </p:nvPr>
          </p:nvSpPr>
          <p:spPr bwMode="auto">
            <a:xfrm>
              <a:off x="1536700" y="2844801"/>
              <a:ext cx="4892040" cy="426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vi-VN" sz="2800">
                  <a:latin typeface="Calibri" panose="020F0502020204030204" pitchFamily="34" charset="0"/>
                </a:rPr>
                <a:t>18 nghìn tấn</a:t>
              </a:r>
            </a:p>
          </p:txBody>
        </p:sp>
        <p:pic>
          <p:nvPicPr>
            <p:cNvPr id="21529" name="mmprod_answer_input10072" descr="radio1.emf"/>
            <p:cNvPicPr>
              <a:picLocks noChangeAspect="1"/>
            </p:cNvPicPr>
            <p:nvPr>
              <p:custDataLst>
                <p:tags r:id="rId22"/>
              </p:custDataLst>
            </p:nvPr>
          </p:nvPicPr>
          <p:blipFill>
            <a:blip r:embed="rId32" cstate="print">
              <a:extLst>
                <a:ext uri="{28A0092B-C50C-407E-A947-70E740481C1C}">
                  <a14:useLocalDpi xmlns:a14="http://schemas.microsoft.com/office/drawing/2010/main" val="0"/>
                </a:ext>
              </a:extLst>
            </a:blip>
            <a:srcRect/>
            <a:stretch>
              <a:fillRect/>
            </a:stretch>
          </p:blipFill>
          <p:spPr bwMode="auto">
            <a:xfrm>
              <a:off x="673100" y="2955899"/>
              <a:ext cx="205646" cy="204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1509" name="mmprod_answer10074"/>
          <p:cNvGrpSpPr>
            <a:grpSpLocks/>
          </p:cNvGrpSpPr>
          <p:nvPr>
            <p:custDataLst>
              <p:tags r:id="rId5"/>
            </p:custDataLst>
          </p:nvPr>
        </p:nvGrpSpPr>
        <p:grpSpPr bwMode="auto">
          <a:xfrm>
            <a:off x="673100" y="3444875"/>
            <a:ext cx="5756275" cy="425450"/>
            <a:chOff x="673100" y="3444241"/>
            <a:chExt cx="5755640" cy="426719"/>
          </a:xfrm>
        </p:grpSpPr>
        <p:sp>
          <p:nvSpPr>
            <p:cNvPr id="21524" name="mmprod_s2_10074"/>
            <p:cNvSpPr txBox="1">
              <a:spLocks noChangeArrowheads="1"/>
            </p:cNvSpPr>
            <p:nvPr>
              <p:custDataLst>
                <p:tags r:id="rId17"/>
              </p:custDataLst>
            </p:nvPr>
          </p:nvSpPr>
          <p:spPr bwMode="auto">
            <a:xfrm>
              <a:off x="1079500" y="3444241"/>
              <a:ext cx="488950" cy="426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vi-VN" sz="2800">
                  <a:latin typeface="Calibri" panose="020F0502020204030204" pitchFamily="34" charset="0"/>
                </a:rPr>
                <a:t>D) </a:t>
              </a:r>
            </a:p>
          </p:txBody>
        </p:sp>
        <p:sp>
          <p:nvSpPr>
            <p:cNvPr id="21525" name="mmprod_s1_10074"/>
            <p:cNvSpPr txBox="1">
              <a:spLocks noChangeArrowheads="1"/>
            </p:cNvSpPr>
            <p:nvPr>
              <p:custDataLst>
                <p:tags r:id="rId18"/>
              </p:custDataLst>
            </p:nvPr>
          </p:nvSpPr>
          <p:spPr bwMode="auto">
            <a:xfrm>
              <a:off x="1574800" y="3444241"/>
              <a:ext cx="4853940" cy="426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vi-VN" sz="2800">
                  <a:latin typeface="Calibri" panose="020F0502020204030204" pitchFamily="34" charset="0"/>
                </a:rPr>
                <a:t>19 nghìn tấn</a:t>
              </a:r>
            </a:p>
          </p:txBody>
        </p:sp>
        <p:pic>
          <p:nvPicPr>
            <p:cNvPr id="21526" name="mmprod_answer_input10074" descr="radio1.emf"/>
            <p:cNvPicPr>
              <a:picLocks noChangeAspect="1"/>
            </p:cNvPicPr>
            <p:nvPr>
              <p:custDataLst>
                <p:tags r:id="rId19"/>
              </p:custDataLst>
            </p:nvPr>
          </p:nvPicPr>
          <p:blipFill>
            <a:blip r:embed="rId32" cstate="print">
              <a:extLst>
                <a:ext uri="{28A0092B-C50C-407E-A947-70E740481C1C}">
                  <a14:useLocalDpi xmlns:a14="http://schemas.microsoft.com/office/drawing/2010/main" val="0"/>
                </a:ext>
              </a:extLst>
            </a:blip>
            <a:srcRect/>
            <a:stretch>
              <a:fillRect/>
            </a:stretch>
          </p:blipFill>
          <p:spPr bwMode="auto">
            <a:xfrm>
              <a:off x="673100" y="3555339"/>
              <a:ext cx="205646" cy="204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mmprod_feedback_7000"/>
          <p:cNvSpPr/>
          <p:nvPr>
            <p:custDataLst>
              <p:tags r:id="rId6"/>
            </p:custDataLst>
          </p:nvPr>
        </p:nvSpPr>
        <p:spPr>
          <a:xfrm>
            <a:off x="2362200" y="4648200"/>
            <a:ext cx="3292475" cy="679450"/>
          </a:xfrm>
          <a:prstGeom prst="rect">
            <a:avLst/>
          </a:prstGeom>
          <a:solidFill>
            <a:srgbClr val="EEEEEE"/>
          </a:solidFill>
          <a:ln w="12700">
            <a:solidFill>
              <a:srgbClr val="969696"/>
            </a:solidFill>
          </a:ln>
          <a:effectLst>
            <a:outerShdw blurRad="63500" dist="71841" dir="2700013" rotWithShape="0">
              <a:srgbClr val="808080"/>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dirty="0" err="1">
                <a:solidFill>
                  <a:srgbClr val="2B333C"/>
                </a:solidFill>
              </a:rPr>
              <a:t>Chính</a:t>
            </a:r>
            <a:r>
              <a:rPr lang="en-US" dirty="0">
                <a:solidFill>
                  <a:srgbClr val="2B333C"/>
                </a:solidFill>
              </a:rPr>
              <a:t> </a:t>
            </a:r>
            <a:r>
              <a:rPr lang="en-US" dirty="0" err="1">
                <a:solidFill>
                  <a:srgbClr val="2B333C"/>
                </a:solidFill>
              </a:rPr>
              <a:t>xác</a:t>
            </a:r>
            <a:r>
              <a:rPr lang="en-US" dirty="0">
                <a:solidFill>
                  <a:srgbClr val="2B333C"/>
                </a:solidFill>
              </a:rPr>
              <a:t> – </a:t>
            </a:r>
            <a:r>
              <a:rPr lang="en-US" dirty="0" err="1">
                <a:solidFill>
                  <a:srgbClr val="2B333C"/>
                </a:solidFill>
              </a:rPr>
              <a:t>Nhấn</a:t>
            </a:r>
            <a:r>
              <a:rPr lang="en-US" dirty="0">
                <a:solidFill>
                  <a:srgbClr val="2B333C"/>
                </a:solidFill>
              </a:rPr>
              <a:t> </a:t>
            </a:r>
            <a:r>
              <a:rPr lang="en-US" dirty="0" err="1">
                <a:solidFill>
                  <a:srgbClr val="2B333C"/>
                </a:solidFill>
              </a:rPr>
              <a:t>chuột</a:t>
            </a:r>
            <a:r>
              <a:rPr lang="en-US" dirty="0">
                <a:solidFill>
                  <a:srgbClr val="2B333C"/>
                </a:solidFill>
              </a:rPr>
              <a:t> </a:t>
            </a:r>
            <a:r>
              <a:rPr lang="en-US" dirty="0" err="1">
                <a:solidFill>
                  <a:srgbClr val="2B333C"/>
                </a:solidFill>
              </a:rPr>
              <a:t>để</a:t>
            </a:r>
            <a:r>
              <a:rPr lang="en-US" dirty="0">
                <a:solidFill>
                  <a:srgbClr val="2B333C"/>
                </a:solidFill>
              </a:rPr>
              <a:t> </a:t>
            </a:r>
            <a:r>
              <a:rPr lang="en-US" dirty="0" err="1">
                <a:solidFill>
                  <a:srgbClr val="2B333C"/>
                </a:solidFill>
              </a:rPr>
              <a:t>tiếp</a:t>
            </a:r>
            <a:r>
              <a:rPr lang="en-US" dirty="0">
                <a:solidFill>
                  <a:srgbClr val="2B333C"/>
                </a:solidFill>
              </a:rPr>
              <a:t> </a:t>
            </a:r>
            <a:r>
              <a:rPr lang="en-US" dirty="0" err="1">
                <a:solidFill>
                  <a:srgbClr val="2B333C"/>
                </a:solidFill>
              </a:rPr>
              <a:t>theo</a:t>
            </a:r>
            <a:endParaRPr lang="en-US" dirty="0">
              <a:solidFill>
                <a:srgbClr val="2B333C"/>
              </a:solidFill>
            </a:endParaRPr>
          </a:p>
        </p:txBody>
      </p:sp>
      <p:sp>
        <p:nvSpPr>
          <p:cNvPr id="37" name="mmprod_feedback_7002"/>
          <p:cNvSpPr/>
          <p:nvPr>
            <p:custDataLst>
              <p:tags r:id="rId7"/>
            </p:custDataLst>
          </p:nvPr>
        </p:nvSpPr>
        <p:spPr>
          <a:xfrm>
            <a:off x="4983163" y="4541838"/>
            <a:ext cx="3292475" cy="679450"/>
          </a:xfrm>
          <a:prstGeom prst="rect">
            <a:avLst/>
          </a:prstGeom>
          <a:solidFill>
            <a:srgbClr val="EEEEEE"/>
          </a:solidFill>
          <a:ln w="12700">
            <a:solidFill>
              <a:srgbClr val="969696"/>
            </a:solidFill>
          </a:ln>
          <a:effectLst>
            <a:outerShdw blurRad="63500" dist="71841" dir="2700013" rotWithShape="0">
              <a:srgbClr val="808080"/>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a:solidFill>
                  <a:srgbClr val="2B333C"/>
                </a:solidFill>
              </a:rPr>
              <a:t>Incorrect - Click anywhere to continue</a:t>
            </a:r>
          </a:p>
        </p:txBody>
      </p:sp>
      <p:sp>
        <p:nvSpPr>
          <p:cNvPr id="38" name="mmprod_feedback_7009"/>
          <p:cNvSpPr/>
          <p:nvPr>
            <p:custDataLst>
              <p:tags r:id="rId8"/>
            </p:custDataLst>
          </p:nvPr>
        </p:nvSpPr>
        <p:spPr>
          <a:xfrm>
            <a:off x="2514600" y="5334000"/>
            <a:ext cx="3292475" cy="679450"/>
          </a:xfrm>
          <a:prstGeom prst="rect">
            <a:avLst/>
          </a:prstGeom>
          <a:solidFill>
            <a:srgbClr val="EEEEEE"/>
          </a:solidFill>
          <a:ln w="12700">
            <a:solidFill>
              <a:srgbClr val="969696"/>
            </a:solidFill>
          </a:ln>
          <a:effectLst>
            <a:outerShdw blurRad="63500" dist="71841" dir="2700013" rotWithShape="0">
              <a:srgbClr val="808080"/>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dirty="0" err="1">
                <a:solidFill>
                  <a:srgbClr val="2B333C"/>
                </a:solidFill>
              </a:rPr>
              <a:t>Câu</a:t>
            </a:r>
            <a:r>
              <a:rPr lang="en-US" dirty="0">
                <a:solidFill>
                  <a:srgbClr val="2B333C"/>
                </a:solidFill>
              </a:rPr>
              <a:t> </a:t>
            </a:r>
            <a:r>
              <a:rPr lang="en-US" dirty="0" err="1">
                <a:solidFill>
                  <a:srgbClr val="2B333C"/>
                </a:solidFill>
              </a:rPr>
              <a:t>trả</a:t>
            </a:r>
            <a:r>
              <a:rPr lang="en-US" dirty="0">
                <a:solidFill>
                  <a:srgbClr val="2B333C"/>
                </a:solidFill>
              </a:rPr>
              <a:t> </a:t>
            </a:r>
            <a:r>
              <a:rPr lang="en-US" dirty="0" err="1">
                <a:solidFill>
                  <a:srgbClr val="2B333C"/>
                </a:solidFill>
              </a:rPr>
              <a:t>lời</a:t>
            </a:r>
            <a:r>
              <a:rPr lang="en-US" dirty="0">
                <a:solidFill>
                  <a:srgbClr val="2B333C"/>
                </a:solidFill>
              </a:rPr>
              <a:t> </a:t>
            </a:r>
            <a:r>
              <a:rPr lang="en-US" dirty="0" err="1">
                <a:solidFill>
                  <a:srgbClr val="2B333C"/>
                </a:solidFill>
              </a:rPr>
              <a:t>hoàn</a:t>
            </a:r>
            <a:r>
              <a:rPr lang="en-US" dirty="0">
                <a:solidFill>
                  <a:srgbClr val="2B333C"/>
                </a:solidFill>
              </a:rPr>
              <a:t> </a:t>
            </a:r>
            <a:r>
              <a:rPr lang="en-US" dirty="0" err="1">
                <a:solidFill>
                  <a:srgbClr val="2B333C"/>
                </a:solidFill>
              </a:rPr>
              <a:t>toàn</a:t>
            </a:r>
            <a:r>
              <a:rPr lang="en-US" dirty="0">
                <a:solidFill>
                  <a:srgbClr val="2B333C"/>
                </a:solidFill>
              </a:rPr>
              <a:t> </a:t>
            </a:r>
            <a:r>
              <a:rPr lang="en-US" dirty="0" err="1">
                <a:solidFill>
                  <a:srgbClr val="2B333C"/>
                </a:solidFill>
              </a:rPr>
              <a:t>chính</a:t>
            </a:r>
            <a:r>
              <a:rPr lang="en-US" dirty="0">
                <a:solidFill>
                  <a:srgbClr val="2B333C"/>
                </a:solidFill>
              </a:rPr>
              <a:t> </a:t>
            </a:r>
            <a:r>
              <a:rPr lang="en-US" dirty="0" err="1">
                <a:solidFill>
                  <a:srgbClr val="2B333C"/>
                </a:solidFill>
              </a:rPr>
              <a:t>xác</a:t>
            </a:r>
            <a:r>
              <a:rPr lang="en-US" dirty="0">
                <a:solidFill>
                  <a:srgbClr val="2B333C"/>
                </a:solidFill>
              </a:rPr>
              <a:t>!</a:t>
            </a:r>
          </a:p>
        </p:txBody>
      </p:sp>
      <p:sp>
        <p:nvSpPr>
          <p:cNvPr id="39" name="mmprod_feedback_7006"/>
          <p:cNvSpPr/>
          <p:nvPr>
            <p:custDataLst>
              <p:tags r:id="rId9"/>
            </p:custDataLst>
          </p:nvPr>
        </p:nvSpPr>
        <p:spPr>
          <a:xfrm>
            <a:off x="2514600" y="4114800"/>
            <a:ext cx="6583363" cy="679450"/>
          </a:xfrm>
          <a:prstGeom prst="rect">
            <a:avLst/>
          </a:prstGeom>
          <a:solidFill>
            <a:srgbClr val="EEEEEE"/>
          </a:solidFill>
          <a:ln w="12700">
            <a:solidFill>
              <a:srgbClr val="969696"/>
            </a:solidFill>
          </a:ln>
          <a:effectLst>
            <a:outerShdw blurRad="63500" dist="71841" dir="2700013" rotWithShape="0">
              <a:srgbClr val="808080"/>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lstStyle/>
          <a:p>
            <a:pPr>
              <a:defRPr/>
            </a:pPr>
            <a:r>
              <a:rPr lang="en-US" dirty="0" err="1">
                <a:solidFill>
                  <a:srgbClr val="2B333C"/>
                </a:solidFill>
              </a:rPr>
              <a:t>Câu</a:t>
            </a:r>
            <a:r>
              <a:rPr lang="en-US" dirty="0">
                <a:solidFill>
                  <a:srgbClr val="2B333C"/>
                </a:solidFill>
              </a:rPr>
              <a:t> </a:t>
            </a:r>
            <a:r>
              <a:rPr lang="en-US" dirty="0" err="1">
                <a:solidFill>
                  <a:srgbClr val="2B333C"/>
                </a:solidFill>
              </a:rPr>
              <a:t>trả</a:t>
            </a:r>
            <a:r>
              <a:rPr lang="en-US" dirty="0">
                <a:solidFill>
                  <a:srgbClr val="2B333C"/>
                </a:solidFill>
              </a:rPr>
              <a:t> </a:t>
            </a:r>
            <a:r>
              <a:rPr lang="en-US" dirty="0" err="1">
                <a:solidFill>
                  <a:srgbClr val="2B333C"/>
                </a:solidFill>
              </a:rPr>
              <a:t>lời</a:t>
            </a:r>
            <a:r>
              <a:rPr lang="en-US" dirty="0">
                <a:solidFill>
                  <a:srgbClr val="2B333C"/>
                </a:solidFill>
              </a:rPr>
              <a:t> </a:t>
            </a:r>
            <a:r>
              <a:rPr lang="en-US" dirty="0" err="1">
                <a:solidFill>
                  <a:srgbClr val="2B333C"/>
                </a:solidFill>
              </a:rPr>
              <a:t>của</a:t>
            </a:r>
            <a:r>
              <a:rPr lang="en-US" dirty="0">
                <a:solidFill>
                  <a:srgbClr val="2B333C"/>
                </a:solidFill>
              </a:rPr>
              <a:t> </a:t>
            </a:r>
            <a:r>
              <a:rPr lang="en-US" dirty="0" err="1">
                <a:solidFill>
                  <a:srgbClr val="2B333C"/>
                </a:solidFill>
              </a:rPr>
              <a:t>bạn</a:t>
            </a:r>
            <a:r>
              <a:rPr lang="en-US" dirty="0">
                <a:solidFill>
                  <a:srgbClr val="2B333C"/>
                </a:solidFill>
              </a:rPr>
              <a:t> </a:t>
            </a:r>
            <a:r>
              <a:rPr lang="en-US" dirty="0" err="1">
                <a:solidFill>
                  <a:srgbClr val="2B333C"/>
                </a:solidFill>
              </a:rPr>
              <a:t>là</a:t>
            </a:r>
            <a:r>
              <a:rPr lang="en-US" dirty="0">
                <a:solidFill>
                  <a:srgbClr val="2B333C"/>
                </a:solidFill>
              </a:rPr>
              <a:t>:</a:t>
            </a:r>
          </a:p>
        </p:txBody>
      </p:sp>
      <p:sp>
        <p:nvSpPr>
          <p:cNvPr id="40" name="mmprod_feedback_7010"/>
          <p:cNvSpPr/>
          <p:nvPr>
            <p:custDataLst>
              <p:tags r:id="rId10"/>
            </p:custDataLst>
          </p:nvPr>
        </p:nvSpPr>
        <p:spPr>
          <a:xfrm>
            <a:off x="2743200" y="4724400"/>
            <a:ext cx="6583363" cy="679450"/>
          </a:xfrm>
          <a:prstGeom prst="rect">
            <a:avLst/>
          </a:prstGeom>
          <a:solidFill>
            <a:srgbClr val="EEEEEE"/>
          </a:solidFill>
          <a:ln w="12700">
            <a:solidFill>
              <a:srgbClr val="969696"/>
            </a:solidFill>
          </a:ln>
          <a:effectLst>
            <a:outerShdw blurRad="63500" dist="71841" dir="2700013" rotWithShape="0">
              <a:srgbClr val="808080"/>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lstStyle/>
          <a:p>
            <a:pPr>
              <a:defRPr/>
            </a:pPr>
            <a:r>
              <a:rPr lang="en-US" dirty="0" err="1">
                <a:solidFill>
                  <a:srgbClr val="2B333C"/>
                </a:solidFill>
              </a:rPr>
              <a:t>Câu</a:t>
            </a:r>
            <a:r>
              <a:rPr lang="en-US" dirty="0">
                <a:solidFill>
                  <a:srgbClr val="2B333C"/>
                </a:solidFill>
              </a:rPr>
              <a:t> </a:t>
            </a:r>
            <a:r>
              <a:rPr lang="en-US" dirty="0" err="1">
                <a:solidFill>
                  <a:srgbClr val="2B333C"/>
                </a:solidFill>
              </a:rPr>
              <a:t>trả</a:t>
            </a:r>
            <a:r>
              <a:rPr lang="en-US" dirty="0">
                <a:solidFill>
                  <a:srgbClr val="2B333C"/>
                </a:solidFill>
              </a:rPr>
              <a:t> </a:t>
            </a:r>
            <a:r>
              <a:rPr lang="en-US" dirty="0" err="1">
                <a:solidFill>
                  <a:srgbClr val="2B333C"/>
                </a:solidFill>
              </a:rPr>
              <a:t>lời</a:t>
            </a:r>
            <a:r>
              <a:rPr lang="en-US" dirty="0">
                <a:solidFill>
                  <a:srgbClr val="2B333C"/>
                </a:solidFill>
              </a:rPr>
              <a:t> </a:t>
            </a:r>
            <a:r>
              <a:rPr lang="en-US" dirty="0" err="1">
                <a:solidFill>
                  <a:srgbClr val="2B333C"/>
                </a:solidFill>
              </a:rPr>
              <a:t>đúng</a:t>
            </a:r>
            <a:r>
              <a:rPr lang="en-US" dirty="0">
                <a:solidFill>
                  <a:srgbClr val="2B333C"/>
                </a:solidFill>
              </a:rPr>
              <a:t> </a:t>
            </a:r>
            <a:r>
              <a:rPr lang="en-US" dirty="0" err="1">
                <a:solidFill>
                  <a:srgbClr val="2B333C"/>
                </a:solidFill>
              </a:rPr>
              <a:t>là</a:t>
            </a:r>
            <a:r>
              <a:rPr lang="en-US" dirty="0">
                <a:solidFill>
                  <a:srgbClr val="2B333C"/>
                </a:solidFill>
              </a:rPr>
              <a:t>:</a:t>
            </a:r>
          </a:p>
        </p:txBody>
      </p:sp>
      <p:sp>
        <p:nvSpPr>
          <p:cNvPr id="41" name="mmprod_feedback_7011"/>
          <p:cNvSpPr/>
          <p:nvPr>
            <p:custDataLst>
              <p:tags r:id="rId11"/>
            </p:custDataLst>
          </p:nvPr>
        </p:nvSpPr>
        <p:spPr>
          <a:xfrm>
            <a:off x="3886200" y="5029200"/>
            <a:ext cx="3292475" cy="679450"/>
          </a:xfrm>
          <a:prstGeom prst="rect">
            <a:avLst/>
          </a:prstGeom>
          <a:solidFill>
            <a:srgbClr val="EEEEEE"/>
          </a:solidFill>
          <a:ln w="12700">
            <a:solidFill>
              <a:srgbClr val="969696"/>
            </a:solidFill>
          </a:ln>
          <a:effectLst>
            <a:outerShdw blurRad="63500" dist="71841" dir="2700013" rotWithShape="0">
              <a:srgbClr val="808080"/>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dirty="0" err="1">
                <a:solidFill>
                  <a:srgbClr val="2B333C"/>
                </a:solidFill>
              </a:rPr>
              <a:t>Bạn</a:t>
            </a:r>
            <a:r>
              <a:rPr lang="en-US" dirty="0">
                <a:solidFill>
                  <a:srgbClr val="2B333C"/>
                </a:solidFill>
              </a:rPr>
              <a:t> </a:t>
            </a:r>
            <a:r>
              <a:rPr lang="en-US" dirty="0" err="1">
                <a:solidFill>
                  <a:srgbClr val="2B333C"/>
                </a:solidFill>
              </a:rPr>
              <a:t>chưa</a:t>
            </a:r>
            <a:r>
              <a:rPr lang="en-US" dirty="0">
                <a:solidFill>
                  <a:srgbClr val="2B333C"/>
                </a:solidFill>
              </a:rPr>
              <a:t> </a:t>
            </a:r>
            <a:r>
              <a:rPr lang="en-US" dirty="0" err="1">
                <a:solidFill>
                  <a:srgbClr val="2B333C"/>
                </a:solidFill>
              </a:rPr>
              <a:t>hoàn</a:t>
            </a:r>
            <a:r>
              <a:rPr lang="en-US" dirty="0">
                <a:solidFill>
                  <a:srgbClr val="2B333C"/>
                </a:solidFill>
              </a:rPr>
              <a:t> </a:t>
            </a:r>
            <a:r>
              <a:rPr lang="en-US" dirty="0" err="1">
                <a:solidFill>
                  <a:srgbClr val="2B333C"/>
                </a:solidFill>
              </a:rPr>
              <a:t>thành</a:t>
            </a:r>
            <a:r>
              <a:rPr lang="en-US" dirty="0">
                <a:solidFill>
                  <a:srgbClr val="2B333C"/>
                </a:solidFill>
              </a:rPr>
              <a:t> </a:t>
            </a:r>
            <a:r>
              <a:rPr lang="en-US" dirty="0" err="1">
                <a:solidFill>
                  <a:srgbClr val="2B333C"/>
                </a:solidFill>
              </a:rPr>
              <a:t>câu</a:t>
            </a:r>
            <a:r>
              <a:rPr lang="en-US" dirty="0">
                <a:solidFill>
                  <a:srgbClr val="2B333C"/>
                </a:solidFill>
              </a:rPr>
              <a:t> </a:t>
            </a:r>
            <a:r>
              <a:rPr lang="en-US" dirty="0" err="1">
                <a:solidFill>
                  <a:srgbClr val="2B333C"/>
                </a:solidFill>
              </a:rPr>
              <a:t>trả</a:t>
            </a:r>
            <a:r>
              <a:rPr lang="en-US" dirty="0">
                <a:solidFill>
                  <a:srgbClr val="2B333C"/>
                </a:solidFill>
              </a:rPr>
              <a:t> </a:t>
            </a:r>
            <a:r>
              <a:rPr lang="en-US" dirty="0" err="1">
                <a:solidFill>
                  <a:srgbClr val="2B333C"/>
                </a:solidFill>
              </a:rPr>
              <a:t>lời</a:t>
            </a:r>
            <a:r>
              <a:rPr lang="en-US" dirty="0">
                <a:solidFill>
                  <a:srgbClr val="2B333C"/>
                </a:solidFill>
              </a:rPr>
              <a:t> ở </a:t>
            </a:r>
            <a:r>
              <a:rPr lang="en-US" dirty="0" err="1">
                <a:solidFill>
                  <a:srgbClr val="2B333C"/>
                </a:solidFill>
              </a:rPr>
              <a:t>câu</a:t>
            </a:r>
            <a:r>
              <a:rPr lang="en-US" dirty="0">
                <a:solidFill>
                  <a:srgbClr val="2B333C"/>
                </a:solidFill>
              </a:rPr>
              <a:t> </a:t>
            </a:r>
            <a:r>
              <a:rPr lang="en-US" dirty="0" err="1">
                <a:solidFill>
                  <a:srgbClr val="2B333C"/>
                </a:solidFill>
              </a:rPr>
              <a:t>hỏi</a:t>
            </a:r>
            <a:r>
              <a:rPr lang="en-US" dirty="0">
                <a:solidFill>
                  <a:srgbClr val="2B333C"/>
                </a:solidFill>
              </a:rPr>
              <a:t> </a:t>
            </a:r>
            <a:r>
              <a:rPr lang="en-US" dirty="0" err="1">
                <a:solidFill>
                  <a:srgbClr val="2B333C"/>
                </a:solidFill>
              </a:rPr>
              <a:t>này</a:t>
            </a:r>
            <a:endParaRPr lang="en-US" dirty="0">
              <a:solidFill>
                <a:srgbClr val="2B333C"/>
              </a:solidFill>
            </a:endParaRPr>
          </a:p>
        </p:txBody>
      </p:sp>
      <p:sp>
        <p:nvSpPr>
          <p:cNvPr id="42" name="mmprod_feedback_7007"/>
          <p:cNvSpPr/>
          <p:nvPr>
            <p:custDataLst>
              <p:tags r:id="rId12"/>
            </p:custDataLst>
          </p:nvPr>
        </p:nvSpPr>
        <p:spPr>
          <a:xfrm>
            <a:off x="4495800" y="4648200"/>
            <a:ext cx="3292475" cy="679450"/>
          </a:xfrm>
          <a:prstGeom prst="rect">
            <a:avLst/>
          </a:prstGeom>
          <a:solidFill>
            <a:srgbClr val="EEEEEE"/>
          </a:solidFill>
          <a:ln w="12700">
            <a:solidFill>
              <a:srgbClr val="969696"/>
            </a:solidFill>
          </a:ln>
          <a:effectLst>
            <a:outerShdw blurRad="63500" dist="71841" dir="2700013" rotWithShape="0">
              <a:srgbClr val="808080"/>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dirty="0" err="1">
                <a:solidFill>
                  <a:srgbClr val="2B333C"/>
                </a:solidFill>
              </a:rPr>
              <a:t>Bạn</a:t>
            </a:r>
            <a:r>
              <a:rPr lang="en-US" dirty="0">
                <a:solidFill>
                  <a:srgbClr val="2B333C"/>
                </a:solidFill>
              </a:rPr>
              <a:t> </a:t>
            </a:r>
            <a:r>
              <a:rPr lang="en-US" dirty="0" err="1">
                <a:solidFill>
                  <a:srgbClr val="2B333C"/>
                </a:solidFill>
              </a:rPr>
              <a:t>phải</a:t>
            </a:r>
            <a:r>
              <a:rPr lang="en-US" dirty="0">
                <a:solidFill>
                  <a:srgbClr val="2B333C"/>
                </a:solidFill>
              </a:rPr>
              <a:t> </a:t>
            </a:r>
            <a:r>
              <a:rPr lang="en-US" dirty="0" err="1">
                <a:solidFill>
                  <a:srgbClr val="2B333C"/>
                </a:solidFill>
              </a:rPr>
              <a:t>trả</a:t>
            </a:r>
            <a:r>
              <a:rPr lang="en-US" dirty="0">
                <a:solidFill>
                  <a:srgbClr val="2B333C"/>
                </a:solidFill>
              </a:rPr>
              <a:t> </a:t>
            </a:r>
            <a:r>
              <a:rPr lang="en-US" dirty="0" err="1">
                <a:solidFill>
                  <a:srgbClr val="2B333C"/>
                </a:solidFill>
              </a:rPr>
              <a:t>lời</a:t>
            </a:r>
            <a:r>
              <a:rPr lang="en-US" dirty="0">
                <a:solidFill>
                  <a:srgbClr val="2B333C"/>
                </a:solidFill>
              </a:rPr>
              <a:t> </a:t>
            </a:r>
            <a:r>
              <a:rPr lang="en-US" dirty="0" err="1">
                <a:solidFill>
                  <a:srgbClr val="2B333C"/>
                </a:solidFill>
              </a:rPr>
              <a:t>câu</a:t>
            </a:r>
            <a:r>
              <a:rPr lang="en-US" dirty="0">
                <a:solidFill>
                  <a:srgbClr val="2B333C"/>
                </a:solidFill>
              </a:rPr>
              <a:t> </a:t>
            </a:r>
            <a:r>
              <a:rPr lang="en-US" dirty="0" err="1">
                <a:solidFill>
                  <a:srgbClr val="2B333C"/>
                </a:solidFill>
              </a:rPr>
              <a:t>hỏi</a:t>
            </a:r>
            <a:r>
              <a:rPr lang="en-US" dirty="0">
                <a:solidFill>
                  <a:srgbClr val="2B333C"/>
                </a:solidFill>
              </a:rPr>
              <a:t> </a:t>
            </a:r>
            <a:r>
              <a:rPr lang="en-US" dirty="0" err="1">
                <a:solidFill>
                  <a:srgbClr val="2B333C"/>
                </a:solidFill>
              </a:rPr>
              <a:t>này</a:t>
            </a:r>
            <a:r>
              <a:rPr lang="en-US" dirty="0">
                <a:solidFill>
                  <a:srgbClr val="2B333C"/>
                </a:solidFill>
              </a:rPr>
              <a:t> </a:t>
            </a:r>
            <a:r>
              <a:rPr lang="en-US" dirty="0" err="1">
                <a:solidFill>
                  <a:srgbClr val="2B333C"/>
                </a:solidFill>
              </a:rPr>
              <a:t>trước</a:t>
            </a:r>
            <a:endParaRPr lang="en-US" dirty="0">
              <a:solidFill>
                <a:srgbClr val="2B333C"/>
              </a:solidFill>
            </a:endParaRPr>
          </a:p>
        </p:txBody>
      </p:sp>
      <p:grpSp>
        <p:nvGrpSpPr>
          <p:cNvPr id="21517" name="mmprod_Button104"/>
          <p:cNvGrpSpPr>
            <a:grpSpLocks/>
          </p:cNvGrpSpPr>
          <p:nvPr>
            <p:custDataLst>
              <p:tags r:id="rId13"/>
            </p:custDataLst>
          </p:nvPr>
        </p:nvGrpSpPr>
        <p:grpSpPr bwMode="auto">
          <a:xfrm>
            <a:off x="6307138" y="5718175"/>
            <a:ext cx="1144587" cy="407988"/>
            <a:chOff x="6306819" y="5718826"/>
            <a:chExt cx="1145540" cy="407336"/>
          </a:xfrm>
        </p:grpSpPr>
        <p:sp>
          <p:nvSpPr>
            <p:cNvPr id="44" name="mmprod_ButtonShape104"/>
            <p:cNvSpPr/>
            <p:nvPr/>
          </p:nvSpPr>
          <p:spPr>
            <a:xfrm>
              <a:off x="6306819" y="5718826"/>
              <a:ext cx="1145540" cy="407336"/>
            </a:xfrm>
            <a:prstGeom prst="roundRect">
              <a:avLst/>
            </a:prstGeom>
            <a:solidFill>
              <a:srgbClr val="FFFFFF"/>
            </a:solidFill>
            <a:ln w="15875">
              <a:solidFill>
                <a:srgbClr val="A0A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a:t>Submit</a:t>
              </a:r>
            </a:p>
          </p:txBody>
        </p:sp>
        <p:sp>
          <p:nvSpPr>
            <p:cNvPr id="45" name="mmprod_ButtonText105"/>
            <p:cNvSpPr/>
            <p:nvPr>
              <p:custDataLst>
                <p:tags r:id="rId16"/>
              </p:custDataLst>
            </p:nvPr>
          </p:nvSpPr>
          <p:spPr>
            <a:xfrm>
              <a:off x="6332240" y="5744185"/>
              <a:ext cx="1094698" cy="356617"/>
            </a:xfrm>
            <a:prstGeom prst="roundRect">
              <a:avLst/>
            </a:prstGeom>
            <a:solidFill>
              <a:srgbClr val="FFFFFF"/>
            </a:solidFill>
            <a:ln w="15875">
              <a:solidFill>
                <a:srgbClr val="CCCCCC"/>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400" dirty="0" err="1">
                  <a:solidFill>
                    <a:srgbClr val="2B333C"/>
                  </a:solidFill>
                </a:rPr>
                <a:t>Đúng</a:t>
              </a:r>
              <a:endParaRPr lang="en-US" sz="1400" dirty="0">
                <a:solidFill>
                  <a:srgbClr val="2B333C"/>
                </a:solidFill>
              </a:endParaRPr>
            </a:p>
          </p:txBody>
        </p:sp>
      </p:grpSp>
      <p:grpSp>
        <p:nvGrpSpPr>
          <p:cNvPr id="21518" name="mmprod_Button106"/>
          <p:cNvGrpSpPr>
            <a:grpSpLocks/>
          </p:cNvGrpSpPr>
          <p:nvPr>
            <p:custDataLst>
              <p:tags r:id="rId14"/>
            </p:custDataLst>
          </p:nvPr>
        </p:nvGrpSpPr>
        <p:grpSpPr bwMode="auto">
          <a:xfrm>
            <a:off x="7540625" y="5718175"/>
            <a:ext cx="1146175" cy="407988"/>
            <a:chOff x="7541259" y="5718826"/>
            <a:chExt cx="1145541" cy="407336"/>
          </a:xfrm>
        </p:grpSpPr>
        <p:sp>
          <p:nvSpPr>
            <p:cNvPr id="47" name="mmprod_ButtonShape106"/>
            <p:cNvSpPr/>
            <p:nvPr/>
          </p:nvSpPr>
          <p:spPr>
            <a:xfrm>
              <a:off x="7541259" y="5718826"/>
              <a:ext cx="1145541" cy="407336"/>
            </a:xfrm>
            <a:prstGeom prst="roundRect">
              <a:avLst/>
            </a:prstGeom>
            <a:solidFill>
              <a:srgbClr val="FFFFFF"/>
            </a:solidFill>
            <a:ln w="15875">
              <a:solidFill>
                <a:srgbClr val="A0A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400"/>
                <a:t>Clear</a:t>
              </a:r>
            </a:p>
          </p:txBody>
        </p:sp>
        <p:sp>
          <p:nvSpPr>
            <p:cNvPr id="48" name="mmprod_ButtonText107"/>
            <p:cNvSpPr/>
            <p:nvPr>
              <p:custDataLst>
                <p:tags r:id="rId15"/>
              </p:custDataLst>
            </p:nvPr>
          </p:nvSpPr>
          <p:spPr>
            <a:xfrm>
              <a:off x="7566645" y="5744185"/>
              <a:ext cx="1094769" cy="356617"/>
            </a:xfrm>
            <a:prstGeom prst="roundRect">
              <a:avLst/>
            </a:prstGeom>
            <a:solidFill>
              <a:srgbClr val="FFFFFF"/>
            </a:solidFill>
            <a:ln w="15875">
              <a:solidFill>
                <a:srgbClr val="CCCCCC"/>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en-US" sz="1400" dirty="0" err="1">
                  <a:solidFill>
                    <a:srgbClr val="2B333C"/>
                  </a:solidFill>
                </a:rPr>
                <a:t>Sai</a:t>
              </a:r>
              <a:endParaRPr lang="en-US" sz="1400" dirty="0">
                <a:solidFill>
                  <a:srgbClr val="2B333C"/>
                </a:solidFill>
              </a:endParaRPr>
            </a:p>
          </p:txBody>
        </p:sp>
      </p:grpSp>
      <p:sp>
        <p:nvSpPr>
          <p:cNvPr id="21519" name="TextBox 2"/>
          <p:cNvSpPr txBox="1">
            <a:spLocks noChangeArrowheads="1"/>
          </p:cNvSpPr>
          <p:nvPr/>
        </p:nvSpPr>
        <p:spPr bwMode="auto">
          <a:xfrm>
            <a:off x="457200" y="228600"/>
            <a:ext cx="8218488"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vi-VN" sz="2800">
                <a:solidFill>
                  <a:srgbClr val="FF0000"/>
                </a:solidFill>
              </a:rPr>
              <a:t>Cầu Long Biên mềm mại nh</a:t>
            </a:r>
            <a:r>
              <a:rPr lang="vi-VN" altLang="vi-VN" sz="2800">
                <a:solidFill>
                  <a:srgbClr val="FF0000"/>
                </a:solidFill>
              </a:rPr>
              <a:t>ư</a:t>
            </a:r>
            <a:r>
              <a:rPr lang="en-US" altLang="vi-VN" sz="2800">
                <a:solidFill>
                  <a:srgbClr val="FF0000"/>
                </a:solidFill>
              </a:rPr>
              <a:t> một dải lụa bắc qua sông Hồng nh</a:t>
            </a:r>
            <a:r>
              <a:rPr lang="vi-VN" altLang="vi-VN" sz="2800">
                <a:solidFill>
                  <a:srgbClr val="FF0000"/>
                </a:solidFill>
              </a:rPr>
              <a:t>ư</a:t>
            </a:r>
            <a:r>
              <a:rPr lang="en-US" altLang="vi-VN" sz="2800">
                <a:solidFill>
                  <a:srgbClr val="FF0000"/>
                </a:solidFill>
              </a:rPr>
              <a:t>ng thực ra “dải lụa” </a:t>
            </a:r>
            <a:r>
              <a:rPr lang="vi-VN" altLang="vi-VN" sz="2800">
                <a:solidFill>
                  <a:srgbClr val="FF0000"/>
                </a:solidFill>
              </a:rPr>
              <a:t>đó</a:t>
            </a:r>
            <a:r>
              <a:rPr lang="en-US" altLang="vi-VN" sz="2800">
                <a:solidFill>
                  <a:srgbClr val="FF0000"/>
                </a:solidFill>
              </a:rPr>
              <a:t> nặng tới:</a:t>
            </a:r>
          </a:p>
        </p:txBody>
      </p:sp>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4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autoUpdateAnimBg="0"/>
      <p:bldP spid="37" grpId="0" animBg="1" autoUpdateAnimBg="0"/>
      <p:bldP spid="38" grpId="0" animBg="1" autoUpdateAnimBg="0"/>
      <p:bldP spid="39" grpId="0" animBg="1" autoUpdateAnimBg="0"/>
      <p:bldP spid="40" grpId="0" animBg="1" autoUpdateAnimBg="0"/>
      <p:bldP spid="41" grpId="0" animBg="1" autoUpdateAnimBg="0"/>
      <p:bldP spid="42" grpId="0" animBg="1"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30" name="Picture 2" descr="Caudochai"/>
          <p:cNvPicPr>
            <a:picLocks noChangeAspect="1" noChangeArrowheads="1"/>
          </p:cNvPicPr>
          <p:nvPr>
            <p:custDataLst>
              <p:tags r:id="rId2"/>
            </p:custDataLst>
          </p:nvPr>
        </p:nvPicPr>
        <p:blipFill>
          <a:blip r:embed="rId7">
            <a:extLst>
              <a:ext uri="{28A0092B-C50C-407E-A947-70E740481C1C}">
                <a14:useLocalDpi xmlns:a14="http://schemas.microsoft.com/office/drawing/2010/main" val="0"/>
              </a:ext>
            </a:extLst>
          </a:blip>
          <a:srcRect t="6612"/>
          <a:stretch>
            <a:fillRect/>
          </a:stretch>
        </p:blipFill>
        <p:spPr bwMode="auto">
          <a:xfrm>
            <a:off x="5062538" y="719138"/>
            <a:ext cx="3952875" cy="560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3" descr="Caumot"/>
          <p:cNvPicPr>
            <a:picLocks noChangeAspect="1" noChangeArrowheads="1"/>
          </p:cNvPicPr>
          <p:nvPr>
            <p:custDataLst>
              <p:tags r:id="rId3"/>
            </p:custDataLst>
          </p:nvPr>
        </p:nvPicPr>
        <p:blipFill>
          <a:blip r:embed="rId8">
            <a:extLst>
              <a:ext uri="{28A0092B-C50C-407E-A947-70E740481C1C}">
                <a14:useLocalDpi xmlns:a14="http://schemas.microsoft.com/office/drawing/2010/main" val="0"/>
              </a:ext>
            </a:extLst>
          </a:blip>
          <a:srcRect t="8543"/>
          <a:stretch>
            <a:fillRect/>
          </a:stretch>
        </p:blipFill>
        <p:spPr bwMode="auto">
          <a:xfrm>
            <a:off x="117475" y="3578225"/>
            <a:ext cx="4810125" cy="289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4" descr="Cauba"/>
          <p:cNvPicPr>
            <a:picLocks noChangeAspect="1" noChangeArrowheads="1"/>
          </p:cNvPicPr>
          <p:nvPr>
            <p:custDataLst>
              <p:tags r:id="rId4"/>
            </p:custDataLst>
          </p:nvPr>
        </p:nvPicPr>
        <p:blipFill>
          <a:blip r:embed="rId9">
            <a:extLst>
              <a:ext uri="{28A0092B-C50C-407E-A947-70E740481C1C}">
                <a14:useLocalDpi xmlns:a14="http://schemas.microsoft.com/office/drawing/2010/main" val="0"/>
              </a:ext>
            </a:extLst>
          </a:blip>
          <a:srcRect t="12306"/>
          <a:stretch>
            <a:fillRect/>
          </a:stretch>
        </p:blipFill>
        <p:spPr bwMode="auto">
          <a:xfrm>
            <a:off x="144463" y="762000"/>
            <a:ext cx="4808537"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TextBox 3"/>
          <p:cNvSpPr txBox="1">
            <a:spLocks noChangeArrowheads="1"/>
          </p:cNvSpPr>
          <p:nvPr/>
        </p:nvSpPr>
        <p:spPr bwMode="auto">
          <a:xfrm>
            <a:off x="620713" y="6416675"/>
            <a:ext cx="8001000" cy="460375"/>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vi-VN" sz="2400" b="1">
                <a:solidFill>
                  <a:srgbClr val="0000FF"/>
                </a:solidFill>
                <a:latin typeface="Times New Roman" panose="02020603050405020304" pitchFamily="18" charset="0"/>
                <a:cs typeface="Times New Roman" panose="02020603050405020304" pitchFamily="18" charset="0"/>
              </a:rPr>
              <a:t>Cầu Long Biên khi chưa bị ném bom bắn phá</a:t>
            </a:r>
          </a:p>
        </p:txBody>
      </p:sp>
      <p:sp>
        <p:nvSpPr>
          <p:cNvPr id="22534" name="TextBox 9"/>
          <p:cNvSpPr txBox="1">
            <a:spLocks noChangeArrowheads="1"/>
          </p:cNvSpPr>
          <p:nvPr/>
        </p:nvSpPr>
        <p:spPr bwMode="auto">
          <a:xfrm>
            <a:off x="168275" y="152400"/>
            <a:ext cx="7604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vi-VN" sz="2400" b="1">
                <a:solidFill>
                  <a:srgbClr val="000099"/>
                </a:solidFill>
                <a:latin typeface="Times New Roman" panose="02020603050405020304" pitchFamily="18" charset="0"/>
                <a:cs typeface="Times New Roman" panose="02020603050405020304" pitchFamily="18" charset="0"/>
              </a:rPr>
              <a:t>4. Sự thăng trầm của cây cầu qua các giai đoạn lịch sử </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5895" advTm="12487">
        <p:fade/>
      </p:transition>
    </mc:Choice>
    <mc:Fallback xmlns="">
      <p:transition spd="slow" advTm="12487">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ong Biên - Ký ức còn lại_(new_3)">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76200" y="152400"/>
            <a:ext cx="9067800" cy="6553200"/>
          </a:xfrm>
          <a:prstGeom prst="rect">
            <a:avLst/>
          </a:prstGeom>
        </p:spPr>
      </p:pic>
    </p:spTree>
    <p:custDataLst>
      <p:tags r:id="rId1"/>
    </p:custData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381000" y="85725"/>
            <a:ext cx="5410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800" b="1" i="1">
                <a:solidFill>
                  <a:srgbClr val="0000FF"/>
                </a:solidFill>
                <a:latin typeface="Calibri" panose="020F0502020204030204" pitchFamily="34" charset="0"/>
              </a:rPr>
              <a:t>   </a:t>
            </a:r>
            <a:r>
              <a:rPr lang="en-US" altLang="vi-VN" sz="2400" b="1">
                <a:solidFill>
                  <a:srgbClr val="0000FF"/>
                </a:solidFill>
              </a:rPr>
              <a:t>III. Giá trị của cầu Long Biên</a:t>
            </a:r>
          </a:p>
        </p:txBody>
      </p:sp>
      <p:pic>
        <p:nvPicPr>
          <p:cNvPr id="24579" name="Picture 2" descr="C:\Users\Administrator\Desktop\long bien h\long bien h\Long bien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62000"/>
            <a:ext cx="89916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ầu Long Biên - Giá trị còn mãi với thời gian ( Phóng sự) PR2 - K4 - HBU_(new)">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9144000" cy="6858000"/>
          </a:xfrm>
          <a:prstGeom prst="rect">
            <a:avLst/>
          </a:prstGeom>
        </p:spPr>
      </p:pic>
    </p:spTree>
    <p:custDataLst>
      <p:tags r:id="rId1"/>
    </p:custData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 descr="http://thoibaonganhang.vn/stores/news_dataimages/tbnh/032014/17/10/532670f1d9bad-medium20141120023231.5949190.jpg"/>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130175" y="838200"/>
            <a:ext cx="421322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3"/>
          <p:cNvSpPr>
            <a:spLocks noChangeArrowheads="1"/>
          </p:cNvSpPr>
          <p:nvPr/>
        </p:nvSpPr>
        <p:spPr bwMode="auto">
          <a:xfrm>
            <a:off x="130175" y="392113"/>
            <a:ext cx="6423025" cy="369887"/>
          </a:xfrm>
          <a:prstGeom prst="rect">
            <a:avLst/>
          </a:prstGeom>
          <a:noFill/>
          <a:ln w="2857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vi-VN" b="1"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1. Cầu Long Biên là nguồn cảm hứng cho bao bức ký họa, tranh.</a:t>
            </a:r>
            <a:endParaRPr lang="en-US" altLang="vi-VN" b="1">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6628" name="Picture 5" descr="1000 sinh vien ky hoa cau Long Bien hinh anh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838200"/>
            <a:ext cx="4343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7" descr="Image result for thơ hay về cây cầu long biê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4191000"/>
            <a:ext cx="43434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9" descr="http://media.vietq.vn/files/vietq/lehoa/2014/thang1/ky_hoa_cau_long_bien_10.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0175" y="4191000"/>
            <a:ext cx="4213225"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p14:dur="10" advTm="29909">
        <p:fade/>
      </p:transition>
    </mc:Choice>
    <mc:Fallback xmlns="">
      <p:transition advTm="29909">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AutoShape 2" descr="Image result for Ký họa về cầu long biên"/>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vi-VN"/>
          </a:p>
        </p:txBody>
      </p:sp>
      <p:pic>
        <p:nvPicPr>
          <p:cNvPr id="27651" name="Picture 4" descr="10 buc tranh an tuong nhat ve cau Long Bien hinh anh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0" y="228600"/>
            <a:ext cx="4400550"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6" descr="10 buc tranh an tuong nhat ve cau Long Bien hinh anh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6938" y="228600"/>
            <a:ext cx="4264025" cy="332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8" descr="Huyền Tra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1450" y="3657600"/>
            <a:ext cx="4400550"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10" descr="Huyền Tra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06938" y="3657600"/>
            <a:ext cx="4264025" cy="305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p14:dur="10" advTm="6313">
        <p:fade/>
      </p:transition>
    </mc:Choice>
    <mc:Fallback xmlns="">
      <p:transition advTm="6313">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ChangeArrowheads="1"/>
          </p:cNvSpPr>
          <p:nvPr/>
        </p:nvSpPr>
        <p:spPr bwMode="auto">
          <a:xfrm>
            <a:off x="112713" y="152400"/>
            <a:ext cx="8770937" cy="369888"/>
          </a:xfrm>
          <a:prstGeom prst="rect">
            <a:avLst/>
          </a:prstGeom>
          <a:noFill/>
          <a:ln w="2857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vi-VN" b="1"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2. Cầu Long Biên là nguồn cảm hứng cho bao bức ảnh nghệ thuật của các nhiếp ảnh gia.</a:t>
            </a:r>
            <a:endParaRPr lang="en-US" altLang="vi-VN" b="1">
              <a:latin typeface="Times New Roman" panose="02020603050405020304" pitchFamily="18" charset="0"/>
              <a:ea typeface="Calibri" panose="020F0502020204030204" pitchFamily="34" charset="0"/>
              <a:cs typeface="Times New Roman" panose="02020603050405020304" pitchFamily="18" charset="0"/>
            </a:endParaRPr>
          </a:p>
        </p:txBody>
      </p:sp>
      <p:sp>
        <p:nvSpPr>
          <p:cNvPr id="28675"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vi-VN"/>
          </a:p>
        </p:txBody>
      </p:sp>
      <p:pic>
        <p:nvPicPr>
          <p:cNvPr id="15361" name="Picture 1" descr="http://www.btlsqsvn.org.vn/Portals/0/News/Di%20tich%20lich%20su%20quan%20su/thanh%20tam/15-10-10-%20cau%20long%20bien%20-%203.jpg"/>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112713" y="609600"/>
            <a:ext cx="4776787" cy="278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3"/>
          <p:cNvSpPr>
            <a:spLocks noChangeArrowheads="1"/>
          </p:cNvSpPr>
          <p:nvPr/>
        </p:nvSpPr>
        <p:spPr bwMode="auto">
          <a:xfrm>
            <a:off x="411163" y="3448050"/>
            <a:ext cx="4060825" cy="52228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vi-VN" sz="1400" b="1">
                <a:solidFill>
                  <a:srgbClr val="000099"/>
                </a:solidFill>
                <a:latin typeface="Times New Roman" panose="02020603050405020304" pitchFamily="18" charset="0"/>
                <a:ea typeface="Calibri" panose="020F0502020204030204" pitchFamily="34" charset="0"/>
                <a:cs typeface="Times New Roman" panose="02020603050405020304" pitchFamily="18" charset="0"/>
              </a:rPr>
              <a:t> </a:t>
            </a:r>
            <a:r>
              <a:rPr lang="en-US" altLang="vi-VN" sz="1400" b="1" i="1">
                <a:solidFill>
                  <a:srgbClr val="000099"/>
                </a:solidFill>
                <a:latin typeface="Times New Roman" panose="02020603050405020304" pitchFamily="18" charset="0"/>
                <a:ea typeface="Calibri" panose="020F0502020204030204" pitchFamily="34" charset="0"/>
                <a:cs typeface="Times New Roman" panose="02020603050405020304" pitchFamily="18" charset="0"/>
              </a:rPr>
              <a:t>Bên bờ hữu ngạn của sông Hồng, cây cầu được kéo dài bởi một đoạn cầu xây bằng gạch đá dài hơn 800.</a:t>
            </a:r>
            <a:endParaRPr lang="en-US" altLang="vi-VN" sz="1400" b="1">
              <a:solidFill>
                <a:srgbClr val="000099"/>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28678"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vi-VN" altLang="vi-VN"/>
          </a:p>
        </p:txBody>
      </p:sp>
      <p:pic>
        <p:nvPicPr>
          <p:cNvPr id="15364" name="Picture 4" descr="http://media.thethaovanhoa.vn/2010/09/21/11/59/Anh-7%20%282%29.jpg"/>
          <p:cNvPicPr>
            <a:picLocks noChangeAspect="1"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4953000" y="609600"/>
            <a:ext cx="4191000"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6"/>
          <p:cNvSpPr>
            <a:spLocks noChangeArrowheads="1"/>
          </p:cNvSpPr>
          <p:nvPr/>
        </p:nvSpPr>
        <p:spPr bwMode="auto">
          <a:xfrm>
            <a:off x="5507038" y="3444875"/>
            <a:ext cx="3011487"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vi-VN" sz="1400" b="1" i="1">
                <a:solidFill>
                  <a:srgbClr val="000099"/>
                </a:solidFill>
                <a:latin typeface="Times New Roman" panose="02020603050405020304" pitchFamily="18" charset="0"/>
                <a:cs typeface="Times New Roman" panose="02020603050405020304" pitchFamily="18" charset="0"/>
              </a:rPr>
              <a:t>Khó có nơi nào ở Hà Nội ngắm hoàng hôn đẹp bằng ở chân cầu Long Biên.</a:t>
            </a:r>
            <a:endParaRPr lang="en-US" altLang="vi-VN" sz="1400" b="1">
              <a:solidFill>
                <a:srgbClr val="000099"/>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953000" y="3967163"/>
            <a:ext cx="4191000" cy="281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2" name="Picture 4" descr="http://media2.thethaovanhoa.vn/2016/09/07/15/14/05-157.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2713" y="3970338"/>
            <a:ext cx="4776787"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p14:dur="200" advTm="6652">
        <p:fade/>
      </p:transition>
    </mc:Choice>
    <mc:Fallback xmlns="">
      <p:transition advTm="6652">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1000"/>
                                        <p:tgtEl>
                                          <p:spTgt spid="3"/>
                                        </p:tgtEl>
                                      </p:cBhvr>
                                    </p:animEffect>
                                  </p:childTnLst>
                                </p:cTn>
                              </p:par>
                              <p:par>
                                <p:cTn id="8" presetID="21" presetClass="entr" presetSubtype="1" fill="hold" nodeType="withEffect">
                                  <p:stCondLst>
                                    <p:cond delay="0"/>
                                  </p:stCondLst>
                                  <p:childTnLst>
                                    <p:set>
                                      <p:cBhvr>
                                        <p:cTn id="9" dur="1" fill="hold">
                                          <p:stCondLst>
                                            <p:cond delay="0"/>
                                          </p:stCondLst>
                                        </p:cTn>
                                        <p:tgtEl>
                                          <p:spTgt spid="15361"/>
                                        </p:tgtEl>
                                        <p:attrNameLst>
                                          <p:attrName>style.visibility</p:attrName>
                                        </p:attrNameLst>
                                      </p:cBhvr>
                                      <p:to>
                                        <p:strVal val="visible"/>
                                      </p:to>
                                    </p:set>
                                    <p:animEffect transition="in" filter="wheel(1)">
                                      <p:cBhvr>
                                        <p:cTn id="10" dur="1000"/>
                                        <p:tgtEl>
                                          <p:spTgt spid="15361"/>
                                        </p:tgtEl>
                                      </p:cBhvr>
                                    </p:animEffect>
                                  </p:childTnLst>
                                </p:cTn>
                              </p:par>
                              <p:par>
                                <p:cTn id="11" presetID="21" presetClass="entr" presetSubtype="1" fill="hold" nodeType="withEffect">
                                  <p:stCondLst>
                                    <p:cond delay="0"/>
                                  </p:stCondLst>
                                  <p:childTnLst>
                                    <p:set>
                                      <p:cBhvr>
                                        <p:cTn id="12" dur="1" fill="hold">
                                          <p:stCondLst>
                                            <p:cond delay="0"/>
                                          </p:stCondLst>
                                        </p:cTn>
                                        <p:tgtEl>
                                          <p:spTgt spid="15364"/>
                                        </p:tgtEl>
                                        <p:attrNameLst>
                                          <p:attrName>style.visibility</p:attrName>
                                        </p:attrNameLst>
                                      </p:cBhvr>
                                      <p:to>
                                        <p:strVal val="visible"/>
                                      </p:to>
                                    </p:set>
                                    <p:animEffect transition="in" filter="wheel(1)">
                                      <p:cBhvr>
                                        <p:cTn id="13" dur="1000"/>
                                        <p:tgtEl>
                                          <p:spTgt spid="15364"/>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heel(1)">
                                      <p:cBhvr>
                                        <p:cTn id="16" dur="1000"/>
                                        <p:tgtEl>
                                          <p:spTgt spid="8"/>
                                        </p:tgtEl>
                                      </p:cBhvr>
                                    </p:animEffect>
                                  </p:childTnLst>
                                </p:cTn>
                              </p:par>
                              <p:par>
                                <p:cTn id="17" presetID="21" presetClass="entr" presetSubtype="1"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1)">
                                      <p:cBhvr>
                                        <p:cTn id="1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8" name="Group 9"/>
          <p:cNvGrpSpPr>
            <a:grpSpLocks/>
          </p:cNvGrpSpPr>
          <p:nvPr/>
        </p:nvGrpSpPr>
        <p:grpSpPr bwMode="auto">
          <a:xfrm>
            <a:off x="377825" y="827088"/>
            <a:ext cx="8737600" cy="4800600"/>
            <a:chOff x="317500" y="1371600"/>
            <a:chExt cx="8737600" cy="4801314"/>
          </a:xfrm>
        </p:grpSpPr>
        <p:sp>
          <p:nvSpPr>
            <p:cNvPr id="29704" name="Rectangle 3"/>
            <p:cNvSpPr>
              <a:spLocks noChangeArrowheads="1"/>
            </p:cNvSpPr>
            <p:nvPr/>
          </p:nvSpPr>
          <p:spPr bwMode="auto">
            <a:xfrm>
              <a:off x="342900" y="1764268"/>
              <a:ext cx="1676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vi-VN" altLang="vi-VN" b="1" i="1">
                  <a:latin typeface="Times New Roman" panose="02020603050405020304" pitchFamily="18" charset="0"/>
                  <a:cs typeface="Times New Roman" panose="02020603050405020304" pitchFamily="18" charset="0"/>
                </a:rPr>
                <a:t>Bùi Huy Đức</a:t>
              </a:r>
              <a:endParaRPr lang="vi-VN" altLang="vi-VN" i="1">
                <a:latin typeface="Times New Roman" panose="02020603050405020304" pitchFamily="18" charset="0"/>
                <a:cs typeface="Times New Roman" panose="02020603050405020304" pitchFamily="18" charset="0"/>
              </a:endParaRPr>
            </a:p>
          </p:txBody>
        </p:sp>
        <p:sp>
          <p:nvSpPr>
            <p:cNvPr id="29705" name="TextBox 4"/>
            <p:cNvSpPr txBox="1">
              <a:spLocks noChangeArrowheads="1"/>
            </p:cNvSpPr>
            <p:nvPr/>
          </p:nvSpPr>
          <p:spPr bwMode="auto">
            <a:xfrm>
              <a:off x="4940300" y="1371600"/>
              <a:ext cx="4114800"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vi-VN" altLang="vi-VN">
                  <a:latin typeface="Times New Roman" panose="02020603050405020304" pitchFamily="18" charset="0"/>
                  <a:cs typeface="Times New Roman" panose="02020603050405020304" pitchFamily="18" charset="0"/>
                </a:rPr>
                <a:t>Giờ đây lịch sử sang trang</a:t>
              </a:r>
              <a:br>
                <a:rPr lang="vi-VN" altLang="vi-VN">
                  <a:latin typeface="Times New Roman" panose="02020603050405020304" pitchFamily="18" charset="0"/>
                  <a:cs typeface="Times New Roman" panose="02020603050405020304" pitchFamily="18" charset="0"/>
                </a:rPr>
              </a:br>
              <a:r>
                <a:rPr lang="vi-VN" altLang="vi-VN">
                  <a:latin typeface="Times New Roman" panose="02020603050405020304" pitchFamily="18" charset="0"/>
                  <a:cs typeface="Times New Roman" panose="02020603050405020304" pitchFamily="18" charset="0"/>
                </a:rPr>
                <a:t>Long Biên như vẫn ngổn ngang tơ lòng</a:t>
              </a:r>
              <a:br>
                <a:rPr lang="vi-VN" altLang="vi-VN">
                  <a:latin typeface="Times New Roman" panose="02020603050405020304" pitchFamily="18" charset="0"/>
                  <a:cs typeface="Times New Roman" panose="02020603050405020304" pitchFamily="18" charset="0"/>
                </a:rPr>
              </a:br>
              <a:r>
                <a:rPr lang="vi-VN" altLang="vi-VN">
                  <a:latin typeface="Times New Roman" panose="02020603050405020304" pitchFamily="18" charset="0"/>
                  <a:cs typeface="Times New Roman" panose="02020603050405020304" pitchFamily="18" charset="0"/>
                </a:rPr>
                <a:t>Oằn mình những lúc bão giông</a:t>
              </a:r>
              <a:br>
                <a:rPr lang="vi-VN" altLang="vi-VN">
                  <a:latin typeface="Times New Roman" panose="02020603050405020304" pitchFamily="18" charset="0"/>
                  <a:cs typeface="Times New Roman" panose="02020603050405020304" pitchFamily="18" charset="0"/>
                </a:rPr>
              </a:br>
              <a:r>
                <a:rPr lang="vi-VN" altLang="vi-VN">
                  <a:latin typeface="Times New Roman" panose="02020603050405020304" pitchFamily="18" charset="0"/>
                  <a:cs typeface="Times New Roman" panose="02020603050405020304" pitchFamily="18" charset="0"/>
                </a:rPr>
                <a:t>Cong lưng, uốn nhịp, vai gồng thời gian</a:t>
              </a:r>
            </a:p>
            <a:p>
              <a:pPr eaLnBrk="1" hangingPunct="1"/>
              <a:r>
                <a:rPr lang="vi-VN" altLang="vi-VN">
                  <a:latin typeface="Times New Roman" panose="02020603050405020304" pitchFamily="18" charset="0"/>
                  <a:cs typeface="Times New Roman" panose="02020603050405020304" pitchFamily="18" charset="0"/>
                </a:rPr>
                <a:t/>
              </a:r>
              <a:br>
                <a:rPr lang="vi-VN" altLang="vi-VN">
                  <a:latin typeface="Times New Roman" panose="02020603050405020304" pitchFamily="18" charset="0"/>
                  <a:cs typeface="Times New Roman" panose="02020603050405020304" pitchFamily="18" charset="0"/>
                </a:rPr>
              </a:br>
              <a:r>
                <a:rPr lang="vi-VN" altLang="vi-VN">
                  <a:latin typeface="Times New Roman" panose="02020603050405020304" pitchFamily="18" charset="0"/>
                  <a:cs typeface="Times New Roman" panose="02020603050405020304" pitchFamily="18" charset="0"/>
                </a:rPr>
                <a:t>Nhịp cầu giờ đã gỉ han</a:t>
              </a:r>
              <a:br>
                <a:rPr lang="vi-VN" altLang="vi-VN">
                  <a:latin typeface="Times New Roman" panose="02020603050405020304" pitchFamily="18" charset="0"/>
                  <a:cs typeface="Times New Roman" panose="02020603050405020304" pitchFamily="18" charset="0"/>
                </a:rPr>
              </a:br>
              <a:r>
                <a:rPr lang="vi-VN" altLang="vi-VN">
                  <a:latin typeface="Times New Roman" panose="02020603050405020304" pitchFamily="18" charset="0"/>
                  <a:cs typeface="Times New Roman" panose="02020603050405020304" pitchFamily="18" charset="0"/>
                </a:rPr>
                <a:t>Dấu mòn lịch sử giang san đong đầy</a:t>
              </a:r>
              <a:br>
                <a:rPr lang="vi-VN" altLang="vi-VN">
                  <a:latin typeface="Times New Roman" panose="02020603050405020304" pitchFamily="18" charset="0"/>
                  <a:cs typeface="Times New Roman" panose="02020603050405020304" pitchFamily="18" charset="0"/>
                </a:rPr>
              </a:br>
              <a:r>
                <a:rPr lang="vi-VN" altLang="vi-VN">
                  <a:latin typeface="Times New Roman" panose="02020603050405020304" pitchFamily="18" charset="0"/>
                  <a:cs typeface="Times New Roman" panose="02020603050405020304" pitchFamily="18" charset="0"/>
                </a:rPr>
                <a:t>Trăm năm như vẫn còn đây</a:t>
              </a:r>
              <a:br>
                <a:rPr lang="vi-VN" altLang="vi-VN">
                  <a:latin typeface="Times New Roman" panose="02020603050405020304" pitchFamily="18" charset="0"/>
                  <a:cs typeface="Times New Roman" panose="02020603050405020304" pitchFamily="18" charset="0"/>
                </a:rPr>
              </a:br>
              <a:r>
                <a:rPr lang="vi-VN" altLang="vi-VN">
                  <a:latin typeface="Times New Roman" panose="02020603050405020304" pitchFamily="18" charset="0"/>
                  <a:cs typeface="Times New Roman" panose="02020603050405020304" pitchFamily="18" charset="0"/>
                </a:rPr>
                <a:t>Hồn thiêng sông núi chất đầy Long Biên</a:t>
              </a:r>
            </a:p>
            <a:p>
              <a:pPr eaLnBrk="1" hangingPunct="1"/>
              <a:r>
                <a:rPr lang="vi-VN" altLang="vi-VN">
                  <a:latin typeface="Times New Roman" panose="02020603050405020304" pitchFamily="18" charset="0"/>
                  <a:cs typeface="Times New Roman" panose="02020603050405020304" pitchFamily="18" charset="0"/>
                </a:rPr>
                <a:t/>
              </a:r>
              <a:br>
                <a:rPr lang="vi-VN" altLang="vi-VN">
                  <a:latin typeface="Times New Roman" panose="02020603050405020304" pitchFamily="18" charset="0"/>
                  <a:cs typeface="Times New Roman" panose="02020603050405020304" pitchFamily="18" charset="0"/>
                </a:rPr>
              </a:br>
              <a:r>
                <a:rPr lang="vi-VN" altLang="vi-VN">
                  <a:latin typeface="Times New Roman" panose="02020603050405020304" pitchFamily="18" charset="0"/>
                  <a:cs typeface="Times New Roman" panose="02020603050405020304" pitchFamily="18" charset="0"/>
                </a:rPr>
                <a:t>Bâng khuâng mang chút niềm riêng</a:t>
              </a:r>
              <a:br>
                <a:rPr lang="vi-VN" altLang="vi-VN">
                  <a:latin typeface="Times New Roman" panose="02020603050405020304" pitchFamily="18" charset="0"/>
                  <a:cs typeface="Times New Roman" panose="02020603050405020304" pitchFamily="18" charset="0"/>
                </a:rPr>
              </a:br>
              <a:r>
                <a:rPr lang="vi-VN" altLang="vi-VN">
                  <a:latin typeface="Times New Roman" panose="02020603050405020304" pitchFamily="18" charset="0"/>
                  <a:cs typeface="Times New Roman" panose="02020603050405020304" pitchFamily="18" charset="0"/>
                </a:rPr>
                <a:t>Nhói đau hồn bỗng chao nghiêng mặt cầu</a:t>
              </a:r>
              <a:br>
                <a:rPr lang="vi-VN" altLang="vi-VN">
                  <a:latin typeface="Times New Roman" panose="02020603050405020304" pitchFamily="18" charset="0"/>
                  <a:cs typeface="Times New Roman" panose="02020603050405020304" pitchFamily="18" charset="0"/>
                </a:rPr>
              </a:br>
              <a:r>
                <a:rPr lang="vi-VN" altLang="vi-VN">
                  <a:latin typeface="Times New Roman" panose="02020603050405020304" pitchFamily="18" charset="0"/>
                  <a:cs typeface="Times New Roman" panose="02020603050405020304" pitchFamily="18" charset="0"/>
                </a:rPr>
                <a:t>Xa xa nghe tiếng còi tàu</a:t>
              </a:r>
              <a:br>
                <a:rPr lang="vi-VN" altLang="vi-VN">
                  <a:latin typeface="Times New Roman" panose="02020603050405020304" pitchFamily="18" charset="0"/>
                  <a:cs typeface="Times New Roman" panose="02020603050405020304" pitchFamily="18" charset="0"/>
                </a:rPr>
              </a:br>
              <a:r>
                <a:rPr lang="vi-VN" altLang="vi-VN">
                  <a:latin typeface="Times New Roman" panose="02020603050405020304" pitchFamily="18" charset="0"/>
                  <a:cs typeface="Times New Roman" panose="02020603050405020304" pitchFamily="18" charset="0"/>
                </a:rPr>
                <a:t>Tiếng đau nghe vọng đáy sâu sông Hồng</a:t>
              </a:r>
            </a:p>
            <a:p>
              <a:pPr eaLnBrk="1" hangingPunct="1"/>
              <a:r>
                <a:rPr lang="vi-VN" altLang="vi-VN">
                  <a:latin typeface="Times New Roman" panose="02020603050405020304" pitchFamily="18" charset="0"/>
                  <a:cs typeface="Times New Roman" panose="02020603050405020304" pitchFamily="18" charset="0"/>
                </a:rPr>
                <a:t/>
              </a:r>
              <a:br>
                <a:rPr lang="vi-VN" altLang="vi-VN">
                  <a:latin typeface="Times New Roman" panose="02020603050405020304" pitchFamily="18" charset="0"/>
                  <a:cs typeface="Times New Roman" panose="02020603050405020304" pitchFamily="18" charset="0"/>
                </a:rPr>
              </a:br>
              <a:r>
                <a:rPr lang="vi-VN" altLang="vi-VN">
                  <a:latin typeface="Times New Roman" panose="02020603050405020304" pitchFamily="18" charset="0"/>
                  <a:cs typeface="Times New Roman" panose="02020603050405020304" pitchFamily="18" charset="0"/>
                </a:rPr>
                <a:t>Dẫu cho đất nước hóa Rồng</a:t>
              </a:r>
              <a:br>
                <a:rPr lang="vi-VN" altLang="vi-VN">
                  <a:latin typeface="Times New Roman" panose="02020603050405020304" pitchFamily="18" charset="0"/>
                  <a:cs typeface="Times New Roman" panose="02020603050405020304" pitchFamily="18" charset="0"/>
                </a:rPr>
              </a:br>
              <a:r>
                <a:rPr lang="vi-VN" altLang="vi-VN">
                  <a:latin typeface="Times New Roman" panose="02020603050405020304" pitchFamily="18" charset="0"/>
                  <a:cs typeface="Times New Roman" panose="02020603050405020304" pitchFamily="18" charset="0"/>
                </a:rPr>
                <a:t>Chỉ xin giữ dải lụa hồng - Long Biên!</a:t>
              </a:r>
              <a:endParaRPr lang="en-US" altLang="vi-VN">
                <a:latin typeface="Times New Roman" panose="02020603050405020304" pitchFamily="18" charset="0"/>
                <a:cs typeface="Times New Roman" panose="02020603050405020304" pitchFamily="18" charset="0"/>
              </a:endParaRPr>
            </a:p>
          </p:txBody>
        </p:sp>
        <p:sp>
          <p:nvSpPr>
            <p:cNvPr id="29706" name="TextBox 5"/>
            <p:cNvSpPr txBox="1">
              <a:spLocks noChangeArrowheads="1"/>
            </p:cNvSpPr>
            <p:nvPr/>
          </p:nvSpPr>
          <p:spPr bwMode="auto">
            <a:xfrm>
              <a:off x="317500" y="2184400"/>
              <a:ext cx="45085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vi-VN" altLang="vi-VN">
                  <a:latin typeface="Times New Roman" panose="02020603050405020304" pitchFamily="18" charset="0"/>
                  <a:cs typeface="Times New Roman" panose="02020603050405020304" pitchFamily="18" charset="0"/>
                </a:rPr>
                <a:t>Long Biên như dải lụa hồng</a:t>
              </a:r>
              <a:br>
                <a:rPr lang="vi-VN" altLang="vi-VN">
                  <a:latin typeface="Times New Roman" panose="02020603050405020304" pitchFamily="18" charset="0"/>
                  <a:cs typeface="Times New Roman" panose="02020603050405020304" pitchFamily="18" charset="0"/>
                </a:rPr>
              </a:br>
              <a:r>
                <a:rPr lang="vi-VN" altLang="vi-VN">
                  <a:latin typeface="Times New Roman" panose="02020603050405020304" pitchFamily="18" charset="0"/>
                  <a:cs typeface="Times New Roman" panose="02020603050405020304" pitchFamily="18" charset="0"/>
                </a:rPr>
                <a:t>Người xưa đem vắt qua sông Nhĩ Hà</a:t>
              </a:r>
              <a:br>
                <a:rPr lang="vi-VN" altLang="vi-VN">
                  <a:latin typeface="Times New Roman" panose="02020603050405020304" pitchFamily="18" charset="0"/>
                  <a:cs typeface="Times New Roman" panose="02020603050405020304" pitchFamily="18" charset="0"/>
                </a:rPr>
              </a:br>
              <a:r>
                <a:rPr lang="vi-VN" altLang="vi-VN">
                  <a:latin typeface="Times New Roman" panose="02020603050405020304" pitchFamily="18" charset="0"/>
                  <a:cs typeface="Times New Roman" panose="02020603050405020304" pitchFamily="18" charset="0"/>
                </a:rPr>
                <a:t>Trăm năm vang một khúc ca</a:t>
              </a:r>
              <a:br>
                <a:rPr lang="vi-VN" altLang="vi-VN">
                  <a:latin typeface="Times New Roman" panose="02020603050405020304" pitchFamily="18" charset="0"/>
                  <a:cs typeface="Times New Roman" panose="02020603050405020304" pitchFamily="18" charset="0"/>
                </a:rPr>
              </a:br>
              <a:r>
                <a:rPr lang="vi-VN" altLang="vi-VN">
                  <a:latin typeface="Times New Roman" panose="02020603050405020304" pitchFamily="18" charset="0"/>
                  <a:cs typeface="Times New Roman" panose="02020603050405020304" pitchFamily="18" charset="0"/>
                </a:rPr>
                <a:t>Ngàn năm đô hội nước nhà - Thăng Long</a:t>
              </a:r>
            </a:p>
            <a:p>
              <a:pPr eaLnBrk="1" hangingPunct="1"/>
              <a:r>
                <a:rPr lang="vi-VN" altLang="vi-VN">
                  <a:latin typeface="Times New Roman" panose="02020603050405020304" pitchFamily="18" charset="0"/>
                  <a:cs typeface="Times New Roman" panose="02020603050405020304" pitchFamily="18" charset="0"/>
                </a:rPr>
                <a:t/>
              </a:r>
              <a:br>
                <a:rPr lang="vi-VN" altLang="vi-VN">
                  <a:latin typeface="Times New Roman" panose="02020603050405020304" pitchFamily="18" charset="0"/>
                  <a:cs typeface="Times New Roman" panose="02020603050405020304" pitchFamily="18" charset="0"/>
                </a:rPr>
              </a:br>
              <a:r>
                <a:rPr lang="vi-VN" altLang="vi-VN">
                  <a:latin typeface="Times New Roman" panose="02020603050405020304" pitchFamily="18" charset="0"/>
                  <a:cs typeface="Times New Roman" panose="02020603050405020304" pitchFamily="18" charset="0"/>
                </a:rPr>
                <a:t>Nước sông Hồng mãi xuôi dòng</a:t>
              </a:r>
              <a:br>
                <a:rPr lang="vi-VN" altLang="vi-VN">
                  <a:latin typeface="Times New Roman" panose="02020603050405020304" pitchFamily="18" charset="0"/>
                  <a:cs typeface="Times New Roman" panose="02020603050405020304" pitchFamily="18" charset="0"/>
                </a:rPr>
              </a:br>
              <a:r>
                <a:rPr lang="vi-VN" altLang="vi-VN">
                  <a:latin typeface="Times New Roman" panose="02020603050405020304" pitchFamily="18" charset="0"/>
                  <a:cs typeface="Times New Roman" panose="02020603050405020304" pitchFamily="18" charset="0"/>
                </a:rPr>
                <a:t>Đỏ màu lịch sử non sông muôn đời</a:t>
              </a:r>
              <a:br>
                <a:rPr lang="vi-VN" altLang="vi-VN">
                  <a:latin typeface="Times New Roman" panose="02020603050405020304" pitchFamily="18" charset="0"/>
                  <a:cs typeface="Times New Roman" panose="02020603050405020304" pitchFamily="18" charset="0"/>
                </a:rPr>
              </a:br>
              <a:r>
                <a:rPr lang="vi-VN" altLang="vi-VN">
                  <a:latin typeface="Times New Roman" panose="02020603050405020304" pitchFamily="18" charset="0"/>
                  <a:cs typeface="Times New Roman" panose="02020603050405020304" pitchFamily="18" charset="0"/>
                </a:rPr>
                <a:t>Có về Hà Nội em ơi !</a:t>
              </a:r>
              <a:br>
                <a:rPr lang="vi-VN" altLang="vi-VN">
                  <a:latin typeface="Times New Roman" panose="02020603050405020304" pitchFamily="18" charset="0"/>
                  <a:cs typeface="Times New Roman" panose="02020603050405020304" pitchFamily="18" charset="0"/>
                </a:rPr>
              </a:br>
              <a:r>
                <a:rPr lang="vi-VN" altLang="vi-VN">
                  <a:latin typeface="Times New Roman" panose="02020603050405020304" pitchFamily="18" charset="0"/>
                  <a:cs typeface="Times New Roman" panose="02020603050405020304" pitchFamily="18" charset="0"/>
                </a:rPr>
                <a:t>Đừng quên cái thuở rợp trời cờ hoa</a:t>
              </a:r>
            </a:p>
            <a:p>
              <a:pPr eaLnBrk="1" hangingPunct="1"/>
              <a:r>
                <a:rPr lang="vi-VN" altLang="vi-VN">
                  <a:latin typeface="Times New Roman" panose="02020603050405020304" pitchFamily="18" charset="0"/>
                  <a:cs typeface="Times New Roman" panose="02020603050405020304" pitchFamily="18" charset="0"/>
                </a:rPr>
                <a:t/>
              </a:r>
              <a:br>
                <a:rPr lang="vi-VN" altLang="vi-VN">
                  <a:latin typeface="Times New Roman" panose="02020603050405020304" pitchFamily="18" charset="0"/>
                  <a:cs typeface="Times New Roman" panose="02020603050405020304" pitchFamily="18" charset="0"/>
                </a:rPr>
              </a:br>
              <a:r>
                <a:rPr lang="vi-VN" altLang="vi-VN">
                  <a:latin typeface="Times New Roman" panose="02020603050405020304" pitchFamily="18" charset="0"/>
                  <a:cs typeface="Times New Roman" panose="02020603050405020304" pitchFamily="18" charset="0"/>
                </a:rPr>
                <a:t>Hùng thiêng lời "Tiến quân ca"</a:t>
              </a:r>
              <a:br>
                <a:rPr lang="vi-VN" altLang="vi-VN">
                  <a:latin typeface="Times New Roman" panose="02020603050405020304" pitchFamily="18" charset="0"/>
                  <a:cs typeface="Times New Roman" panose="02020603050405020304" pitchFamily="18" charset="0"/>
                </a:rPr>
              </a:br>
              <a:r>
                <a:rPr lang="vi-VN" altLang="vi-VN">
                  <a:latin typeface="Times New Roman" panose="02020603050405020304" pitchFamily="18" charset="0"/>
                  <a:cs typeface="Times New Roman" panose="02020603050405020304" pitchFamily="18" charset="0"/>
                </a:rPr>
                <a:t>Long Biên nức nở lệ òa niềm vui</a:t>
              </a:r>
              <a:br>
                <a:rPr lang="vi-VN" altLang="vi-VN">
                  <a:latin typeface="Times New Roman" panose="02020603050405020304" pitchFamily="18" charset="0"/>
                  <a:cs typeface="Times New Roman" panose="02020603050405020304" pitchFamily="18" charset="0"/>
                </a:rPr>
              </a:br>
              <a:r>
                <a:rPr lang="vi-VN" altLang="vi-VN">
                  <a:latin typeface="Times New Roman" panose="02020603050405020304" pitchFamily="18" charset="0"/>
                  <a:cs typeface="Times New Roman" panose="02020603050405020304" pitchFamily="18" charset="0"/>
                </a:rPr>
                <a:t>Thủ đô rạng rỡ tháng Mười</a:t>
              </a:r>
              <a:br>
                <a:rPr lang="vi-VN" altLang="vi-VN">
                  <a:latin typeface="Times New Roman" panose="02020603050405020304" pitchFamily="18" charset="0"/>
                  <a:cs typeface="Times New Roman" panose="02020603050405020304" pitchFamily="18" charset="0"/>
                </a:rPr>
              </a:br>
              <a:r>
                <a:rPr lang="vi-VN" altLang="vi-VN">
                  <a:latin typeface="Times New Roman" panose="02020603050405020304" pitchFamily="18" charset="0"/>
                  <a:cs typeface="Times New Roman" panose="02020603050405020304" pitchFamily="18" charset="0"/>
                </a:rPr>
                <a:t>"Hồ huynh bát vạn..." Rạng ngời Tràng An (*)</a:t>
              </a:r>
              <a:endParaRPr lang="en-US" altLang="vi-VN">
                <a:latin typeface="Times New Roman" panose="02020603050405020304" pitchFamily="18" charset="0"/>
                <a:cs typeface="Times New Roman" panose="02020603050405020304" pitchFamily="18" charset="0"/>
              </a:endParaRPr>
            </a:p>
          </p:txBody>
        </p:sp>
        <p:sp>
          <p:nvSpPr>
            <p:cNvPr id="29707" name="Rectangle 6"/>
            <p:cNvSpPr>
              <a:spLocks noChangeArrowheads="1"/>
            </p:cNvSpPr>
            <p:nvPr/>
          </p:nvSpPr>
          <p:spPr bwMode="auto">
            <a:xfrm>
              <a:off x="330200" y="1413470"/>
              <a:ext cx="41367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vi-VN" b="1">
                  <a:latin typeface="Times New Roman" panose="02020603050405020304" pitchFamily="18" charset="0"/>
                  <a:cs typeface="Times New Roman" panose="02020603050405020304" pitchFamily="18" charset="0"/>
                </a:rPr>
                <a:t>MÙA XUÂN THĂM CẦU LONG BIÊN</a:t>
              </a:r>
              <a:endParaRPr lang="en-US" altLang="vi-VN">
                <a:latin typeface="Times New Roman" panose="02020603050405020304" pitchFamily="18" charset="0"/>
                <a:cs typeface="Times New Roman" panose="02020603050405020304" pitchFamily="18" charset="0"/>
              </a:endParaRPr>
            </a:p>
          </p:txBody>
        </p:sp>
      </p:grpSp>
      <p:sp>
        <p:nvSpPr>
          <p:cNvPr id="29699" name="Rectangle 3"/>
          <p:cNvSpPr>
            <a:spLocks noChangeArrowheads="1"/>
          </p:cNvSpPr>
          <p:nvPr/>
        </p:nvSpPr>
        <p:spPr bwMode="auto">
          <a:xfrm>
            <a:off x="1588" y="106363"/>
            <a:ext cx="8304212" cy="461962"/>
          </a:xfrm>
          <a:prstGeom prst="rect">
            <a:avLst/>
          </a:prstGeom>
          <a:noFill/>
          <a:ln w="2857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vi-VN" sz="2400" b="1">
                <a:solidFill>
                  <a:srgbClr val="000099"/>
                </a:solidFill>
                <a:latin typeface="Times New Roman" panose="02020603050405020304" pitchFamily="18" charset="0"/>
                <a:ea typeface="Calibri" panose="020F0502020204030204" pitchFamily="34" charset="0"/>
                <a:cs typeface="Times New Roman" panose="02020603050405020304" pitchFamily="18" charset="0"/>
              </a:rPr>
              <a:t>3. Cầu Long Biên là nguồn cảm hứng cho bao bài thơ, bài hát</a:t>
            </a:r>
            <a:r>
              <a:rPr lang="en-US" altLang="vi-VN" b="1" i="1">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altLang="vi-VN" b="1">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29700" name="Group 14"/>
          <p:cNvGrpSpPr>
            <a:grpSpLocks/>
          </p:cNvGrpSpPr>
          <p:nvPr/>
        </p:nvGrpSpPr>
        <p:grpSpPr bwMode="auto">
          <a:xfrm>
            <a:off x="1600200" y="5667375"/>
            <a:ext cx="5457825" cy="1081088"/>
            <a:chOff x="1600200" y="5604167"/>
            <a:chExt cx="5457573" cy="1081264"/>
          </a:xfrm>
        </p:grpSpPr>
        <p:pic>
          <p:nvPicPr>
            <p:cNvPr id="29701" name="Picture 2" descr="Image result for thơ hay về cây cầu long biê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5609650"/>
              <a:ext cx="1434374" cy="1075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4" descr="Image result for thơ hay về cây cầu long biê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5604167"/>
              <a:ext cx="1621894" cy="108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6" descr="Image result for thơ hay về cây cầu long biê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63153" y="5609650"/>
              <a:ext cx="1594620" cy="1063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a:grpSpLocks/>
          </p:cNvGrpSpPr>
          <p:nvPr/>
        </p:nvGrpSpPr>
        <p:grpSpPr bwMode="auto">
          <a:xfrm>
            <a:off x="223838" y="661988"/>
            <a:ext cx="8686800" cy="5921375"/>
            <a:chOff x="228600" y="662940"/>
            <a:chExt cx="8686800" cy="5921276"/>
          </a:xfrm>
        </p:grpSpPr>
        <p:sp>
          <p:nvSpPr>
            <p:cNvPr id="4" name="Rectangle 3"/>
            <p:cNvSpPr/>
            <p:nvPr/>
          </p:nvSpPr>
          <p:spPr>
            <a:xfrm>
              <a:off x="228600" y="4952293"/>
              <a:ext cx="8686800" cy="1631923"/>
            </a:xfrm>
            <a:prstGeom prst="rect">
              <a:avLst/>
            </a:prstGeom>
          </p:spPr>
          <p:txBody>
            <a:bodyPr>
              <a:spAutoFit/>
            </a:bodyPr>
            <a:lstStyle/>
            <a:p>
              <a:pPr algn="just">
                <a:defRPr/>
              </a:pPr>
              <a:r>
                <a:rPr lang="vi-VN" sz="2000" b="1" dirty="0">
                  <a:latin typeface="+mj-lt"/>
                  <a:cs typeface="Arial" charset="0"/>
                </a:rPr>
                <a:t>Đây là cây cầu đầu tiên bắc qua sông Hồng và cây cầu này là một công trình quan trọng trong kế hoạch khai thác thuộc địa của người Pháp ở Đông Dương. Cầu Long Biên là một huyết mạch nối Hà Nội với vùng Đông Bắc - đặc biệt là cảng Hải Phòng, đầu mối giao thương quốc tế ở miền Bắc Việt Nam.</a:t>
              </a:r>
              <a:endParaRPr lang="en-US" sz="2000" b="1" dirty="0">
                <a:latin typeface="+mj-lt"/>
                <a:cs typeface="Arial" charset="0"/>
              </a:endParaRPr>
            </a:p>
          </p:txBody>
        </p:sp>
        <p:pic>
          <p:nvPicPr>
            <p:cNvPr id="30737" name="Picture 2" descr="G:\THEO DOI SUA CHUA HIEN VI\C2VH\Hinh Cau LB\picture[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0390" y="662940"/>
              <a:ext cx="6703219" cy="429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723" name="TextBox 5"/>
          <p:cNvSpPr txBox="1">
            <a:spLocks noChangeArrowheads="1"/>
          </p:cNvSpPr>
          <p:nvPr/>
        </p:nvSpPr>
        <p:spPr bwMode="auto">
          <a:xfrm>
            <a:off x="1220788" y="42863"/>
            <a:ext cx="67024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vi-VN" sz="2000" b="1">
                <a:latin typeface="Times New Roman" panose="02020603050405020304" pitchFamily="18" charset="0"/>
                <a:cs typeface="Times New Roman" panose="02020603050405020304" pitchFamily="18" charset="0"/>
              </a:rPr>
              <a:t>VAI TRÒ KINH TẾ CỦA CẦU LONG BIÊN</a:t>
            </a:r>
          </a:p>
        </p:txBody>
      </p:sp>
      <p:grpSp>
        <p:nvGrpSpPr>
          <p:cNvPr id="47" name="Group 46"/>
          <p:cNvGrpSpPr>
            <a:grpSpLocks/>
          </p:cNvGrpSpPr>
          <p:nvPr/>
        </p:nvGrpSpPr>
        <p:grpSpPr bwMode="auto">
          <a:xfrm>
            <a:off x="250825" y="619125"/>
            <a:ext cx="8610600" cy="6103938"/>
            <a:chOff x="315685" y="506769"/>
            <a:chExt cx="8610600" cy="6104154"/>
          </a:xfrm>
        </p:grpSpPr>
        <p:pic>
          <p:nvPicPr>
            <p:cNvPr id="30734" name="Picture 2" descr="G:\THEO DOI SUA CHUA HIEN VI\C2VH\Hinh Cau LB\keo-anh-de-xem-cau-long-bien-lot-xac-theo-thoi-gia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8348" y="506769"/>
              <a:ext cx="7391400" cy="5075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Rectangle 48"/>
            <p:cNvSpPr/>
            <p:nvPr/>
          </p:nvSpPr>
          <p:spPr>
            <a:xfrm>
              <a:off x="315685" y="5594887"/>
              <a:ext cx="8610600" cy="1016036"/>
            </a:xfrm>
            <a:prstGeom prst="rect">
              <a:avLst/>
            </a:prstGeom>
          </p:spPr>
          <p:txBody>
            <a:bodyPr>
              <a:spAutoFit/>
            </a:bodyPr>
            <a:lstStyle/>
            <a:p>
              <a:pPr algn="just">
                <a:defRPr/>
              </a:pPr>
              <a:r>
                <a:rPr lang="vi-VN" sz="2000" b="1" dirty="0">
                  <a:latin typeface="+mj-lt"/>
                  <a:cs typeface="Arial" charset="0"/>
                </a:rPr>
                <a:t>Trước đây, sông Cái (tên gọi cũ của sông Hồng) rất hung dữ, nước chảy như thác đổ, tàu bè đi lại khó khăn, mọi giao thương giữa Hà Nội và các tỉnh khác rất vất vả. </a:t>
              </a:r>
              <a:r>
                <a:rPr lang="en-US" sz="2000" b="1" dirty="0" err="1">
                  <a:latin typeface="Times New Roman" pitchFamily="18" charset="0"/>
                  <a:cs typeface="Times New Roman" pitchFamily="18" charset="0"/>
                </a:rPr>
                <a:t>Có</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cầu</a:t>
              </a:r>
              <a:r>
                <a:rPr lang="en-US" sz="2000" b="1" dirty="0">
                  <a:latin typeface="Times New Roman" pitchFamily="18" charset="0"/>
                  <a:cs typeface="Times New Roman" pitchFamily="18" charset="0"/>
                </a:rPr>
                <a:t> Long </a:t>
              </a:r>
              <a:r>
                <a:rPr lang="en-US" sz="2000" b="1" dirty="0" err="1">
                  <a:latin typeface="Times New Roman" pitchFamily="18" charset="0"/>
                  <a:cs typeface="Times New Roman" pitchFamily="18" charset="0"/>
                </a:rPr>
                <a:t>Biên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nhân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dân</a:t>
              </a:r>
              <a:r>
                <a:rPr lang="en-US" sz="2000" b="1" dirty="0">
                  <a:latin typeface="Times New Roman" pitchFamily="18" charset="0"/>
                  <a:cs typeface="Times New Roman" pitchFamily="18" charset="0"/>
                </a:rPr>
                <a:t> ta </a:t>
              </a:r>
              <a:r>
                <a:rPr lang="en-US" sz="2000" b="1" dirty="0" err="1">
                  <a:latin typeface="Times New Roman" pitchFamily="18" charset="0"/>
                  <a:cs typeface="Times New Roman" pitchFamily="18" charset="0"/>
                </a:rPr>
                <a:t>đi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lại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và</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giao</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thương</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thuận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lợi</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hơn</a:t>
              </a:r>
              <a:r>
                <a:rPr lang="en-US" sz="2000" b="1" dirty="0">
                  <a:latin typeface="Times New Roman" pitchFamily="18" charset="0"/>
                  <a:cs typeface="Times New Roman" pitchFamily="18" charset="0"/>
                </a:rPr>
                <a:t>.</a:t>
              </a:r>
            </a:p>
          </p:txBody>
        </p:sp>
      </p:grpSp>
      <p:grpSp>
        <p:nvGrpSpPr>
          <p:cNvPr id="50" name="Group 49"/>
          <p:cNvGrpSpPr>
            <a:grpSpLocks/>
          </p:cNvGrpSpPr>
          <p:nvPr/>
        </p:nvGrpSpPr>
        <p:grpSpPr bwMode="auto">
          <a:xfrm>
            <a:off x="207963" y="558800"/>
            <a:ext cx="8736012" cy="6053138"/>
            <a:chOff x="189411" y="752604"/>
            <a:chExt cx="8735783" cy="6053145"/>
          </a:xfrm>
        </p:grpSpPr>
        <p:sp>
          <p:nvSpPr>
            <p:cNvPr id="51" name="Rectangle 50"/>
            <p:cNvSpPr/>
            <p:nvPr/>
          </p:nvSpPr>
          <p:spPr>
            <a:xfrm>
              <a:off x="189411" y="5789748"/>
              <a:ext cx="8735783" cy="1016001"/>
            </a:xfrm>
            <a:prstGeom prst="rect">
              <a:avLst/>
            </a:prstGeom>
          </p:spPr>
          <p:txBody>
            <a:bodyPr>
              <a:spAutoFit/>
            </a:bodyPr>
            <a:lstStyle/>
            <a:p>
              <a:pPr algn="just">
                <a:defRPr/>
              </a:pPr>
              <a:r>
                <a:rPr lang="vi-VN" sz="2000" b="1" dirty="0">
                  <a:latin typeface="+mj-lt"/>
                  <a:cs typeface="Arial" charset="0"/>
                </a:rPr>
                <a:t>Tiếp đó, cầu Long Biên là nhịp nối dài cho những đoàn quân trong kháng chiến chống Mỹ, từng đoàn xe </a:t>
              </a:r>
              <a:r>
                <a:rPr lang="en-US" sz="2000" b="1" dirty="0" err="1">
                  <a:latin typeface="Times New Roman" pitchFamily="18" charset="0"/>
                  <a:cs typeface="Times New Roman" pitchFamily="18" charset="0"/>
                </a:rPr>
                <a:t>và</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tầu</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hỏa</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chở</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xe</a:t>
              </a:r>
              <a:r>
                <a:rPr lang="en-US" sz="2000" b="1" dirty="0">
                  <a:latin typeface="Times New Roman" pitchFamily="18" charset="0"/>
                  <a:cs typeface="Times New Roman" pitchFamily="18" charset="0"/>
                </a:rPr>
                <a:t> </a:t>
              </a:r>
              <a:r>
                <a:rPr lang="vi-VN" sz="2000" b="1" dirty="0">
                  <a:latin typeface="+mj-lt"/>
                  <a:cs typeface="Arial" charset="0"/>
                </a:rPr>
                <a:t>tăng, súng đạn rầm rập qua cầu, đi chi viện cho miền Nam. </a:t>
              </a:r>
              <a:endParaRPr lang="en-US" sz="2000" b="1" dirty="0">
                <a:latin typeface="+mj-lt"/>
                <a:cs typeface="Arial" charset="0"/>
              </a:endParaRPr>
            </a:p>
          </p:txBody>
        </p:sp>
        <p:pic>
          <p:nvPicPr>
            <p:cNvPr id="30733" name="Picture 3" descr="G:\THEO DOI SUA CHUA HIEN VI\C2VH\Hinh Cau LB\images (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3486" y="752604"/>
              <a:ext cx="7890914" cy="5026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3" name="Group 52"/>
          <p:cNvGrpSpPr>
            <a:grpSpLocks/>
          </p:cNvGrpSpPr>
          <p:nvPr/>
        </p:nvGrpSpPr>
        <p:grpSpPr bwMode="auto">
          <a:xfrm>
            <a:off x="168275" y="534988"/>
            <a:ext cx="8610600" cy="6197600"/>
            <a:chOff x="273558" y="351430"/>
            <a:chExt cx="8610600" cy="6196799"/>
          </a:xfrm>
        </p:grpSpPr>
        <p:pic>
          <p:nvPicPr>
            <p:cNvPr id="30730" name="Picture 3" descr="G:\THEO DOI SUA CHUA HIEN VI\C2VH\Hinh Cau LB\6.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4543" y="351430"/>
              <a:ext cx="8426605" cy="5401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1" name="Rectangle 54"/>
            <p:cNvSpPr>
              <a:spLocks noChangeArrowheads="1"/>
            </p:cNvSpPr>
            <p:nvPr/>
          </p:nvSpPr>
          <p:spPr bwMode="auto">
            <a:xfrm>
              <a:off x="273558" y="5840343"/>
              <a:ext cx="8610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vi-VN" sz="2000" b="1">
                  <a:latin typeface="Times New Roman" panose="02020603050405020304" pitchFamily="18" charset="0"/>
                  <a:cs typeface="Times New Roman" panose="02020603050405020304" pitchFamily="18" charset="0"/>
                </a:rPr>
                <a:t>C</a:t>
              </a:r>
              <a:r>
                <a:rPr lang="vi-VN" altLang="vi-VN" sz="2000" b="1">
                  <a:latin typeface="Times New Roman" panose="02020603050405020304" pitchFamily="18" charset="0"/>
                  <a:cs typeface="Times New Roman" panose="02020603050405020304" pitchFamily="18" charset="0"/>
                </a:rPr>
                <a:t>ầu Long Biên </a:t>
              </a:r>
              <a:r>
                <a:rPr lang="en-US" altLang="vi-VN" sz="2000" b="1">
                  <a:latin typeface="Times New Roman" panose="02020603050405020304" pitchFamily="18" charset="0"/>
                  <a:cs typeface="Times New Roman" panose="02020603050405020304" pitchFamily="18" charset="0"/>
                </a:rPr>
                <a:t>đã chứng kiến bao</a:t>
              </a:r>
              <a:r>
                <a:rPr lang="vi-VN" altLang="vi-VN" sz="2000" b="1">
                  <a:latin typeface="Times New Roman" panose="02020603050405020304" pitchFamily="18" charset="0"/>
                  <a:cs typeface="Times New Roman" panose="02020603050405020304" pitchFamily="18" charset="0"/>
                </a:rPr>
                <a:t> đoàn quân </a:t>
              </a:r>
              <a:r>
                <a:rPr lang="en-US" altLang="vi-VN" sz="2000" b="1">
                  <a:latin typeface="Times New Roman" panose="02020603050405020304" pitchFamily="18" charset="0"/>
                  <a:cs typeface="Times New Roman" panose="02020603050405020304" pitchFamily="18" charset="0"/>
                </a:rPr>
                <a:t>hành quân qua cầu </a:t>
              </a:r>
              <a:r>
                <a:rPr lang="vi-VN" altLang="vi-VN" sz="2000" b="1">
                  <a:latin typeface="Times New Roman" panose="02020603050405020304" pitchFamily="18" charset="0"/>
                  <a:cs typeface="Times New Roman" panose="02020603050405020304" pitchFamily="18" charset="0"/>
                </a:rPr>
                <a:t>chi viện cho miền Nam trong kháng chiến chống Mỹ. </a:t>
              </a:r>
              <a:endParaRPr lang="en-US" altLang="vi-VN" sz="2000" b="1">
                <a:latin typeface="Times New Roman" panose="02020603050405020304" pitchFamily="18" charset="0"/>
                <a:cs typeface="Times New Roman" panose="02020603050405020304" pitchFamily="18" charset="0"/>
              </a:endParaRPr>
            </a:p>
          </p:txBody>
        </p:sp>
      </p:grpSp>
      <p:grpSp>
        <p:nvGrpSpPr>
          <p:cNvPr id="56" name="Group 55"/>
          <p:cNvGrpSpPr>
            <a:grpSpLocks/>
          </p:cNvGrpSpPr>
          <p:nvPr/>
        </p:nvGrpSpPr>
        <p:grpSpPr bwMode="auto">
          <a:xfrm>
            <a:off x="157163" y="582613"/>
            <a:ext cx="8736012" cy="6172200"/>
            <a:chOff x="228600" y="620485"/>
            <a:chExt cx="8735783" cy="6172201"/>
          </a:xfrm>
        </p:grpSpPr>
        <p:pic>
          <p:nvPicPr>
            <p:cNvPr id="30728" name="Picture 2" descr="G:\THEO DOI SUA CHUA HIEN VI\C2VH\Hinh Cau LB\images (8).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2260" y="620485"/>
              <a:ext cx="8094900" cy="515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9" name="Rectangle 57"/>
            <p:cNvSpPr>
              <a:spLocks noChangeArrowheads="1"/>
            </p:cNvSpPr>
            <p:nvPr/>
          </p:nvSpPr>
          <p:spPr bwMode="auto">
            <a:xfrm>
              <a:off x="228600" y="5777023"/>
              <a:ext cx="873578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vi-VN" sz="2000" b="1">
                  <a:latin typeface="Times New Roman" panose="02020603050405020304" pitchFamily="18" charset="0"/>
                  <a:cs typeface="Times New Roman" panose="02020603050405020304" pitchFamily="18" charset="0"/>
                </a:rPr>
                <a:t>C</a:t>
              </a:r>
              <a:r>
                <a:rPr lang="vi-VN" altLang="vi-VN" sz="2000" b="1">
                  <a:latin typeface="Times New Roman" panose="02020603050405020304" pitchFamily="18" charset="0"/>
                  <a:cs typeface="Times New Roman" panose="02020603050405020304" pitchFamily="18" charset="0"/>
                </a:rPr>
                <a:t>ầu Long Biên là nhịp nối </a:t>
              </a:r>
              <a:r>
                <a:rPr lang="en-US" altLang="vi-VN" sz="2000" b="1">
                  <a:latin typeface="Times New Roman" panose="02020603050405020304" pitchFamily="18" charset="0"/>
                  <a:cs typeface="Times New Roman" panose="02020603050405020304" pitchFamily="18" charset="0"/>
                </a:rPr>
                <a:t>chuyên chở hàng viện trợ của các nước trong phe Xã hội chủ nghĩa cho nhân dân Việt Nam từ biên giới phía Bắc về xây dựng chủ nghĩa xã hội ở  miền Bắc</a:t>
              </a:r>
              <a:r>
                <a:rPr lang="vi-VN" altLang="vi-VN" sz="2000" b="1">
                  <a:latin typeface="Times New Roman" panose="02020603050405020304" pitchFamily="18" charset="0"/>
                  <a:cs typeface="Times New Roman" panose="02020603050405020304" pitchFamily="18" charset="0"/>
                </a:rPr>
                <a:t>. </a:t>
              </a:r>
              <a:endParaRPr lang="en-US" altLang="vi-VN" sz="2000" b="1">
                <a:latin typeface="Times New Roman" panose="02020603050405020304" pitchFamily="18" charset="0"/>
                <a:cs typeface="Times New Roman" panose="02020603050405020304" pitchFamily="18" charset="0"/>
              </a:endParaRPr>
            </a:p>
          </p:txBody>
        </p:sp>
      </p:grpSp>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1000"/>
                                        <p:tgtEl>
                                          <p:spTgt spid="5"/>
                                        </p:tgtEl>
                                      </p:cBhvr>
                                    </p:animEffect>
                                  </p:childTnLst>
                                </p:cTn>
                              </p:par>
                            </p:childTnLst>
                          </p:cTn>
                        </p:par>
                        <p:par>
                          <p:cTn id="8" fill="hold" nodeType="afterGroup">
                            <p:stCondLst>
                              <p:cond delay="1000"/>
                            </p:stCondLst>
                            <p:childTnLst>
                              <p:par>
                                <p:cTn id="9" presetID="16" presetClass="exit" presetSubtype="21" fill="hold" nodeType="afterEffect">
                                  <p:stCondLst>
                                    <p:cond delay="6000"/>
                                  </p:stCondLst>
                                  <p:childTnLst>
                                    <p:animEffect transition="out" filter="barn(inVertical)">
                                      <p:cBhvr>
                                        <p:cTn id="10" dur="1000"/>
                                        <p:tgtEl>
                                          <p:spTgt spid="5"/>
                                        </p:tgtEl>
                                      </p:cBhvr>
                                    </p:animEffect>
                                    <p:set>
                                      <p:cBhvr>
                                        <p:cTn id="11" dur="1" fill="hold">
                                          <p:stCondLst>
                                            <p:cond delay="999"/>
                                          </p:stCondLst>
                                        </p:cTn>
                                        <p:tgtEl>
                                          <p:spTgt spid="5"/>
                                        </p:tgtEl>
                                        <p:attrNameLst>
                                          <p:attrName>style.visibility</p:attrName>
                                        </p:attrNameLst>
                                      </p:cBhvr>
                                      <p:to>
                                        <p:strVal val="hidden"/>
                                      </p:to>
                                    </p:set>
                                  </p:childTnLst>
                                </p:cTn>
                              </p:par>
                            </p:childTnLst>
                          </p:cTn>
                        </p:par>
                        <p:par>
                          <p:cTn id="12" fill="hold" nodeType="afterGroup">
                            <p:stCondLst>
                              <p:cond delay="8000"/>
                            </p:stCondLst>
                            <p:childTnLst>
                              <p:par>
                                <p:cTn id="13" presetID="22" presetClass="entr" presetSubtype="4" fill="hold" nodeType="after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wipe(down)">
                                      <p:cBhvr>
                                        <p:cTn id="15" dur="1000"/>
                                        <p:tgtEl>
                                          <p:spTgt spid="47"/>
                                        </p:tgtEl>
                                      </p:cBhvr>
                                    </p:animEffect>
                                  </p:childTnLst>
                                </p:cTn>
                              </p:par>
                            </p:childTnLst>
                          </p:cTn>
                        </p:par>
                        <p:par>
                          <p:cTn id="16" fill="hold" nodeType="afterGroup">
                            <p:stCondLst>
                              <p:cond delay="9000"/>
                            </p:stCondLst>
                            <p:childTnLst>
                              <p:par>
                                <p:cTn id="17" presetID="22" presetClass="exit" presetSubtype="1" fill="hold" nodeType="afterEffect">
                                  <p:stCondLst>
                                    <p:cond delay="6000"/>
                                  </p:stCondLst>
                                  <p:childTnLst>
                                    <p:animEffect transition="out" filter="wipe(up)">
                                      <p:cBhvr>
                                        <p:cTn id="18" dur="1000"/>
                                        <p:tgtEl>
                                          <p:spTgt spid="47"/>
                                        </p:tgtEl>
                                      </p:cBhvr>
                                    </p:animEffect>
                                    <p:set>
                                      <p:cBhvr>
                                        <p:cTn id="19" dur="1" fill="hold">
                                          <p:stCondLst>
                                            <p:cond delay="999"/>
                                          </p:stCondLst>
                                        </p:cTn>
                                        <p:tgtEl>
                                          <p:spTgt spid="47"/>
                                        </p:tgtEl>
                                        <p:attrNameLst>
                                          <p:attrName>style.visibility</p:attrName>
                                        </p:attrNameLst>
                                      </p:cBhvr>
                                      <p:to>
                                        <p:strVal val="hidden"/>
                                      </p:to>
                                    </p:set>
                                  </p:childTnLst>
                                </p:cTn>
                              </p:par>
                            </p:childTnLst>
                          </p:cTn>
                        </p:par>
                        <p:par>
                          <p:cTn id="20" fill="hold" nodeType="afterGroup">
                            <p:stCondLst>
                              <p:cond delay="16000"/>
                            </p:stCondLst>
                            <p:childTnLst>
                              <p:par>
                                <p:cTn id="21" presetID="21" presetClass="entr" presetSubtype="1" fill="hold" nodeType="after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wheel(1)">
                                      <p:cBhvr>
                                        <p:cTn id="23" dur="1000"/>
                                        <p:tgtEl>
                                          <p:spTgt spid="50"/>
                                        </p:tgtEl>
                                      </p:cBhvr>
                                    </p:animEffect>
                                  </p:childTnLst>
                                </p:cTn>
                              </p:par>
                            </p:childTnLst>
                          </p:cTn>
                        </p:par>
                        <p:par>
                          <p:cTn id="24" fill="hold" nodeType="afterGroup">
                            <p:stCondLst>
                              <p:cond delay="17000"/>
                            </p:stCondLst>
                            <p:childTnLst>
                              <p:par>
                                <p:cTn id="25" presetID="16" presetClass="exit" presetSubtype="21" fill="hold" nodeType="afterEffect">
                                  <p:stCondLst>
                                    <p:cond delay="6000"/>
                                  </p:stCondLst>
                                  <p:childTnLst>
                                    <p:animEffect transition="out" filter="barn(inVertical)">
                                      <p:cBhvr>
                                        <p:cTn id="26" dur="1000"/>
                                        <p:tgtEl>
                                          <p:spTgt spid="50"/>
                                        </p:tgtEl>
                                      </p:cBhvr>
                                    </p:animEffect>
                                    <p:set>
                                      <p:cBhvr>
                                        <p:cTn id="27" dur="1" fill="hold">
                                          <p:stCondLst>
                                            <p:cond delay="999"/>
                                          </p:stCondLst>
                                        </p:cTn>
                                        <p:tgtEl>
                                          <p:spTgt spid="50"/>
                                        </p:tgtEl>
                                        <p:attrNameLst>
                                          <p:attrName>style.visibility</p:attrName>
                                        </p:attrNameLst>
                                      </p:cBhvr>
                                      <p:to>
                                        <p:strVal val="hidden"/>
                                      </p:to>
                                    </p:set>
                                  </p:childTnLst>
                                </p:cTn>
                              </p:par>
                            </p:childTnLst>
                          </p:cTn>
                        </p:par>
                        <p:par>
                          <p:cTn id="28" fill="hold" nodeType="afterGroup">
                            <p:stCondLst>
                              <p:cond delay="24000"/>
                            </p:stCondLst>
                            <p:childTnLst>
                              <p:par>
                                <p:cTn id="29" presetID="22" presetClass="entr" presetSubtype="4" fill="hold" nodeType="after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wipe(down)">
                                      <p:cBhvr>
                                        <p:cTn id="31" dur="1000"/>
                                        <p:tgtEl>
                                          <p:spTgt spid="53"/>
                                        </p:tgtEl>
                                      </p:cBhvr>
                                    </p:animEffect>
                                  </p:childTnLst>
                                </p:cTn>
                              </p:par>
                            </p:childTnLst>
                          </p:cTn>
                        </p:par>
                        <p:par>
                          <p:cTn id="32" fill="hold" nodeType="afterGroup">
                            <p:stCondLst>
                              <p:cond delay="25000"/>
                            </p:stCondLst>
                            <p:childTnLst>
                              <p:par>
                                <p:cTn id="33" presetID="21" presetClass="exit" presetSubtype="1" fill="hold" nodeType="afterEffect">
                                  <p:stCondLst>
                                    <p:cond delay="6000"/>
                                  </p:stCondLst>
                                  <p:childTnLst>
                                    <p:animEffect transition="out" filter="wheel(1)">
                                      <p:cBhvr>
                                        <p:cTn id="34" dur="1000"/>
                                        <p:tgtEl>
                                          <p:spTgt spid="53"/>
                                        </p:tgtEl>
                                      </p:cBhvr>
                                    </p:animEffect>
                                    <p:set>
                                      <p:cBhvr>
                                        <p:cTn id="35" dur="1" fill="hold">
                                          <p:stCondLst>
                                            <p:cond delay="999"/>
                                          </p:stCondLst>
                                        </p:cTn>
                                        <p:tgtEl>
                                          <p:spTgt spid="53"/>
                                        </p:tgtEl>
                                        <p:attrNameLst>
                                          <p:attrName>style.visibility</p:attrName>
                                        </p:attrNameLst>
                                      </p:cBhvr>
                                      <p:to>
                                        <p:strVal val="hidden"/>
                                      </p:to>
                                    </p:set>
                                  </p:childTnLst>
                                </p:cTn>
                              </p:par>
                            </p:childTnLst>
                          </p:cTn>
                        </p:par>
                        <p:par>
                          <p:cTn id="36" fill="hold" nodeType="afterGroup">
                            <p:stCondLst>
                              <p:cond delay="32000"/>
                            </p:stCondLst>
                            <p:childTnLst>
                              <p:par>
                                <p:cTn id="37" presetID="6" presetClass="entr" presetSubtype="32" fill="hold" nodeType="afterEffect">
                                  <p:stCondLst>
                                    <p:cond delay="0"/>
                                  </p:stCondLst>
                                  <p:childTnLst>
                                    <p:set>
                                      <p:cBhvr>
                                        <p:cTn id="38" dur="1" fill="hold">
                                          <p:stCondLst>
                                            <p:cond delay="0"/>
                                          </p:stCondLst>
                                        </p:cTn>
                                        <p:tgtEl>
                                          <p:spTgt spid="56"/>
                                        </p:tgtEl>
                                        <p:attrNameLst>
                                          <p:attrName>style.visibility</p:attrName>
                                        </p:attrNameLst>
                                      </p:cBhvr>
                                      <p:to>
                                        <p:strVal val="visible"/>
                                      </p:to>
                                    </p:set>
                                    <p:animEffect transition="in" filter="circle(out)">
                                      <p:cBhvr>
                                        <p:cTn id="39" dur="10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6"/>
          <a:tile tx="0" ty="0" sx="100000" sy="100000" flip="none" algn="tl"/>
        </a:blipFill>
        <a:effectLst/>
      </p:bgPr>
    </p:bg>
    <p:spTree>
      <p:nvGrpSpPr>
        <p:cNvPr id="1" name=""/>
        <p:cNvGrpSpPr/>
        <p:nvPr/>
      </p:nvGrpSpPr>
      <p:grpSpPr>
        <a:xfrm>
          <a:off x="0" y="0"/>
          <a:ext cx="0" cy="0"/>
          <a:chOff x="0" y="0"/>
          <a:chExt cx="0" cy="0"/>
        </a:xfrm>
      </p:grpSpPr>
      <p:pic>
        <p:nvPicPr>
          <p:cNvPr id="2050" name="Picture 2" descr="C:\Users\Administrator\Desktop\long bien h\long bien h\Long bien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43434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1746649242251185 (1)_(new)">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4343400" y="20782"/>
            <a:ext cx="5105400" cy="6989618"/>
          </a:xfrm>
          <a:prstGeom prst="rect">
            <a:avLst/>
          </a:prstGeom>
        </p:spPr>
      </p:pic>
    </p:spTree>
    <p:custDataLst>
      <p:tags r:id="rId1"/>
    </p:custData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457200" y="0"/>
            <a:ext cx="8229600" cy="762000"/>
          </a:xfrm>
        </p:spPr>
        <p:txBody>
          <a:bodyPr/>
          <a:lstStyle/>
          <a:p>
            <a:pPr algn="l"/>
            <a:r>
              <a:rPr lang="en-US" altLang="vi-VN" sz="2800" b="1" smtClean="0">
                <a:solidFill>
                  <a:srgbClr val="0000FF"/>
                </a:solidFill>
                <a:latin typeface="Times New Roman" panose="02020603050405020304" pitchFamily="18" charset="0"/>
                <a:cs typeface="Times New Roman" panose="02020603050405020304" pitchFamily="18" charset="0"/>
              </a:rPr>
              <a:t>IV. Giữ gìn và bảo tồn </a:t>
            </a:r>
          </a:p>
        </p:txBody>
      </p:sp>
      <p:pic>
        <p:nvPicPr>
          <p:cNvPr id="31747" name="Picture 3" descr="ha_280206_P"/>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0" y="762000"/>
            <a:ext cx="89154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4644497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457200" y="274638"/>
            <a:ext cx="8229600" cy="944562"/>
          </a:xfrm>
        </p:spPr>
        <p:txBody>
          <a:bodyPr/>
          <a:lstStyle/>
          <a:p>
            <a:pPr algn="l"/>
            <a:r>
              <a:rPr lang="en-US" altLang="vi-VN" sz="2800" b="1" smtClean="0">
                <a:solidFill>
                  <a:srgbClr val="0000FF"/>
                </a:solidFill>
                <a:latin typeface="Arial" panose="020B0604020202020204" pitchFamily="34" charset="0"/>
                <a:cs typeface="Arial" panose="020B0604020202020204" pitchFamily="34" charset="0"/>
              </a:rPr>
              <a:t>Lời kết</a:t>
            </a:r>
          </a:p>
        </p:txBody>
      </p:sp>
      <p:pic>
        <p:nvPicPr>
          <p:cNvPr id="32771" name="Picture 3" descr="C:\Users\Administrator\Desktop\long bien h\long bien h\Longbie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219200"/>
            <a:ext cx="89916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ustDataLst>
      <p:tags r:id="rId1"/>
    </p:custDataLst>
  </p:cSld>
  <p:clrMapOvr>
    <a:masterClrMapping/>
  </p:clrMapOvr>
  <p:transition spd="slow" advClick="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Box 2"/>
          <p:cNvSpPr txBox="1">
            <a:spLocks noChangeArrowheads="1"/>
          </p:cNvSpPr>
          <p:nvPr/>
        </p:nvSpPr>
        <p:spPr bwMode="auto">
          <a:xfrm>
            <a:off x="838200" y="2057400"/>
            <a:ext cx="7696200" cy="338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vi-VN" sz="2800"/>
              <a:t>1.Tổng tập nghìn n</a:t>
            </a:r>
            <a:r>
              <a:rPr lang="vi-VN" altLang="vi-VN" sz="2800"/>
              <a:t>ă</a:t>
            </a:r>
            <a:r>
              <a:rPr lang="en-US" altLang="vi-VN" sz="2800"/>
              <a:t>m v</a:t>
            </a:r>
            <a:r>
              <a:rPr lang="vi-VN" altLang="vi-VN" sz="2800"/>
              <a:t>ă</a:t>
            </a:r>
            <a:r>
              <a:rPr lang="en-US" altLang="vi-VN" sz="2800"/>
              <a:t>n hiến Th</a:t>
            </a:r>
            <a:r>
              <a:rPr lang="vi-VN" altLang="vi-VN" sz="2800"/>
              <a:t>ă</a:t>
            </a:r>
            <a:r>
              <a:rPr lang="en-US" altLang="vi-VN" sz="2800"/>
              <a:t>ng Long</a:t>
            </a:r>
          </a:p>
          <a:p>
            <a:pPr eaLnBrk="1" hangingPunct="1"/>
            <a:r>
              <a:rPr lang="en-US" altLang="vi-VN" sz="2800"/>
              <a:t>2. Tài liệu từ ban quản lí di tích v</a:t>
            </a:r>
            <a:r>
              <a:rPr lang="vi-VN" altLang="vi-VN" sz="2800"/>
              <a:t>ă</a:t>
            </a:r>
            <a:r>
              <a:rPr lang="en-US" altLang="vi-VN" sz="2800"/>
              <a:t>n hóa Hà Nội</a:t>
            </a:r>
          </a:p>
          <a:p>
            <a:pPr eaLnBrk="1" hangingPunct="1"/>
            <a:r>
              <a:rPr lang="en-US" altLang="vi-VN" sz="2800"/>
              <a:t>3. Sử dụng một số hình ảnh, t</a:t>
            </a:r>
            <a:r>
              <a:rPr lang="vi-VN" altLang="vi-VN" sz="2800"/>
              <a:t>ư</a:t>
            </a:r>
            <a:r>
              <a:rPr lang="en-US" altLang="vi-VN" sz="2800"/>
              <a:t> liệu tham khảo trên các website:</a:t>
            </a:r>
          </a:p>
          <a:p>
            <a:pPr eaLnBrk="1" hangingPunct="1"/>
            <a:r>
              <a:rPr lang="en-US" altLang="vi-VN" sz="2800">
                <a:hlinkClick r:id="rId4"/>
              </a:rPr>
              <a:t>http://youtube.com</a:t>
            </a:r>
            <a:endParaRPr lang="en-US" altLang="vi-VN" sz="2800"/>
          </a:p>
          <a:p>
            <a:pPr eaLnBrk="1" hangingPunct="1"/>
            <a:r>
              <a:rPr lang="en-US" altLang="vi-VN" sz="2800">
                <a:hlinkClick r:id="rId5"/>
              </a:rPr>
              <a:t>http://clip.vn</a:t>
            </a:r>
            <a:endParaRPr lang="en-US" altLang="vi-VN" sz="2800"/>
          </a:p>
          <a:p>
            <a:pPr eaLnBrk="1" hangingPunct="1"/>
            <a:r>
              <a:rPr lang="en-US" altLang="vi-VN" sz="2800">
                <a:hlinkClick r:id="rId6"/>
              </a:rPr>
              <a:t>http://vtv.vn</a:t>
            </a:r>
            <a:endParaRPr lang="en-US" altLang="vi-VN" sz="2800"/>
          </a:p>
          <a:p>
            <a:pPr eaLnBrk="1" hangingPunct="1"/>
            <a:endParaRPr lang="en-US" altLang="vi-VN"/>
          </a:p>
        </p:txBody>
      </p:sp>
      <p:sp>
        <p:nvSpPr>
          <p:cNvPr id="34819" name="TextBox 2"/>
          <p:cNvSpPr txBox="1">
            <a:spLocks noChangeArrowheads="1"/>
          </p:cNvSpPr>
          <p:nvPr/>
        </p:nvSpPr>
        <p:spPr bwMode="auto">
          <a:xfrm>
            <a:off x="2133600" y="609600"/>
            <a:ext cx="6705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vi-VN" sz="2800" b="1">
                <a:solidFill>
                  <a:srgbClr val="0000FF"/>
                </a:solidFill>
              </a:rPr>
              <a:t>T</a:t>
            </a:r>
            <a:r>
              <a:rPr lang="vi-VN" altLang="vi-VN" sz="2800" b="1">
                <a:solidFill>
                  <a:srgbClr val="0000FF"/>
                </a:solidFill>
              </a:rPr>
              <a:t>Ư</a:t>
            </a:r>
            <a:r>
              <a:rPr lang="en-US" altLang="vi-VN" sz="2800" b="1">
                <a:solidFill>
                  <a:srgbClr val="0000FF"/>
                </a:solidFill>
              </a:rPr>
              <a:t> LIỆU THAM KHẢO</a:t>
            </a:r>
          </a:p>
        </p:txBody>
      </p:sp>
      <p:sp>
        <p:nvSpPr>
          <p:cNvPr id="34820" name="Rectangle 3"/>
          <p:cNvSpPr>
            <a:spLocks noChangeArrowheads="1"/>
          </p:cNvSpPr>
          <p:nvPr/>
        </p:nvSpPr>
        <p:spPr bwMode="auto">
          <a:xfrm>
            <a:off x="4403725" y="3244850"/>
            <a:ext cx="695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vi-VN"/>
              <a:t>ời kê</a:t>
            </a:r>
          </a:p>
        </p:txBody>
      </p:sp>
    </p:spTree>
    <p:custDataLst>
      <p:tags r:id="rId1"/>
    </p:custDataLst>
  </p:cSld>
  <p:clrMapOvr>
    <a:masterClrMapping/>
  </p:clrMapOvr>
  <p:transition spd="slow" advClick="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1026" name="Picture 2" descr="Slide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 y="4763"/>
            <a:ext cx="9139237"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03782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1475" y="598488"/>
            <a:ext cx="8467725" cy="617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3" name="TextBox 4"/>
          <p:cNvSpPr txBox="1">
            <a:spLocks noChangeArrowheads="1"/>
          </p:cNvSpPr>
          <p:nvPr>
            <p:custDataLst>
              <p:tags r:id="rId2"/>
            </p:custDataLst>
          </p:nvPr>
        </p:nvSpPr>
        <p:spPr bwMode="auto">
          <a:xfrm>
            <a:off x="1395413" y="-52388"/>
            <a:ext cx="6248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vi-VN" sz="2400" b="1">
                <a:latin typeface="Times New Roman" panose="02020603050405020304" pitchFamily="18" charset="0"/>
                <a:cs typeface="Times New Roman" panose="02020603050405020304" pitchFamily="18" charset="0"/>
              </a:rPr>
              <a:t>DANH LAM THẮNG CẢNH CỦA HÀ NỘI</a:t>
            </a:r>
          </a:p>
        </p:txBody>
      </p:sp>
      <p:pic>
        <p:nvPicPr>
          <p:cNvPr id="6"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0413" y="557213"/>
            <a:ext cx="7651750" cy="623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0350" y="557213"/>
            <a:ext cx="8575675" cy="6216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4950" y="520700"/>
            <a:ext cx="8655050" cy="625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4175" y="487363"/>
            <a:ext cx="8369300" cy="6370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0350" y="527050"/>
            <a:ext cx="8621713" cy="6265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9288" y="514350"/>
            <a:ext cx="7815262" cy="636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06388" y="539750"/>
            <a:ext cx="8510587" cy="6234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20663" y="523875"/>
            <a:ext cx="8761412" cy="6157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9225" y="889000"/>
            <a:ext cx="8812213" cy="558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9063" y="750888"/>
            <a:ext cx="8856662" cy="5576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36525" y="1611313"/>
            <a:ext cx="8801100" cy="427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31763" y="527050"/>
            <a:ext cx="8856662" cy="626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42875" y="585788"/>
            <a:ext cx="8850313" cy="6053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childTnLst>
                          </p:cTn>
                        </p:par>
                        <p:par>
                          <p:cTn id="8" fill="hold" nodeType="afterGroup">
                            <p:stCondLst>
                              <p:cond delay="1000"/>
                            </p:stCondLst>
                            <p:childTnLst>
                              <p:par>
                                <p:cTn id="9" presetID="16" presetClass="exit" presetSubtype="21" fill="hold" nodeType="afterEffect">
                                  <p:stCondLst>
                                    <p:cond delay="1500"/>
                                  </p:stCondLst>
                                  <p:childTnLst>
                                    <p:animEffect transition="out" filter="barn(inVertical)">
                                      <p:cBhvr>
                                        <p:cTn id="10" dur="1000"/>
                                        <p:tgtEl>
                                          <p:spTgt spid="4"/>
                                        </p:tgtEl>
                                      </p:cBhvr>
                                    </p:animEffect>
                                    <p:set>
                                      <p:cBhvr>
                                        <p:cTn id="11" dur="1" fill="hold">
                                          <p:stCondLst>
                                            <p:cond delay="999"/>
                                          </p:stCondLst>
                                        </p:cTn>
                                        <p:tgtEl>
                                          <p:spTgt spid="4"/>
                                        </p:tgtEl>
                                        <p:attrNameLst>
                                          <p:attrName>style.visibility</p:attrName>
                                        </p:attrNameLst>
                                      </p:cBhvr>
                                      <p:to>
                                        <p:strVal val="hidden"/>
                                      </p:to>
                                    </p:set>
                                  </p:childTnLst>
                                </p:cTn>
                              </p:par>
                            </p:childTnLst>
                          </p:cTn>
                        </p:par>
                        <p:par>
                          <p:cTn id="12" fill="hold" nodeType="afterGroup">
                            <p:stCondLst>
                              <p:cond delay="3500"/>
                            </p:stCondLst>
                            <p:childTnLst>
                              <p:par>
                                <p:cTn id="13" presetID="6" presetClass="entr" presetSubtype="16"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1000"/>
                                        <p:tgtEl>
                                          <p:spTgt spid="6"/>
                                        </p:tgtEl>
                                      </p:cBhvr>
                                    </p:animEffect>
                                  </p:childTnLst>
                                </p:cTn>
                              </p:par>
                            </p:childTnLst>
                          </p:cTn>
                        </p:par>
                        <p:par>
                          <p:cTn id="16" fill="hold" nodeType="afterGroup">
                            <p:stCondLst>
                              <p:cond delay="4500"/>
                            </p:stCondLst>
                            <p:childTnLst>
                              <p:par>
                                <p:cTn id="17" presetID="16" presetClass="exit" presetSubtype="21" fill="hold" nodeType="afterEffect">
                                  <p:stCondLst>
                                    <p:cond delay="1500"/>
                                  </p:stCondLst>
                                  <p:childTnLst>
                                    <p:animEffect transition="out" filter="barn(inVertical)">
                                      <p:cBhvr>
                                        <p:cTn id="18" dur="1000"/>
                                        <p:tgtEl>
                                          <p:spTgt spid="6"/>
                                        </p:tgtEl>
                                      </p:cBhvr>
                                    </p:animEffect>
                                    <p:set>
                                      <p:cBhvr>
                                        <p:cTn id="19" dur="1" fill="hold">
                                          <p:stCondLst>
                                            <p:cond delay="999"/>
                                          </p:stCondLst>
                                        </p:cTn>
                                        <p:tgtEl>
                                          <p:spTgt spid="6"/>
                                        </p:tgtEl>
                                        <p:attrNameLst>
                                          <p:attrName>style.visibility</p:attrName>
                                        </p:attrNameLst>
                                      </p:cBhvr>
                                      <p:to>
                                        <p:strVal val="hidden"/>
                                      </p:to>
                                    </p:set>
                                  </p:childTnLst>
                                </p:cTn>
                              </p:par>
                            </p:childTnLst>
                          </p:cTn>
                        </p:par>
                        <p:par>
                          <p:cTn id="20" fill="hold" nodeType="afterGroup">
                            <p:stCondLst>
                              <p:cond delay="7000"/>
                            </p:stCondLst>
                            <p:childTnLst>
                              <p:par>
                                <p:cTn id="21" presetID="22" presetClass="entr" presetSubtype="4"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1000"/>
                                        <p:tgtEl>
                                          <p:spTgt spid="7"/>
                                        </p:tgtEl>
                                      </p:cBhvr>
                                    </p:animEffect>
                                  </p:childTnLst>
                                </p:cTn>
                              </p:par>
                            </p:childTnLst>
                          </p:cTn>
                        </p:par>
                        <p:par>
                          <p:cTn id="24" fill="hold" nodeType="afterGroup">
                            <p:stCondLst>
                              <p:cond delay="8000"/>
                            </p:stCondLst>
                            <p:childTnLst>
                              <p:par>
                                <p:cTn id="25" presetID="22" presetClass="exit" presetSubtype="4" fill="hold" nodeType="afterEffect">
                                  <p:stCondLst>
                                    <p:cond delay="1500"/>
                                  </p:stCondLst>
                                  <p:childTnLst>
                                    <p:animEffect transition="out" filter="wipe(down)">
                                      <p:cBhvr>
                                        <p:cTn id="26" dur="1000"/>
                                        <p:tgtEl>
                                          <p:spTgt spid="7"/>
                                        </p:tgtEl>
                                      </p:cBhvr>
                                    </p:animEffect>
                                    <p:set>
                                      <p:cBhvr>
                                        <p:cTn id="27" dur="1" fill="hold">
                                          <p:stCondLst>
                                            <p:cond delay="999"/>
                                          </p:stCondLst>
                                        </p:cTn>
                                        <p:tgtEl>
                                          <p:spTgt spid="7"/>
                                        </p:tgtEl>
                                        <p:attrNameLst>
                                          <p:attrName>style.visibility</p:attrName>
                                        </p:attrNameLst>
                                      </p:cBhvr>
                                      <p:to>
                                        <p:strVal val="hidden"/>
                                      </p:to>
                                    </p:set>
                                  </p:childTnLst>
                                </p:cTn>
                              </p:par>
                            </p:childTnLst>
                          </p:cTn>
                        </p:par>
                        <p:par>
                          <p:cTn id="28" fill="hold" nodeType="afterGroup">
                            <p:stCondLst>
                              <p:cond delay="10500"/>
                            </p:stCondLst>
                            <p:childTnLst>
                              <p:par>
                                <p:cTn id="29" presetID="21" presetClass="entr" presetSubtype="1"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heel(1)">
                                      <p:cBhvr>
                                        <p:cTn id="31" dur="1000"/>
                                        <p:tgtEl>
                                          <p:spTgt spid="8"/>
                                        </p:tgtEl>
                                      </p:cBhvr>
                                    </p:animEffect>
                                  </p:childTnLst>
                                </p:cTn>
                              </p:par>
                            </p:childTnLst>
                          </p:cTn>
                        </p:par>
                        <p:par>
                          <p:cTn id="32" fill="hold" nodeType="afterGroup">
                            <p:stCondLst>
                              <p:cond delay="11500"/>
                            </p:stCondLst>
                            <p:childTnLst>
                              <p:par>
                                <p:cTn id="33" presetID="21" presetClass="exit" presetSubtype="1" fill="hold" nodeType="afterEffect">
                                  <p:stCondLst>
                                    <p:cond delay="1500"/>
                                  </p:stCondLst>
                                  <p:childTnLst>
                                    <p:animEffect transition="out" filter="wheel(1)">
                                      <p:cBhvr>
                                        <p:cTn id="34" dur="1000"/>
                                        <p:tgtEl>
                                          <p:spTgt spid="8"/>
                                        </p:tgtEl>
                                      </p:cBhvr>
                                    </p:animEffect>
                                    <p:set>
                                      <p:cBhvr>
                                        <p:cTn id="35" dur="1" fill="hold">
                                          <p:stCondLst>
                                            <p:cond delay="999"/>
                                          </p:stCondLst>
                                        </p:cTn>
                                        <p:tgtEl>
                                          <p:spTgt spid="8"/>
                                        </p:tgtEl>
                                        <p:attrNameLst>
                                          <p:attrName>style.visibility</p:attrName>
                                        </p:attrNameLst>
                                      </p:cBhvr>
                                      <p:to>
                                        <p:strVal val="hidden"/>
                                      </p:to>
                                    </p:set>
                                  </p:childTnLst>
                                </p:cTn>
                              </p:par>
                            </p:childTnLst>
                          </p:cTn>
                        </p:par>
                        <p:par>
                          <p:cTn id="36" fill="hold" nodeType="afterGroup">
                            <p:stCondLst>
                              <p:cond delay="14000"/>
                            </p:stCondLst>
                            <p:childTnLst>
                              <p:par>
                                <p:cTn id="37" presetID="6" presetClass="entr" presetSubtype="32" fill="hold"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circle(out)">
                                      <p:cBhvr>
                                        <p:cTn id="39" dur="1000"/>
                                        <p:tgtEl>
                                          <p:spTgt spid="9"/>
                                        </p:tgtEl>
                                      </p:cBhvr>
                                    </p:animEffect>
                                  </p:childTnLst>
                                </p:cTn>
                              </p:par>
                            </p:childTnLst>
                          </p:cTn>
                        </p:par>
                        <p:par>
                          <p:cTn id="40" fill="hold" nodeType="afterGroup">
                            <p:stCondLst>
                              <p:cond delay="15000"/>
                            </p:stCondLst>
                            <p:childTnLst>
                              <p:par>
                                <p:cTn id="41" presetID="22" presetClass="exit" presetSubtype="1" fill="hold" nodeType="afterEffect">
                                  <p:stCondLst>
                                    <p:cond delay="1500"/>
                                  </p:stCondLst>
                                  <p:childTnLst>
                                    <p:animEffect transition="out" filter="wipe(up)">
                                      <p:cBhvr>
                                        <p:cTn id="42" dur="1000"/>
                                        <p:tgtEl>
                                          <p:spTgt spid="9"/>
                                        </p:tgtEl>
                                      </p:cBhvr>
                                    </p:animEffect>
                                    <p:set>
                                      <p:cBhvr>
                                        <p:cTn id="43" dur="1" fill="hold">
                                          <p:stCondLst>
                                            <p:cond delay="999"/>
                                          </p:stCondLst>
                                        </p:cTn>
                                        <p:tgtEl>
                                          <p:spTgt spid="9"/>
                                        </p:tgtEl>
                                        <p:attrNameLst>
                                          <p:attrName>style.visibility</p:attrName>
                                        </p:attrNameLst>
                                      </p:cBhvr>
                                      <p:to>
                                        <p:strVal val="hidden"/>
                                      </p:to>
                                    </p:set>
                                  </p:childTnLst>
                                </p:cTn>
                              </p:par>
                            </p:childTnLst>
                          </p:cTn>
                        </p:par>
                        <p:par>
                          <p:cTn id="44" fill="hold" nodeType="afterGroup">
                            <p:stCondLst>
                              <p:cond delay="17500"/>
                            </p:stCondLst>
                            <p:childTnLst>
                              <p:par>
                                <p:cTn id="45" presetID="14" presetClass="entr" presetSubtype="10" fill="hold" nodeType="after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randombar(horizontal)">
                                      <p:cBhvr>
                                        <p:cTn id="47" dur="1000"/>
                                        <p:tgtEl>
                                          <p:spTgt spid="10"/>
                                        </p:tgtEl>
                                      </p:cBhvr>
                                    </p:animEffect>
                                  </p:childTnLst>
                                </p:cTn>
                              </p:par>
                            </p:childTnLst>
                          </p:cTn>
                        </p:par>
                        <p:par>
                          <p:cTn id="48" fill="hold" nodeType="afterGroup">
                            <p:stCondLst>
                              <p:cond delay="18500"/>
                            </p:stCondLst>
                            <p:childTnLst>
                              <p:par>
                                <p:cTn id="49" presetID="16" presetClass="exit" presetSubtype="21" fill="hold" nodeType="afterEffect">
                                  <p:stCondLst>
                                    <p:cond delay="1500"/>
                                  </p:stCondLst>
                                  <p:childTnLst>
                                    <p:animEffect transition="out" filter="barn(inVertical)">
                                      <p:cBhvr>
                                        <p:cTn id="50" dur="1000"/>
                                        <p:tgtEl>
                                          <p:spTgt spid="10"/>
                                        </p:tgtEl>
                                      </p:cBhvr>
                                    </p:animEffect>
                                    <p:set>
                                      <p:cBhvr>
                                        <p:cTn id="51" dur="1" fill="hold">
                                          <p:stCondLst>
                                            <p:cond delay="999"/>
                                          </p:stCondLst>
                                        </p:cTn>
                                        <p:tgtEl>
                                          <p:spTgt spid="10"/>
                                        </p:tgtEl>
                                        <p:attrNameLst>
                                          <p:attrName>style.visibility</p:attrName>
                                        </p:attrNameLst>
                                      </p:cBhvr>
                                      <p:to>
                                        <p:strVal val="hidden"/>
                                      </p:to>
                                    </p:set>
                                  </p:childTnLst>
                                </p:cTn>
                              </p:par>
                            </p:childTnLst>
                          </p:cTn>
                        </p:par>
                        <p:par>
                          <p:cTn id="52" fill="hold" nodeType="afterGroup">
                            <p:stCondLst>
                              <p:cond delay="21000"/>
                            </p:stCondLst>
                            <p:childTnLst>
                              <p:par>
                                <p:cTn id="53" presetID="21" presetClass="entr" presetSubtype="3" fill="hold" nodeType="after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wheel(3)">
                                      <p:cBhvr>
                                        <p:cTn id="55" dur="1000"/>
                                        <p:tgtEl>
                                          <p:spTgt spid="11"/>
                                        </p:tgtEl>
                                      </p:cBhvr>
                                    </p:animEffect>
                                  </p:childTnLst>
                                </p:cTn>
                              </p:par>
                            </p:childTnLst>
                          </p:cTn>
                        </p:par>
                        <p:par>
                          <p:cTn id="56" fill="hold" nodeType="afterGroup">
                            <p:stCondLst>
                              <p:cond delay="22000"/>
                            </p:stCondLst>
                            <p:childTnLst>
                              <p:par>
                                <p:cTn id="57" presetID="22" presetClass="exit" presetSubtype="8" fill="hold" nodeType="afterEffect">
                                  <p:stCondLst>
                                    <p:cond delay="1500"/>
                                  </p:stCondLst>
                                  <p:childTnLst>
                                    <p:animEffect transition="out" filter="wipe(left)">
                                      <p:cBhvr>
                                        <p:cTn id="58" dur="1000"/>
                                        <p:tgtEl>
                                          <p:spTgt spid="11"/>
                                        </p:tgtEl>
                                      </p:cBhvr>
                                    </p:animEffect>
                                    <p:set>
                                      <p:cBhvr>
                                        <p:cTn id="59" dur="1" fill="hold">
                                          <p:stCondLst>
                                            <p:cond delay="999"/>
                                          </p:stCondLst>
                                        </p:cTn>
                                        <p:tgtEl>
                                          <p:spTgt spid="11"/>
                                        </p:tgtEl>
                                        <p:attrNameLst>
                                          <p:attrName>style.visibility</p:attrName>
                                        </p:attrNameLst>
                                      </p:cBhvr>
                                      <p:to>
                                        <p:strVal val="hidden"/>
                                      </p:to>
                                    </p:set>
                                  </p:childTnLst>
                                </p:cTn>
                              </p:par>
                            </p:childTnLst>
                          </p:cTn>
                        </p:par>
                        <p:par>
                          <p:cTn id="60" fill="hold" nodeType="afterGroup">
                            <p:stCondLst>
                              <p:cond delay="24500"/>
                            </p:stCondLst>
                            <p:childTnLst>
                              <p:par>
                                <p:cTn id="61" presetID="22" presetClass="entr" presetSubtype="2" fill="hold" nodeType="after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wipe(right)">
                                      <p:cBhvr>
                                        <p:cTn id="63" dur="1000"/>
                                        <p:tgtEl>
                                          <p:spTgt spid="12"/>
                                        </p:tgtEl>
                                      </p:cBhvr>
                                    </p:animEffect>
                                  </p:childTnLst>
                                </p:cTn>
                              </p:par>
                            </p:childTnLst>
                          </p:cTn>
                        </p:par>
                        <p:par>
                          <p:cTn id="64" fill="hold" nodeType="afterGroup">
                            <p:stCondLst>
                              <p:cond delay="25500"/>
                            </p:stCondLst>
                            <p:childTnLst>
                              <p:par>
                                <p:cTn id="65" presetID="21" presetClass="exit" presetSubtype="4" fill="hold" nodeType="afterEffect">
                                  <p:stCondLst>
                                    <p:cond delay="1500"/>
                                  </p:stCondLst>
                                  <p:childTnLst>
                                    <p:animEffect transition="out" filter="wheel(4)">
                                      <p:cBhvr>
                                        <p:cTn id="66" dur="1000"/>
                                        <p:tgtEl>
                                          <p:spTgt spid="12"/>
                                        </p:tgtEl>
                                      </p:cBhvr>
                                    </p:animEffect>
                                    <p:set>
                                      <p:cBhvr>
                                        <p:cTn id="67" dur="1" fill="hold">
                                          <p:stCondLst>
                                            <p:cond delay="999"/>
                                          </p:stCondLst>
                                        </p:cTn>
                                        <p:tgtEl>
                                          <p:spTgt spid="12"/>
                                        </p:tgtEl>
                                        <p:attrNameLst>
                                          <p:attrName>style.visibility</p:attrName>
                                        </p:attrNameLst>
                                      </p:cBhvr>
                                      <p:to>
                                        <p:strVal val="hidden"/>
                                      </p:to>
                                    </p:set>
                                  </p:childTnLst>
                                </p:cTn>
                              </p:par>
                            </p:childTnLst>
                          </p:cTn>
                        </p:par>
                        <p:par>
                          <p:cTn id="68" fill="hold" nodeType="afterGroup">
                            <p:stCondLst>
                              <p:cond delay="28000"/>
                            </p:stCondLst>
                            <p:childTnLst>
                              <p:par>
                                <p:cTn id="69" presetID="6" presetClass="entr" presetSubtype="16" fill="hold" nodeType="after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circle(in)">
                                      <p:cBhvr>
                                        <p:cTn id="71" dur="1000"/>
                                        <p:tgtEl>
                                          <p:spTgt spid="21"/>
                                        </p:tgtEl>
                                      </p:cBhvr>
                                    </p:animEffect>
                                  </p:childTnLst>
                                </p:cTn>
                              </p:par>
                            </p:childTnLst>
                          </p:cTn>
                        </p:par>
                        <p:par>
                          <p:cTn id="72" fill="hold" nodeType="afterGroup">
                            <p:stCondLst>
                              <p:cond delay="29000"/>
                            </p:stCondLst>
                            <p:childTnLst>
                              <p:par>
                                <p:cTn id="73" presetID="16" presetClass="exit" presetSubtype="37" fill="hold" nodeType="afterEffect">
                                  <p:stCondLst>
                                    <p:cond delay="1500"/>
                                  </p:stCondLst>
                                  <p:childTnLst>
                                    <p:animEffect transition="out" filter="barn(outVertical)">
                                      <p:cBhvr>
                                        <p:cTn id="74" dur="1000"/>
                                        <p:tgtEl>
                                          <p:spTgt spid="21"/>
                                        </p:tgtEl>
                                      </p:cBhvr>
                                    </p:animEffect>
                                    <p:set>
                                      <p:cBhvr>
                                        <p:cTn id="75" dur="1" fill="hold">
                                          <p:stCondLst>
                                            <p:cond delay="999"/>
                                          </p:stCondLst>
                                        </p:cTn>
                                        <p:tgtEl>
                                          <p:spTgt spid="21"/>
                                        </p:tgtEl>
                                        <p:attrNameLst>
                                          <p:attrName>style.visibility</p:attrName>
                                        </p:attrNameLst>
                                      </p:cBhvr>
                                      <p:to>
                                        <p:strVal val="hidden"/>
                                      </p:to>
                                    </p:set>
                                  </p:childTnLst>
                                </p:cTn>
                              </p:par>
                            </p:childTnLst>
                          </p:cTn>
                        </p:par>
                        <p:par>
                          <p:cTn id="76" fill="hold" nodeType="afterGroup">
                            <p:stCondLst>
                              <p:cond delay="31500"/>
                            </p:stCondLst>
                            <p:childTnLst>
                              <p:par>
                                <p:cTn id="77" presetID="22" presetClass="entr" presetSubtype="4" fill="hold" nodeType="afterEffect">
                                  <p:stCondLst>
                                    <p:cond delay="0"/>
                                  </p:stCondLst>
                                  <p:childTnLst>
                                    <p:set>
                                      <p:cBhvr>
                                        <p:cTn id="78" dur="1" fill="hold">
                                          <p:stCondLst>
                                            <p:cond delay="0"/>
                                          </p:stCondLst>
                                        </p:cTn>
                                        <p:tgtEl>
                                          <p:spTgt spid="22"/>
                                        </p:tgtEl>
                                        <p:attrNameLst>
                                          <p:attrName>style.visibility</p:attrName>
                                        </p:attrNameLst>
                                      </p:cBhvr>
                                      <p:to>
                                        <p:strVal val="visible"/>
                                      </p:to>
                                    </p:set>
                                    <p:animEffect transition="in" filter="wipe(down)">
                                      <p:cBhvr>
                                        <p:cTn id="79" dur="1000"/>
                                        <p:tgtEl>
                                          <p:spTgt spid="22"/>
                                        </p:tgtEl>
                                      </p:cBhvr>
                                    </p:animEffect>
                                  </p:childTnLst>
                                </p:cTn>
                              </p:par>
                            </p:childTnLst>
                          </p:cTn>
                        </p:par>
                        <p:par>
                          <p:cTn id="80" fill="hold" nodeType="afterGroup">
                            <p:stCondLst>
                              <p:cond delay="32500"/>
                            </p:stCondLst>
                            <p:childTnLst>
                              <p:par>
                                <p:cTn id="81" presetID="21" presetClass="exit" presetSubtype="3" fill="hold" nodeType="afterEffect">
                                  <p:stCondLst>
                                    <p:cond delay="1500"/>
                                  </p:stCondLst>
                                  <p:childTnLst>
                                    <p:animEffect transition="out" filter="wheel(3)">
                                      <p:cBhvr>
                                        <p:cTn id="82" dur="1000"/>
                                        <p:tgtEl>
                                          <p:spTgt spid="22"/>
                                        </p:tgtEl>
                                      </p:cBhvr>
                                    </p:animEffect>
                                    <p:set>
                                      <p:cBhvr>
                                        <p:cTn id="83" dur="1" fill="hold">
                                          <p:stCondLst>
                                            <p:cond delay="999"/>
                                          </p:stCondLst>
                                        </p:cTn>
                                        <p:tgtEl>
                                          <p:spTgt spid="22"/>
                                        </p:tgtEl>
                                        <p:attrNameLst>
                                          <p:attrName>style.visibility</p:attrName>
                                        </p:attrNameLst>
                                      </p:cBhvr>
                                      <p:to>
                                        <p:strVal val="hidden"/>
                                      </p:to>
                                    </p:set>
                                  </p:childTnLst>
                                </p:cTn>
                              </p:par>
                            </p:childTnLst>
                          </p:cTn>
                        </p:par>
                        <p:par>
                          <p:cTn id="84" fill="hold" nodeType="afterGroup">
                            <p:stCondLst>
                              <p:cond delay="35000"/>
                            </p:stCondLst>
                            <p:childTnLst>
                              <p:par>
                                <p:cTn id="85" presetID="6" presetClass="entr" presetSubtype="16" fill="hold" nodeType="afterEffect">
                                  <p:stCondLst>
                                    <p:cond delay="0"/>
                                  </p:stCondLst>
                                  <p:childTnLst>
                                    <p:set>
                                      <p:cBhvr>
                                        <p:cTn id="86" dur="1" fill="hold">
                                          <p:stCondLst>
                                            <p:cond delay="0"/>
                                          </p:stCondLst>
                                        </p:cTn>
                                        <p:tgtEl>
                                          <p:spTgt spid="23"/>
                                        </p:tgtEl>
                                        <p:attrNameLst>
                                          <p:attrName>style.visibility</p:attrName>
                                        </p:attrNameLst>
                                      </p:cBhvr>
                                      <p:to>
                                        <p:strVal val="visible"/>
                                      </p:to>
                                    </p:set>
                                    <p:animEffect transition="in" filter="circle(in)">
                                      <p:cBhvr>
                                        <p:cTn id="87" dur="1000"/>
                                        <p:tgtEl>
                                          <p:spTgt spid="23"/>
                                        </p:tgtEl>
                                      </p:cBhvr>
                                    </p:animEffect>
                                  </p:childTnLst>
                                </p:cTn>
                              </p:par>
                            </p:childTnLst>
                          </p:cTn>
                        </p:par>
                        <p:par>
                          <p:cTn id="88" fill="hold" nodeType="afterGroup">
                            <p:stCondLst>
                              <p:cond delay="36000"/>
                            </p:stCondLst>
                            <p:childTnLst>
                              <p:par>
                                <p:cTn id="89" presetID="16" presetClass="exit" presetSubtype="21" fill="hold" nodeType="afterEffect">
                                  <p:stCondLst>
                                    <p:cond delay="1500"/>
                                  </p:stCondLst>
                                  <p:childTnLst>
                                    <p:animEffect transition="out" filter="barn(inVertical)">
                                      <p:cBhvr>
                                        <p:cTn id="90" dur="1000"/>
                                        <p:tgtEl>
                                          <p:spTgt spid="23"/>
                                        </p:tgtEl>
                                      </p:cBhvr>
                                    </p:animEffect>
                                    <p:set>
                                      <p:cBhvr>
                                        <p:cTn id="91" dur="1" fill="hold">
                                          <p:stCondLst>
                                            <p:cond delay="999"/>
                                          </p:stCondLst>
                                        </p:cTn>
                                        <p:tgtEl>
                                          <p:spTgt spid="23"/>
                                        </p:tgtEl>
                                        <p:attrNameLst>
                                          <p:attrName>style.visibility</p:attrName>
                                        </p:attrNameLst>
                                      </p:cBhvr>
                                      <p:to>
                                        <p:strVal val="hidden"/>
                                      </p:to>
                                    </p:set>
                                  </p:childTnLst>
                                </p:cTn>
                              </p:par>
                            </p:childTnLst>
                          </p:cTn>
                        </p:par>
                        <p:par>
                          <p:cTn id="92" fill="hold" nodeType="afterGroup">
                            <p:stCondLst>
                              <p:cond delay="38500"/>
                            </p:stCondLst>
                            <p:childTnLst>
                              <p:par>
                                <p:cTn id="93" presetID="22" presetClass="entr" presetSubtype="4" fill="hold" nodeType="afterEffect">
                                  <p:stCondLst>
                                    <p:cond delay="0"/>
                                  </p:stCondLst>
                                  <p:childTnLst>
                                    <p:set>
                                      <p:cBhvr>
                                        <p:cTn id="94" dur="1" fill="hold">
                                          <p:stCondLst>
                                            <p:cond delay="0"/>
                                          </p:stCondLst>
                                        </p:cTn>
                                        <p:tgtEl>
                                          <p:spTgt spid="24"/>
                                        </p:tgtEl>
                                        <p:attrNameLst>
                                          <p:attrName>style.visibility</p:attrName>
                                        </p:attrNameLst>
                                      </p:cBhvr>
                                      <p:to>
                                        <p:strVal val="visible"/>
                                      </p:to>
                                    </p:set>
                                    <p:animEffect transition="in" filter="wipe(down)">
                                      <p:cBhvr>
                                        <p:cTn id="95" dur="1000"/>
                                        <p:tgtEl>
                                          <p:spTgt spid="24"/>
                                        </p:tgtEl>
                                      </p:cBhvr>
                                    </p:animEffect>
                                  </p:childTnLst>
                                </p:cTn>
                              </p:par>
                            </p:childTnLst>
                          </p:cTn>
                        </p:par>
                        <p:par>
                          <p:cTn id="96" fill="hold" nodeType="afterGroup">
                            <p:stCondLst>
                              <p:cond delay="39500"/>
                            </p:stCondLst>
                            <p:childTnLst>
                              <p:par>
                                <p:cTn id="97" presetID="16" presetClass="exit" presetSubtype="21" fill="hold" nodeType="afterEffect">
                                  <p:stCondLst>
                                    <p:cond delay="1500"/>
                                  </p:stCondLst>
                                  <p:childTnLst>
                                    <p:animEffect transition="out" filter="barn(inVertical)">
                                      <p:cBhvr>
                                        <p:cTn id="98" dur="1000"/>
                                        <p:tgtEl>
                                          <p:spTgt spid="24"/>
                                        </p:tgtEl>
                                      </p:cBhvr>
                                    </p:animEffect>
                                    <p:set>
                                      <p:cBhvr>
                                        <p:cTn id="99" dur="1" fill="hold">
                                          <p:stCondLst>
                                            <p:cond delay="999"/>
                                          </p:stCondLst>
                                        </p:cTn>
                                        <p:tgtEl>
                                          <p:spTgt spid="24"/>
                                        </p:tgtEl>
                                        <p:attrNameLst>
                                          <p:attrName>style.visibility</p:attrName>
                                        </p:attrNameLst>
                                      </p:cBhvr>
                                      <p:to>
                                        <p:strVal val="hidden"/>
                                      </p:to>
                                    </p:set>
                                  </p:childTnLst>
                                </p:cTn>
                              </p:par>
                            </p:childTnLst>
                          </p:cTn>
                        </p:par>
                        <p:par>
                          <p:cTn id="100" fill="hold" nodeType="afterGroup">
                            <p:stCondLst>
                              <p:cond delay="42000"/>
                            </p:stCondLst>
                            <p:childTnLst>
                              <p:par>
                                <p:cTn id="101" presetID="6" presetClass="entr" presetSubtype="16" fill="hold" nodeType="afterEffect">
                                  <p:stCondLst>
                                    <p:cond delay="0"/>
                                  </p:stCondLst>
                                  <p:childTnLst>
                                    <p:set>
                                      <p:cBhvr>
                                        <p:cTn id="102" dur="1" fill="hold">
                                          <p:stCondLst>
                                            <p:cond delay="0"/>
                                          </p:stCondLst>
                                        </p:cTn>
                                        <p:tgtEl>
                                          <p:spTgt spid="25"/>
                                        </p:tgtEl>
                                        <p:attrNameLst>
                                          <p:attrName>style.visibility</p:attrName>
                                        </p:attrNameLst>
                                      </p:cBhvr>
                                      <p:to>
                                        <p:strVal val="visible"/>
                                      </p:to>
                                    </p:set>
                                    <p:animEffect transition="in" filter="circle(in)">
                                      <p:cBhvr>
                                        <p:cTn id="103" dur="1000"/>
                                        <p:tgtEl>
                                          <p:spTgt spid="25"/>
                                        </p:tgtEl>
                                      </p:cBhvr>
                                    </p:animEffect>
                                  </p:childTnLst>
                                </p:cTn>
                              </p:par>
                            </p:childTnLst>
                          </p:cTn>
                        </p:par>
                        <p:par>
                          <p:cTn id="104" fill="hold" nodeType="afterGroup">
                            <p:stCondLst>
                              <p:cond delay="43000"/>
                            </p:stCondLst>
                            <p:childTnLst>
                              <p:par>
                                <p:cTn id="105" presetID="21" presetClass="exit" presetSubtype="1" fill="hold" nodeType="afterEffect">
                                  <p:stCondLst>
                                    <p:cond delay="1500"/>
                                  </p:stCondLst>
                                  <p:childTnLst>
                                    <p:animEffect transition="out" filter="wheel(1)">
                                      <p:cBhvr>
                                        <p:cTn id="106" dur="1000"/>
                                        <p:tgtEl>
                                          <p:spTgt spid="25"/>
                                        </p:tgtEl>
                                      </p:cBhvr>
                                    </p:animEffect>
                                    <p:set>
                                      <p:cBhvr>
                                        <p:cTn id="107" dur="1" fill="hold">
                                          <p:stCondLst>
                                            <p:cond delay="999"/>
                                          </p:stCondLst>
                                        </p:cTn>
                                        <p:tgtEl>
                                          <p:spTgt spid="25"/>
                                        </p:tgtEl>
                                        <p:attrNameLst>
                                          <p:attrName>style.visibility</p:attrName>
                                        </p:attrNameLst>
                                      </p:cBhvr>
                                      <p:to>
                                        <p:strVal val="hidden"/>
                                      </p:to>
                                    </p:set>
                                  </p:childTnLst>
                                </p:cTn>
                              </p:par>
                            </p:childTnLst>
                          </p:cTn>
                        </p:par>
                        <p:par>
                          <p:cTn id="108" fill="hold" nodeType="afterGroup">
                            <p:stCondLst>
                              <p:cond delay="45500"/>
                            </p:stCondLst>
                            <p:childTnLst>
                              <p:par>
                                <p:cTn id="109" presetID="6" presetClass="entr" presetSubtype="16" fill="hold" nodeType="afterEffect">
                                  <p:stCondLst>
                                    <p:cond delay="0"/>
                                  </p:stCondLst>
                                  <p:childTnLst>
                                    <p:set>
                                      <p:cBhvr>
                                        <p:cTn id="110" dur="1" fill="hold">
                                          <p:stCondLst>
                                            <p:cond delay="0"/>
                                          </p:stCondLst>
                                        </p:cTn>
                                        <p:tgtEl>
                                          <p:spTgt spid="26"/>
                                        </p:tgtEl>
                                        <p:attrNameLst>
                                          <p:attrName>style.visibility</p:attrName>
                                        </p:attrNameLst>
                                      </p:cBhvr>
                                      <p:to>
                                        <p:strVal val="visible"/>
                                      </p:to>
                                    </p:set>
                                    <p:animEffect transition="in" filter="circle(in)">
                                      <p:cBhvr>
                                        <p:cTn id="111"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3"/>
          <p:cNvSpPr txBox="1">
            <a:spLocks noChangeArrowheads="1"/>
          </p:cNvSpPr>
          <p:nvPr/>
        </p:nvSpPr>
        <p:spPr bwMode="auto">
          <a:xfrm>
            <a:off x="1066800" y="685800"/>
            <a:ext cx="6400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vi-VN" sz="2800" b="1">
                <a:solidFill>
                  <a:srgbClr val="C00000"/>
                </a:solidFill>
              </a:rPr>
              <a:t>Mục tiêu bài học</a:t>
            </a:r>
          </a:p>
        </p:txBody>
      </p:sp>
      <p:sp>
        <p:nvSpPr>
          <p:cNvPr id="6147" name="TextBox 4"/>
          <p:cNvSpPr txBox="1">
            <a:spLocks noChangeArrowheads="1"/>
          </p:cNvSpPr>
          <p:nvPr/>
        </p:nvSpPr>
        <p:spPr bwMode="auto">
          <a:xfrm>
            <a:off x="304800" y="1600200"/>
            <a:ext cx="8686800"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en-US" altLang="vi-VN" sz="2800">
                <a:solidFill>
                  <a:srgbClr val="0000FF"/>
                </a:solidFill>
              </a:rPr>
              <a:t>	Qua bài học này, nhóm tác giả muốn cung cấp thêm những thông tin có tính xác thực liên quan </a:t>
            </a:r>
            <a:r>
              <a:rPr lang="vi-VN" altLang="vi-VN" sz="2800">
                <a:solidFill>
                  <a:srgbClr val="0000FF"/>
                </a:solidFill>
              </a:rPr>
              <a:t>đến</a:t>
            </a:r>
            <a:r>
              <a:rPr lang="en-US" altLang="vi-VN" sz="2800">
                <a:solidFill>
                  <a:srgbClr val="0000FF"/>
                </a:solidFill>
              </a:rPr>
              <a:t> cầu Long Biên, giúp ng</a:t>
            </a:r>
            <a:r>
              <a:rPr lang="vi-VN" altLang="vi-VN" sz="2800">
                <a:solidFill>
                  <a:srgbClr val="0000FF"/>
                </a:solidFill>
              </a:rPr>
              <a:t>ười</a:t>
            </a:r>
            <a:r>
              <a:rPr lang="en-US" altLang="vi-VN" sz="2800">
                <a:solidFill>
                  <a:srgbClr val="0000FF"/>
                </a:solidFill>
              </a:rPr>
              <a:t> học có cái nhìn tổng quan và sâu sắc h</a:t>
            </a:r>
            <a:r>
              <a:rPr lang="vi-VN" altLang="vi-VN" sz="2800">
                <a:solidFill>
                  <a:srgbClr val="0000FF"/>
                </a:solidFill>
              </a:rPr>
              <a:t>ơ</a:t>
            </a:r>
            <a:r>
              <a:rPr lang="en-US" altLang="vi-VN" sz="2800">
                <a:solidFill>
                  <a:srgbClr val="0000FF"/>
                </a:solidFill>
              </a:rPr>
              <a:t>n về cầu Long Biên. Qua </a:t>
            </a:r>
            <a:r>
              <a:rPr lang="vi-VN" altLang="vi-VN" sz="2800">
                <a:solidFill>
                  <a:srgbClr val="0000FF"/>
                </a:solidFill>
              </a:rPr>
              <a:t>đó</a:t>
            </a:r>
            <a:r>
              <a:rPr lang="en-US" altLang="vi-VN" sz="2800">
                <a:solidFill>
                  <a:srgbClr val="0000FF"/>
                </a:solidFill>
              </a:rPr>
              <a:t> giáo dục học sinh tinh thần yêu n</a:t>
            </a:r>
            <a:r>
              <a:rPr lang="vi-VN" altLang="vi-VN" sz="2800">
                <a:solidFill>
                  <a:srgbClr val="0000FF"/>
                </a:solidFill>
              </a:rPr>
              <a:t>ướ</a:t>
            </a:r>
            <a:r>
              <a:rPr lang="en-US" altLang="vi-VN" sz="2800">
                <a:solidFill>
                  <a:srgbClr val="0000FF"/>
                </a:solidFill>
              </a:rPr>
              <a:t>c và lòng tự hào dân tộc, </a:t>
            </a:r>
            <a:r>
              <a:rPr lang="vi-VN" altLang="vi-VN" sz="2800">
                <a:solidFill>
                  <a:srgbClr val="0000FF"/>
                </a:solidFill>
              </a:rPr>
              <a:t>đồng</a:t>
            </a:r>
            <a:r>
              <a:rPr lang="en-US" altLang="vi-VN" sz="2800">
                <a:solidFill>
                  <a:srgbClr val="0000FF"/>
                </a:solidFill>
              </a:rPr>
              <a:t> thời có ý thức giữ gìn và bảo tồn những di sản v</a:t>
            </a:r>
            <a:r>
              <a:rPr lang="vi-VN" altLang="vi-VN" sz="2800">
                <a:solidFill>
                  <a:srgbClr val="0000FF"/>
                </a:solidFill>
              </a:rPr>
              <a:t>ă</a:t>
            </a:r>
            <a:r>
              <a:rPr lang="en-US" altLang="vi-VN" sz="2800">
                <a:solidFill>
                  <a:srgbClr val="0000FF"/>
                </a:solidFill>
              </a:rPr>
              <a:t>n hóa tinh thần của dân tộc.</a:t>
            </a:r>
          </a:p>
        </p:txBody>
      </p:sp>
    </p:spTree>
    <p:custDataLst>
      <p:tags r:id="rId1"/>
    </p:custData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0" y="0"/>
            <a:ext cx="4572000" cy="688975"/>
          </a:xfrm>
          <a:prstGeom prst="rect">
            <a:avLst/>
          </a:prstGeom>
          <a:noFill/>
          <a:ln w="9525">
            <a:noFill/>
            <a:miter lim="800000"/>
            <a:headEnd/>
            <a:tailEnd/>
          </a:ln>
        </p:spPr>
        <p:txBody>
          <a:bodyPr anchor="ctr"/>
          <a:lstStyle/>
          <a:p>
            <a:pPr>
              <a:defRPr/>
            </a:pPr>
            <a:r>
              <a:rPr lang="en-US" sz="2800" b="1" dirty="0">
                <a:solidFill>
                  <a:srgbClr val="000099"/>
                </a:solidFill>
                <a:latin typeface="Times New Roman" pitchFamily="18" charset="0"/>
                <a:ea typeface="+mj-ea"/>
                <a:cs typeface="Times New Roman" pitchFamily="18" charset="0"/>
              </a:rPr>
              <a:t>I. </a:t>
            </a:r>
            <a:r>
              <a:rPr lang="en-US" sz="2800" b="1" dirty="0" err="1">
                <a:solidFill>
                  <a:srgbClr val="000099"/>
                </a:solidFill>
                <a:latin typeface="Times New Roman" pitchFamily="18" charset="0"/>
                <a:ea typeface="+mj-ea"/>
                <a:cs typeface="Times New Roman" pitchFamily="18" charset="0"/>
              </a:rPr>
              <a:t>Vị</a:t>
            </a:r>
            <a:r>
              <a:rPr lang="en-US" sz="2800" b="1" dirty="0">
                <a:solidFill>
                  <a:srgbClr val="000099"/>
                </a:solidFill>
                <a:latin typeface="Times New Roman" pitchFamily="18" charset="0"/>
                <a:ea typeface="+mj-ea"/>
                <a:cs typeface="Times New Roman" pitchFamily="18" charset="0"/>
              </a:rPr>
              <a:t> </a:t>
            </a:r>
            <a:r>
              <a:rPr lang="en-US" sz="2800" b="1" dirty="0" err="1">
                <a:solidFill>
                  <a:srgbClr val="000099"/>
                </a:solidFill>
                <a:latin typeface="Times New Roman" pitchFamily="18" charset="0"/>
                <a:ea typeface="+mj-ea"/>
                <a:cs typeface="Times New Roman" pitchFamily="18" charset="0"/>
              </a:rPr>
              <a:t>trí</a:t>
            </a:r>
            <a:r>
              <a:rPr lang="en-US" sz="2800" b="1" dirty="0">
                <a:solidFill>
                  <a:srgbClr val="000099"/>
                </a:solidFill>
                <a:latin typeface="Times New Roman" pitchFamily="18" charset="0"/>
                <a:ea typeface="+mj-ea"/>
                <a:cs typeface="Times New Roman" pitchFamily="18" charset="0"/>
              </a:rPr>
              <a:t> </a:t>
            </a:r>
            <a:r>
              <a:rPr lang="en-US" sz="2800" b="1" dirty="0" err="1">
                <a:solidFill>
                  <a:srgbClr val="000099"/>
                </a:solidFill>
                <a:latin typeface="Times New Roman" pitchFamily="18" charset="0"/>
                <a:ea typeface="+mj-ea"/>
                <a:cs typeface="Times New Roman" pitchFamily="18" charset="0"/>
              </a:rPr>
              <a:t>của</a:t>
            </a:r>
            <a:r>
              <a:rPr lang="en-US" sz="2800" b="1" dirty="0">
                <a:solidFill>
                  <a:srgbClr val="000099"/>
                </a:solidFill>
                <a:latin typeface="Times New Roman" pitchFamily="18" charset="0"/>
                <a:ea typeface="+mj-ea"/>
                <a:cs typeface="Times New Roman" pitchFamily="18" charset="0"/>
              </a:rPr>
              <a:t> </a:t>
            </a:r>
            <a:r>
              <a:rPr lang="en-US" sz="2800" b="1" dirty="0" err="1">
                <a:solidFill>
                  <a:srgbClr val="000099"/>
                </a:solidFill>
                <a:latin typeface="Times New Roman" pitchFamily="18" charset="0"/>
                <a:ea typeface="+mj-ea"/>
                <a:cs typeface="Times New Roman" pitchFamily="18" charset="0"/>
              </a:rPr>
              <a:t>Hà</a:t>
            </a:r>
            <a:r>
              <a:rPr lang="en-US" sz="2800" b="1" dirty="0">
                <a:solidFill>
                  <a:srgbClr val="000099"/>
                </a:solidFill>
                <a:latin typeface="Times New Roman" pitchFamily="18" charset="0"/>
                <a:ea typeface="+mj-ea"/>
                <a:cs typeface="Times New Roman" pitchFamily="18" charset="0"/>
              </a:rPr>
              <a:t> </a:t>
            </a:r>
            <a:r>
              <a:rPr lang="en-US" sz="2800" b="1" dirty="0" err="1">
                <a:solidFill>
                  <a:srgbClr val="000099"/>
                </a:solidFill>
                <a:latin typeface="Times New Roman" pitchFamily="18" charset="0"/>
                <a:ea typeface="+mj-ea"/>
                <a:cs typeface="Times New Roman" pitchFamily="18" charset="0"/>
              </a:rPr>
              <a:t>Nội</a:t>
            </a:r>
            <a:endParaRPr lang="en-US" sz="2800" b="1" dirty="0">
              <a:solidFill>
                <a:srgbClr val="000099"/>
              </a:solidFill>
              <a:latin typeface="Times New Roman" pitchFamily="18" charset="0"/>
              <a:ea typeface="+mj-ea"/>
              <a:cs typeface="Times New Roman" pitchFamily="18" charset="0"/>
            </a:endParaRPr>
          </a:p>
        </p:txBody>
      </p:sp>
      <p:sp>
        <p:nvSpPr>
          <p:cNvPr id="6" name="Title 1"/>
          <p:cNvSpPr txBox="1">
            <a:spLocks/>
          </p:cNvSpPr>
          <p:nvPr/>
        </p:nvSpPr>
        <p:spPr>
          <a:xfrm>
            <a:off x="0" y="685800"/>
            <a:ext cx="4191000" cy="688975"/>
          </a:xfrm>
          <a:prstGeom prst="rect">
            <a:avLst/>
          </a:prstGeom>
        </p:spPr>
        <p:txBody>
          <a:bodyPr anchor="ctr"/>
          <a:lstStyle/>
          <a:p>
            <a:pPr fontAlgn="auto">
              <a:spcAft>
                <a:spcPts val="0"/>
              </a:spcAft>
              <a:defRPr/>
            </a:pPr>
            <a:r>
              <a:rPr lang="en-US" sz="2800" b="1" dirty="0">
                <a:solidFill>
                  <a:srgbClr val="000099"/>
                </a:solidFill>
                <a:latin typeface="Times New Roman" pitchFamily="18" charset="0"/>
                <a:ea typeface="+mj-ea"/>
                <a:cs typeface="Times New Roman" pitchFamily="18" charset="0"/>
              </a:rPr>
              <a:t>II. </a:t>
            </a:r>
            <a:r>
              <a:rPr lang="en-US" sz="2800" b="1" dirty="0" err="1">
                <a:solidFill>
                  <a:srgbClr val="000099"/>
                </a:solidFill>
                <a:latin typeface="Times New Roman" pitchFamily="18" charset="0"/>
                <a:ea typeface="+mj-ea"/>
                <a:cs typeface="Times New Roman" pitchFamily="18" charset="0"/>
              </a:rPr>
              <a:t>Lịch</a:t>
            </a:r>
            <a:r>
              <a:rPr lang="en-US" sz="2800" b="1" dirty="0">
                <a:solidFill>
                  <a:srgbClr val="000099"/>
                </a:solidFill>
                <a:latin typeface="Times New Roman" pitchFamily="18" charset="0"/>
                <a:ea typeface="+mj-ea"/>
                <a:cs typeface="Times New Roman" pitchFamily="18" charset="0"/>
              </a:rPr>
              <a:t> </a:t>
            </a:r>
            <a:r>
              <a:rPr lang="en-US" sz="2800" b="1" dirty="0" err="1">
                <a:solidFill>
                  <a:srgbClr val="000099"/>
                </a:solidFill>
                <a:latin typeface="Times New Roman" pitchFamily="18" charset="0"/>
                <a:ea typeface="+mj-ea"/>
                <a:cs typeface="Times New Roman" pitchFamily="18" charset="0"/>
              </a:rPr>
              <a:t>sử</a:t>
            </a:r>
            <a:r>
              <a:rPr lang="en-US" sz="2800" b="1" dirty="0">
                <a:solidFill>
                  <a:srgbClr val="000099"/>
                </a:solidFill>
                <a:latin typeface="Times New Roman" pitchFamily="18" charset="0"/>
                <a:ea typeface="+mj-ea"/>
                <a:cs typeface="Times New Roman" pitchFamily="18" charset="0"/>
              </a:rPr>
              <a:t> </a:t>
            </a:r>
            <a:r>
              <a:rPr lang="en-US" sz="2800" b="1" dirty="0" err="1">
                <a:solidFill>
                  <a:srgbClr val="000099"/>
                </a:solidFill>
                <a:latin typeface="Times New Roman" pitchFamily="18" charset="0"/>
                <a:ea typeface="+mj-ea"/>
                <a:cs typeface="Times New Roman" pitchFamily="18" charset="0"/>
              </a:rPr>
              <a:t>của</a:t>
            </a:r>
            <a:r>
              <a:rPr lang="en-US" sz="2800" b="1" dirty="0">
                <a:solidFill>
                  <a:srgbClr val="000099"/>
                </a:solidFill>
                <a:latin typeface="Times New Roman" pitchFamily="18" charset="0"/>
                <a:ea typeface="+mj-ea"/>
                <a:cs typeface="Times New Roman" pitchFamily="18" charset="0"/>
              </a:rPr>
              <a:t> </a:t>
            </a:r>
            <a:r>
              <a:rPr lang="en-US" sz="2800" b="1" dirty="0" err="1">
                <a:solidFill>
                  <a:srgbClr val="000099"/>
                </a:solidFill>
                <a:latin typeface="Times New Roman" pitchFamily="18" charset="0"/>
                <a:ea typeface="+mj-ea"/>
                <a:cs typeface="Times New Roman" pitchFamily="18" charset="0"/>
              </a:rPr>
              <a:t>cây</a:t>
            </a:r>
            <a:r>
              <a:rPr lang="en-US" sz="2800" b="1" dirty="0">
                <a:solidFill>
                  <a:srgbClr val="000099"/>
                </a:solidFill>
                <a:latin typeface="Times New Roman" pitchFamily="18" charset="0"/>
                <a:ea typeface="+mj-ea"/>
                <a:cs typeface="Times New Roman" pitchFamily="18" charset="0"/>
              </a:rPr>
              <a:t> </a:t>
            </a:r>
            <a:r>
              <a:rPr lang="en-US" sz="2800" b="1" dirty="0" err="1">
                <a:solidFill>
                  <a:srgbClr val="000099"/>
                </a:solidFill>
                <a:latin typeface="Times New Roman" pitchFamily="18" charset="0"/>
                <a:ea typeface="+mj-ea"/>
                <a:cs typeface="Times New Roman" pitchFamily="18" charset="0"/>
              </a:rPr>
              <a:t>cầu</a:t>
            </a:r>
            <a:r>
              <a:rPr lang="en-US" sz="2800" b="1" dirty="0">
                <a:solidFill>
                  <a:srgbClr val="000099"/>
                </a:solidFill>
                <a:latin typeface="Times New Roman" pitchFamily="18" charset="0"/>
                <a:ea typeface="+mj-ea"/>
                <a:cs typeface="Times New Roman" pitchFamily="18" charset="0"/>
              </a:rPr>
              <a:t> Long </a:t>
            </a:r>
            <a:r>
              <a:rPr lang="en-US" sz="2800" b="1" dirty="0" err="1">
                <a:solidFill>
                  <a:srgbClr val="000099"/>
                </a:solidFill>
                <a:latin typeface="Times New Roman" pitchFamily="18" charset="0"/>
                <a:ea typeface="+mj-ea"/>
                <a:cs typeface="Times New Roman" pitchFamily="18" charset="0"/>
              </a:rPr>
              <a:t>Biên</a:t>
            </a:r>
            <a:endParaRPr lang="en-US" sz="2800" b="1" dirty="0">
              <a:solidFill>
                <a:srgbClr val="000099"/>
              </a:solidFill>
              <a:latin typeface="Times New Roman" pitchFamily="18" charset="0"/>
              <a:ea typeface="+mj-ea"/>
              <a:cs typeface="Times New Roman" pitchFamily="18" charset="0"/>
            </a:endParaRPr>
          </a:p>
        </p:txBody>
      </p:sp>
      <p:sp>
        <p:nvSpPr>
          <p:cNvPr id="7" name="Title 1"/>
          <p:cNvSpPr txBox="1">
            <a:spLocks/>
          </p:cNvSpPr>
          <p:nvPr/>
        </p:nvSpPr>
        <p:spPr>
          <a:xfrm>
            <a:off x="152400" y="1368425"/>
            <a:ext cx="4572000" cy="688975"/>
          </a:xfrm>
          <a:prstGeom prst="rect">
            <a:avLst/>
          </a:prstGeom>
        </p:spPr>
        <p:txBody>
          <a:bodyPr anchor="ctr">
            <a:normAutofit/>
          </a:bodyPr>
          <a:lstStyle/>
          <a:p>
            <a:pPr fontAlgn="auto">
              <a:spcAft>
                <a:spcPts val="0"/>
              </a:spcAft>
              <a:defRPr/>
            </a:pPr>
            <a:r>
              <a:rPr lang="en-US" sz="2800" dirty="0">
                <a:solidFill>
                  <a:srgbClr val="0000FF"/>
                </a:solidFill>
                <a:latin typeface="Times New Roman" pitchFamily="18" charset="0"/>
                <a:ea typeface="+mj-ea"/>
                <a:cs typeface="Times New Roman" pitchFamily="18" charset="0"/>
              </a:rPr>
              <a:t>1. </a:t>
            </a:r>
            <a:r>
              <a:rPr lang="en-US" sz="2800" dirty="0" err="1">
                <a:solidFill>
                  <a:srgbClr val="0000FF"/>
                </a:solidFill>
                <a:latin typeface="Times New Roman" pitchFamily="18" charset="0"/>
                <a:ea typeface="+mj-ea"/>
                <a:cs typeface="Times New Roman" pitchFamily="18" charset="0"/>
              </a:rPr>
              <a:t>Vị</a:t>
            </a:r>
            <a:r>
              <a:rPr lang="en-US" sz="2800" dirty="0">
                <a:solidFill>
                  <a:srgbClr val="0000FF"/>
                </a:solidFill>
                <a:latin typeface="Times New Roman" pitchFamily="18" charset="0"/>
                <a:ea typeface="+mj-ea"/>
                <a:cs typeface="Times New Roman" pitchFamily="18" charset="0"/>
              </a:rPr>
              <a:t> </a:t>
            </a:r>
            <a:r>
              <a:rPr lang="en-US" sz="2800" dirty="0" err="1">
                <a:solidFill>
                  <a:srgbClr val="0000FF"/>
                </a:solidFill>
                <a:latin typeface="Times New Roman" pitchFamily="18" charset="0"/>
                <a:ea typeface="+mj-ea"/>
                <a:cs typeface="Times New Roman" pitchFamily="18" charset="0"/>
              </a:rPr>
              <a:t>trí</a:t>
            </a:r>
            <a:endParaRPr lang="en-US" sz="2800" dirty="0">
              <a:solidFill>
                <a:srgbClr val="0000FF"/>
              </a:solidFill>
              <a:latin typeface="Times New Roman" pitchFamily="18" charset="0"/>
              <a:ea typeface="+mj-ea"/>
              <a:cs typeface="Times New Roman" pitchFamily="18" charset="0"/>
            </a:endParaRPr>
          </a:p>
        </p:txBody>
      </p:sp>
      <p:sp>
        <p:nvSpPr>
          <p:cNvPr id="8" name="Title 1"/>
          <p:cNvSpPr txBox="1">
            <a:spLocks/>
          </p:cNvSpPr>
          <p:nvPr/>
        </p:nvSpPr>
        <p:spPr>
          <a:xfrm>
            <a:off x="152400" y="1828800"/>
            <a:ext cx="4572000" cy="688975"/>
          </a:xfrm>
          <a:prstGeom prst="rect">
            <a:avLst/>
          </a:prstGeom>
        </p:spPr>
        <p:txBody>
          <a:bodyPr anchor="ctr">
            <a:normAutofit/>
          </a:bodyPr>
          <a:lstStyle/>
          <a:p>
            <a:pPr fontAlgn="auto">
              <a:spcAft>
                <a:spcPts val="0"/>
              </a:spcAft>
              <a:defRPr/>
            </a:pPr>
            <a:r>
              <a:rPr lang="en-US" sz="2800" dirty="0">
                <a:solidFill>
                  <a:srgbClr val="0000FF"/>
                </a:solidFill>
                <a:latin typeface="Times New Roman" pitchFamily="18" charset="0"/>
                <a:ea typeface="+mj-ea"/>
                <a:cs typeface="Times New Roman" pitchFamily="18" charset="0"/>
              </a:rPr>
              <a:t>2. </a:t>
            </a:r>
            <a:r>
              <a:rPr lang="en-US" sz="2800" dirty="0" err="1">
                <a:solidFill>
                  <a:srgbClr val="0000FF"/>
                </a:solidFill>
                <a:latin typeface="Times New Roman" pitchFamily="18" charset="0"/>
                <a:ea typeface="+mj-ea"/>
                <a:cs typeface="Times New Roman" pitchFamily="18" charset="0"/>
              </a:rPr>
              <a:t>Sự</a:t>
            </a:r>
            <a:r>
              <a:rPr lang="en-US" sz="2800" dirty="0">
                <a:solidFill>
                  <a:srgbClr val="0000FF"/>
                </a:solidFill>
                <a:latin typeface="Times New Roman" pitchFamily="18" charset="0"/>
                <a:ea typeface="+mj-ea"/>
                <a:cs typeface="Times New Roman" pitchFamily="18" charset="0"/>
              </a:rPr>
              <a:t> </a:t>
            </a:r>
            <a:r>
              <a:rPr lang="en-US" sz="2800" dirty="0" err="1">
                <a:solidFill>
                  <a:srgbClr val="0000FF"/>
                </a:solidFill>
                <a:latin typeface="Times New Roman" pitchFamily="18" charset="0"/>
                <a:ea typeface="+mj-ea"/>
                <a:cs typeface="Times New Roman" pitchFamily="18" charset="0"/>
              </a:rPr>
              <a:t>ra</a:t>
            </a:r>
            <a:r>
              <a:rPr lang="en-US" sz="2800" dirty="0">
                <a:solidFill>
                  <a:srgbClr val="0000FF"/>
                </a:solidFill>
                <a:latin typeface="Times New Roman" pitchFamily="18" charset="0"/>
                <a:ea typeface="+mj-ea"/>
                <a:cs typeface="Times New Roman" pitchFamily="18" charset="0"/>
              </a:rPr>
              <a:t> </a:t>
            </a:r>
            <a:r>
              <a:rPr lang="en-US" sz="2800" dirty="0" err="1">
                <a:solidFill>
                  <a:srgbClr val="0000FF"/>
                </a:solidFill>
                <a:latin typeface="Times New Roman" pitchFamily="18" charset="0"/>
                <a:ea typeface="+mj-ea"/>
                <a:cs typeface="Times New Roman" pitchFamily="18" charset="0"/>
              </a:rPr>
              <a:t>đời</a:t>
            </a:r>
            <a:endParaRPr lang="en-US" sz="2800" dirty="0">
              <a:solidFill>
                <a:srgbClr val="0000FF"/>
              </a:solidFill>
              <a:latin typeface="Times New Roman" pitchFamily="18" charset="0"/>
              <a:ea typeface="+mj-ea"/>
              <a:cs typeface="Times New Roman" pitchFamily="18" charset="0"/>
            </a:endParaRPr>
          </a:p>
        </p:txBody>
      </p:sp>
      <p:sp>
        <p:nvSpPr>
          <p:cNvPr id="9" name="Title 1"/>
          <p:cNvSpPr txBox="1">
            <a:spLocks/>
          </p:cNvSpPr>
          <p:nvPr/>
        </p:nvSpPr>
        <p:spPr>
          <a:xfrm>
            <a:off x="152400" y="2438400"/>
            <a:ext cx="4572000" cy="688975"/>
          </a:xfrm>
          <a:prstGeom prst="rect">
            <a:avLst/>
          </a:prstGeom>
        </p:spPr>
        <p:txBody>
          <a:bodyPr anchor="ctr">
            <a:normAutofit/>
          </a:bodyPr>
          <a:lstStyle/>
          <a:p>
            <a:pPr fontAlgn="auto">
              <a:spcAft>
                <a:spcPts val="0"/>
              </a:spcAft>
              <a:defRPr/>
            </a:pPr>
            <a:r>
              <a:rPr lang="en-US" sz="2800" dirty="0">
                <a:solidFill>
                  <a:srgbClr val="0000FF"/>
                </a:solidFill>
                <a:latin typeface="Times New Roman" pitchFamily="18" charset="0"/>
                <a:ea typeface="+mj-ea"/>
                <a:cs typeface="Times New Roman" pitchFamily="18" charset="0"/>
              </a:rPr>
              <a:t>3. </a:t>
            </a:r>
            <a:r>
              <a:rPr lang="en-US" sz="2800" dirty="0" err="1">
                <a:solidFill>
                  <a:srgbClr val="0000FF"/>
                </a:solidFill>
                <a:latin typeface="Times New Roman" pitchFamily="18" charset="0"/>
                <a:ea typeface="+mj-ea"/>
                <a:cs typeface="Times New Roman" pitchFamily="18" charset="0"/>
              </a:rPr>
              <a:t>Kiến</a:t>
            </a:r>
            <a:r>
              <a:rPr lang="en-US" sz="2800" dirty="0">
                <a:solidFill>
                  <a:srgbClr val="0000FF"/>
                </a:solidFill>
                <a:latin typeface="Times New Roman" pitchFamily="18" charset="0"/>
                <a:ea typeface="+mj-ea"/>
                <a:cs typeface="Times New Roman" pitchFamily="18" charset="0"/>
              </a:rPr>
              <a:t> </a:t>
            </a:r>
            <a:r>
              <a:rPr lang="en-US" sz="2800" dirty="0" err="1">
                <a:solidFill>
                  <a:srgbClr val="0000FF"/>
                </a:solidFill>
                <a:latin typeface="Times New Roman" pitchFamily="18" charset="0"/>
                <a:ea typeface="+mj-ea"/>
                <a:cs typeface="Times New Roman" pitchFamily="18" charset="0"/>
              </a:rPr>
              <a:t>trúc</a:t>
            </a:r>
            <a:endParaRPr lang="en-US" sz="2800" dirty="0">
              <a:solidFill>
                <a:srgbClr val="0000FF"/>
              </a:solidFill>
              <a:latin typeface="Times New Roman" pitchFamily="18" charset="0"/>
              <a:ea typeface="+mj-ea"/>
              <a:cs typeface="Times New Roman" pitchFamily="18" charset="0"/>
            </a:endParaRPr>
          </a:p>
        </p:txBody>
      </p:sp>
      <p:sp>
        <p:nvSpPr>
          <p:cNvPr id="10" name="Title 1"/>
          <p:cNvSpPr txBox="1">
            <a:spLocks/>
          </p:cNvSpPr>
          <p:nvPr/>
        </p:nvSpPr>
        <p:spPr>
          <a:xfrm>
            <a:off x="152400" y="3048000"/>
            <a:ext cx="4572000" cy="688975"/>
          </a:xfrm>
          <a:prstGeom prst="rect">
            <a:avLst/>
          </a:prstGeom>
        </p:spPr>
        <p:txBody>
          <a:bodyPr anchor="ctr">
            <a:normAutofit/>
          </a:bodyPr>
          <a:lstStyle/>
          <a:p>
            <a:pPr fontAlgn="auto">
              <a:spcAft>
                <a:spcPts val="0"/>
              </a:spcAft>
              <a:defRPr/>
            </a:pPr>
            <a:r>
              <a:rPr lang="en-US" sz="2800" dirty="0">
                <a:solidFill>
                  <a:srgbClr val="0000FF"/>
                </a:solidFill>
                <a:latin typeface="Times New Roman" pitchFamily="18" charset="0"/>
                <a:ea typeface="+mj-ea"/>
                <a:cs typeface="Times New Roman" pitchFamily="18" charset="0"/>
              </a:rPr>
              <a:t>4. </a:t>
            </a:r>
            <a:r>
              <a:rPr lang="en-US" sz="2800" dirty="0" err="1">
                <a:solidFill>
                  <a:srgbClr val="0000FF"/>
                </a:solidFill>
                <a:latin typeface="Times New Roman" pitchFamily="18" charset="0"/>
                <a:ea typeface="+mj-ea"/>
                <a:cs typeface="Times New Roman" pitchFamily="18" charset="0"/>
              </a:rPr>
              <a:t>Sự</a:t>
            </a:r>
            <a:r>
              <a:rPr lang="en-US" sz="2800" dirty="0">
                <a:solidFill>
                  <a:srgbClr val="0000FF"/>
                </a:solidFill>
                <a:latin typeface="Times New Roman" pitchFamily="18" charset="0"/>
                <a:ea typeface="+mj-ea"/>
                <a:cs typeface="Times New Roman" pitchFamily="18" charset="0"/>
              </a:rPr>
              <a:t> </a:t>
            </a:r>
            <a:r>
              <a:rPr lang="en-US" sz="2800" dirty="0" err="1">
                <a:solidFill>
                  <a:srgbClr val="0000FF"/>
                </a:solidFill>
                <a:latin typeface="Times New Roman" pitchFamily="18" charset="0"/>
                <a:ea typeface="+mj-ea"/>
                <a:cs typeface="Times New Roman" pitchFamily="18" charset="0"/>
              </a:rPr>
              <a:t>thăng</a:t>
            </a:r>
            <a:r>
              <a:rPr lang="en-US" sz="2800" dirty="0">
                <a:solidFill>
                  <a:srgbClr val="0000FF"/>
                </a:solidFill>
                <a:latin typeface="Times New Roman" pitchFamily="18" charset="0"/>
                <a:ea typeface="+mj-ea"/>
                <a:cs typeface="Times New Roman" pitchFamily="18" charset="0"/>
              </a:rPr>
              <a:t> </a:t>
            </a:r>
            <a:r>
              <a:rPr lang="en-US" sz="2800" dirty="0" err="1">
                <a:solidFill>
                  <a:srgbClr val="0000FF"/>
                </a:solidFill>
                <a:latin typeface="Times New Roman" pitchFamily="18" charset="0"/>
                <a:ea typeface="+mj-ea"/>
                <a:cs typeface="Times New Roman" pitchFamily="18" charset="0"/>
              </a:rPr>
              <a:t>trầm</a:t>
            </a:r>
            <a:r>
              <a:rPr lang="en-US" sz="2800" dirty="0">
                <a:solidFill>
                  <a:srgbClr val="0000FF"/>
                </a:solidFill>
                <a:latin typeface="Times New Roman" pitchFamily="18" charset="0"/>
                <a:ea typeface="+mj-ea"/>
                <a:cs typeface="Times New Roman" pitchFamily="18" charset="0"/>
              </a:rPr>
              <a:t> </a:t>
            </a:r>
            <a:r>
              <a:rPr lang="en-US" sz="2800" dirty="0" err="1">
                <a:solidFill>
                  <a:srgbClr val="0000FF"/>
                </a:solidFill>
                <a:latin typeface="Times New Roman" pitchFamily="18" charset="0"/>
                <a:ea typeface="+mj-ea"/>
                <a:cs typeface="Times New Roman" pitchFamily="18" charset="0"/>
              </a:rPr>
              <a:t>của</a:t>
            </a:r>
            <a:r>
              <a:rPr lang="en-US" sz="2800" dirty="0">
                <a:solidFill>
                  <a:srgbClr val="0000FF"/>
                </a:solidFill>
                <a:latin typeface="Times New Roman" pitchFamily="18" charset="0"/>
                <a:ea typeface="+mj-ea"/>
                <a:cs typeface="Times New Roman" pitchFamily="18" charset="0"/>
              </a:rPr>
              <a:t> </a:t>
            </a:r>
            <a:r>
              <a:rPr lang="en-US" sz="2800" dirty="0" err="1">
                <a:solidFill>
                  <a:srgbClr val="0000FF"/>
                </a:solidFill>
                <a:latin typeface="Times New Roman" pitchFamily="18" charset="0"/>
                <a:ea typeface="+mj-ea"/>
                <a:cs typeface="Times New Roman" pitchFamily="18" charset="0"/>
              </a:rPr>
              <a:t>cây</a:t>
            </a:r>
            <a:r>
              <a:rPr lang="en-US" sz="2800" dirty="0">
                <a:solidFill>
                  <a:srgbClr val="0000FF"/>
                </a:solidFill>
                <a:latin typeface="Times New Roman" pitchFamily="18" charset="0"/>
                <a:ea typeface="+mj-ea"/>
                <a:cs typeface="Times New Roman" pitchFamily="18" charset="0"/>
              </a:rPr>
              <a:t> </a:t>
            </a:r>
            <a:r>
              <a:rPr lang="en-US" sz="2800" dirty="0" err="1">
                <a:solidFill>
                  <a:srgbClr val="0000FF"/>
                </a:solidFill>
                <a:latin typeface="Times New Roman" pitchFamily="18" charset="0"/>
                <a:ea typeface="+mj-ea"/>
                <a:cs typeface="Times New Roman" pitchFamily="18" charset="0"/>
              </a:rPr>
              <a:t>cầu</a:t>
            </a:r>
            <a:endParaRPr lang="en-US" sz="2800" dirty="0">
              <a:solidFill>
                <a:srgbClr val="0000FF"/>
              </a:solidFill>
              <a:latin typeface="Times New Roman" pitchFamily="18" charset="0"/>
              <a:ea typeface="+mj-ea"/>
              <a:cs typeface="Times New Roman" pitchFamily="18" charset="0"/>
            </a:endParaRPr>
          </a:p>
        </p:txBody>
      </p:sp>
      <p:sp>
        <p:nvSpPr>
          <p:cNvPr id="11" name="Title 1"/>
          <p:cNvSpPr txBox="1">
            <a:spLocks/>
          </p:cNvSpPr>
          <p:nvPr/>
        </p:nvSpPr>
        <p:spPr>
          <a:xfrm>
            <a:off x="0" y="3657600"/>
            <a:ext cx="4572000" cy="688975"/>
          </a:xfrm>
          <a:prstGeom prst="rect">
            <a:avLst/>
          </a:prstGeom>
        </p:spPr>
        <p:txBody>
          <a:bodyPr anchor="ctr">
            <a:normAutofit/>
          </a:bodyPr>
          <a:lstStyle/>
          <a:p>
            <a:pPr fontAlgn="auto">
              <a:spcAft>
                <a:spcPts val="0"/>
              </a:spcAft>
              <a:defRPr/>
            </a:pPr>
            <a:r>
              <a:rPr lang="en-US" sz="2800" b="1" dirty="0">
                <a:solidFill>
                  <a:srgbClr val="000099"/>
                </a:solidFill>
                <a:latin typeface="Times New Roman" pitchFamily="18" charset="0"/>
                <a:ea typeface="+mj-ea"/>
                <a:cs typeface="Times New Roman" pitchFamily="18" charset="0"/>
              </a:rPr>
              <a:t>III. </a:t>
            </a:r>
            <a:r>
              <a:rPr lang="en-US" sz="2800" b="1" dirty="0" err="1">
                <a:solidFill>
                  <a:srgbClr val="000099"/>
                </a:solidFill>
                <a:latin typeface="Times New Roman" pitchFamily="18" charset="0"/>
                <a:ea typeface="+mj-ea"/>
                <a:cs typeface="Times New Roman" pitchFamily="18" charset="0"/>
              </a:rPr>
              <a:t>Giá</a:t>
            </a:r>
            <a:r>
              <a:rPr lang="en-US" sz="2800" b="1" dirty="0">
                <a:solidFill>
                  <a:srgbClr val="000099"/>
                </a:solidFill>
                <a:latin typeface="Times New Roman" pitchFamily="18" charset="0"/>
                <a:ea typeface="+mj-ea"/>
                <a:cs typeface="Times New Roman" pitchFamily="18" charset="0"/>
              </a:rPr>
              <a:t> </a:t>
            </a:r>
            <a:r>
              <a:rPr lang="en-US" sz="2800" b="1" dirty="0" err="1">
                <a:solidFill>
                  <a:srgbClr val="000099"/>
                </a:solidFill>
                <a:latin typeface="Times New Roman" pitchFamily="18" charset="0"/>
                <a:ea typeface="+mj-ea"/>
                <a:cs typeface="Times New Roman" pitchFamily="18" charset="0"/>
              </a:rPr>
              <a:t>trị</a:t>
            </a:r>
            <a:r>
              <a:rPr lang="en-US" sz="2800" b="1" dirty="0">
                <a:solidFill>
                  <a:srgbClr val="000099"/>
                </a:solidFill>
                <a:latin typeface="Times New Roman" pitchFamily="18" charset="0"/>
                <a:ea typeface="+mj-ea"/>
                <a:cs typeface="Times New Roman" pitchFamily="18" charset="0"/>
              </a:rPr>
              <a:t> </a:t>
            </a:r>
            <a:r>
              <a:rPr lang="en-US" sz="2800" b="1" dirty="0" err="1">
                <a:solidFill>
                  <a:srgbClr val="000099"/>
                </a:solidFill>
                <a:latin typeface="Times New Roman" pitchFamily="18" charset="0"/>
                <a:ea typeface="+mj-ea"/>
                <a:cs typeface="Times New Roman" pitchFamily="18" charset="0"/>
              </a:rPr>
              <a:t>của</a:t>
            </a:r>
            <a:r>
              <a:rPr lang="en-US" sz="2800" b="1" dirty="0">
                <a:solidFill>
                  <a:srgbClr val="000099"/>
                </a:solidFill>
                <a:latin typeface="Times New Roman" pitchFamily="18" charset="0"/>
                <a:ea typeface="+mj-ea"/>
                <a:cs typeface="Times New Roman" pitchFamily="18" charset="0"/>
              </a:rPr>
              <a:t> </a:t>
            </a:r>
            <a:r>
              <a:rPr lang="en-US" sz="2800" b="1" dirty="0" err="1">
                <a:solidFill>
                  <a:srgbClr val="000099"/>
                </a:solidFill>
                <a:latin typeface="Times New Roman" pitchFamily="18" charset="0"/>
                <a:ea typeface="+mj-ea"/>
                <a:cs typeface="Times New Roman" pitchFamily="18" charset="0"/>
              </a:rPr>
              <a:t>cây</a:t>
            </a:r>
            <a:r>
              <a:rPr lang="en-US" sz="2800" b="1" dirty="0">
                <a:solidFill>
                  <a:srgbClr val="000099"/>
                </a:solidFill>
                <a:latin typeface="Times New Roman" pitchFamily="18" charset="0"/>
                <a:ea typeface="+mj-ea"/>
                <a:cs typeface="Times New Roman" pitchFamily="18" charset="0"/>
              </a:rPr>
              <a:t> </a:t>
            </a:r>
            <a:r>
              <a:rPr lang="en-US" sz="2800" b="1" dirty="0" err="1">
                <a:solidFill>
                  <a:srgbClr val="000099"/>
                </a:solidFill>
                <a:latin typeface="Times New Roman" pitchFamily="18" charset="0"/>
                <a:ea typeface="+mj-ea"/>
                <a:cs typeface="Times New Roman" pitchFamily="18" charset="0"/>
              </a:rPr>
              <a:t>cầu</a:t>
            </a:r>
            <a:endParaRPr lang="en-US" sz="2800" b="1" dirty="0">
              <a:solidFill>
                <a:srgbClr val="000099"/>
              </a:solidFill>
              <a:latin typeface="Times New Roman" pitchFamily="18" charset="0"/>
              <a:ea typeface="+mj-ea"/>
              <a:cs typeface="Times New Roman" pitchFamily="18" charset="0"/>
            </a:endParaRPr>
          </a:p>
        </p:txBody>
      </p:sp>
      <p:sp>
        <p:nvSpPr>
          <p:cNvPr id="12" name="Title 1"/>
          <p:cNvSpPr txBox="1">
            <a:spLocks/>
          </p:cNvSpPr>
          <p:nvPr/>
        </p:nvSpPr>
        <p:spPr>
          <a:xfrm>
            <a:off x="76200" y="4187825"/>
            <a:ext cx="4572000" cy="688975"/>
          </a:xfrm>
          <a:prstGeom prst="rect">
            <a:avLst/>
          </a:prstGeom>
        </p:spPr>
        <p:txBody>
          <a:bodyPr anchor="ctr">
            <a:normAutofit/>
          </a:bodyPr>
          <a:lstStyle/>
          <a:p>
            <a:pPr fontAlgn="auto">
              <a:spcAft>
                <a:spcPts val="0"/>
              </a:spcAft>
              <a:defRPr/>
            </a:pPr>
            <a:r>
              <a:rPr lang="en-US" sz="2800" dirty="0">
                <a:solidFill>
                  <a:srgbClr val="0000FF"/>
                </a:solidFill>
                <a:latin typeface="Times New Roman" pitchFamily="18" charset="0"/>
                <a:ea typeface="+mj-ea"/>
                <a:cs typeface="Times New Roman" pitchFamily="18" charset="0"/>
              </a:rPr>
              <a:t>1. </a:t>
            </a:r>
            <a:r>
              <a:rPr lang="en-US" sz="2800" dirty="0" err="1">
                <a:solidFill>
                  <a:srgbClr val="0000FF"/>
                </a:solidFill>
                <a:latin typeface="Times New Roman" pitchFamily="18" charset="0"/>
                <a:ea typeface="+mj-ea"/>
                <a:cs typeface="Times New Roman" pitchFamily="18" charset="0"/>
              </a:rPr>
              <a:t>Giá</a:t>
            </a:r>
            <a:r>
              <a:rPr lang="en-US" sz="2800" dirty="0">
                <a:solidFill>
                  <a:srgbClr val="0000FF"/>
                </a:solidFill>
                <a:latin typeface="Times New Roman" pitchFamily="18" charset="0"/>
                <a:ea typeface="+mj-ea"/>
                <a:cs typeface="Times New Roman" pitchFamily="18" charset="0"/>
              </a:rPr>
              <a:t> </a:t>
            </a:r>
            <a:r>
              <a:rPr lang="en-US" sz="2800" dirty="0" err="1">
                <a:solidFill>
                  <a:srgbClr val="0000FF"/>
                </a:solidFill>
                <a:latin typeface="Times New Roman" pitchFamily="18" charset="0"/>
                <a:ea typeface="+mj-ea"/>
                <a:cs typeface="Times New Roman" pitchFamily="18" charset="0"/>
              </a:rPr>
              <a:t>trị</a:t>
            </a:r>
            <a:r>
              <a:rPr lang="en-US" sz="2800" dirty="0">
                <a:solidFill>
                  <a:srgbClr val="0000FF"/>
                </a:solidFill>
                <a:latin typeface="Times New Roman" pitchFamily="18" charset="0"/>
                <a:ea typeface="+mj-ea"/>
                <a:cs typeface="Times New Roman" pitchFamily="18" charset="0"/>
              </a:rPr>
              <a:t> </a:t>
            </a:r>
            <a:r>
              <a:rPr lang="en-US" sz="2800" dirty="0" err="1">
                <a:solidFill>
                  <a:srgbClr val="0000FF"/>
                </a:solidFill>
                <a:latin typeface="Times New Roman" pitchFamily="18" charset="0"/>
                <a:ea typeface="+mj-ea"/>
                <a:cs typeface="Times New Roman" pitchFamily="18" charset="0"/>
              </a:rPr>
              <a:t>kinh</a:t>
            </a:r>
            <a:r>
              <a:rPr lang="en-US" sz="2800" dirty="0">
                <a:solidFill>
                  <a:srgbClr val="0000FF"/>
                </a:solidFill>
                <a:latin typeface="Times New Roman" pitchFamily="18" charset="0"/>
                <a:ea typeface="+mj-ea"/>
                <a:cs typeface="Times New Roman" pitchFamily="18" charset="0"/>
              </a:rPr>
              <a:t> </a:t>
            </a:r>
            <a:r>
              <a:rPr lang="en-US" sz="2800" dirty="0" err="1">
                <a:solidFill>
                  <a:srgbClr val="0000FF"/>
                </a:solidFill>
                <a:latin typeface="Times New Roman" pitchFamily="18" charset="0"/>
                <a:ea typeface="+mj-ea"/>
                <a:cs typeface="Times New Roman" pitchFamily="18" charset="0"/>
              </a:rPr>
              <a:t>tế</a:t>
            </a:r>
            <a:endParaRPr lang="en-US" sz="2800" dirty="0">
              <a:solidFill>
                <a:srgbClr val="0000FF"/>
              </a:solidFill>
              <a:latin typeface="Times New Roman" pitchFamily="18" charset="0"/>
              <a:ea typeface="+mj-ea"/>
              <a:cs typeface="Times New Roman" pitchFamily="18" charset="0"/>
            </a:endParaRPr>
          </a:p>
        </p:txBody>
      </p:sp>
      <p:sp>
        <p:nvSpPr>
          <p:cNvPr id="13" name="Title 1"/>
          <p:cNvSpPr txBox="1">
            <a:spLocks/>
          </p:cNvSpPr>
          <p:nvPr/>
        </p:nvSpPr>
        <p:spPr>
          <a:xfrm>
            <a:off x="76200" y="4721225"/>
            <a:ext cx="4572000" cy="688975"/>
          </a:xfrm>
          <a:prstGeom prst="rect">
            <a:avLst/>
          </a:prstGeom>
        </p:spPr>
        <p:txBody>
          <a:bodyPr anchor="ctr">
            <a:normAutofit/>
          </a:bodyPr>
          <a:lstStyle/>
          <a:p>
            <a:pPr fontAlgn="auto">
              <a:spcAft>
                <a:spcPts val="0"/>
              </a:spcAft>
              <a:defRPr/>
            </a:pPr>
            <a:r>
              <a:rPr lang="en-US" sz="2800" dirty="0">
                <a:solidFill>
                  <a:srgbClr val="0000FF"/>
                </a:solidFill>
                <a:latin typeface="Times New Roman" pitchFamily="18" charset="0"/>
                <a:ea typeface="+mj-ea"/>
                <a:cs typeface="Times New Roman" pitchFamily="18" charset="0"/>
              </a:rPr>
              <a:t>2. </a:t>
            </a:r>
            <a:r>
              <a:rPr lang="en-US" sz="2800" dirty="0" err="1">
                <a:solidFill>
                  <a:srgbClr val="0000FF"/>
                </a:solidFill>
                <a:latin typeface="Times New Roman" pitchFamily="18" charset="0"/>
                <a:ea typeface="+mj-ea"/>
                <a:cs typeface="Times New Roman" pitchFamily="18" charset="0"/>
              </a:rPr>
              <a:t>Giá</a:t>
            </a:r>
            <a:r>
              <a:rPr lang="en-US" sz="2800" dirty="0">
                <a:solidFill>
                  <a:srgbClr val="0000FF"/>
                </a:solidFill>
                <a:latin typeface="Times New Roman" pitchFamily="18" charset="0"/>
                <a:ea typeface="+mj-ea"/>
                <a:cs typeface="Times New Roman" pitchFamily="18" charset="0"/>
              </a:rPr>
              <a:t> </a:t>
            </a:r>
            <a:r>
              <a:rPr lang="en-US" sz="2800" dirty="0" err="1">
                <a:solidFill>
                  <a:srgbClr val="0000FF"/>
                </a:solidFill>
                <a:latin typeface="Times New Roman" pitchFamily="18" charset="0"/>
                <a:ea typeface="+mj-ea"/>
                <a:cs typeface="Times New Roman" pitchFamily="18" charset="0"/>
              </a:rPr>
              <a:t>trị</a:t>
            </a:r>
            <a:r>
              <a:rPr lang="en-US" sz="2800" dirty="0">
                <a:solidFill>
                  <a:srgbClr val="0000FF"/>
                </a:solidFill>
                <a:latin typeface="Times New Roman" pitchFamily="18" charset="0"/>
                <a:ea typeface="+mj-ea"/>
                <a:cs typeface="Times New Roman" pitchFamily="18" charset="0"/>
              </a:rPr>
              <a:t> </a:t>
            </a:r>
            <a:r>
              <a:rPr lang="en-US" sz="2800" dirty="0" err="1">
                <a:solidFill>
                  <a:srgbClr val="0000FF"/>
                </a:solidFill>
                <a:latin typeface="Times New Roman" pitchFamily="18" charset="0"/>
                <a:ea typeface="+mj-ea"/>
                <a:cs typeface="Times New Roman" pitchFamily="18" charset="0"/>
              </a:rPr>
              <a:t>văn</a:t>
            </a:r>
            <a:r>
              <a:rPr lang="en-US" sz="2800" dirty="0">
                <a:solidFill>
                  <a:srgbClr val="0000FF"/>
                </a:solidFill>
                <a:latin typeface="Times New Roman" pitchFamily="18" charset="0"/>
                <a:ea typeface="+mj-ea"/>
                <a:cs typeface="Times New Roman" pitchFamily="18" charset="0"/>
              </a:rPr>
              <a:t> </a:t>
            </a:r>
            <a:r>
              <a:rPr lang="en-US" sz="2800" dirty="0" err="1">
                <a:solidFill>
                  <a:srgbClr val="0000FF"/>
                </a:solidFill>
                <a:latin typeface="Times New Roman" pitchFamily="18" charset="0"/>
                <a:ea typeface="+mj-ea"/>
                <a:cs typeface="Times New Roman" pitchFamily="18" charset="0"/>
              </a:rPr>
              <a:t>hóa</a:t>
            </a:r>
            <a:r>
              <a:rPr lang="en-US" sz="2800" dirty="0">
                <a:solidFill>
                  <a:srgbClr val="0000FF"/>
                </a:solidFill>
                <a:latin typeface="Times New Roman" pitchFamily="18" charset="0"/>
                <a:ea typeface="+mj-ea"/>
                <a:cs typeface="Times New Roman" pitchFamily="18" charset="0"/>
              </a:rPr>
              <a:t>- </a:t>
            </a:r>
            <a:r>
              <a:rPr lang="en-US" sz="2800" dirty="0" err="1">
                <a:solidFill>
                  <a:srgbClr val="0000FF"/>
                </a:solidFill>
                <a:latin typeface="Times New Roman" pitchFamily="18" charset="0"/>
                <a:ea typeface="+mj-ea"/>
                <a:cs typeface="Times New Roman" pitchFamily="18" charset="0"/>
              </a:rPr>
              <a:t>tinh</a:t>
            </a:r>
            <a:r>
              <a:rPr lang="en-US" sz="2800" dirty="0">
                <a:solidFill>
                  <a:srgbClr val="0000FF"/>
                </a:solidFill>
                <a:latin typeface="Times New Roman" pitchFamily="18" charset="0"/>
                <a:ea typeface="+mj-ea"/>
                <a:cs typeface="Times New Roman" pitchFamily="18" charset="0"/>
              </a:rPr>
              <a:t> </a:t>
            </a:r>
            <a:r>
              <a:rPr lang="en-US" sz="2800" dirty="0" err="1">
                <a:solidFill>
                  <a:srgbClr val="0000FF"/>
                </a:solidFill>
                <a:latin typeface="Times New Roman" pitchFamily="18" charset="0"/>
                <a:ea typeface="+mj-ea"/>
                <a:cs typeface="Times New Roman" pitchFamily="18" charset="0"/>
              </a:rPr>
              <a:t>thần</a:t>
            </a:r>
            <a:endParaRPr lang="en-US" sz="2800" dirty="0">
              <a:solidFill>
                <a:srgbClr val="0000FF"/>
              </a:solidFill>
              <a:latin typeface="Times New Roman" pitchFamily="18" charset="0"/>
              <a:ea typeface="+mj-ea"/>
              <a:cs typeface="Times New Roman" pitchFamily="18" charset="0"/>
            </a:endParaRPr>
          </a:p>
        </p:txBody>
      </p:sp>
      <p:sp>
        <p:nvSpPr>
          <p:cNvPr id="14" name="Title 1"/>
          <p:cNvSpPr txBox="1">
            <a:spLocks/>
          </p:cNvSpPr>
          <p:nvPr/>
        </p:nvSpPr>
        <p:spPr>
          <a:xfrm>
            <a:off x="152400" y="5562600"/>
            <a:ext cx="4572000" cy="688975"/>
          </a:xfrm>
          <a:prstGeom prst="rect">
            <a:avLst/>
          </a:prstGeom>
        </p:spPr>
        <p:txBody>
          <a:bodyPr anchor="ctr"/>
          <a:lstStyle/>
          <a:p>
            <a:pPr fontAlgn="auto">
              <a:spcAft>
                <a:spcPts val="0"/>
              </a:spcAft>
              <a:defRPr/>
            </a:pPr>
            <a:r>
              <a:rPr lang="en-US" sz="2800" b="1" dirty="0">
                <a:solidFill>
                  <a:srgbClr val="000099"/>
                </a:solidFill>
                <a:latin typeface="Times New Roman" pitchFamily="18" charset="0"/>
                <a:ea typeface="+mj-ea"/>
                <a:cs typeface="Times New Roman" pitchFamily="18" charset="0"/>
              </a:rPr>
              <a:t>IV. </a:t>
            </a:r>
            <a:r>
              <a:rPr lang="en-US" sz="2800" b="1" dirty="0" err="1">
                <a:solidFill>
                  <a:srgbClr val="000099"/>
                </a:solidFill>
                <a:latin typeface="Times New Roman" pitchFamily="18" charset="0"/>
                <a:ea typeface="+mj-ea"/>
                <a:cs typeface="Times New Roman" pitchFamily="18" charset="0"/>
              </a:rPr>
              <a:t>Giữ</a:t>
            </a:r>
            <a:r>
              <a:rPr lang="en-US" sz="2800" b="1" dirty="0">
                <a:solidFill>
                  <a:srgbClr val="000099"/>
                </a:solidFill>
                <a:latin typeface="Times New Roman" pitchFamily="18" charset="0"/>
                <a:ea typeface="+mj-ea"/>
                <a:cs typeface="Times New Roman" pitchFamily="18" charset="0"/>
              </a:rPr>
              <a:t> </a:t>
            </a:r>
            <a:r>
              <a:rPr lang="en-US" sz="2800" b="1" dirty="0" err="1">
                <a:solidFill>
                  <a:srgbClr val="000099"/>
                </a:solidFill>
                <a:latin typeface="Times New Roman" pitchFamily="18" charset="0"/>
                <a:ea typeface="+mj-ea"/>
                <a:cs typeface="Times New Roman" pitchFamily="18" charset="0"/>
              </a:rPr>
              <a:t>gìn</a:t>
            </a:r>
            <a:r>
              <a:rPr lang="en-US" sz="2800" b="1" dirty="0">
                <a:solidFill>
                  <a:srgbClr val="000099"/>
                </a:solidFill>
                <a:latin typeface="Times New Roman" pitchFamily="18" charset="0"/>
                <a:ea typeface="+mj-ea"/>
                <a:cs typeface="Times New Roman" pitchFamily="18" charset="0"/>
              </a:rPr>
              <a:t> </a:t>
            </a:r>
            <a:r>
              <a:rPr lang="en-US" sz="2800" b="1" dirty="0" err="1">
                <a:solidFill>
                  <a:srgbClr val="000099"/>
                </a:solidFill>
                <a:latin typeface="Times New Roman" pitchFamily="18" charset="0"/>
                <a:ea typeface="+mj-ea"/>
                <a:cs typeface="Times New Roman" pitchFamily="18" charset="0"/>
              </a:rPr>
              <a:t>và</a:t>
            </a:r>
            <a:r>
              <a:rPr lang="en-US" sz="2800" b="1" dirty="0">
                <a:solidFill>
                  <a:srgbClr val="000099"/>
                </a:solidFill>
                <a:latin typeface="Times New Roman" pitchFamily="18" charset="0"/>
                <a:ea typeface="+mj-ea"/>
                <a:cs typeface="Times New Roman" pitchFamily="18" charset="0"/>
              </a:rPr>
              <a:t> </a:t>
            </a:r>
            <a:r>
              <a:rPr lang="en-US" sz="2800" b="1" dirty="0" err="1">
                <a:solidFill>
                  <a:srgbClr val="000099"/>
                </a:solidFill>
                <a:latin typeface="Times New Roman" pitchFamily="18" charset="0"/>
                <a:ea typeface="+mj-ea"/>
                <a:cs typeface="Times New Roman" pitchFamily="18" charset="0"/>
              </a:rPr>
              <a:t>bảo</a:t>
            </a:r>
            <a:r>
              <a:rPr lang="en-US" sz="2800" b="1" dirty="0">
                <a:solidFill>
                  <a:srgbClr val="000099"/>
                </a:solidFill>
                <a:latin typeface="Times New Roman" pitchFamily="18" charset="0"/>
                <a:ea typeface="+mj-ea"/>
                <a:cs typeface="Times New Roman" pitchFamily="18" charset="0"/>
              </a:rPr>
              <a:t> </a:t>
            </a:r>
            <a:r>
              <a:rPr lang="en-US" sz="2800" b="1" dirty="0" err="1">
                <a:solidFill>
                  <a:srgbClr val="000099"/>
                </a:solidFill>
                <a:latin typeface="Times New Roman" pitchFamily="18" charset="0"/>
                <a:ea typeface="+mj-ea"/>
                <a:cs typeface="Times New Roman" pitchFamily="18" charset="0"/>
              </a:rPr>
              <a:t>tồn</a:t>
            </a:r>
            <a:r>
              <a:rPr lang="en-US" sz="2800" b="1" dirty="0">
                <a:solidFill>
                  <a:srgbClr val="000099"/>
                </a:solidFill>
                <a:latin typeface="Times New Roman" pitchFamily="18" charset="0"/>
                <a:ea typeface="+mj-ea"/>
                <a:cs typeface="Times New Roman" pitchFamily="18" charset="0"/>
              </a:rPr>
              <a:t> </a:t>
            </a:r>
            <a:r>
              <a:rPr lang="en-US" sz="2800" b="1" dirty="0" err="1">
                <a:solidFill>
                  <a:srgbClr val="000099"/>
                </a:solidFill>
                <a:latin typeface="Times New Roman" pitchFamily="18" charset="0"/>
                <a:ea typeface="+mj-ea"/>
                <a:cs typeface="Times New Roman" pitchFamily="18" charset="0"/>
              </a:rPr>
              <a:t>cầu</a:t>
            </a:r>
            <a:r>
              <a:rPr lang="en-US" sz="2800" b="1" dirty="0">
                <a:solidFill>
                  <a:srgbClr val="000099"/>
                </a:solidFill>
                <a:latin typeface="Times New Roman" pitchFamily="18" charset="0"/>
                <a:ea typeface="+mj-ea"/>
                <a:cs typeface="Times New Roman" pitchFamily="18" charset="0"/>
              </a:rPr>
              <a:t> Long </a:t>
            </a:r>
            <a:r>
              <a:rPr lang="en-US" sz="2800" b="1" dirty="0" err="1">
                <a:solidFill>
                  <a:srgbClr val="000099"/>
                </a:solidFill>
                <a:latin typeface="Times New Roman" pitchFamily="18" charset="0"/>
                <a:ea typeface="+mj-ea"/>
                <a:cs typeface="Times New Roman" pitchFamily="18" charset="0"/>
              </a:rPr>
              <a:t>Biên</a:t>
            </a:r>
            <a:endParaRPr lang="en-US" sz="2800" b="1" dirty="0">
              <a:solidFill>
                <a:srgbClr val="000099"/>
              </a:solidFill>
              <a:latin typeface="Times New Roman" pitchFamily="18" charset="0"/>
              <a:ea typeface="+mj-ea"/>
              <a:cs typeface="Times New Roman" pitchFamily="18" charset="0"/>
            </a:endParaRPr>
          </a:p>
        </p:txBody>
      </p:sp>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168275" y="1400175"/>
            <a:ext cx="3033713" cy="427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Box 4"/>
          <p:cNvSpPr txBox="1">
            <a:spLocks noChangeArrowheads="1"/>
          </p:cNvSpPr>
          <p:nvPr/>
        </p:nvSpPr>
        <p:spPr bwMode="auto">
          <a:xfrm>
            <a:off x="2362200" y="0"/>
            <a:ext cx="4343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vi-VN" sz="2000" b="1">
                <a:solidFill>
                  <a:srgbClr val="0000FF"/>
                </a:solidFill>
                <a:latin typeface="Times New Roman" panose="02020603050405020304" pitchFamily="18" charset="0"/>
                <a:cs typeface="Times New Roman" panose="02020603050405020304" pitchFamily="18" charset="0"/>
              </a:rPr>
              <a:t>I. VỊ TRÍ ĐỊA LÍ CỦA HÀ NỘI</a:t>
            </a:r>
          </a:p>
        </p:txBody>
      </p:sp>
      <p:grpSp>
        <p:nvGrpSpPr>
          <p:cNvPr id="2" name="Group 9"/>
          <p:cNvGrpSpPr>
            <a:grpSpLocks/>
          </p:cNvGrpSpPr>
          <p:nvPr>
            <p:custDataLst>
              <p:tags r:id="rId3"/>
            </p:custDataLst>
          </p:nvPr>
        </p:nvGrpSpPr>
        <p:grpSpPr bwMode="auto">
          <a:xfrm>
            <a:off x="1295400" y="630238"/>
            <a:ext cx="8077200" cy="6129337"/>
            <a:chOff x="1295400" y="630280"/>
            <a:chExt cx="8077200" cy="6129465"/>
          </a:xfrm>
        </p:grpSpPr>
        <p:grpSp>
          <p:nvGrpSpPr>
            <p:cNvPr id="8197" name="Group 7"/>
            <p:cNvGrpSpPr>
              <a:grpSpLocks/>
            </p:cNvGrpSpPr>
            <p:nvPr/>
          </p:nvGrpSpPr>
          <p:grpSpPr bwMode="auto">
            <a:xfrm>
              <a:off x="1295400" y="630280"/>
              <a:ext cx="7618855" cy="5400040"/>
              <a:chOff x="1295400" y="865414"/>
              <a:chExt cx="7618855" cy="5400040"/>
            </a:xfrm>
          </p:grpSpPr>
          <p:pic>
            <p:nvPicPr>
              <p:cNvPr id="6" name="Picture 5"/>
              <p:cNvPicPr>
                <a:picLocks noChangeAspect="1"/>
              </p:cNvPicPr>
              <p:nvPr/>
            </p:nvPicPr>
            <p:blipFill>
              <a:blip r:embed="rId7">
                <a:extLst/>
              </a:blip>
              <a:stretch>
                <a:fillRect/>
              </a:stretch>
            </p:blipFill>
            <p:spPr>
              <a:xfrm>
                <a:off x="3505200" y="865414"/>
                <a:ext cx="5409055" cy="5400040"/>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3" name="Straight Arrow Connector 2"/>
              <p:cNvCxnSpPr/>
              <p:nvPr/>
            </p:nvCxnSpPr>
            <p:spPr>
              <a:xfrm>
                <a:off x="1295400" y="2292606"/>
                <a:ext cx="2209800" cy="158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8198" name="TextBox 8"/>
            <p:cNvSpPr txBox="1">
              <a:spLocks noChangeArrowheads="1"/>
            </p:cNvSpPr>
            <p:nvPr/>
          </p:nvSpPr>
          <p:spPr bwMode="auto">
            <a:xfrm>
              <a:off x="3429000" y="6113414"/>
              <a:ext cx="5943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vi-VN" b="1">
                  <a:latin typeface="Times New Roman" panose="02020603050405020304" pitchFamily="18" charset="0"/>
                  <a:cs typeface="Times New Roman" panose="02020603050405020304" pitchFamily="18" charset="0"/>
                </a:rPr>
                <a:t>Hà Nội nằm ở đồng bằng Bắc Bộ là thủ đô của nước      Cộng Hòa Xã Hội Chủ Nghĩa Việt Nam</a:t>
              </a:r>
            </a:p>
          </p:txBody>
        </p:sp>
      </p:grpSp>
    </p:spTree>
    <p:custDataLst>
      <p:tags r:id="rId1"/>
    </p:custDataLst>
  </p:cSld>
  <p:clrMapOvr>
    <a:masterClrMapping/>
  </p:clrMapOvr>
  <p:transition spd="slow" advTm="14060">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par>
                          <p:cTn id="8" fill="hold" nodeType="afterGroup">
                            <p:stCondLst>
                              <p:cond delay="2000"/>
                            </p:stCondLst>
                            <p:childTnLst>
                              <p:par>
                                <p:cTn id="9" presetID="16" presetClass="entr" presetSubtype="2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custDataLst>
              <p:tags r:id="rId2"/>
            </p:custDataLst>
          </p:nvPr>
        </p:nvPicPr>
        <p:blipFill>
          <a:blip r:embed="rId5"/>
          <a:stretch>
            <a:fillRect/>
          </a:stretch>
        </p:blipFill>
        <p:spPr>
          <a:xfrm>
            <a:off x="152400" y="685800"/>
            <a:ext cx="8763000" cy="5943600"/>
          </a:xfrm>
          <a:prstGeom prst="rect">
            <a:avLst/>
          </a:prstGeom>
          <a:ln w="38100" cap="sq">
            <a:solidFill>
              <a:srgbClr val="FF0000"/>
            </a:solidFill>
            <a:prstDash val="solid"/>
            <a:miter lim="800000"/>
          </a:ln>
          <a:effectLst>
            <a:outerShdw blurRad="50800" dist="38100" dir="2700000" algn="tl" rotWithShape="0">
              <a:srgbClr val="000000">
                <a:alpha val="43000"/>
              </a:srgbClr>
            </a:outerShdw>
          </a:effectLst>
        </p:spPr>
      </p:pic>
      <p:sp>
        <p:nvSpPr>
          <p:cNvPr id="9219" name="TextBox 58"/>
          <p:cNvSpPr txBox="1">
            <a:spLocks noChangeArrowheads="1"/>
          </p:cNvSpPr>
          <p:nvPr/>
        </p:nvSpPr>
        <p:spPr bwMode="auto">
          <a:xfrm>
            <a:off x="-457200" y="76200"/>
            <a:ext cx="47767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vi-VN" sz="2400" b="1">
                <a:solidFill>
                  <a:srgbClr val="0000FF"/>
                </a:solidFill>
                <a:latin typeface="Times New Roman" panose="02020603050405020304" pitchFamily="18" charset="0"/>
                <a:cs typeface="Times New Roman" panose="02020603050405020304" pitchFamily="18" charset="0"/>
              </a:rPr>
              <a:t>Tiếp giáp với các tỉnh</a:t>
            </a:r>
          </a:p>
        </p:txBody>
      </p:sp>
      <p:sp>
        <p:nvSpPr>
          <p:cNvPr id="31" name="Freeform 30"/>
          <p:cNvSpPr/>
          <p:nvPr/>
        </p:nvSpPr>
        <p:spPr>
          <a:xfrm>
            <a:off x="7194550" y="688975"/>
            <a:ext cx="1752600" cy="1335088"/>
          </a:xfrm>
          <a:custGeom>
            <a:avLst/>
            <a:gdLst>
              <a:gd name="connsiteX0" fmla="*/ 675209 w 1752110"/>
              <a:gd name="connsiteY0" fmla="*/ 0 h 1334124"/>
              <a:gd name="connsiteX1" fmla="*/ 615248 w 1752110"/>
              <a:gd name="connsiteY1" fmla="*/ 89941 h 1334124"/>
              <a:gd name="connsiteX2" fmla="*/ 585268 w 1752110"/>
              <a:gd name="connsiteY2" fmla="*/ 134911 h 1334124"/>
              <a:gd name="connsiteX3" fmla="*/ 525307 w 1752110"/>
              <a:gd name="connsiteY3" fmla="*/ 149901 h 1334124"/>
              <a:gd name="connsiteX4" fmla="*/ 375406 w 1752110"/>
              <a:gd name="connsiteY4" fmla="*/ 164891 h 1334124"/>
              <a:gd name="connsiteX5" fmla="*/ 225504 w 1752110"/>
              <a:gd name="connsiteY5" fmla="*/ 164891 h 1334124"/>
              <a:gd name="connsiteX6" fmla="*/ 210514 w 1752110"/>
              <a:gd name="connsiteY6" fmla="*/ 209862 h 1334124"/>
              <a:gd name="connsiteX7" fmla="*/ 150553 w 1752110"/>
              <a:gd name="connsiteY7" fmla="*/ 284813 h 1334124"/>
              <a:gd name="connsiteX8" fmla="*/ 180534 w 1752110"/>
              <a:gd name="connsiteY8" fmla="*/ 314793 h 1334124"/>
              <a:gd name="connsiteX9" fmla="*/ 240494 w 1752110"/>
              <a:gd name="connsiteY9" fmla="*/ 329783 h 1334124"/>
              <a:gd name="connsiteX10" fmla="*/ 30632 w 1752110"/>
              <a:gd name="connsiteY10" fmla="*/ 359763 h 1334124"/>
              <a:gd name="connsiteX11" fmla="*/ 652 w 1752110"/>
              <a:gd name="connsiteY11" fmla="*/ 389744 h 1334124"/>
              <a:gd name="connsiteX12" fmla="*/ 15642 w 1752110"/>
              <a:gd name="connsiteY12" fmla="*/ 449704 h 1334124"/>
              <a:gd name="connsiteX13" fmla="*/ 105583 w 1752110"/>
              <a:gd name="connsiteY13" fmla="*/ 479685 h 1334124"/>
              <a:gd name="connsiteX14" fmla="*/ 135563 w 1752110"/>
              <a:gd name="connsiteY14" fmla="*/ 569626 h 1334124"/>
              <a:gd name="connsiteX15" fmla="*/ 225504 w 1752110"/>
              <a:gd name="connsiteY15" fmla="*/ 629586 h 1334124"/>
              <a:gd name="connsiteX16" fmla="*/ 270475 w 1752110"/>
              <a:gd name="connsiteY16" fmla="*/ 644577 h 1334124"/>
              <a:gd name="connsiteX17" fmla="*/ 315445 w 1752110"/>
              <a:gd name="connsiteY17" fmla="*/ 674557 h 1334124"/>
              <a:gd name="connsiteX18" fmla="*/ 375406 w 1752110"/>
              <a:gd name="connsiteY18" fmla="*/ 689547 h 1334124"/>
              <a:gd name="connsiteX19" fmla="*/ 465347 w 1752110"/>
              <a:gd name="connsiteY19" fmla="*/ 719527 h 1334124"/>
              <a:gd name="connsiteX20" fmla="*/ 435366 w 1752110"/>
              <a:gd name="connsiteY20" fmla="*/ 749508 h 1334124"/>
              <a:gd name="connsiteX21" fmla="*/ 435366 w 1752110"/>
              <a:gd name="connsiteY21" fmla="*/ 899409 h 1334124"/>
              <a:gd name="connsiteX22" fmla="*/ 465347 w 1752110"/>
              <a:gd name="connsiteY22" fmla="*/ 929390 h 1334124"/>
              <a:gd name="connsiteX23" fmla="*/ 480337 w 1752110"/>
              <a:gd name="connsiteY23" fmla="*/ 974360 h 1334124"/>
              <a:gd name="connsiteX24" fmla="*/ 540298 w 1752110"/>
              <a:gd name="connsiteY24" fmla="*/ 1034321 h 1334124"/>
              <a:gd name="connsiteX25" fmla="*/ 720180 w 1752110"/>
              <a:gd name="connsiteY25" fmla="*/ 1139252 h 1334124"/>
              <a:gd name="connsiteX26" fmla="*/ 795130 w 1752110"/>
              <a:gd name="connsiteY26" fmla="*/ 1169232 h 1334124"/>
              <a:gd name="connsiteX27" fmla="*/ 855091 w 1752110"/>
              <a:gd name="connsiteY27" fmla="*/ 1184222 h 1334124"/>
              <a:gd name="connsiteX28" fmla="*/ 885071 w 1752110"/>
              <a:gd name="connsiteY28" fmla="*/ 1214203 h 1334124"/>
              <a:gd name="connsiteX29" fmla="*/ 1004993 w 1752110"/>
              <a:gd name="connsiteY29" fmla="*/ 1169232 h 1334124"/>
              <a:gd name="connsiteX30" fmla="*/ 1049963 w 1752110"/>
              <a:gd name="connsiteY30" fmla="*/ 1154242 h 1334124"/>
              <a:gd name="connsiteX31" fmla="*/ 1154894 w 1752110"/>
              <a:gd name="connsiteY31" fmla="*/ 989350 h 1334124"/>
              <a:gd name="connsiteX32" fmla="*/ 1199865 w 1752110"/>
              <a:gd name="connsiteY32" fmla="*/ 974360 h 1334124"/>
              <a:gd name="connsiteX33" fmla="*/ 1499668 w 1752110"/>
              <a:gd name="connsiteY33" fmla="*/ 1019331 h 1334124"/>
              <a:gd name="connsiteX34" fmla="*/ 1544639 w 1752110"/>
              <a:gd name="connsiteY34" fmla="*/ 1064301 h 1334124"/>
              <a:gd name="connsiteX35" fmla="*/ 1574619 w 1752110"/>
              <a:gd name="connsiteY35" fmla="*/ 1154242 h 1334124"/>
              <a:gd name="connsiteX36" fmla="*/ 1604599 w 1752110"/>
              <a:gd name="connsiteY36" fmla="*/ 1214203 h 1334124"/>
              <a:gd name="connsiteX37" fmla="*/ 1664560 w 1752110"/>
              <a:gd name="connsiteY37" fmla="*/ 1289154 h 1334124"/>
              <a:gd name="connsiteX38" fmla="*/ 1694540 w 1752110"/>
              <a:gd name="connsiteY38" fmla="*/ 1334124 h 1334124"/>
              <a:gd name="connsiteX39" fmla="*/ 1724521 w 1752110"/>
              <a:gd name="connsiteY39" fmla="*/ 944380 h 1334124"/>
              <a:gd name="connsiteX40" fmla="*/ 1679550 w 1752110"/>
              <a:gd name="connsiteY40" fmla="*/ 719527 h 1334124"/>
              <a:gd name="connsiteX41" fmla="*/ 1634580 w 1752110"/>
              <a:gd name="connsiteY41" fmla="*/ 689547 h 1334124"/>
              <a:gd name="connsiteX42" fmla="*/ 1589609 w 1752110"/>
              <a:gd name="connsiteY42" fmla="*/ 599606 h 1334124"/>
              <a:gd name="connsiteX43" fmla="*/ 1574619 w 1752110"/>
              <a:gd name="connsiteY43" fmla="*/ 539645 h 1334124"/>
              <a:gd name="connsiteX44" fmla="*/ 1529648 w 1752110"/>
              <a:gd name="connsiteY44" fmla="*/ 524655 h 1334124"/>
              <a:gd name="connsiteX45" fmla="*/ 1484678 w 1752110"/>
              <a:gd name="connsiteY45" fmla="*/ 494675 h 1334124"/>
              <a:gd name="connsiteX46" fmla="*/ 1394737 w 1752110"/>
              <a:gd name="connsiteY46" fmla="*/ 464695 h 1334124"/>
              <a:gd name="connsiteX47" fmla="*/ 1319786 w 1752110"/>
              <a:gd name="connsiteY47" fmla="*/ 404734 h 1334124"/>
              <a:gd name="connsiteX48" fmla="*/ 1229845 w 1752110"/>
              <a:gd name="connsiteY48" fmla="*/ 374754 h 1334124"/>
              <a:gd name="connsiteX49" fmla="*/ 1184875 w 1752110"/>
              <a:gd name="connsiteY49" fmla="*/ 344773 h 1334124"/>
              <a:gd name="connsiteX50" fmla="*/ 1154894 w 1752110"/>
              <a:gd name="connsiteY50" fmla="*/ 314793 h 1334124"/>
              <a:gd name="connsiteX51" fmla="*/ 1094934 w 1752110"/>
              <a:gd name="connsiteY51" fmla="*/ 284813 h 1334124"/>
              <a:gd name="connsiteX52" fmla="*/ 990003 w 1752110"/>
              <a:gd name="connsiteY52" fmla="*/ 239842 h 1334124"/>
              <a:gd name="connsiteX53" fmla="*/ 900062 w 1752110"/>
              <a:gd name="connsiteY53" fmla="*/ 179882 h 1334124"/>
              <a:gd name="connsiteX54" fmla="*/ 840101 w 1752110"/>
              <a:gd name="connsiteY54" fmla="*/ 104931 h 1334124"/>
              <a:gd name="connsiteX55" fmla="*/ 765150 w 1752110"/>
              <a:gd name="connsiteY55" fmla="*/ 29980 h 1334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752110" h="1334124">
                <a:moveTo>
                  <a:pt x="675209" y="0"/>
                </a:moveTo>
                <a:lnTo>
                  <a:pt x="615248" y="89941"/>
                </a:lnTo>
                <a:cubicBezTo>
                  <a:pt x="605255" y="104931"/>
                  <a:pt x="602746" y="130542"/>
                  <a:pt x="585268" y="134911"/>
                </a:cubicBezTo>
                <a:cubicBezTo>
                  <a:pt x="565281" y="139908"/>
                  <a:pt x="545702" y="146987"/>
                  <a:pt x="525307" y="149901"/>
                </a:cubicBezTo>
                <a:cubicBezTo>
                  <a:pt x="475595" y="157003"/>
                  <a:pt x="425373" y="159894"/>
                  <a:pt x="375406" y="164891"/>
                </a:cubicBezTo>
                <a:cubicBezTo>
                  <a:pt x="320026" y="146431"/>
                  <a:pt x="294402" y="130442"/>
                  <a:pt x="225504" y="164891"/>
                </a:cubicBezTo>
                <a:cubicBezTo>
                  <a:pt x="211371" y="171958"/>
                  <a:pt x="217580" y="195729"/>
                  <a:pt x="210514" y="209862"/>
                </a:cubicBezTo>
                <a:cubicBezTo>
                  <a:pt x="191605" y="247681"/>
                  <a:pt x="178438" y="256928"/>
                  <a:pt x="150553" y="284813"/>
                </a:cubicBezTo>
                <a:cubicBezTo>
                  <a:pt x="160547" y="294806"/>
                  <a:pt x="166401" y="314793"/>
                  <a:pt x="180534" y="314793"/>
                </a:cubicBezTo>
                <a:cubicBezTo>
                  <a:pt x="251566" y="314793"/>
                  <a:pt x="208480" y="233740"/>
                  <a:pt x="240494" y="329783"/>
                </a:cubicBezTo>
                <a:cubicBezTo>
                  <a:pt x="232830" y="330635"/>
                  <a:pt x="64040" y="345445"/>
                  <a:pt x="30632" y="359763"/>
                </a:cubicBezTo>
                <a:cubicBezTo>
                  <a:pt x="17642" y="365330"/>
                  <a:pt x="10645" y="379750"/>
                  <a:pt x="652" y="389744"/>
                </a:cubicBezTo>
                <a:cubicBezTo>
                  <a:pt x="5649" y="409731"/>
                  <a:pt x="0" y="436297"/>
                  <a:pt x="15642" y="449704"/>
                </a:cubicBezTo>
                <a:cubicBezTo>
                  <a:pt x="39636" y="470270"/>
                  <a:pt x="105583" y="479685"/>
                  <a:pt x="105583" y="479685"/>
                </a:cubicBezTo>
                <a:cubicBezTo>
                  <a:pt x="115576" y="509665"/>
                  <a:pt x="109268" y="552096"/>
                  <a:pt x="135563" y="569626"/>
                </a:cubicBezTo>
                <a:cubicBezTo>
                  <a:pt x="165543" y="589613"/>
                  <a:pt x="191321" y="618191"/>
                  <a:pt x="225504" y="629586"/>
                </a:cubicBezTo>
                <a:cubicBezTo>
                  <a:pt x="240494" y="634583"/>
                  <a:pt x="256342" y="637510"/>
                  <a:pt x="270475" y="644577"/>
                </a:cubicBezTo>
                <a:cubicBezTo>
                  <a:pt x="286589" y="652634"/>
                  <a:pt x="298886" y="667460"/>
                  <a:pt x="315445" y="674557"/>
                </a:cubicBezTo>
                <a:cubicBezTo>
                  <a:pt x="334381" y="682673"/>
                  <a:pt x="355673" y="683627"/>
                  <a:pt x="375406" y="689547"/>
                </a:cubicBezTo>
                <a:cubicBezTo>
                  <a:pt x="405675" y="698628"/>
                  <a:pt x="465347" y="719527"/>
                  <a:pt x="465347" y="719527"/>
                </a:cubicBezTo>
                <a:cubicBezTo>
                  <a:pt x="455353" y="729521"/>
                  <a:pt x="441687" y="736867"/>
                  <a:pt x="435366" y="749508"/>
                </a:cubicBezTo>
                <a:cubicBezTo>
                  <a:pt x="412318" y="795603"/>
                  <a:pt x="418001" y="853103"/>
                  <a:pt x="435366" y="899409"/>
                </a:cubicBezTo>
                <a:cubicBezTo>
                  <a:pt x="440329" y="912642"/>
                  <a:pt x="455353" y="919396"/>
                  <a:pt x="465347" y="929390"/>
                </a:cubicBezTo>
                <a:cubicBezTo>
                  <a:pt x="470344" y="944380"/>
                  <a:pt x="471153" y="961502"/>
                  <a:pt x="480337" y="974360"/>
                </a:cubicBezTo>
                <a:cubicBezTo>
                  <a:pt x="496766" y="997361"/>
                  <a:pt x="540298" y="1034321"/>
                  <a:pt x="540298" y="1034321"/>
                </a:cubicBezTo>
                <a:cubicBezTo>
                  <a:pt x="586158" y="1171902"/>
                  <a:pt x="538833" y="1121118"/>
                  <a:pt x="720180" y="1139252"/>
                </a:cubicBezTo>
                <a:cubicBezTo>
                  <a:pt x="746497" y="1218203"/>
                  <a:pt x="713567" y="1169232"/>
                  <a:pt x="795130" y="1169232"/>
                </a:cubicBezTo>
                <a:cubicBezTo>
                  <a:pt x="815732" y="1169232"/>
                  <a:pt x="835104" y="1179225"/>
                  <a:pt x="855091" y="1184222"/>
                </a:cubicBezTo>
                <a:cubicBezTo>
                  <a:pt x="865084" y="1194216"/>
                  <a:pt x="871080" y="1212204"/>
                  <a:pt x="885071" y="1214203"/>
                </a:cubicBezTo>
                <a:cubicBezTo>
                  <a:pt x="952553" y="1223844"/>
                  <a:pt x="956596" y="1193431"/>
                  <a:pt x="1004993" y="1169232"/>
                </a:cubicBezTo>
                <a:cubicBezTo>
                  <a:pt x="1019126" y="1162166"/>
                  <a:pt x="1034973" y="1159239"/>
                  <a:pt x="1049963" y="1154242"/>
                </a:cubicBezTo>
                <a:cubicBezTo>
                  <a:pt x="1069360" y="1096051"/>
                  <a:pt x="1081921" y="1013674"/>
                  <a:pt x="1154894" y="989350"/>
                </a:cubicBezTo>
                <a:lnTo>
                  <a:pt x="1199865" y="974360"/>
                </a:lnTo>
                <a:cubicBezTo>
                  <a:pt x="1356339" y="1026519"/>
                  <a:pt x="1258284" y="1002089"/>
                  <a:pt x="1499668" y="1019331"/>
                </a:cubicBezTo>
                <a:cubicBezTo>
                  <a:pt x="1514658" y="1034321"/>
                  <a:pt x="1534344" y="1045770"/>
                  <a:pt x="1544639" y="1064301"/>
                </a:cubicBezTo>
                <a:cubicBezTo>
                  <a:pt x="1559986" y="1091926"/>
                  <a:pt x="1560486" y="1125976"/>
                  <a:pt x="1574619" y="1154242"/>
                </a:cubicBezTo>
                <a:cubicBezTo>
                  <a:pt x="1584612" y="1174229"/>
                  <a:pt x="1593512" y="1194801"/>
                  <a:pt x="1604599" y="1214203"/>
                </a:cubicBezTo>
                <a:cubicBezTo>
                  <a:pt x="1650733" y="1294937"/>
                  <a:pt x="1615319" y="1227602"/>
                  <a:pt x="1664560" y="1289154"/>
                </a:cubicBezTo>
                <a:cubicBezTo>
                  <a:pt x="1675814" y="1303222"/>
                  <a:pt x="1684547" y="1319134"/>
                  <a:pt x="1694540" y="1334124"/>
                </a:cubicBezTo>
                <a:cubicBezTo>
                  <a:pt x="1743753" y="1186484"/>
                  <a:pt x="1724521" y="1257908"/>
                  <a:pt x="1724521" y="944380"/>
                </a:cubicBezTo>
                <a:cubicBezTo>
                  <a:pt x="1724521" y="818395"/>
                  <a:pt x="1752110" y="777576"/>
                  <a:pt x="1679550" y="719527"/>
                </a:cubicBezTo>
                <a:cubicBezTo>
                  <a:pt x="1665482" y="708273"/>
                  <a:pt x="1649570" y="699540"/>
                  <a:pt x="1634580" y="689547"/>
                </a:cubicBezTo>
                <a:cubicBezTo>
                  <a:pt x="1601730" y="640274"/>
                  <a:pt x="1605125" y="653912"/>
                  <a:pt x="1589609" y="599606"/>
                </a:cubicBezTo>
                <a:cubicBezTo>
                  <a:pt x="1583949" y="579797"/>
                  <a:pt x="1587489" y="555733"/>
                  <a:pt x="1574619" y="539645"/>
                </a:cubicBezTo>
                <a:cubicBezTo>
                  <a:pt x="1564748" y="527306"/>
                  <a:pt x="1544638" y="529652"/>
                  <a:pt x="1529648" y="524655"/>
                </a:cubicBezTo>
                <a:cubicBezTo>
                  <a:pt x="1514658" y="514662"/>
                  <a:pt x="1501141" y="501992"/>
                  <a:pt x="1484678" y="494675"/>
                </a:cubicBezTo>
                <a:cubicBezTo>
                  <a:pt x="1455800" y="481840"/>
                  <a:pt x="1394737" y="464695"/>
                  <a:pt x="1394737" y="464695"/>
                </a:cubicBezTo>
                <a:cubicBezTo>
                  <a:pt x="1369817" y="439774"/>
                  <a:pt x="1353827" y="419863"/>
                  <a:pt x="1319786" y="404734"/>
                </a:cubicBezTo>
                <a:cubicBezTo>
                  <a:pt x="1290908" y="391899"/>
                  <a:pt x="1229845" y="374754"/>
                  <a:pt x="1229845" y="374754"/>
                </a:cubicBezTo>
                <a:cubicBezTo>
                  <a:pt x="1214855" y="364760"/>
                  <a:pt x="1198943" y="356027"/>
                  <a:pt x="1184875" y="344773"/>
                </a:cubicBezTo>
                <a:cubicBezTo>
                  <a:pt x="1173839" y="335944"/>
                  <a:pt x="1166653" y="322632"/>
                  <a:pt x="1154894" y="314793"/>
                </a:cubicBezTo>
                <a:cubicBezTo>
                  <a:pt x="1136301" y="302398"/>
                  <a:pt x="1114336" y="295900"/>
                  <a:pt x="1094934" y="284813"/>
                </a:cubicBezTo>
                <a:cubicBezTo>
                  <a:pt x="1014417" y="238803"/>
                  <a:pt x="1088487" y="264463"/>
                  <a:pt x="990003" y="239842"/>
                </a:cubicBezTo>
                <a:cubicBezTo>
                  <a:pt x="960023" y="219855"/>
                  <a:pt x="925540" y="205360"/>
                  <a:pt x="900062" y="179882"/>
                </a:cubicBezTo>
                <a:cubicBezTo>
                  <a:pt x="798003" y="77823"/>
                  <a:pt x="953561" y="237301"/>
                  <a:pt x="840101" y="104931"/>
                </a:cubicBezTo>
                <a:lnTo>
                  <a:pt x="765150" y="29980"/>
                </a:lnTo>
              </a:path>
            </a:pathLst>
          </a:custGeom>
          <a:noFill/>
          <a:ln w="28575">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37" name="Freeform 36"/>
          <p:cNvSpPr/>
          <p:nvPr/>
        </p:nvSpPr>
        <p:spPr>
          <a:xfrm>
            <a:off x="7329488" y="2963863"/>
            <a:ext cx="1574800" cy="3076575"/>
          </a:xfrm>
          <a:custGeom>
            <a:avLst/>
            <a:gdLst>
              <a:gd name="connsiteX0" fmla="*/ 1573967 w 1573967"/>
              <a:gd name="connsiteY0" fmla="*/ 33417 h 3076420"/>
              <a:gd name="connsiteX1" fmla="*/ 1304144 w 1573967"/>
              <a:gd name="connsiteY1" fmla="*/ 33417 h 3076420"/>
              <a:gd name="connsiteX2" fmla="*/ 1214203 w 1573967"/>
              <a:gd name="connsiteY2" fmla="*/ 3436 h 3076420"/>
              <a:gd name="connsiteX3" fmla="*/ 1154243 w 1573967"/>
              <a:gd name="connsiteY3" fmla="*/ 18427 h 3076420"/>
              <a:gd name="connsiteX4" fmla="*/ 1214203 w 1573967"/>
              <a:gd name="connsiteY4" fmla="*/ 108368 h 3076420"/>
              <a:gd name="connsiteX5" fmla="*/ 1259174 w 1573967"/>
              <a:gd name="connsiteY5" fmla="*/ 138348 h 3076420"/>
              <a:gd name="connsiteX6" fmla="*/ 1274164 w 1573967"/>
              <a:gd name="connsiteY6" fmla="*/ 243279 h 3076420"/>
              <a:gd name="connsiteX7" fmla="*/ 1184223 w 1573967"/>
              <a:gd name="connsiteY7" fmla="*/ 303240 h 3076420"/>
              <a:gd name="connsiteX8" fmla="*/ 1199213 w 1573967"/>
              <a:gd name="connsiteY8" fmla="*/ 393181 h 3076420"/>
              <a:gd name="connsiteX9" fmla="*/ 1169233 w 1573967"/>
              <a:gd name="connsiteY9" fmla="*/ 438151 h 3076420"/>
              <a:gd name="connsiteX10" fmla="*/ 1124262 w 1573967"/>
              <a:gd name="connsiteY10" fmla="*/ 453141 h 3076420"/>
              <a:gd name="connsiteX11" fmla="*/ 989351 w 1573967"/>
              <a:gd name="connsiteY11" fmla="*/ 468132 h 3076420"/>
              <a:gd name="connsiteX12" fmla="*/ 899410 w 1573967"/>
              <a:gd name="connsiteY12" fmla="*/ 498112 h 3076420"/>
              <a:gd name="connsiteX13" fmla="*/ 854440 w 1573967"/>
              <a:gd name="connsiteY13" fmla="*/ 513102 h 3076420"/>
              <a:gd name="connsiteX14" fmla="*/ 824459 w 1573967"/>
              <a:gd name="connsiteY14" fmla="*/ 558073 h 3076420"/>
              <a:gd name="connsiteX15" fmla="*/ 734518 w 1573967"/>
              <a:gd name="connsiteY15" fmla="*/ 588053 h 3076420"/>
              <a:gd name="connsiteX16" fmla="*/ 749508 w 1573967"/>
              <a:gd name="connsiteY16" fmla="*/ 692984 h 3076420"/>
              <a:gd name="connsiteX17" fmla="*/ 704538 w 1573967"/>
              <a:gd name="connsiteY17" fmla="*/ 707974 h 3076420"/>
              <a:gd name="connsiteX18" fmla="*/ 569626 w 1573967"/>
              <a:gd name="connsiteY18" fmla="*/ 677994 h 3076420"/>
              <a:gd name="connsiteX19" fmla="*/ 299803 w 1573967"/>
              <a:gd name="connsiteY19" fmla="*/ 692984 h 3076420"/>
              <a:gd name="connsiteX20" fmla="*/ 254833 w 1573967"/>
              <a:gd name="connsiteY20" fmla="*/ 707974 h 3076420"/>
              <a:gd name="connsiteX21" fmla="*/ 89941 w 1573967"/>
              <a:gd name="connsiteY21" fmla="*/ 737954 h 3076420"/>
              <a:gd name="connsiteX22" fmla="*/ 119921 w 1573967"/>
              <a:gd name="connsiteY22" fmla="*/ 857876 h 3076420"/>
              <a:gd name="connsiteX23" fmla="*/ 149902 w 1573967"/>
              <a:gd name="connsiteY23" fmla="*/ 887856 h 3076420"/>
              <a:gd name="connsiteX24" fmla="*/ 164892 w 1573967"/>
              <a:gd name="connsiteY24" fmla="*/ 932827 h 3076420"/>
              <a:gd name="connsiteX25" fmla="*/ 179882 w 1573967"/>
              <a:gd name="connsiteY25" fmla="*/ 1007777 h 3076420"/>
              <a:gd name="connsiteX26" fmla="*/ 119921 w 1573967"/>
              <a:gd name="connsiteY26" fmla="*/ 1097718 h 3076420"/>
              <a:gd name="connsiteX27" fmla="*/ 89941 w 1573967"/>
              <a:gd name="connsiteY27" fmla="*/ 1142689 h 3076420"/>
              <a:gd name="connsiteX28" fmla="*/ 0 w 1573967"/>
              <a:gd name="connsiteY28" fmla="*/ 1217640 h 3076420"/>
              <a:gd name="connsiteX29" fmla="*/ 89941 w 1573967"/>
              <a:gd name="connsiteY29" fmla="*/ 1247620 h 3076420"/>
              <a:gd name="connsiteX30" fmla="*/ 134912 w 1573967"/>
              <a:gd name="connsiteY30" fmla="*/ 1277600 h 3076420"/>
              <a:gd name="connsiteX31" fmla="*/ 164892 w 1573967"/>
              <a:gd name="connsiteY31" fmla="*/ 1307581 h 3076420"/>
              <a:gd name="connsiteX32" fmla="*/ 254833 w 1573967"/>
              <a:gd name="connsiteY32" fmla="*/ 1337561 h 3076420"/>
              <a:gd name="connsiteX33" fmla="*/ 299803 w 1573967"/>
              <a:gd name="connsiteY33" fmla="*/ 1367541 h 3076420"/>
              <a:gd name="connsiteX34" fmla="*/ 329784 w 1573967"/>
              <a:gd name="connsiteY34" fmla="*/ 1397522 h 3076420"/>
              <a:gd name="connsiteX35" fmla="*/ 374754 w 1573967"/>
              <a:gd name="connsiteY35" fmla="*/ 1412512 h 3076420"/>
              <a:gd name="connsiteX36" fmla="*/ 404735 w 1573967"/>
              <a:gd name="connsiteY36" fmla="*/ 1442492 h 3076420"/>
              <a:gd name="connsiteX37" fmla="*/ 374754 w 1573967"/>
              <a:gd name="connsiteY37" fmla="*/ 1472473 h 3076420"/>
              <a:gd name="connsiteX38" fmla="*/ 314794 w 1573967"/>
              <a:gd name="connsiteY38" fmla="*/ 1562414 h 3076420"/>
              <a:gd name="connsiteX39" fmla="*/ 299803 w 1573967"/>
              <a:gd name="connsiteY39" fmla="*/ 1607384 h 3076420"/>
              <a:gd name="connsiteX40" fmla="*/ 254833 w 1573967"/>
              <a:gd name="connsiteY40" fmla="*/ 1637364 h 3076420"/>
              <a:gd name="connsiteX41" fmla="*/ 194872 w 1573967"/>
              <a:gd name="connsiteY41" fmla="*/ 1697325 h 3076420"/>
              <a:gd name="connsiteX42" fmla="*/ 179882 w 1573967"/>
              <a:gd name="connsiteY42" fmla="*/ 1742295 h 3076420"/>
              <a:gd name="connsiteX43" fmla="*/ 194872 w 1573967"/>
              <a:gd name="connsiteY43" fmla="*/ 1817246 h 3076420"/>
              <a:gd name="connsiteX44" fmla="*/ 389744 w 1573967"/>
              <a:gd name="connsiteY44" fmla="*/ 1907187 h 3076420"/>
              <a:gd name="connsiteX45" fmla="*/ 434715 w 1573967"/>
              <a:gd name="connsiteY45" fmla="*/ 1997128 h 3076420"/>
              <a:gd name="connsiteX46" fmla="*/ 479685 w 1573967"/>
              <a:gd name="connsiteY46" fmla="*/ 2012118 h 3076420"/>
              <a:gd name="connsiteX47" fmla="*/ 509666 w 1573967"/>
              <a:gd name="connsiteY47" fmla="*/ 2042099 h 3076420"/>
              <a:gd name="connsiteX48" fmla="*/ 659567 w 1573967"/>
              <a:gd name="connsiteY48" fmla="*/ 2057089 h 3076420"/>
              <a:gd name="connsiteX49" fmla="*/ 704538 w 1573967"/>
              <a:gd name="connsiteY49" fmla="*/ 2072079 h 3076420"/>
              <a:gd name="connsiteX50" fmla="*/ 734518 w 1573967"/>
              <a:gd name="connsiteY50" fmla="*/ 2117050 h 3076420"/>
              <a:gd name="connsiteX51" fmla="*/ 764499 w 1573967"/>
              <a:gd name="connsiteY51" fmla="*/ 2147030 h 3076420"/>
              <a:gd name="connsiteX52" fmla="*/ 734518 w 1573967"/>
              <a:gd name="connsiteY52" fmla="*/ 2311922 h 3076420"/>
              <a:gd name="connsiteX53" fmla="*/ 779489 w 1573967"/>
              <a:gd name="connsiteY53" fmla="*/ 2506794 h 3076420"/>
              <a:gd name="connsiteX54" fmla="*/ 854440 w 1573967"/>
              <a:gd name="connsiteY54" fmla="*/ 2581745 h 3076420"/>
              <a:gd name="connsiteX55" fmla="*/ 974361 w 1573967"/>
              <a:gd name="connsiteY55" fmla="*/ 2566754 h 3076420"/>
              <a:gd name="connsiteX56" fmla="*/ 1034321 w 1573967"/>
              <a:gd name="connsiteY56" fmla="*/ 2551764 h 3076420"/>
              <a:gd name="connsiteX57" fmla="*/ 1079292 w 1573967"/>
              <a:gd name="connsiteY57" fmla="*/ 2566754 h 3076420"/>
              <a:gd name="connsiteX58" fmla="*/ 1154243 w 1573967"/>
              <a:gd name="connsiteY58" fmla="*/ 2581745 h 3076420"/>
              <a:gd name="connsiteX59" fmla="*/ 1199213 w 1573967"/>
              <a:gd name="connsiteY59" fmla="*/ 2611725 h 3076420"/>
              <a:gd name="connsiteX60" fmla="*/ 1289154 w 1573967"/>
              <a:gd name="connsiteY60" fmla="*/ 2641705 h 3076420"/>
              <a:gd name="connsiteX61" fmla="*/ 1334125 w 1573967"/>
              <a:gd name="connsiteY61" fmla="*/ 2671686 h 3076420"/>
              <a:gd name="connsiteX62" fmla="*/ 1409076 w 1573967"/>
              <a:gd name="connsiteY62" fmla="*/ 2806597 h 3076420"/>
              <a:gd name="connsiteX63" fmla="*/ 1439056 w 1573967"/>
              <a:gd name="connsiteY63" fmla="*/ 2851568 h 3076420"/>
              <a:gd name="connsiteX64" fmla="*/ 1469036 w 1573967"/>
              <a:gd name="connsiteY64" fmla="*/ 2941509 h 3076420"/>
              <a:gd name="connsiteX65" fmla="*/ 1484026 w 1573967"/>
              <a:gd name="connsiteY65" fmla="*/ 2986479 h 3076420"/>
              <a:gd name="connsiteX66" fmla="*/ 1573967 w 1573967"/>
              <a:gd name="connsiteY66" fmla="*/ 3076420 h 3076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573967" h="3076420">
                <a:moveTo>
                  <a:pt x="1573967" y="33417"/>
                </a:moveTo>
                <a:cubicBezTo>
                  <a:pt x="1465833" y="69462"/>
                  <a:pt x="1506263" y="62291"/>
                  <a:pt x="1304144" y="33417"/>
                </a:cubicBezTo>
                <a:cubicBezTo>
                  <a:pt x="1272860" y="28948"/>
                  <a:pt x="1214203" y="3436"/>
                  <a:pt x="1214203" y="3436"/>
                </a:cubicBezTo>
                <a:cubicBezTo>
                  <a:pt x="1194216" y="8433"/>
                  <a:pt x="1163456" y="0"/>
                  <a:pt x="1154243" y="18427"/>
                </a:cubicBezTo>
                <a:cubicBezTo>
                  <a:pt x="1114252" y="98410"/>
                  <a:pt x="1181082" y="91807"/>
                  <a:pt x="1214203" y="108368"/>
                </a:cubicBezTo>
                <a:cubicBezTo>
                  <a:pt x="1230317" y="116425"/>
                  <a:pt x="1244184" y="128355"/>
                  <a:pt x="1259174" y="138348"/>
                </a:cubicBezTo>
                <a:cubicBezTo>
                  <a:pt x="1275425" y="170851"/>
                  <a:pt x="1310925" y="206518"/>
                  <a:pt x="1274164" y="243279"/>
                </a:cubicBezTo>
                <a:cubicBezTo>
                  <a:pt x="1248686" y="268757"/>
                  <a:pt x="1184223" y="303240"/>
                  <a:pt x="1184223" y="303240"/>
                </a:cubicBezTo>
                <a:cubicBezTo>
                  <a:pt x="1189220" y="333220"/>
                  <a:pt x="1202569" y="362973"/>
                  <a:pt x="1199213" y="393181"/>
                </a:cubicBezTo>
                <a:cubicBezTo>
                  <a:pt x="1197224" y="411087"/>
                  <a:pt x="1183301" y="426897"/>
                  <a:pt x="1169233" y="438151"/>
                </a:cubicBezTo>
                <a:cubicBezTo>
                  <a:pt x="1156894" y="448022"/>
                  <a:pt x="1139848" y="450543"/>
                  <a:pt x="1124262" y="453141"/>
                </a:cubicBezTo>
                <a:cubicBezTo>
                  <a:pt x="1079631" y="460580"/>
                  <a:pt x="1034321" y="463135"/>
                  <a:pt x="989351" y="468132"/>
                </a:cubicBezTo>
                <a:lnTo>
                  <a:pt x="899410" y="498112"/>
                </a:lnTo>
                <a:lnTo>
                  <a:pt x="854440" y="513102"/>
                </a:lnTo>
                <a:cubicBezTo>
                  <a:pt x="844446" y="528092"/>
                  <a:pt x="839737" y="548524"/>
                  <a:pt x="824459" y="558073"/>
                </a:cubicBezTo>
                <a:cubicBezTo>
                  <a:pt x="797661" y="574822"/>
                  <a:pt x="734518" y="588053"/>
                  <a:pt x="734518" y="588053"/>
                </a:cubicBezTo>
                <a:cubicBezTo>
                  <a:pt x="739515" y="623030"/>
                  <a:pt x="758077" y="658707"/>
                  <a:pt x="749508" y="692984"/>
                </a:cubicBezTo>
                <a:cubicBezTo>
                  <a:pt x="745676" y="708313"/>
                  <a:pt x="720339" y="707974"/>
                  <a:pt x="704538" y="707974"/>
                </a:cubicBezTo>
                <a:cubicBezTo>
                  <a:pt x="651775" y="707974"/>
                  <a:pt x="616000" y="693452"/>
                  <a:pt x="569626" y="677994"/>
                </a:cubicBezTo>
                <a:cubicBezTo>
                  <a:pt x="479685" y="682991"/>
                  <a:pt x="389477" y="684444"/>
                  <a:pt x="299803" y="692984"/>
                </a:cubicBezTo>
                <a:cubicBezTo>
                  <a:pt x="284073" y="694482"/>
                  <a:pt x="270162" y="704142"/>
                  <a:pt x="254833" y="707974"/>
                </a:cubicBezTo>
                <a:cubicBezTo>
                  <a:pt x="212932" y="718449"/>
                  <a:pt x="130034" y="731272"/>
                  <a:pt x="89941" y="737954"/>
                </a:cubicBezTo>
                <a:cubicBezTo>
                  <a:pt x="93165" y="754072"/>
                  <a:pt x="106093" y="834830"/>
                  <a:pt x="119921" y="857876"/>
                </a:cubicBezTo>
                <a:cubicBezTo>
                  <a:pt x="127192" y="869995"/>
                  <a:pt x="139908" y="877863"/>
                  <a:pt x="149902" y="887856"/>
                </a:cubicBezTo>
                <a:cubicBezTo>
                  <a:pt x="154899" y="902846"/>
                  <a:pt x="167490" y="917241"/>
                  <a:pt x="164892" y="932827"/>
                </a:cubicBezTo>
                <a:cubicBezTo>
                  <a:pt x="151901" y="1010775"/>
                  <a:pt x="92940" y="949816"/>
                  <a:pt x="179882" y="1007777"/>
                </a:cubicBezTo>
                <a:cubicBezTo>
                  <a:pt x="153538" y="1086810"/>
                  <a:pt x="182304" y="1022859"/>
                  <a:pt x="119921" y="1097718"/>
                </a:cubicBezTo>
                <a:cubicBezTo>
                  <a:pt x="108387" y="1111558"/>
                  <a:pt x="101474" y="1128849"/>
                  <a:pt x="89941" y="1142689"/>
                </a:cubicBezTo>
                <a:cubicBezTo>
                  <a:pt x="53874" y="1185970"/>
                  <a:pt x="44217" y="1188162"/>
                  <a:pt x="0" y="1217640"/>
                </a:cubicBezTo>
                <a:cubicBezTo>
                  <a:pt x="29980" y="1227633"/>
                  <a:pt x="63646" y="1230091"/>
                  <a:pt x="89941" y="1247620"/>
                </a:cubicBezTo>
                <a:cubicBezTo>
                  <a:pt x="104931" y="1257613"/>
                  <a:pt x="120844" y="1266345"/>
                  <a:pt x="134912" y="1277600"/>
                </a:cubicBezTo>
                <a:cubicBezTo>
                  <a:pt x="145948" y="1286429"/>
                  <a:pt x="152251" y="1301261"/>
                  <a:pt x="164892" y="1307581"/>
                </a:cubicBezTo>
                <a:cubicBezTo>
                  <a:pt x="193158" y="1321714"/>
                  <a:pt x="254833" y="1337561"/>
                  <a:pt x="254833" y="1337561"/>
                </a:cubicBezTo>
                <a:cubicBezTo>
                  <a:pt x="269823" y="1347554"/>
                  <a:pt x="285735" y="1356287"/>
                  <a:pt x="299803" y="1367541"/>
                </a:cubicBezTo>
                <a:cubicBezTo>
                  <a:pt x="310839" y="1376370"/>
                  <a:pt x="317665" y="1390250"/>
                  <a:pt x="329784" y="1397522"/>
                </a:cubicBezTo>
                <a:cubicBezTo>
                  <a:pt x="343333" y="1405652"/>
                  <a:pt x="359764" y="1407515"/>
                  <a:pt x="374754" y="1412512"/>
                </a:cubicBezTo>
                <a:cubicBezTo>
                  <a:pt x="384748" y="1422505"/>
                  <a:pt x="404735" y="1428359"/>
                  <a:pt x="404735" y="1442492"/>
                </a:cubicBezTo>
                <a:cubicBezTo>
                  <a:pt x="404735" y="1456625"/>
                  <a:pt x="383234" y="1461166"/>
                  <a:pt x="374754" y="1472473"/>
                </a:cubicBezTo>
                <a:cubicBezTo>
                  <a:pt x="353135" y="1501298"/>
                  <a:pt x="326189" y="1528232"/>
                  <a:pt x="314794" y="1562414"/>
                </a:cubicBezTo>
                <a:cubicBezTo>
                  <a:pt x="309797" y="1577404"/>
                  <a:pt x="309674" y="1595046"/>
                  <a:pt x="299803" y="1607384"/>
                </a:cubicBezTo>
                <a:cubicBezTo>
                  <a:pt x="288549" y="1621452"/>
                  <a:pt x="268512" y="1625640"/>
                  <a:pt x="254833" y="1637364"/>
                </a:cubicBezTo>
                <a:cubicBezTo>
                  <a:pt x="233372" y="1655759"/>
                  <a:pt x="194872" y="1697325"/>
                  <a:pt x="194872" y="1697325"/>
                </a:cubicBezTo>
                <a:cubicBezTo>
                  <a:pt x="189875" y="1712315"/>
                  <a:pt x="179882" y="1726494"/>
                  <a:pt x="179882" y="1742295"/>
                </a:cubicBezTo>
                <a:cubicBezTo>
                  <a:pt x="179882" y="1767773"/>
                  <a:pt x="181763" y="1795398"/>
                  <a:pt x="194872" y="1817246"/>
                </a:cubicBezTo>
                <a:cubicBezTo>
                  <a:pt x="253579" y="1915091"/>
                  <a:pt x="285763" y="1894189"/>
                  <a:pt x="389744" y="1907187"/>
                </a:cubicBezTo>
                <a:cubicBezTo>
                  <a:pt x="399619" y="1936811"/>
                  <a:pt x="408299" y="1975995"/>
                  <a:pt x="434715" y="1997128"/>
                </a:cubicBezTo>
                <a:cubicBezTo>
                  <a:pt x="447053" y="2006999"/>
                  <a:pt x="464695" y="2007121"/>
                  <a:pt x="479685" y="2012118"/>
                </a:cubicBezTo>
                <a:cubicBezTo>
                  <a:pt x="489679" y="2022112"/>
                  <a:pt x="495955" y="2038671"/>
                  <a:pt x="509666" y="2042099"/>
                </a:cubicBezTo>
                <a:cubicBezTo>
                  <a:pt x="558383" y="2054278"/>
                  <a:pt x="609935" y="2049453"/>
                  <a:pt x="659567" y="2057089"/>
                </a:cubicBezTo>
                <a:cubicBezTo>
                  <a:pt x="675184" y="2059492"/>
                  <a:pt x="689548" y="2067082"/>
                  <a:pt x="704538" y="2072079"/>
                </a:cubicBezTo>
                <a:cubicBezTo>
                  <a:pt x="714531" y="2087069"/>
                  <a:pt x="723263" y="2102982"/>
                  <a:pt x="734518" y="2117050"/>
                </a:cubicBezTo>
                <a:cubicBezTo>
                  <a:pt x="743347" y="2128086"/>
                  <a:pt x="763093" y="2132967"/>
                  <a:pt x="764499" y="2147030"/>
                </a:cubicBezTo>
                <a:cubicBezTo>
                  <a:pt x="771018" y="2212219"/>
                  <a:pt x="753041" y="2256351"/>
                  <a:pt x="734518" y="2311922"/>
                </a:cubicBezTo>
                <a:cubicBezTo>
                  <a:pt x="744801" y="2414750"/>
                  <a:pt x="723985" y="2443361"/>
                  <a:pt x="779489" y="2506794"/>
                </a:cubicBezTo>
                <a:cubicBezTo>
                  <a:pt x="802755" y="2533384"/>
                  <a:pt x="854440" y="2581745"/>
                  <a:pt x="854440" y="2581745"/>
                </a:cubicBezTo>
                <a:cubicBezTo>
                  <a:pt x="894414" y="2576748"/>
                  <a:pt x="934624" y="2573377"/>
                  <a:pt x="974361" y="2566754"/>
                </a:cubicBezTo>
                <a:cubicBezTo>
                  <a:pt x="994682" y="2563367"/>
                  <a:pt x="1013719" y="2551764"/>
                  <a:pt x="1034321" y="2551764"/>
                </a:cubicBezTo>
                <a:cubicBezTo>
                  <a:pt x="1050122" y="2551764"/>
                  <a:pt x="1063963" y="2562922"/>
                  <a:pt x="1079292" y="2566754"/>
                </a:cubicBezTo>
                <a:cubicBezTo>
                  <a:pt x="1104010" y="2572934"/>
                  <a:pt x="1129259" y="2576748"/>
                  <a:pt x="1154243" y="2581745"/>
                </a:cubicBezTo>
                <a:cubicBezTo>
                  <a:pt x="1169233" y="2591738"/>
                  <a:pt x="1182750" y="2604408"/>
                  <a:pt x="1199213" y="2611725"/>
                </a:cubicBezTo>
                <a:cubicBezTo>
                  <a:pt x="1228091" y="2624560"/>
                  <a:pt x="1289154" y="2641705"/>
                  <a:pt x="1289154" y="2641705"/>
                </a:cubicBezTo>
                <a:cubicBezTo>
                  <a:pt x="1304144" y="2651699"/>
                  <a:pt x="1322261" y="2658127"/>
                  <a:pt x="1334125" y="2671686"/>
                </a:cubicBezTo>
                <a:cubicBezTo>
                  <a:pt x="1444400" y="2797716"/>
                  <a:pt x="1364469" y="2717384"/>
                  <a:pt x="1409076" y="2806597"/>
                </a:cubicBezTo>
                <a:cubicBezTo>
                  <a:pt x="1417133" y="2822711"/>
                  <a:pt x="1431739" y="2835105"/>
                  <a:pt x="1439056" y="2851568"/>
                </a:cubicBezTo>
                <a:cubicBezTo>
                  <a:pt x="1451891" y="2880446"/>
                  <a:pt x="1459043" y="2911529"/>
                  <a:pt x="1469036" y="2941509"/>
                </a:cubicBezTo>
                <a:cubicBezTo>
                  <a:pt x="1474033" y="2956499"/>
                  <a:pt x="1472853" y="2975306"/>
                  <a:pt x="1484026" y="2986479"/>
                </a:cubicBezTo>
                <a:lnTo>
                  <a:pt x="1573967" y="3076420"/>
                </a:lnTo>
              </a:path>
            </a:pathLst>
          </a:custGeom>
          <a:ln w="5715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38" name="Freeform 37"/>
          <p:cNvSpPr/>
          <p:nvPr/>
        </p:nvSpPr>
        <p:spPr>
          <a:xfrm>
            <a:off x="8874125" y="2932113"/>
            <a:ext cx="111125" cy="3154362"/>
          </a:xfrm>
          <a:custGeom>
            <a:avLst/>
            <a:gdLst>
              <a:gd name="connsiteX0" fmla="*/ 44971 w 110579"/>
              <a:gd name="connsiteY0" fmla="*/ 3153240 h 3153240"/>
              <a:gd name="connsiteX1" fmla="*/ 59961 w 110579"/>
              <a:gd name="connsiteY1" fmla="*/ 2928387 h 3153240"/>
              <a:gd name="connsiteX2" fmla="*/ 29980 w 110579"/>
              <a:gd name="connsiteY2" fmla="*/ 2058958 h 3153240"/>
              <a:gd name="connsiteX3" fmla="*/ 0 w 110579"/>
              <a:gd name="connsiteY3" fmla="*/ 1159548 h 3153240"/>
              <a:gd name="connsiteX4" fmla="*/ 14990 w 110579"/>
              <a:gd name="connsiteY4" fmla="*/ 829764 h 3153240"/>
              <a:gd name="connsiteX5" fmla="*/ 29980 w 110579"/>
              <a:gd name="connsiteY5" fmla="*/ 425030 h 3153240"/>
              <a:gd name="connsiteX6" fmla="*/ 44971 w 110579"/>
              <a:gd name="connsiteY6" fmla="*/ 80256 h 3153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579" h="3153240">
                <a:moveTo>
                  <a:pt x="44971" y="3153240"/>
                </a:moveTo>
                <a:cubicBezTo>
                  <a:pt x="110579" y="3054826"/>
                  <a:pt x="68923" y="3137509"/>
                  <a:pt x="59961" y="2928387"/>
                </a:cubicBezTo>
                <a:cubicBezTo>
                  <a:pt x="47544" y="2638671"/>
                  <a:pt x="35349" y="2348890"/>
                  <a:pt x="29980" y="2058958"/>
                </a:cubicBezTo>
                <a:cubicBezTo>
                  <a:pt x="14427" y="1219100"/>
                  <a:pt x="59356" y="1515686"/>
                  <a:pt x="0" y="1159548"/>
                </a:cubicBezTo>
                <a:cubicBezTo>
                  <a:pt x="4997" y="1049620"/>
                  <a:pt x="10502" y="939714"/>
                  <a:pt x="14990" y="829764"/>
                </a:cubicBezTo>
                <a:cubicBezTo>
                  <a:pt x="20496" y="694872"/>
                  <a:pt x="22278" y="559814"/>
                  <a:pt x="29980" y="425030"/>
                </a:cubicBezTo>
                <a:cubicBezTo>
                  <a:pt x="54268" y="0"/>
                  <a:pt x="44971" y="774678"/>
                  <a:pt x="44971" y="80256"/>
                </a:cubicBez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39" name="Freeform 38"/>
          <p:cNvSpPr/>
          <p:nvPr/>
        </p:nvSpPr>
        <p:spPr>
          <a:xfrm>
            <a:off x="7564438" y="5549900"/>
            <a:ext cx="1370012" cy="1109663"/>
          </a:xfrm>
          <a:custGeom>
            <a:avLst/>
            <a:gdLst>
              <a:gd name="connsiteX0" fmla="*/ 1309838 w 1370435"/>
              <a:gd name="connsiteY0" fmla="*/ 521509 h 1109994"/>
              <a:gd name="connsiteX1" fmla="*/ 1279858 w 1370435"/>
              <a:gd name="connsiteY1" fmla="*/ 401588 h 1109994"/>
              <a:gd name="connsiteX2" fmla="*/ 1249877 w 1370435"/>
              <a:gd name="connsiteY2" fmla="*/ 356618 h 1109994"/>
              <a:gd name="connsiteX3" fmla="*/ 1219897 w 1370435"/>
              <a:gd name="connsiteY3" fmla="*/ 296657 h 1109994"/>
              <a:gd name="connsiteX4" fmla="*/ 1189917 w 1370435"/>
              <a:gd name="connsiteY4" fmla="*/ 251686 h 1109994"/>
              <a:gd name="connsiteX5" fmla="*/ 1159936 w 1370435"/>
              <a:gd name="connsiteY5" fmla="*/ 161745 h 1109994"/>
              <a:gd name="connsiteX6" fmla="*/ 1114966 w 1370435"/>
              <a:gd name="connsiteY6" fmla="*/ 71804 h 1109994"/>
              <a:gd name="connsiteX7" fmla="*/ 1069995 w 1370435"/>
              <a:gd name="connsiteY7" fmla="*/ 56814 h 1109994"/>
              <a:gd name="connsiteX8" fmla="*/ 1025025 w 1370435"/>
              <a:gd name="connsiteY8" fmla="*/ 26834 h 1109994"/>
              <a:gd name="connsiteX9" fmla="*/ 875123 w 1370435"/>
              <a:gd name="connsiteY9" fmla="*/ 26834 h 1109994"/>
              <a:gd name="connsiteX10" fmla="*/ 845143 w 1370435"/>
              <a:gd name="connsiteY10" fmla="*/ 71804 h 1109994"/>
              <a:gd name="connsiteX11" fmla="*/ 815163 w 1370435"/>
              <a:gd name="connsiteY11" fmla="*/ 101785 h 1109994"/>
              <a:gd name="connsiteX12" fmla="*/ 800172 w 1370435"/>
              <a:gd name="connsiteY12" fmla="*/ 191726 h 1109994"/>
              <a:gd name="connsiteX13" fmla="*/ 665261 w 1370435"/>
              <a:gd name="connsiteY13" fmla="*/ 176736 h 1109994"/>
              <a:gd name="connsiteX14" fmla="*/ 650271 w 1370435"/>
              <a:gd name="connsiteY14" fmla="*/ 221706 h 1109994"/>
              <a:gd name="connsiteX15" fmla="*/ 455399 w 1370435"/>
              <a:gd name="connsiteY15" fmla="*/ 281667 h 1109994"/>
              <a:gd name="connsiteX16" fmla="*/ 410428 w 1370435"/>
              <a:gd name="connsiteY16" fmla="*/ 371608 h 1109994"/>
              <a:gd name="connsiteX17" fmla="*/ 365458 w 1370435"/>
              <a:gd name="connsiteY17" fmla="*/ 356618 h 1109994"/>
              <a:gd name="connsiteX18" fmla="*/ 305497 w 1370435"/>
              <a:gd name="connsiteY18" fmla="*/ 281667 h 1109994"/>
              <a:gd name="connsiteX19" fmla="*/ 230546 w 1370435"/>
              <a:gd name="connsiteY19" fmla="*/ 161745 h 1109994"/>
              <a:gd name="connsiteX20" fmla="*/ 95635 w 1370435"/>
              <a:gd name="connsiteY20" fmla="*/ 176736 h 1109994"/>
              <a:gd name="connsiteX21" fmla="*/ 65654 w 1370435"/>
              <a:gd name="connsiteY21" fmla="*/ 206716 h 1109994"/>
              <a:gd name="connsiteX22" fmla="*/ 20684 w 1370435"/>
              <a:gd name="connsiteY22" fmla="*/ 221706 h 1109994"/>
              <a:gd name="connsiteX23" fmla="*/ 5694 w 1370435"/>
              <a:gd name="connsiteY23" fmla="*/ 266677 h 1109994"/>
              <a:gd name="connsiteX24" fmla="*/ 50664 w 1370435"/>
              <a:gd name="connsiteY24" fmla="*/ 371608 h 1109994"/>
              <a:gd name="connsiteX25" fmla="*/ 110625 w 1370435"/>
              <a:gd name="connsiteY25" fmla="*/ 506519 h 1109994"/>
              <a:gd name="connsiteX26" fmla="*/ 110625 w 1370435"/>
              <a:gd name="connsiteY26" fmla="*/ 761352 h 1109994"/>
              <a:gd name="connsiteX27" fmla="*/ 50664 w 1370435"/>
              <a:gd name="connsiteY27" fmla="*/ 881273 h 1109994"/>
              <a:gd name="connsiteX28" fmla="*/ 35674 w 1370435"/>
              <a:gd name="connsiteY28" fmla="*/ 926244 h 1109994"/>
              <a:gd name="connsiteX29" fmla="*/ 5694 w 1370435"/>
              <a:gd name="connsiteY29" fmla="*/ 971214 h 1109994"/>
              <a:gd name="connsiteX30" fmla="*/ 50664 w 1370435"/>
              <a:gd name="connsiteY30" fmla="*/ 1076145 h 1109994"/>
              <a:gd name="connsiteX31" fmla="*/ 215556 w 1370435"/>
              <a:gd name="connsiteY31" fmla="*/ 1046165 h 1109994"/>
              <a:gd name="connsiteX32" fmla="*/ 260527 w 1370435"/>
              <a:gd name="connsiteY32" fmla="*/ 1016185 h 1109994"/>
              <a:gd name="connsiteX33" fmla="*/ 350468 w 1370435"/>
              <a:gd name="connsiteY33" fmla="*/ 1031175 h 1109994"/>
              <a:gd name="connsiteX34" fmla="*/ 515359 w 1370435"/>
              <a:gd name="connsiteY34" fmla="*/ 1046165 h 1109994"/>
              <a:gd name="connsiteX35" fmla="*/ 545340 w 1370435"/>
              <a:gd name="connsiteY35" fmla="*/ 1001195 h 1109994"/>
              <a:gd name="connsiteX36" fmla="*/ 665261 w 1370435"/>
              <a:gd name="connsiteY36" fmla="*/ 1061155 h 1109994"/>
              <a:gd name="connsiteX37" fmla="*/ 755202 w 1370435"/>
              <a:gd name="connsiteY37" fmla="*/ 1091136 h 1109994"/>
              <a:gd name="connsiteX38" fmla="*/ 830153 w 1370435"/>
              <a:gd name="connsiteY38" fmla="*/ 1076145 h 1109994"/>
              <a:gd name="connsiteX39" fmla="*/ 1324828 w 1370435"/>
              <a:gd name="connsiteY39" fmla="*/ 1046165 h 1109994"/>
              <a:gd name="connsiteX40" fmla="*/ 1354809 w 1370435"/>
              <a:gd name="connsiteY40" fmla="*/ 956224 h 1109994"/>
              <a:gd name="connsiteX41" fmla="*/ 1369799 w 1370435"/>
              <a:gd name="connsiteY41" fmla="*/ 911254 h 1109994"/>
              <a:gd name="connsiteX42" fmla="*/ 1339818 w 1370435"/>
              <a:gd name="connsiteY42" fmla="*/ 686401 h 1109994"/>
              <a:gd name="connsiteX43" fmla="*/ 1309838 w 1370435"/>
              <a:gd name="connsiteY43" fmla="*/ 641431 h 1109994"/>
              <a:gd name="connsiteX44" fmla="*/ 1309838 w 1370435"/>
              <a:gd name="connsiteY44" fmla="*/ 521509 h 110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370435" h="1109994">
                <a:moveTo>
                  <a:pt x="1309838" y="521509"/>
                </a:moveTo>
                <a:cubicBezTo>
                  <a:pt x="1304841" y="481535"/>
                  <a:pt x="1295222" y="432315"/>
                  <a:pt x="1279858" y="401588"/>
                </a:cubicBezTo>
                <a:cubicBezTo>
                  <a:pt x="1271801" y="385474"/>
                  <a:pt x="1258815" y="372260"/>
                  <a:pt x="1249877" y="356618"/>
                </a:cubicBezTo>
                <a:cubicBezTo>
                  <a:pt x="1238790" y="337216"/>
                  <a:pt x="1230984" y="316059"/>
                  <a:pt x="1219897" y="296657"/>
                </a:cubicBezTo>
                <a:cubicBezTo>
                  <a:pt x="1210959" y="281015"/>
                  <a:pt x="1197234" y="268149"/>
                  <a:pt x="1189917" y="251686"/>
                </a:cubicBezTo>
                <a:cubicBezTo>
                  <a:pt x="1177082" y="222808"/>
                  <a:pt x="1169930" y="191725"/>
                  <a:pt x="1159936" y="161745"/>
                </a:cubicBezTo>
                <a:cubicBezTo>
                  <a:pt x="1150061" y="132121"/>
                  <a:pt x="1141382" y="92937"/>
                  <a:pt x="1114966" y="71804"/>
                </a:cubicBezTo>
                <a:cubicBezTo>
                  <a:pt x="1102627" y="61933"/>
                  <a:pt x="1084985" y="61811"/>
                  <a:pt x="1069995" y="56814"/>
                </a:cubicBezTo>
                <a:cubicBezTo>
                  <a:pt x="1055005" y="46821"/>
                  <a:pt x="1041584" y="33931"/>
                  <a:pt x="1025025" y="26834"/>
                </a:cubicBezTo>
                <a:cubicBezTo>
                  <a:pt x="962412" y="0"/>
                  <a:pt x="945797" y="15055"/>
                  <a:pt x="875123" y="26834"/>
                </a:cubicBezTo>
                <a:cubicBezTo>
                  <a:pt x="865130" y="41824"/>
                  <a:pt x="856397" y="57736"/>
                  <a:pt x="845143" y="71804"/>
                </a:cubicBezTo>
                <a:cubicBezTo>
                  <a:pt x="836314" y="82840"/>
                  <a:pt x="820125" y="88552"/>
                  <a:pt x="815163" y="101785"/>
                </a:cubicBezTo>
                <a:cubicBezTo>
                  <a:pt x="804491" y="130244"/>
                  <a:pt x="805169" y="161746"/>
                  <a:pt x="800172" y="191726"/>
                </a:cubicBezTo>
                <a:cubicBezTo>
                  <a:pt x="695241" y="156748"/>
                  <a:pt x="740211" y="151751"/>
                  <a:pt x="665261" y="176736"/>
                </a:cubicBezTo>
                <a:cubicBezTo>
                  <a:pt x="660264" y="191726"/>
                  <a:pt x="657337" y="207573"/>
                  <a:pt x="650271" y="221706"/>
                </a:cubicBezTo>
                <a:cubicBezTo>
                  <a:pt x="605546" y="311156"/>
                  <a:pt x="589619" y="269465"/>
                  <a:pt x="455399" y="281667"/>
                </a:cubicBezTo>
                <a:cubicBezTo>
                  <a:pt x="450652" y="300654"/>
                  <a:pt x="445598" y="364574"/>
                  <a:pt x="410428" y="371608"/>
                </a:cubicBezTo>
                <a:cubicBezTo>
                  <a:pt x="394934" y="374707"/>
                  <a:pt x="380448" y="361615"/>
                  <a:pt x="365458" y="356618"/>
                </a:cubicBezTo>
                <a:cubicBezTo>
                  <a:pt x="340540" y="331700"/>
                  <a:pt x="320625" y="315705"/>
                  <a:pt x="305497" y="281667"/>
                </a:cubicBezTo>
                <a:cubicBezTo>
                  <a:pt x="252920" y="163368"/>
                  <a:pt x="311446" y="215679"/>
                  <a:pt x="230546" y="161745"/>
                </a:cubicBezTo>
                <a:cubicBezTo>
                  <a:pt x="185576" y="166742"/>
                  <a:pt x="139288" y="164831"/>
                  <a:pt x="95635" y="176736"/>
                </a:cubicBezTo>
                <a:cubicBezTo>
                  <a:pt x="82000" y="180455"/>
                  <a:pt x="77773" y="199445"/>
                  <a:pt x="65654" y="206716"/>
                </a:cubicBezTo>
                <a:cubicBezTo>
                  <a:pt x="52105" y="214845"/>
                  <a:pt x="35674" y="216709"/>
                  <a:pt x="20684" y="221706"/>
                </a:cubicBezTo>
                <a:cubicBezTo>
                  <a:pt x="15687" y="236696"/>
                  <a:pt x="5694" y="250876"/>
                  <a:pt x="5694" y="266677"/>
                </a:cubicBezTo>
                <a:cubicBezTo>
                  <a:pt x="5694" y="290802"/>
                  <a:pt x="44811" y="356975"/>
                  <a:pt x="50664" y="371608"/>
                </a:cubicBezTo>
                <a:cubicBezTo>
                  <a:pt x="104179" y="505396"/>
                  <a:pt x="52947" y="420002"/>
                  <a:pt x="110625" y="506519"/>
                </a:cubicBezTo>
                <a:cubicBezTo>
                  <a:pt x="145038" y="609760"/>
                  <a:pt x="138966" y="572407"/>
                  <a:pt x="110625" y="761352"/>
                </a:cubicBezTo>
                <a:cubicBezTo>
                  <a:pt x="98466" y="842411"/>
                  <a:pt x="93023" y="838916"/>
                  <a:pt x="50664" y="881273"/>
                </a:cubicBezTo>
                <a:cubicBezTo>
                  <a:pt x="45667" y="896263"/>
                  <a:pt x="42740" y="912111"/>
                  <a:pt x="35674" y="926244"/>
                </a:cubicBezTo>
                <a:cubicBezTo>
                  <a:pt x="27617" y="942358"/>
                  <a:pt x="8242" y="953379"/>
                  <a:pt x="5694" y="971214"/>
                </a:cubicBezTo>
                <a:cubicBezTo>
                  <a:pt x="0" y="1011073"/>
                  <a:pt x="31164" y="1046895"/>
                  <a:pt x="50664" y="1076145"/>
                </a:cubicBezTo>
                <a:cubicBezTo>
                  <a:pt x="105628" y="1066152"/>
                  <a:pt x="161840" y="1061512"/>
                  <a:pt x="215556" y="1046165"/>
                </a:cubicBezTo>
                <a:cubicBezTo>
                  <a:pt x="232879" y="1041216"/>
                  <a:pt x="242621" y="1018175"/>
                  <a:pt x="260527" y="1016185"/>
                </a:cubicBezTo>
                <a:cubicBezTo>
                  <a:pt x="290735" y="1012829"/>
                  <a:pt x="320488" y="1026178"/>
                  <a:pt x="350468" y="1031175"/>
                </a:cubicBezTo>
                <a:cubicBezTo>
                  <a:pt x="464580" y="1069212"/>
                  <a:pt x="409421" y="1067353"/>
                  <a:pt x="515359" y="1046165"/>
                </a:cubicBezTo>
                <a:cubicBezTo>
                  <a:pt x="525353" y="1031175"/>
                  <a:pt x="531272" y="1012449"/>
                  <a:pt x="545340" y="1001195"/>
                </a:cubicBezTo>
                <a:cubicBezTo>
                  <a:pt x="614167" y="946133"/>
                  <a:pt x="600741" y="1039648"/>
                  <a:pt x="665261" y="1061155"/>
                </a:cubicBezTo>
                <a:lnTo>
                  <a:pt x="755202" y="1091136"/>
                </a:lnTo>
                <a:cubicBezTo>
                  <a:pt x="780186" y="1086139"/>
                  <a:pt x="804716" y="1077599"/>
                  <a:pt x="830153" y="1076145"/>
                </a:cubicBezTo>
                <a:cubicBezTo>
                  <a:pt x="1335782" y="1047251"/>
                  <a:pt x="1133342" y="1109994"/>
                  <a:pt x="1324828" y="1046165"/>
                </a:cubicBezTo>
                <a:lnTo>
                  <a:pt x="1354809" y="956224"/>
                </a:lnTo>
                <a:lnTo>
                  <a:pt x="1369799" y="911254"/>
                </a:lnTo>
                <a:cubicBezTo>
                  <a:pt x="1366449" y="871052"/>
                  <a:pt x="1370435" y="747635"/>
                  <a:pt x="1339818" y="686401"/>
                </a:cubicBezTo>
                <a:cubicBezTo>
                  <a:pt x="1331761" y="670287"/>
                  <a:pt x="1319831" y="656421"/>
                  <a:pt x="1309838" y="641431"/>
                </a:cubicBezTo>
                <a:cubicBezTo>
                  <a:pt x="1290108" y="582239"/>
                  <a:pt x="1314835" y="561483"/>
                  <a:pt x="1309838" y="521509"/>
                </a:cubicBezTo>
                <a:close/>
              </a:path>
            </a:pathLst>
          </a:cu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1" name="Freeform 40"/>
          <p:cNvSpPr/>
          <p:nvPr/>
        </p:nvSpPr>
        <p:spPr>
          <a:xfrm>
            <a:off x="1289050" y="4048125"/>
            <a:ext cx="6386513" cy="2613025"/>
          </a:xfrm>
          <a:custGeom>
            <a:avLst/>
            <a:gdLst>
              <a:gd name="connsiteX0" fmla="*/ 2308485 w 6385810"/>
              <a:gd name="connsiteY0" fmla="*/ 254833 h 2614544"/>
              <a:gd name="connsiteX1" fmla="*/ 2263515 w 6385810"/>
              <a:gd name="connsiteY1" fmla="*/ 284813 h 2614544"/>
              <a:gd name="connsiteX2" fmla="*/ 1918741 w 6385810"/>
              <a:gd name="connsiteY2" fmla="*/ 284813 h 2614544"/>
              <a:gd name="connsiteX3" fmla="*/ 1783830 w 6385810"/>
              <a:gd name="connsiteY3" fmla="*/ 209863 h 2614544"/>
              <a:gd name="connsiteX4" fmla="*/ 1708879 w 6385810"/>
              <a:gd name="connsiteY4" fmla="*/ 134912 h 2614544"/>
              <a:gd name="connsiteX5" fmla="*/ 1618938 w 6385810"/>
              <a:gd name="connsiteY5" fmla="*/ 104931 h 2614544"/>
              <a:gd name="connsiteX6" fmla="*/ 1484026 w 6385810"/>
              <a:gd name="connsiteY6" fmla="*/ 74951 h 2614544"/>
              <a:gd name="connsiteX7" fmla="*/ 1349115 w 6385810"/>
              <a:gd name="connsiteY7" fmla="*/ 14990 h 2614544"/>
              <a:gd name="connsiteX8" fmla="*/ 1304144 w 6385810"/>
              <a:gd name="connsiteY8" fmla="*/ 0 h 2614544"/>
              <a:gd name="connsiteX9" fmla="*/ 959371 w 6385810"/>
              <a:gd name="connsiteY9" fmla="*/ 14990 h 2614544"/>
              <a:gd name="connsiteX10" fmla="*/ 824459 w 6385810"/>
              <a:gd name="connsiteY10" fmla="*/ 74951 h 2614544"/>
              <a:gd name="connsiteX11" fmla="*/ 749508 w 6385810"/>
              <a:gd name="connsiteY11" fmla="*/ 89941 h 2614544"/>
              <a:gd name="connsiteX12" fmla="*/ 659567 w 6385810"/>
              <a:gd name="connsiteY12" fmla="*/ 119922 h 2614544"/>
              <a:gd name="connsiteX13" fmla="*/ 359764 w 6385810"/>
              <a:gd name="connsiteY13" fmla="*/ 134912 h 2614544"/>
              <a:gd name="connsiteX14" fmla="*/ 269823 w 6385810"/>
              <a:gd name="connsiteY14" fmla="*/ 194872 h 2614544"/>
              <a:gd name="connsiteX15" fmla="*/ 224853 w 6385810"/>
              <a:gd name="connsiteY15" fmla="*/ 224853 h 2614544"/>
              <a:gd name="connsiteX16" fmla="*/ 164892 w 6385810"/>
              <a:gd name="connsiteY16" fmla="*/ 254833 h 2614544"/>
              <a:gd name="connsiteX17" fmla="*/ 134912 w 6385810"/>
              <a:gd name="connsiteY17" fmla="*/ 299804 h 2614544"/>
              <a:gd name="connsiteX18" fmla="*/ 134912 w 6385810"/>
              <a:gd name="connsiteY18" fmla="*/ 434715 h 2614544"/>
              <a:gd name="connsiteX19" fmla="*/ 179882 w 6385810"/>
              <a:gd name="connsiteY19" fmla="*/ 479686 h 2614544"/>
              <a:gd name="connsiteX20" fmla="*/ 269823 w 6385810"/>
              <a:gd name="connsiteY20" fmla="*/ 509666 h 2614544"/>
              <a:gd name="connsiteX21" fmla="*/ 254833 w 6385810"/>
              <a:gd name="connsiteY21" fmla="*/ 569626 h 2614544"/>
              <a:gd name="connsiteX22" fmla="*/ 164892 w 6385810"/>
              <a:gd name="connsiteY22" fmla="*/ 599607 h 2614544"/>
              <a:gd name="connsiteX23" fmla="*/ 119921 w 6385810"/>
              <a:gd name="connsiteY23" fmla="*/ 629587 h 2614544"/>
              <a:gd name="connsiteX24" fmla="*/ 104931 w 6385810"/>
              <a:gd name="connsiteY24" fmla="*/ 689548 h 2614544"/>
              <a:gd name="connsiteX25" fmla="*/ 74951 w 6385810"/>
              <a:gd name="connsiteY25" fmla="*/ 779489 h 2614544"/>
              <a:gd name="connsiteX26" fmla="*/ 59961 w 6385810"/>
              <a:gd name="connsiteY26" fmla="*/ 884420 h 2614544"/>
              <a:gd name="connsiteX27" fmla="*/ 0 w 6385810"/>
              <a:gd name="connsiteY27" fmla="*/ 959371 h 2614544"/>
              <a:gd name="connsiteX28" fmla="*/ 14990 w 6385810"/>
              <a:gd name="connsiteY28" fmla="*/ 1094282 h 2614544"/>
              <a:gd name="connsiteX29" fmla="*/ 29980 w 6385810"/>
              <a:gd name="connsiteY29" fmla="*/ 1139253 h 2614544"/>
              <a:gd name="connsiteX30" fmla="*/ 59961 w 6385810"/>
              <a:gd name="connsiteY30" fmla="*/ 1169233 h 2614544"/>
              <a:gd name="connsiteX31" fmla="*/ 254833 w 6385810"/>
              <a:gd name="connsiteY31" fmla="*/ 1199213 h 2614544"/>
              <a:gd name="connsiteX32" fmla="*/ 464695 w 6385810"/>
              <a:gd name="connsiteY32" fmla="*/ 1229194 h 2614544"/>
              <a:gd name="connsiteX33" fmla="*/ 554636 w 6385810"/>
              <a:gd name="connsiteY33" fmla="*/ 1259174 h 2614544"/>
              <a:gd name="connsiteX34" fmla="*/ 614597 w 6385810"/>
              <a:gd name="connsiteY34" fmla="*/ 1244184 h 2614544"/>
              <a:gd name="connsiteX35" fmla="*/ 659567 w 6385810"/>
              <a:gd name="connsiteY35" fmla="*/ 1214204 h 2614544"/>
              <a:gd name="connsiteX36" fmla="*/ 719528 w 6385810"/>
              <a:gd name="connsiteY36" fmla="*/ 1229194 h 2614544"/>
              <a:gd name="connsiteX37" fmla="*/ 764498 w 6385810"/>
              <a:gd name="connsiteY37" fmla="*/ 1259174 h 2614544"/>
              <a:gd name="connsiteX38" fmla="*/ 929390 w 6385810"/>
              <a:gd name="connsiteY38" fmla="*/ 1229194 h 2614544"/>
              <a:gd name="connsiteX39" fmla="*/ 1019331 w 6385810"/>
              <a:gd name="connsiteY39" fmla="*/ 1244184 h 2614544"/>
              <a:gd name="connsiteX40" fmla="*/ 1154243 w 6385810"/>
              <a:gd name="connsiteY40" fmla="*/ 1229194 h 2614544"/>
              <a:gd name="connsiteX41" fmla="*/ 1289154 w 6385810"/>
              <a:gd name="connsiteY41" fmla="*/ 1274164 h 2614544"/>
              <a:gd name="connsiteX42" fmla="*/ 1334125 w 6385810"/>
              <a:gd name="connsiteY42" fmla="*/ 1289154 h 2614544"/>
              <a:gd name="connsiteX43" fmla="*/ 1469036 w 6385810"/>
              <a:gd name="connsiteY43" fmla="*/ 1349115 h 2614544"/>
              <a:gd name="connsiteX44" fmla="*/ 1514007 w 6385810"/>
              <a:gd name="connsiteY44" fmla="*/ 1364105 h 2614544"/>
              <a:gd name="connsiteX45" fmla="*/ 1558977 w 6385810"/>
              <a:gd name="connsiteY45" fmla="*/ 1379095 h 2614544"/>
              <a:gd name="connsiteX46" fmla="*/ 1693889 w 6385810"/>
              <a:gd name="connsiteY46" fmla="*/ 1454046 h 2614544"/>
              <a:gd name="connsiteX47" fmla="*/ 1828800 w 6385810"/>
              <a:gd name="connsiteY47" fmla="*/ 1514007 h 2614544"/>
              <a:gd name="connsiteX48" fmla="*/ 1918741 w 6385810"/>
              <a:gd name="connsiteY48" fmla="*/ 1543987 h 2614544"/>
              <a:gd name="connsiteX49" fmla="*/ 2008682 w 6385810"/>
              <a:gd name="connsiteY49" fmla="*/ 1588958 h 2614544"/>
              <a:gd name="connsiteX50" fmla="*/ 2098623 w 6385810"/>
              <a:gd name="connsiteY50" fmla="*/ 1648918 h 2614544"/>
              <a:gd name="connsiteX51" fmla="*/ 2143594 w 6385810"/>
              <a:gd name="connsiteY51" fmla="*/ 1678899 h 2614544"/>
              <a:gd name="connsiteX52" fmla="*/ 2188564 w 6385810"/>
              <a:gd name="connsiteY52" fmla="*/ 1693889 h 2614544"/>
              <a:gd name="connsiteX53" fmla="*/ 2248525 w 6385810"/>
              <a:gd name="connsiteY53" fmla="*/ 1723869 h 2614544"/>
              <a:gd name="connsiteX54" fmla="*/ 2308485 w 6385810"/>
              <a:gd name="connsiteY54" fmla="*/ 1738859 h 2614544"/>
              <a:gd name="connsiteX55" fmla="*/ 2353456 w 6385810"/>
              <a:gd name="connsiteY55" fmla="*/ 1753849 h 2614544"/>
              <a:gd name="connsiteX56" fmla="*/ 2398426 w 6385810"/>
              <a:gd name="connsiteY56" fmla="*/ 1783830 h 2614544"/>
              <a:gd name="connsiteX57" fmla="*/ 2488367 w 6385810"/>
              <a:gd name="connsiteY57" fmla="*/ 1828800 h 2614544"/>
              <a:gd name="connsiteX58" fmla="*/ 2518348 w 6385810"/>
              <a:gd name="connsiteY58" fmla="*/ 1858781 h 2614544"/>
              <a:gd name="connsiteX59" fmla="*/ 2548328 w 6385810"/>
              <a:gd name="connsiteY59" fmla="*/ 1903751 h 2614544"/>
              <a:gd name="connsiteX60" fmla="*/ 2593298 w 6385810"/>
              <a:gd name="connsiteY60" fmla="*/ 1918741 h 2614544"/>
              <a:gd name="connsiteX61" fmla="*/ 2668249 w 6385810"/>
              <a:gd name="connsiteY61" fmla="*/ 1993692 h 2614544"/>
              <a:gd name="connsiteX62" fmla="*/ 2713220 w 6385810"/>
              <a:gd name="connsiteY62" fmla="*/ 2083633 h 2614544"/>
              <a:gd name="connsiteX63" fmla="*/ 2818151 w 6385810"/>
              <a:gd name="connsiteY63" fmla="*/ 2188564 h 2614544"/>
              <a:gd name="connsiteX64" fmla="*/ 2863121 w 6385810"/>
              <a:gd name="connsiteY64" fmla="*/ 2203554 h 2614544"/>
              <a:gd name="connsiteX65" fmla="*/ 2908092 w 6385810"/>
              <a:gd name="connsiteY65" fmla="*/ 2278505 h 2614544"/>
              <a:gd name="connsiteX66" fmla="*/ 2968053 w 6385810"/>
              <a:gd name="connsiteY66" fmla="*/ 2353456 h 2614544"/>
              <a:gd name="connsiteX67" fmla="*/ 2998033 w 6385810"/>
              <a:gd name="connsiteY67" fmla="*/ 2398426 h 2614544"/>
              <a:gd name="connsiteX68" fmla="*/ 3087974 w 6385810"/>
              <a:gd name="connsiteY68" fmla="*/ 2428407 h 2614544"/>
              <a:gd name="connsiteX69" fmla="*/ 3132944 w 6385810"/>
              <a:gd name="connsiteY69" fmla="*/ 2443397 h 2614544"/>
              <a:gd name="connsiteX70" fmla="*/ 3177915 w 6385810"/>
              <a:gd name="connsiteY70" fmla="*/ 2428407 h 2614544"/>
              <a:gd name="connsiteX71" fmla="*/ 3297836 w 6385810"/>
              <a:gd name="connsiteY71" fmla="*/ 2473377 h 2614544"/>
              <a:gd name="connsiteX72" fmla="*/ 3342807 w 6385810"/>
              <a:gd name="connsiteY72" fmla="*/ 2488367 h 2614544"/>
              <a:gd name="connsiteX73" fmla="*/ 3432748 w 6385810"/>
              <a:gd name="connsiteY73" fmla="*/ 2548328 h 2614544"/>
              <a:gd name="connsiteX74" fmla="*/ 3807502 w 6385810"/>
              <a:gd name="connsiteY74" fmla="*/ 2578308 h 2614544"/>
              <a:gd name="connsiteX75" fmla="*/ 4137285 w 6385810"/>
              <a:gd name="connsiteY75" fmla="*/ 2608289 h 2614544"/>
              <a:gd name="connsiteX76" fmla="*/ 4257207 w 6385810"/>
              <a:gd name="connsiteY76" fmla="*/ 2548328 h 2614544"/>
              <a:gd name="connsiteX77" fmla="*/ 4302177 w 6385810"/>
              <a:gd name="connsiteY77" fmla="*/ 2533338 h 2614544"/>
              <a:gd name="connsiteX78" fmla="*/ 4497049 w 6385810"/>
              <a:gd name="connsiteY78" fmla="*/ 2533338 h 2614544"/>
              <a:gd name="connsiteX79" fmla="*/ 4482059 w 6385810"/>
              <a:gd name="connsiteY79" fmla="*/ 2488367 h 2614544"/>
              <a:gd name="connsiteX80" fmla="*/ 4542020 w 6385810"/>
              <a:gd name="connsiteY80" fmla="*/ 2503358 h 2614544"/>
              <a:gd name="connsiteX81" fmla="*/ 4586990 w 6385810"/>
              <a:gd name="connsiteY81" fmla="*/ 2533338 h 2614544"/>
              <a:gd name="connsiteX82" fmla="*/ 4616971 w 6385810"/>
              <a:gd name="connsiteY82" fmla="*/ 2563318 h 2614544"/>
              <a:gd name="connsiteX83" fmla="*/ 4766872 w 6385810"/>
              <a:gd name="connsiteY83" fmla="*/ 2608289 h 2614544"/>
              <a:gd name="connsiteX84" fmla="*/ 5081666 w 6385810"/>
              <a:gd name="connsiteY84" fmla="*/ 2593299 h 2614544"/>
              <a:gd name="connsiteX85" fmla="*/ 5171607 w 6385810"/>
              <a:gd name="connsiteY85" fmla="*/ 2533338 h 2614544"/>
              <a:gd name="connsiteX86" fmla="*/ 5396459 w 6385810"/>
              <a:gd name="connsiteY86" fmla="*/ 2458387 h 2614544"/>
              <a:gd name="connsiteX87" fmla="*/ 5441430 w 6385810"/>
              <a:gd name="connsiteY87" fmla="*/ 2443397 h 2614544"/>
              <a:gd name="connsiteX88" fmla="*/ 5486400 w 6385810"/>
              <a:gd name="connsiteY88" fmla="*/ 2428407 h 2614544"/>
              <a:gd name="connsiteX89" fmla="*/ 5606321 w 6385810"/>
              <a:gd name="connsiteY89" fmla="*/ 2413417 h 2614544"/>
              <a:gd name="connsiteX90" fmla="*/ 5741233 w 6385810"/>
              <a:gd name="connsiteY90" fmla="*/ 2428407 h 2614544"/>
              <a:gd name="connsiteX91" fmla="*/ 5786203 w 6385810"/>
              <a:gd name="connsiteY91" fmla="*/ 2443397 h 2614544"/>
              <a:gd name="connsiteX92" fmla="*/ 5831174 w 6385810"/>
              <a:gd name="connsiteY92" fmla="*/ 2458387 h 2614544"/>
              <a:gd name="connsiteX93" fmla="*/ 5921115 w 6385810"/>
              <a:gd name="connsiteY93" fmla="*/ 2518348 h 2614544"/>
              <a:gd name="connsiteX94" fmla="*/ 5966085 w 6385810"/>
              <a:gd name="connsiteY94" fmla="*/ 2563318 h 2614544"/>
              <a:gd name="connsiteX95" fmla="*/ 6056026 w 6385810"/>
              <a:gd name="connsiteY95" fmla="*/ 2578308 h 2614544"/>
              <a:gd name="connsiteX96" fmla="*/ 6235908 w 6385810"/>
              <a:gd name="connsiteY96" fmla="*/ 2578308 h 2614544"/>
              <a:gd name="connsiteX97" fmla="*/ 6265889 w 6385810"/>
              <a:gd name="connsiteY97" fmla="*/ 2548328 h 2614544"/>
              <a:gd name="connsiteX98" fmla="*/ 6280879 w 6385810"/>
              <a:gd name="connsiteY98" fmla="*/ 2503358 h 2614544"/>
              <a:gd name="connsiteX99" fmla="*/ 6295869 w 6385810"/>
              <a:gd name="connsiteY99" fmla="*/ 2443397 h 2614544"/>
              <a:gd name="connsiteX100" fmla="*/ 6325849 w 6385810"/>
              <a:gd name="connsiteY100" fmla="*/ 2353456 h 2614544"/>
              <a:gd name="connsiteX101" fmla="*/ 6355830 w 6385810"/>
              <a:gd name="connsiteY101" fmla="*/ 2323476 h 2614544"/>
              <a:gd name="connsiteX102" fmla="*/ 6385810 w 6385810"/>
              <a:gd name="connsiteY102" fmla="*/ 2218545 h 2614544"/>
              <a:gd name="connsiteX103" fmla="*/ 6370820 w 6385810"/>
              <a:gd name="connsiteY103" fmla="*/ 2083633 h 2614544"/>
              <a:gd name="connsiteX104" fmla="*/ 6340839 w 6385810"/>
              <a:gd name="connsiteY104" fmla="*/ 2038663 h 2614544"/>
              <a:gd name="connsiteX105" fmla="*/ 6295869 w 6385810"/>
              <a:gd name="connsiteY105" fmla="*/ 1933731 h 2614544"/>
              <a:gd name="connsiteX106" fmla="*/ 6235908 w 6385810"/>
              <a:gd name="connsiteY106" fmla="*/ 1813810 h 2614544"/>
              <a:gd name="connsiteX107" fmla="*/ 6190938 w 6385810"/>
              <a:gd name="connsiteY107" fmla="*/ 1798820 h 2614544"/>
              <a:gd name="connsiteX108" fmla="*/ 6056026 w 6385810"/>
              <a:gd name="connsiteY108" fmla="*/ 1813810 h 2614544"/>
              <a:gd name="connsiteX109" fmla="*/ 5936105 w 6385810"/>
              <a:gd name="connsiteY109" fmla="*/ 1948722 h 2614544"/>
              <a:gd name="connsiteX110" fmla="*/ 5891135 w 6385810"/>
              <a:gd name="connsiteY110" fmla="*/ 1963712 h 2614544"/>
              <a:gd name="connsiteX111" fmla="*/ 5726243 w 6385810"/>
              <a:gd name="connsiteY111" fmla="*/ 1948722 h 2614544"/>
              <a:gd name="connsiteX112" fmla="*/ 5636302 w 6385810"/>
              <a:gd name="connsiteY112" fmla="*/ 1903751 h 2614544"/>
              <a:gd name="connsiteX113" fmla="*/ 5546361 w 6385810"/>
              <a:gd name="connsiteY113" fmla="*/ 1873771 h 2614544"/>
              <a:gd name="connsiteX114" fmla="*/ 5501390 w 6385810"/>
              <a:gd name="connsiteY114" fmla="*/ 1858781 h 2614544"/>
              <a:gd name="connsiteX115" fmla="*/ 5441430 w 6385810"/>
              <a:gd name="connsiteY115" fmla="*/ 1843790 h 2614544"/>
              <a:gd name="connsiteX116" fmla="*/ 5366479 w 6385810"/>
              <a:gd name="connsiteY116" fmla="*/ 1828800 h 2614544"/>
              <a:gd name="connsiteX117" fmla="*/ 5321508 w 6385810"/>
              <a:gd name="connsiteY117" fmla="*/ 1813810 h 2614544"/>
              <a:gd name="connsiteX118" fmla="*/ 5306518 w 6385810"/>
              <a:gd name="connsiteY118" fmla="*/ 1903751 h 2614544"/>
              <a:gd name="connsiteX119" fmla="*/ 5351489 w 6385810"/>
              <a:gd name="connsiteY119" fmla="*/ 1918741 h 2614544"/>
              <a:gd name="connsiteX120" fmla="*/ 5336498 w 6385810"/>
              <a:gd name="connsiteY120" fmla="*/ 1963712 h 2614544"/>
              <a:gd name="connsiteX121" fmla="*/ 5246557 w 6385810"/>
              <a:gd name="connsiteY121" fmla="*/ 1978702 h 2614544"/>
              <a:gd name="connsiteX122" fmla="*/ 5171607 w 6385810"/>
              <a:gd name="connsiteY122" fmla="*/ 1993692 h 2614544"/>
              <a:gd name="connsiteX123" fmla="*/ 5156616 w 6385810"/>
              <a:gd name="connsiteY123" fmla="*/ 2038663 h 2614544"/>
              <a:gd name="connsiteX124" fmla="*/ 5141626 w 6385810"/>
              <a:gd name="connsiteY124" fmla="*/ 2098623 h 2614544"/>
              <a:gd name="connsiteX125" fmla="*/ 5111646 w 6385810"/>
              <a:gd name="connsiteY125" fmla="*/ 2158584 h 2614544"/>
              <a:gd name="connsiteX126" fmla="*/ 5051685 w 6385810"/>
              <a:gd name="connsiteY126" fmla="*/ 2248525 h 2614544"/>
              <a:gd name="connsiteX127" fmla="*/ 5021705 w 6385810"/>
              <a:gd name="connsiteY127" fmla="*/ 2338466 h 2614544"/>
              <a:gd name="connsiteX128" fmla="*/ 4961744 w 6385810"/>
              <a:gd name="connsiteY128" fmla="*/ 2413417 h 2614544"/>
              <a:gd name="connsiteX129" fmla="*/ 4871803 w 6385810"/>
              <a:gd name="connsiteY129" fmla="*/ 2443397 h 2614544"/>
              <a:gd name="connsiteX130" fmla="*/ 4826833 w 6385810"/>
              <a:gd name="connsiteY130" fmla="*/ 2458387 h 2614544"/>
              <a:gd name="connsiteX131" fmla="*/ 4781862 w 6385810"/>
              <a:gd name="connsiteY131" fmla="*/ 2443397 h 2614544"/>
              <a:gd name="connsiteX132" fmla="*/ 4646951 w 6385810"/>
              <a:gd name="connsiteY132" fmla="*/ 2413417 h 2614544"/>
              <a:gd name="connsiteX133" fmla="*/ 4572000 w 6385810"/>
              <a:gd name="connsiteY133" fmla="*/ 2338466 h 2614544"/>
              <a:gd name="connsiteX134" fmla="*/ 4482059 w 6385810"/>
              <a:gd name="connsiteY134" fmla="*/ 2278505 h 2614544"/>
              <a:gd name="connsiteX135" fmla="*/ 4467069 w 6385810"/>
              <a:gd name="connsiteY135" fmla="*/ 2233535 h 2614544"/>
              <a:gd name="connsiteX136" fmla="*/ 4377128 w 6385810"/>
              <a:gd name="connsiteY136" fmla="*/ 2203554 h 2614544"/>
              <a:gd name="connsiteX137" fmla="*/ 4287187 w 6385810"/>
              <a:gd name="connsiteY137" fmla="*/ 2158584 h 2614544"/>
              <a:gd name="connsiteX138" fmla="*/ 4197246 w 6385810"/>
              <a:gd name="connsiteY138" fmla="*/ 2173574 h 2614544"/>
              <a:gd name="connsiteX139" fmla="*/ 4137285 w 6385810"/>
              <a:gd name="connsiteY139" fmla="*/ 2263515 h 2614544"/>
              <a:gd name="connsiteX140" fmla="*/ 4047344 w 6385810"/>
              <a:gd name="connsiteY140" fmla="*/ 2308486 h 2614544"/>
              <a:gd name="connsiteX141" fmla="*/ 4002374 w 6385810"/>
              <a:gd name="connsiteY141" fmla="*/ 2293495 h 2614544"/>
              <a:gd name="connsiteX142" fmla="*/ 3897443 w 6385810"/>
              <a:gd name="connsiteY142" fmla="*/ 2173574 h 2614544"/>
              <a:gd name="connsiteX143" fmla="*/ 3867462 w 6385810"/>
              <a:gd name="connsiteY143" fmla="*/ 2128604 h 2614544"/>
              <a:gd name="connsiteX144" fmla="*/ 3657600 w 6385810"/>
              <a:gd name="connsiteY144" fmla="*/ 2083633 h 2614544"/>
              <a:gd name="connsiteX145" fmla="*/ 3612630 w 6385810"/>
              <a:gd name="connsiteY145" fmla="*/ 2038663 h 2614544"/>
              <a:gd name="connsiteX146" fmla="*/ 3567659 w 6385810"/>
              <a:gd name="connsiteY146" fmla="*/ 2008682 h 2614544"/>
              <a:gd name="connsiteX147" fmla="*/ 3612630 w 6385810"/>
              <a:gd name="connsiteY147" fmla="*/ 1978702 h 2614544"/>
              <a:gd name="connsiteX148" fmla="*/ 3702571 w 6385810"/>
              <a:gd name="connsiteY148" fmla="*/ 1963712 h 2614544"/>
              <a:gd name="connsiteX149" fmla="*/ 3747541 w 6385810"/>
              <a:gd name="connsiteY149" fmla="*/ 1933731 h 2614544"/>
              <a:gd name="connsiteX150" fmla="*/ 3717561 w 6385810"/>
              <a:gd name="connsiteY150" fmla="*/ 1813810 h 2614544"/>
              <a:gd name="connsiteX151" fmla="*/ 3672590 w 6385810"/>
              <a:gd name="connsiteY151" fmla="*/ 1783830 h 2614544"/>
              <a:gd name="connsiteX152" fmla="*/ 3657600 w 6385810"/>
              <a:gd name="connsiteY152" fmla="*/ 1663908 h 2614544"/>
              <a:gd name="connsiteX153" fmla="*/ 3702571 w 6385810"/>
              <a:gd name="connsiteY153" fmla="*/ 1648918 h 2614544"/>
              <a:gd name="connsiteX154" fmla="*/ 3717561 w 6385810"/>
              <a:gd name="connsiteY154" fmla="*/ 1603948 h 2614544"/>
              <a:gd name="connsiteX155" fmla="*/ 3687580 w 6385810"/>
              <a:gd name="connsiteY155" fmla="*/ 1499017 h 2614544"/>
              <a:gd name="connsiteX156" fmla="*/ 3657600 w 6385810"/>
              <a:gd name="connsiteY156" fmla="*/ 1469036 h 2614544"/>
              <a:gd name="connsiteX157" fmla="*/ 3597639 w 6385810"/>
              <a:gd name="connsiteY157" fmla="*/ 1379095 h 2614544"/>
              <a:gd name="connsiteX158" fmla="*/ 3567659 w 6385810"/>
              <a:gd name="connsiteY158" fmla="*/ 1334125 h 2614544"/>
              <a:gd name="connsiteX159" fmla="*/ 3522689 w 6385810"/>
              <a:gd name="connsiteY159" fmla="*/ 1319135 h 2614544"/>
              <a:gd name="connsiteX160" fmla="*/ 3507698 w 6385810"/>
              <a:gd name="connsiteY160" fmla="*/ 1244184 h 2614544"/>
              <a:gd name="connsiteX161" fmla="*/ 3477718 w 6385810"/>
              <a:gd name="connsiteY161" fmla="*/ 1199213 h 2614544"/>
              <a:gd name="connsiteX162" fmla="*/ 3432748 w 6385810"/>
              <a:gd name="connsiteY162" fmla="*/ 1109272 h 2614544"/>
              <a:gd name="connsiteX163" fmla="*/ 3372787 w 6385810"/>
              <a:gd name="connsiteY163" fmla="*/ 854440 h 2614544"/>
              <a:gd name="connsiteX164" fmla="*/ 3297836 w 6385810"/>
              <a:gd name="connsiteY164" fmla="*/ 869430 h 2614544"/>
              <a:gd name="connsiteX165" fmla="*/ 3222885 w 6385810"/>
              <a:gd name="connsiteY165" fmla="*/ 854440 h 2614544"/>
              <a:gd name="connsiteX166" fmla="*/ 3207895 w 6385810"/>
              <a:gd name="connsiteY166" fmla="*/ 734518 h 2614544"/>
              <a:gd name="connsiteX167" fmla="*/ 3192905 w 6385810"/>
              <a:gd name="connsiteY167" fmla="*/ 689548 h 2614544"/>
              <a:gd name="connsiteX168" fmla="*/ 3267856 w 6385810"/>
              <a:gd name="connsiteY168" fmla="*/ 674558 h 2614544"/>
              <a:gd name="connsiteX169" fmla="*/ 3252866 w 6385810"/>
              <a:gd name="connsiteY169" fmla="*/ 584617 h 2614544"/>
              <a:gd name="connsiteX170" fmla="*/ 3072984 w 6385810"/>
              <a:gd name="connsiteY170" fmla="*/ 569626 h 2614544"/>
              <a:gd name="connsiteX171" fmla="*/ 2968053 w 6385810"/>
              <a:gd name="connsiteY171" fmla="*/ 554636 h 2614544"/>
              <a:gd name="connsiteX172" fmla="*/ 2818151 w 6385810"/>
              <a:gd name="connsiteY172" fmla="*/ 539646 h 2614544"/>
              <a:gd name="connsiteX173" fmla="*/ 2788171 w 6385810"/>
              <a:gd name="connsiteY173" fmla="*/ 629587 h 2614544"/>
              <a:gd name="connsiteX174" fmla="*/ 2773180 w 6385810"/>
              <a:gd name="connsiteY174" fmla="*/ 674558 h 2614544"/>
              <a:gd name="connsiteX175" fmla="*/ 2728210 w 6385810"/>
              <a:gd name="connsiteY175" fmla="*/ 704538 h 2614544"/>
              <a:gd name="connsiteX176" fmla="*/ 2698230 w 6385810"/>
              <a:gd name="connsiteY176" fmla="*/ 794479 h 2614544"/>
              <a:gd name="connsiteX177" fmla="*/ 2683239 w 6385810"/>
              <a:gd name="connsiteY177" fmla="*/ 839449 h 2614544"/>
              <a:gd name="connsiteX178" fmla="*/ 2503357 w 6385810"/>
              <a:gd name="connsiteY178" fmla="*/ 809469 h 2614544"/>
              <a:gd name="connsiteX179" fmla="*/ 2413416 w 6385810"/>
              <a:gd name="connsiteY179" fmla="*/ 779489 h 2614544"/>
              <a:gd name="connsiteX180" fmla="*/ 2368446 w 6385810"/>
              <a:gd name="connsiteY180" fmla="*/ 749508 h 2614544"/>
              <a:gd name="connsiteX181" fmla="*/ 2458387 w 6385810"/>
              <a:gd name="connsiteY181" fmla="*/ 704538 h 2614544"/>
              <a:gd name="connsiteX182" fmla="*/ 2578308 w 6385810"/>
              <a:gd name="connsiteY182" fmla="*/ 659567 h 2614544"/>
              <a:gd name="connsiteX183" fmla="*/ 2698230 w 6385810"/>
              <a:gd name="connsiteY183" fmla="*/ 554636 h 2614544"/>
              <a:gd name="connsiteX184" fmla="*/ 2743200 w 6385810"/>
              <a:gd name="connsiteY184" fmla="*/ 524656 h 2614544"/>
              <a:gd name="connsiteX185" fmla="*/ 2668249 w 6385810"/>
              <a:gd name="connsiteY185" fmla="*/ 419725 h 2614544"/>
              <a:gd name="connsiteX186" fmla="*/ 2623279 w 6385810"/>
              <a:gd name="connsiteY186" fmla="*/ 374754 h 2614544"/>
              <a:gd name="connsiteX187" fmla="*/ 2593298 w 6385810"/>
              <a:gd name="connsiteY187" fmla="*/ 344774 h 2614544"/>
              <a:gd name="connsiteX188" fmla="*/ 2548328 w 6385810"/>
              <a:gd name="connsiteY188" fmla="*/ 314794 h 2614544"/>
              <a:gd name="connsiteX189" fmla="*/ 2518348 w 6385810"/>
              <a:gd name="connsiteY189" fmla="*/ 284813 h 2614544"/>
              <a:gd name="connsiteX190" fmla="*/ 2428407 w 6385810"/>
              <a:gd name="connsiteY190" fmla="*/ 239843 h 2614544"/>
              <a:gd name="connsiteX191" fmla="*/ 2308485 w 6385810"/>
              <a:gd name="connsiteY191" fmla="*/ 254833 h 2614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6385810" h="2614544">
                <a:moveTo>
                  <a:pt x="2308485" y="254833"/>
                </a:moveTo>
                <a:cubicBezTo>
                  <a:pt x="2281003" y="262328"/>
                  <a:pt x="2279629" y="276756"/>
                  <a:pt x="2263515" y="284813"/>
                </a:cubicBezTo>
                <a:cubicBezTo>
                  <a:pt x="2166009" y="333566"/>
                  <a:pt x="1965901" y="287171"/>
                  <a:pt x="1918741" y="284813"/>
                </a:cubicBezTo>
                <a:cubicBezTo>
                  <a:pt x="1862192" y="265963"/>
                  <a:pt x="1835373" y="261406"/>
                  <a:pt x="1783830" y="209863"/>
                </a:cubicBezTo>
                <a:cubicBezTo>
                  <a:pt x="1758846" y="184879"/>
                  <a:pt x="1742398" y="146085"/>
                  <a:pt x="1708879" y="134912"/>
                </a:cubicBezTo>
                <a:cubicBezTo>
                  <a:pt x="1678899" y="124918"/>
                  <a:pt x="1649926" y="111129"/>
                  <a:pt x="1618938" y="104931"/>
                </a:cubicBezTo>
                <a:cubicBezTo>
                  <a:pt x="1523785" y="85901"/>
                  <a:pt x="1568705" y="96120"/>
                  <a:pt x="1484026" y="74951"/>
                </a:cubicBezTo>
                <a:cubicBezTo>
                  <a:pt x="1412762" y="27442"/>
                  <a:pt x="1456146" y="50667"/>
                  <a:pt x="1349115" y="14990"/>
                </a:cubicBezTo>
                <a:lnTo>
                  <a:pt x="1304144" y="0"/>
                </a:lnTo>
                <a:cubicBezTo>
                  <a:pt x="1189220" y="4997"/>
                  <a:pt x="1073793" y="3153"/>
                  <a:pt x="959371" y="14990"/>
                </a:cubicBezTo>
                <a:cubicBezTo>
                  <a:pt x="808685" y="30578"/>
                  <a:pt x="920611" y="38895"/>
                  <a:pt x="824459" y="74951"/>
                </a:cubicBezTo>
                <a:cubicBezTo>
                  <a:pt x="800603" y="83897"/>
                  <a:pt x="774089" y="83237"/>
                  <a:pt x="749508" y="89941"/>
                </a:cubicBezTo>
                <a:cubicBezTo>
                  <a:pt x="719019" y="98256"/>
                  <a:pt x="691130" y="118344"/>
                  <a:pt x="659567" y="119922"/>
                </a:cubicBezTo>
                <a:lnTo>
                  <a:pt x="359764" y="134912"/>
                </a:lnTo>
                <a:lnTo>
                  <a:pt x="269823" y="194872"/>
                </a:lnTo>
                <a:cubicBezTo>
                  <a:pt x="254833" y="204865"/>
                  <a:pt x="240967" y="216796"/>
                  <a:pt x="224853" y="224853"/>
                </a:cubicBezTo>
                <a:lnTo>
                  <a:pt x="164892" y="254833"/>
                </a:lnTo>
                <a:cubicBezTo>
                  <a:pt x="154899" y="269823"/>
                  <a:pt x="140609" y="282713"/>
                  <a:pt x="134912" y="299804"/>
                </a:cubicBezTo>
                <a:cubicBezTo>
                  <a:pt x="121372" y="340425"/>
                  <a:pt x="108204" y="394654"/>
                  <a:pt x="134912" y="434715"/>
                </a:cubicBezTo>
                <a:cubicBezTo>
                  <a:pt x="146671" y="452354"/>
                  <a:pt x="161351" y="469391"/>
                  <a:pt x="179882" y="479686"/>
                </a:cubicBezTo>
                <a:cubicBezTo>
                  <a:pt x="207507" y="495033"/>
                  <a:pt x="269823" y="509666"/>
                  <a:pt x="269823" y="509666"/>
                </a:cubicBezTo>
                <a:cubicBezTo>
                  <a:pt x="264826" y="529653"/>
                  <a:pt x="270475" y="556219"/>
                  <a:pt x="254833" y="569626"/>
                </a:cubicBezTo>
                <a:cubicBezTo>
                  <a:pt x="230839" y="590192"/>
                  <a:pt x="191187" y="582078"/>
                  <a:pt x="164892" y="599607"/>
                </a:cubicBezTo>
                <a:lnTo>
                  <a:pt x="119921" y="629587"/>
                </a:lnTo>
                <a:cubicBezTo>
                  <a:pt x="114924" y="649574"/>
                  <a:pt x="110851" y="669815"/>
                  <a:pt x="104931" y="689548"/>
                </a:cubicBezTo>
                <a:cubicBezTo>
                  <a:pt x="95850" y="719817"/>
                  <a:pt x="74951" y="779489"/>
                  <a:pt x="74951" y="779489"/>
                </a:cubicBezTo>
                <a:cubicBezTo>
                  <a:pt x="69954" y="814466"/>
                  <a:pt x="70114" y="850578"/>
                  <a:pt x="59961" y="884420"/>
                </a:cubicBezTo>
                <a:cubicBezTo>
                  <a:pt x="51858" y="911431"/>
                  <a:pt x="19407" y="939964"/>
                  <a:pt x="0" y="959371"/>
                </a:cubicBezTo>
                <a:cubicBezTo>
                  <a:pt x="4997" y="1004341"/>
                  <a:pt x="7552" y="1049651"/>
                  <a:pt x="14990" y="1094282"/>
                </a:cubicBezTo>
                <a:cubicBezTo>
                  <a:pt x="17588" y="1109868"/>
                  <a:pt x="21850" y="1125704"/>
                  <a:pt x="29980" y="1139253"/>
                </a:cubicBezTo>
                <a:cubicBezTo>
                  <a:pt x="37251" y="1151372"/>
                  <a:pt x="47842" y="1161962"/>
                  <a:pt x="59961" y="1169233"/>
                </a:cubicBezTo>
                <a:cubicBezTo>
                  <a:pt x="103180" y="1195164"/>
                  <a:pt x="246178" y="1198347"/>
                  <a:pt x="254833" y="1199213"/>
                </a:cubicBezTo>
                <a:cubicBezTo>
                  <a:pt x="380364" y="1241059"/>
                  <a:pt x="185559" y="1179935"/>
                  <a:pt x="464695" y="1229194"/>
                </a:cubicBezTo>
                <a:cubicBezTo>
                  <a:pt x="495816" y="1234686"/>
                  <a:pt x="554636" y="1259174"/>
                  <a:pt x="554636" y="1259174"/>
                </a:cubicBezTo>
                <a:cubicBezTo>
                  <a:pt x="574623" y="1254177"/>
                  <a:pt x="595661" y="1252300"/>
                  <a:pt x="614597" y="1244184"/>
                </a:cubicBezTo>
                <a:cubicBezTo>
                  <a:pt x="631156" y="1237087"/>
                  <a:pt x="641732" y="1216752"/>
                  <a:pt x="659567" y="1214204"/>
                </a:cubicBezTo>
                <a:cubicBezTo>
                  <a:pt x="679962" y="1211290"/>
                  <a:pt x="699541" y="1224197"/>
                  <a:pt x="719528" y="1229194"/>
                </a:cubicBezTo>
                <a:cubicBezTo>
                  <a:pt x="734518" y="1239187"/>
                  <a:pt x="746556" y="1257543"/>
                  <a:pt x="764498" y="1259174"/>
                </a:cubicBezTo>
                <a:cubicBezTo>
                  <a:pt x="831089" y="1265228"/>
                  <a:pt x="873270" y="1247901"/>
                  <a:pt x="929390" y="1229194"/>
                </a:cubicBezTo>
                <a:cubicBezTo>
                  <a:pt x="959370" y="1234191"/>
                  <a:pt x="988937" y="1244184"/>
                  <a:pt x="1019331" y="1244184"/>
                </a:cubicBezTo>
                <a:cubicBezTo>
                  <a:pt x="1064578" y="1244184"/>
                  <a:pt x="1109096" y="1226184"/>
                  <a:pt x="1154243" y="1229194"/>
                </a:cubicBezTo>
                <a:cubicBezTo>
                  <a:pt x="1154245" y="1229194"/>
                  <a:pt x="1266668" y="1266669"/>
                  <a:pt x="1289154" y="1274164"/>
                </a:cubicBezTo>
                <a:lnTo>
                  <a:pt x="1334125" y="1289154"/>
                </a:lnTo>
                <a:cubicBezTo>
                  <a:pt x="1405389" y="1336665"/>
                  <a:pt x="1362004" y="1313438"/>
                  <a:pt x="1469036" y="1349115"/>
                </a:cubicBezTo>
                <a:lnTo>
                  <a:pt x="1514007" y="1364105"/>
                </a:lnTo>
                <a:lnTo>
                  <a:pt x="1558977" y="1379095"/>
                </a:lnTo>
                <a:cubicBezTo>
                  <a:pt x="1662065" y="1447821"/>
                  <a:pt x="1614735" y="1427662"/>
                  <a:pt x="1693889" y="1454046"/>
                </a:cubicBezTo>
                <a:cubicBezTo>
                  <a:pt x="1765153" y="1501555"/>
                  <a:pt x="1721769" y="1478330"/>
                  <a:pt x="1828800" y="1514007"/>
                </a:cubicBezTo>
                <a:cubicBezTo>
                  <a:pt x="1828801" y="1514007"/>
                  <a:pt x="1918740" y="1543986"/>
                  <a:pt x="1918741" y="1543987"/>
                </a:cubicBezTo>
                <a:cubicBezTo>
                  <a:pt x="1976859" y="1582732"/>
                  <a:pt x="1946621" y="1568269"/>
                  <a:pt x="2008682" y="1588958"/>
                </a:cubicBezTo>
                <a:cubicBezTo>
                  <a:pt x="2093934" y="1674208"/>
                  <a:pt x="2011846" y="1605529"/>
                  <a:pt x="2098623" y="1648918"/>
                </a:cubicBezTo>
                <a:cubicBezTo>
                  <a:pt x="2114737" y="1656975"/>
                  <a:pt x="2127480" y="1670842"/>
                  <a:pt x="2143594" y="1678899"/>
                </a:cubicBezTo>
                <a:cubicBezTo>
                  <a:pt x="2157727" y="1685965"/>
                  <a:pt x="2174041" y="1687665"/>
                  <a:pt x="2188564" y="1693889"/>
                </a:cubicBezTo>
                <a:cubicBezTo>
                  <a:pt x="2209103" y="1702691"/>
                  <a:pt x="2227602" y="1716023"/>
                  <a:pt x="2248525" y="1723869"/>
                </a:cubicBezTo>
                <a:cubicBezTo>
                  <a:pt x="2267815" y="1731103"/>
                  <a:pt x="2288676" y="1733199"/>
                  <a:pt x="2308485" y="1738859"/>
                </a:cubicBezTo>
                <a:cubicBezTo>
                  <a:pt x="2323678" y="1743200"/>
                  <a:pt x="2338466" y="1748852"/>
                  <a:pt x="2353456" y="1753849"/>
                </a:cubicBezTo>
                <a:cubicBezTo>
                  <a:pt x="2368446" y="1763843"/>
                  <a:pt x="2382312" y="1775773"/>
                  <a:pt x="2398426" y="1783830"/>
                </a:cubicBezTo>
                <a:cubicBezTo>
                  <a:pt x="2472315" y="1820775"/>
                  <a:pt x="2416766" y="1771519"/>
                  <a:pt x="2488367" y="1828800"/>
                </a:cubicBezTo>
                <a:cubicBezTo>
                  <a:pt x="2499403" y="1837629"/>
                  <a:pt x="2509519" y="1847745"/>
                  <a:pt x="2518348" y="1858781"/>
                </a:cubicBezTo>
                <a:cubicBezTo>
                  <a:pt x="2529602" y="1872849"/>
                  <a:pt x="2534260" y="1892497"/>
                  <a:pt x="2548328" y="1903751"/>
                </a:cubicBezTo>
                <a:cubicBezTo>
                  <a:pt x="2560666" y="1913622"/>
                  <a:pt x="2578308" y="1913744"/>
                  <a:pt x="2593298" y="1918741"/>
                </a:cubicBezTo>
                <a:cubicBezTo>
                  <a:pt x="2618282" y="1943725"/>
                  <a:pt x="2657076" y="1960173"/>
                  <a:pt x="2668249" y="1993692"/>
                </a:cubicBezTo>
                <a:cubicBezTo>
                  <a:pt x="2688936" y="2055754"/>
                  <a:pt x="2674474" y="2025516"/>
                  <a:pt x="2713220" y="2083633"/>
                </a:cubicBezTo>
                <a:cubicBezTo>
                  <a:pt x="2753646" y="2204912"/>
                  <a:pt x="2710285" y="2161598"/>
                  <a:pt x="2818151" y="2188564"/>
                </a:cubicBezTo>
                <a:cubicBezTo>
                  <a:pt x="2833480" y="2192396"/>
                  <a:pt x="2848131" y="2198557"/>
                  <a:pt x="2863121" y="2203554"/>
                </a:cubicBezTo>
                <a:cubicBezTo>
                  <a:pt x="2921680" y="2262113"/>
                  <a:pt x="2869174" y="2200669"/>
                  <a:pt x="2908092" y="2278505"/>
                </a:cubicBezTo>
                <a:cubicBezTo>
                  <a:pt x="2938853" y="2340028"/>
                  <a:pt x="2930870" y="2306978"/>
                  <a:pt x="2968053" y="2353456"/>
                </a:cubicBezTo>
                <a:cubicBezTo>
                  <a:pt x="2979307" y="2367524"/>
                  <a:pt x="2982756" y="2388878"/>
                  <a:pt x="2998033" y="2398426"/>
                </a:cubicBezTo>
                <a:cubicBezTo>
                  <a:pt x="3024832" y="2415175"/>
                  <a:pt x="3057994" y="2418413"/>
                  <a:pt x="3087974" y="2428407"/>
                </a:cubicBezTo>
                <a:lnTo>
                  <a:pt x="3132944" y="2443397"/>
                </a:lnTo>
                <a:cubicBezTo>
                  <a:pt x="3147934" y="2438400"/>
                  <a:pt x="3162114" y="2428407"/>
                  <a:pt x="3177915" y="2428407"/>
                </a:cubicBezTo>
                <a:cubicBezTo>
                  <a:pt x="3264680" y="2428407"/>
                  <a:pt x="3235805" y="2442362"/>
                  <a:pt x="3297836" y="2473377"/>
                </a:cubicBezTo>
                <a:cubicBezTo>
                  <a:pt x="3311969" y="2480443"/>
                  <a:pt x="3327817" y="2483370"/>
                  <a:pt x="3342807" y="2488367"/>
                </a:cubicBezTo>
                <a:cubicBezTo>
                  <a:pt x="3372787" y="2508354"/>
                  <a:pt x="3397792" y="2539589"/>
                  <a:pt x="3432748" y="2548328"/>
                </a:cubicBezTo>
                <a:cubicBezTo>
                  <a:pt x="3594622" y="2588796"/>
                  <a:pt x="3472130" y="2562338"/>
                  <a:pt x="3807502" y="2578308"/>
                </a:cubicBezTo>
                <a:cubicBezTo>
                  <a:pt x="3923777" y="2597688"/>
                  <a:pt x="4005944" y="2614544"/>
                  <a:pt x="4137285" y="2608289"/>
                </a:cubicBezTo>
                <a:cubicBezTo>
                  <a:pt x="4194613" y="2605559"/>
                  <a:pt x="4212846" y="2570508"/>
                  <a:pt x="4257207" y="2548328"/>
                </a:cubicBezTo>
                <a:cubicBezTo>
                  <a:pt x="4271340" y="2541262"/>
                  <a:pt x="4287187" y="2538335"/>
                  <a:pt x="4302177" y="2533338"/>
                </a:cubicBezTo>
                <a:cubicBezTo>
                  <a:pt x="4369348" y="2550130"/>
                  <a:pt x="4422234" y="2570746"/>
                  <a:pt x="4497049" y="2533338"/>
                </a:cubicBezTo>
                <a:cubicBezTo>
                  <a:pt x="4511182" y="2526271"/>
                  <a:pt x="4468912" y="2497132"/>
                  <a:pt x="4482059" y="2488367"/>
                </a:cubicBezTo>
                <a:cubicBezTo>
                  <a:pt x="4499201" y="2476939"/>
                  <a:pt x="4522033" y="2498361"/>
                  <a:pt x="4542020" y="2503358"/>
                </a:cubicBezTo>
                <a:cubicBezTo>
                  <a:pt x="4557010" y="2513351"/>
                  <a:pt x="4572922" y="2522084"/>
                  <a:pt x="4586990" y="2533338"/>
                </a:cubicBezTo>
                <a:cubicBezTo>
                  <a:pt x="4598026" y="2542167"/>
                  <a:pt x="4604330" y="2556998"/>
                  <a:pt x="4616971" y="2563318"/>
                </a:cubicBezTo>
                <a:cubicBezTo>
                  <a:pt x="4653469" y="2581567"/>
                  <a:pt x="4723835" y="2597530"/>
                  <a:pt x="4766872" y="2608289"/>
                </a:cubicBezTo>
                <a:cubicBezTo>
                  <a:pt x="4871803" y="2603292"/>
                  <a:pt x="4978372" y="2612428"/>
                  <a:pt x="5081666" y="2593299"/>
                </a:cubicBezTo>
                <a:cubicBezTo>
                  <a:pt x="5117096" y="2586738"/>
                  <a:pt x="5137424" y="2544732"/>
                  <a:pt x="5171607" y="2533338"/>
                </a:cubicBezTo>
                <a:lnTo>
                  <a:pt x="5396459" y="2458387"/>
                </a:lnTo>
                <a:lnTo>
                  <a:pt x="5441430" y="2443397"/>
                </a:lnTo>
                <a:cubicBezTo>
                  <a:pt x="5456420" y="2438400"/>
                  <a:pt x="5470721" y="2430367"/>
                  <a:pt x="5486400" y="2428407"/>
                </a:cubicBezTo>
                <a:lnTo>
                  <a:pt x="5606321" y="2413417"/>
                </a:lnTo>
                <a:cubicBezTo>
                  <a:pt x="5681272" y="2388432"/>
                  <a:pt x="5636301" y="2393429"/>
                  <a:pt x="5741233" y="2428407"/>
                </a:cubicBezTo>
                <a:lnTo>
                  <a:pt x="5786203" y="2443397"/>
                </a:lnTo>
                <a:lnTo>
                  <a:pt x="5831174" y="2458387"/>
                </a:lnTo>
                <a:cubicBezTo>
                  <a:pt x="5861154" y="2478374"/>
                  <a:pt x="5895637" y="2492870"/>
                  <a:pt x="5921115" y="2518348"/>
                </a:cubicBezTo>
                <a:cubicBezTo>
                  <a:pt x="5936105" y="2533338"/>
                  <a:pt x="5946713" y="2554708"/>
                  <a:pt x="5966085" y="2563318"/>
                </a:cubicBezTo>
                <a:cubicBezTo>
                  <a:pt x="5993859" y="2575662"/>
                  <a:pt x="6026046" y="2573311"/>
                  <a:pt x="6056026" y="2578308"/>
                </a:cubicBezTo>
                <a:cubicBezTo>
                  <a:pt x="6129897" y="2602933"/>
                  <a:pt x="6125454" y="2608432"/>
                  <a:pt x="6235908" y="2578308"/>
                </a:cubicBezTo>
                <a:cubicBezTo>
                  <a:pt x="6249543" y="2574589"/>
                  <a:pt x="6255895" y="2558321"/>
                  <a:pt x="6265889" y="2548328"/>
                </a:cubicBezTo>
                <a:cubicBezTo>
                  <a:pt x="6270886" y="2533338"/>
                  <a:pt x="6276538" y="2518551"/>
                  <a:pt x="6280879" y="2503358"/>
                </a:cubicBezTo>
                <a:cubicBezTo>
                  <a:pt x="6286539" y="2483549"/>
                  <a:pt x="6289949" y="2463130"/>
                  <a:pt x="6295869" y="2443397"/>
                </a:cubicBezTo>
                <a:cubicBezTo>
                  <a:pt x="6304950" y="2413128"/>
                  <a:pt x="6303503" y="2375802"/>
                  <a:pt x="6325849" y="2353456"/>
                </a:cubicBezTo>
                <a:lnTo>
                  <a:pt x="6355830" y="2323476"/>
                </a:lnTo>
                <a:cubicBezTo>
                  <a:pt x="6362898" y="2302270"/>
                  <a:pt x="6385810" y="2237366"/>
                  <a:pt x="6385810" y="2218545"/>
                </a:cubicBezTo>
                <a:cubicBezTo>
                  <a:pt x="6385810" y="2173298"/>
                  <a:pt x="6381794" y="2127529"/>
                  <a:pt x="6370820" y="2083633"/>
                </a:cubicBezTo>
                <a:cubicBezTo>
                  <a:pt x="6366450" y="2066155"/>
                  <a:pt x="6350833" y="2053653"/>
                  <a:pt x="6340839" y="2038663"/>
                </a:cubicBezTo>
                <a:cubicBezTo>
                  <a:pt x="6292589" y="1893908"/>
                  <a:pt x="6369959" y="2118959"/>
                  <a:pt x="6295869" y="1933731"/>
                </a:cubicBezTo>
                <a:cubicBezTo>
                  <a:pt x="6276985" y="1886521"/>
                  <a:pt x="6281274" y="1841029"/>
                  <a:pt x="6235908" y="1813810"/>
                </a:cubicBezTo>
                <a:cubicBezTo>
                  <a:pt x="6222359" y="1805681"/>
                  <a:pt x="6205928" y="1803817"/>
                  <a:pt x="6190938" y="1798820"/>
                </a:cubicBezTo>
                <a:cubicBezTo>
                  <a:pt x="6145967" y="1803817"/>
                  <a:pt x="6097028" y="1794676"/>
                  <a:pt x="6056026" y="1813810"/>
                </a:cubicBezTo>
                <a:cubicBezTo>
                  <a:pt x="5853238" y="1908444"/>
                  <a:pt x="6032141" y="1871892"/>
                  <a:pt x="5936105" y="1948722"/>
                </a:cubicBezTo>
                <a:cubicBezTo>
                  <a:pt x="5923767" y="1958593"/>
                  <a:pt x="5906125" y="1958715"/>
                  <a:pt x="5891135" y="1963712"/>
                </a:cubicBezTo>
                <a:cubicBezTo>
                  <a:pt x="5836171" y="1958715"/>
                  <a:pt x="5780879" y="1956527"/>
                  <a:pt x="5726243" y="1948722"/>
                </a:cubicBezTo>
                <a:cubicBezTo>
                  <a:pt x="5665820" y="1940090"/>
                  <a:pt x="5692550" y="1928750"/>
                  <a:pt x="5636302" y="1903751"/>
                </a:cubicBezTo>
                <a:cubicBezTo>
                  <a:pt x="5607424" y="1890916"/>
                  <a:pt x="5576341" y="1883764"/>
                  <a:pt x="5546361" y="1873771"/>
                </a:cubicBezTo>
                <a:cubicBezTo>
                  <a:pt x="5531371" y="1868774"/>
                  <a:pt x="5516719" y="1862614"/>
                  <a:pt x="5501390" y="1858781"/>
                </a:cubicBezTo>
                <a:cubicBezTo>
                  <a:pt x="5481403" y="1853784"/>
                  <a:pt x="5461541" y="1848259"/>
                  <a:pt x="5441430" y="1843790"/>
                </a:cubicBezTo>
                <a:cubicBezTo>
                  <a:pt x="5416558" y="1838263"/>
                  <a:pt x="5391197" y="1834979"/>
                  <a:pt x="5366479" y="1828800"/>
                </a:cubicBezTo>
                <a:cubicBezTo>
                  <a:pt x="5351150" y="1824968"/>
                  <a:pt x="5336498" y="1818807"/>
                  <a:pt x="5321508" y="1813810"/>
                </a:cubicBezTo>
                <a:cubicBezTo>
                  <a:pt x="5301633" y="1843623"/>
                  <a:pt x="5269281" y="1866515"/>
                  <a:pt x="5306518" y="1903751"/>
                </a:cubicBezTo>
                <a:cubicBezTo>
                  <a:pt x="5317691" y="1914924"/>
                  <a:pt x="5336499" y="1913744"/>
                  <a:pt x="5351489" y="1918741"/>
                </a:cubicBezTo>
                <a:cubicBezTo>
                  <a:pt x="5346492" y="1933731"/>
                  <a:pt x="5350217" y="1955872"/>
                  <a:pt x="5336498" y="1963712"/>
                </a:cubicBezTo>
                <a:cubicBezTo>
                  <a:pt x="5310109" y="1978792"/>
                  <a:pt x="5276461" y="1973265"/>
                  <a:pt x="5246557" y="1978702"/>
                </a:cubicBezTo>
                <a:cubicBezTo>
                  <a:pt x="5221490" y="1983260"/>
                  <a:pt x="5196590" y="1988695"/>
                  <a:pt x="5171607" y="1993692"/>
                </a:cubicBezTo>
                <a:cubicBezTo>
                  <a:pt x="5166610" y="2008682"/>
                  <a:pt x="5160957" y="2023470"/>
                  <a:pt x="5156616" y="2038663"/>
                </a:cubicBezTo>
                <a:cubicBezTo>
                  <a:pt x="5150956" y="2058472"/>
                  <a:pt x="5148860" y="2079333"/>
                  <a:pt x="5141626" y="2098623"/>
                </a:cubicBezTo>
                <a:cubicBezTo>
                  <a:pt x="5133780" y="2119546"/>
                  <a:pt x="5123143" y="2139422"/>
                  <a:pt x="5111646" y="2158584"/>
                </a:cubicBezTo>
                <a:cubicBezTo>
                  <a:pt x="5093108" y="2189481"/>
                  <a:pt x="5051685" y="2248525"/>
                  <a:pt x="5051685" y="2248525"/>
                </a:cubicBezTo>
                <a:lnTo>
                  <a:pt x="5021705" y="2338466"/>
                </a:lnTo>
                <a:cubicBezTo>
                  <a:pt x="5005450" y="2387230"/>
                  <a:pt x="5014808" y="2389833"/>
                  <a:pt x="4961744" y="2413417"/>
                </a:cubicBezTo>
                <a:cubicBezTo>
                  <a:pt x="4932866" y="2426252"/>
                  <a:pt x="4901783" y="2433404"/>
                  <a:pt x="4871803" y="2443397"/>
                </a:cubicBezTo>
                <a:lnTo>
                  <a:pt x="4826833" y="2458387"/>
                </a:lnTo>
                <a:cubicBezTo>
                  <a:pt x="4811843" y="2453390"/>
                  <a:pt x="4797287" y="2446825"/>
                  <a:pt x="4781862" y="2443397"/>
                </a:cubicBezTo>
                <a:cubicBezTo>
                  <a:pt x="4623575" y="2408223"/>
                  <a:pt x="4748184" y="2447161"/>
                  <a:pt x="4646951" y="2413417"/>
                </a:cubicBezTo>
                <a:cubicBezTo>
                  <a:pt x="4591987" y="2330968"/>
                  <a:pt x="4646952" y="2400927"/>
                  <a:pt x="4572000" y="2338466"/>
                </a:cubicBezTo>
                <a:cubicBezTo>
                  <a:pt x="4497141" y="2276083"/>
                  <a:pt x="4561092" y="2304849"/>
                  <a:pt x="4482059" y="2278505"/>
                </a:cubicBezTo>
                <a:cubicBezTo>
                  <a:pt x="4477062" y="2263515"/>
                  <a:pt x="4479927" y="2242719"/>
                  <a:pt x="4467069" y="2233535"/>
                </a:cubicBezTo>
                <a:cubicBezTo>
                  <a:pt x="4441353" y="2215167"/>
                  <a:pt x="4403423" y="2221083"/>
                  <a:pt x="4377128" y="2203554"/>
                </a:cubicBezTo>
                <a:cubicBezTo>
                  <a:pt x="4319010" y="2164809"/>
                  <a:pt x="4349248" y="2179271"/>
                  <a:pt x="4287187" y="2158584"/>
                </a:cubicBezTo>
                <a:cubicBezTo>
                  <a:pt x="4257207" y="2163581"/>
                  <a:pt x="4225020" y="2161230"/>
                  <a:pt x="4197246" y="2173574"/>
                </a:cubicBezTo>
                <a:cubicBezTo>
                  <a:pt x="4116596" y="2209419"/>
                  <a:pt x="4177247" y="2213564"/>
                  <a:pt x="4137285" y="2263515"/>
                </a:cubicBezTo>
                <a:cubicBezTo>
                  <a:pt x="4116151" y="2289931"/>
                  <a:pt x="4076968" y="2298611"/>
                  <a:pt x="4047344" y="2308486"/>
                </a:cubicBezTo>
                <a:cubicBezTo>
                  <a:pt x="4032354" y="2303489"/>
                  <a:pt x="4013547" y="2304668"/>
                  <a:pt x="4002374" y="2293495"/>
                </a:cubicBezTo>
                <a:cubicBezTo>
                  <a:pt x="3827495" y="2118614"/>
                  <a:pt x="4024855" y="2258515"/>
                  <a:pt x="3897443" y="2173574"/>
                </a:cubicBezTo>
                <a:cubicBezTo>
                  <a:pt x="3887449" y="2158584"/>
                  <a:pt x="3880201" y="2141343"/>
                  <a:pt x="3867462" y="2128604"/>
                </a:cubicBezTo>
                <a:cubicBezTo>
                  <a:pt x="3809895" y="2071037"/>
                  <a:pt x="3738347" y="2090974"/>
                  <a:pt x="3657600" y="2083633"/>
                </a:cubicBezTo>
                <a:cubicBezTo>
                  <a:pt x="3642610" y="2068643"/>
                  <a:pt x="3628916" y="2052234"/>
                  <a:pt x="3612630" y="2038663"/>
                </a:cubicBezTo>
                <a:cubicBezTo>
                  <a:pt x="3598790" y="2027129"/>
                  <a:pt x="3567659" y="2026698"/>
                  <a:pt x="3567659" y="2008682"/>
                </a:cubicBezTo>
                <a:cubicBezTo>
                  <a:pt x="3567659" y="1990666"/>
                  <a:pt x="3595538" y="1984399"/>
                  <a:pt x="3612630" y="1978702"/>
                </a:cubicBezTo>
                <a:cubicBezTo>
                  <a:pt x="3641464" y="1969091"/>
                  <a:pt x="3672591" y="1968709"/>
                  <a:pt x="3702571" y="1963712"/>
                </a:cubicBezTo>
                <a:cubicBezTo>
                  <a:pt x="3717561" y="1953718"/>
                  <a:pt x="3742592" y="1951054"/>
                  <a:pt x="3747541" y="1933731"/>
                </a:cubicBezTo>
                <a:cubicBezTo>
                  <a:pt x="3748130" y="1931669"/>
                  <a:pt x="3729024" y="1828138"/>
                  <a:pt x="3717561" y="1813810"/>
                </a:cubicBezTo>
                <a:cubicBezTo>
                  <a:pt x="3706306" y="1799742"/>
                  <a:pt x="3687580" y="1793823"/>
                  <a:pt x="3672590" y="1783830"/>
                </a:cubicBezTo>
                <a:cubicBezTo>
                  <a:pt x="3643758" y="1740582"/>
                  <a:pt x="3617466" y="1724108"/>
                  <a:pt x="3657600" y="1663908"/>
                </a:cubicBezTo>
                <a:cubicBezTo>
                  <a:pt x="3666365" y="1650761"/>
                  <a:pt x="3687581" y="1653915"/>
                  <a:pt x="3702571" y="1648918"/>
                </a:cubicBezTo>
                <a:cubicBezTo>
                  <a:pt x="3707568" y="1633928"/>
                  <a:pt x="3717561" y="1619749"/>
                  <a:pt x="3717561" y="1603948"/>
                </a:cubicBezTo>
                <a:cubicBezTo>
                  <a:pt x="3717561" y="1597411"/>
                  <a:pt x="3694650" y="1510801"/>
                  <a:pt x="3687580" y="1499017"/>
                </a:cubicBezTo>
                <a:cubicBezTo>
                  <a:pt x="3680309" y="1486898"/>
                  <a:pt x="3666080" y="1480342"/>
                  <a:pt x="3657600" y="1469036"/>
                </a:cubicBezTo>
                <a:cubicBezTo>
                  <a:pt x="3635981" y="1440210"/>
                  <a:pt x="3617626" y="1409075"/>
                  <a:pt x="3597639" y="1379095"/>
                </a:cubicBezTo>
                <a:cubicBezTo>
                  <a:pt x="3587646" y="1364105"/>
                  <a:pt x="3584750" y="1339822"/>
                  <a:pt x="3567659" y="1334125"/>
                </a:cubicBezTo>
                <a:lnTo>
                  <a:pt x="3522689" y="1319135"/>
                </a:lnTo>
                <a:cubicBezTo>
                  <a:pt x="3517692" y="1294151"/>
                  <a:pt x="3516644" y="1268040"/>
                  <a:pt x="3507698" y="1244184"/>
                </a:cubicBezTo>
                <a:cubicBezTo>
                  <a:pt x="3501372" y="1227315"/>
                  <a:pt x="3485775" y="1215327"/>
                  <a:pt x="3477718" y="1199213"/>
                </a:cubicBezTo>
                <a:cubicBezTo>
                  <a:pt x="3415657" y="1075089"/>
                  <a:pt x="3518667" y="1238154"/>
                  <a:pt x="3432748" y="1109272"/>
                </a:cubicBezTo>
                <a:cubicBezTo>
                  <a:pt x="3429548" y="1058069"/>
                  <a:pt x="3491230" y="854440"/>
                  <a:pt x="3372787" y="854440"/>
                </a:cubicBezTo>
                <a:cubicBezTo>
                  <a:pt x="3347309" y="854440"/>
                  <a:pt x="3322820" y="864433"/>
                  <a:pt x="3297836" y="869430"/>
                </a:cubicBezTo>
                <a:cubicBezTo>
                  <a:pt x="3272852" y="864433"/>
                  <a:pt x="3237018" y="875639"/>
                  <a:pt x="3222885" y="854440"/>
                </a:cubicBezTo>
                <a:cubicBezTo>
                  <a:pt x="3200539" y="820921"/>
                  <a:pt x="3215101" y="774153"/>
                  <a:pt x="3207895" y="734518"/>
                </a:cubicBezTo>
                <a:cubicBezTo>
                  <a:pt x="3205068" y="718972"/>
                  <a:pt x="3197902" y="704538"/>
                  <a:pt x="3192905" y="689548"/>
                </a:cubicBezTo>
                <a:cubicBezTo>
                  <a:pt x="3217889" y="684551"/>
                  <a:pt x="3246657" y="688691"/>
                  <a:pt x="3267856" y="674558"/>
                </a:cubicBezTo>
                <a:cubicBezTo>
                  <a:pt x="3295900" y="655862"/>
                  <a:pt x="3283223" y="593290"/>
                  <a:pt x="3252866" y="584617"/>
                </a:cubicBezTo>
                <a:cubicBezTo>
                  <a:pt x="3195013" y="568087"/>
                  <a:pt x="3132822" y="575925"/>
                  <a:pt x="3072984" y="569626"/>
                </a:cubicBezTo>
                <a:cubicBezTo>
                  <a:pt x="3037846" y="565927"/>
                  <a:pt x="3003030" y="559633"/>
                  <a:pt x="2968053" y="554636"/>
                </a:cubicBezTo>
                <a:cubicBezTo>
                  <a:pt x="2858567" y="518141"/>
                  <a:pt x="2908770" y="516992"/>
                  <a:pt x="2818151" y="539646"/>
                </a:cubicBezTo>
                <a:lnTo>
                  <a:pt x="2788171" y="629587"/>
                </a:lnTo>
                <a:cubicBezTo>
                  <a:pt x="2783174" y="644577"/>
                  <a:pt x="2786327" y="665793"/>
                  <a:pt x="2773180" y="674558"/>
                </a:cubicBezTo>
                <a:lnTo>
                  <a:pt x="2728210" y="704538"/>
                </a:lnTo>
                <a:lnTo>
                  <a:pt x="2698230" y="794479"/>
                </a:lnTo>
                <a:lnTo>
                  <a:pt x="2683239" y="839449"/>
                </a:lnTo>
                <a:cubicBezTo>
                  <a:pt x="2598209" y="828820"/>
                  <a:pt x="2574101" y="830692"/>
                  <a:pt x="2503357" y="809469"/>
                </a:cubicBezTo>
                <a:cubicBezTo>
                  <a:pt x="2473088" y="800388"/>
                  <a:pt x="2413416" y="779489"/>
                  <a:pt x="2413416" y="779489"/>
                </a:cubicBezTo>
                <a:cubicBezTo>
                  <a:pt x="2398426" y="769495"/>
                  <a:pt x="2368446" y="767524"/>
                  <a:pt x="2368446" y="749508"/>
                </a:cubicBezTo>
                <a:cubicBezTo>
                  <a:pt x="2368446" y="730135"/>
                  <a:pt x="2447298" y="708234"/>
                  <a:pt x="2458387" y="704538"/>
                </a:cubicBezTo>
                <a:cubicBezTo>
                  <a:pt x="2563848" y="634231"/>
                  <a:pt x="2430123" y="715137"/>
                  <a:pt x="2578308" y="659567"/>
                </a:cubicBezTo>
                <a:cubicBezTo>
                  <a:pt x="2629413" y="640402"/>
                  <a:pt x="2656164" y="582680"/>
                  <a:pt x="2698230" y="554636"/>
                </a:cubicBezTo>
                <a:lnTo>
                  <a:pt x="2743200" y="524656"/>
                </a:lnTo>
                <a:cubicBezTo>
                  <a:pt x="2719271" y="452870"/>
                  <a:pt x="2739383" y="490860"/>
                  <a:pt x="2668249" y="419725"/>
                </a:cubicBezTo>
                <a:lnTo>
                  <a:pt x="2623279" y="374754"/>
                </a:lnTo>
                <a:cubicBezTo>
                  <a:pt x="2613285" y="364760"/>
                  <a:pt x="2605057" y="352614"/>
                  <a:pt x="2593298" y="344774"/>
                </a:cubicBezTo>
                <a:cubicBezTo>
                  <a:pt x="2578308" y="334781"/>
                  <a:pt x="2562396" y="326048"/>
                  <a:pt x="2548328" y="314794"/>
                </a:cubicBezTo>
                <a:cubicBezTo>
                  <a:pt x="2537292" y="305965"/>
                  <a:pt x="2529384" y="293642"/>
                  <a:pt x="2518348" y="284813"/>
                </a:cubicBezTo>
                <a:cubicBezTo>
                  <a:pt x="2476837" y="251604"/>
                  <a:pt x="2475903" y="255675"/>
                  <a:pt x="2428407" y="239843"/>
                </a:cubicBezTo>
                <a:cubicBezTo>
                  <a:pt x="2348556" y="255813"/>
                  <a:pt x="2335967" y="247338"/>
                  <a:pt x="2308485" y="254833"/>
                </a:cubicBezTo>
                <a:close/>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4" name="Freeform 43"/>
          <p:cNvSpPr/>
          <p:nvPr/>
        </p:nvSpPr>
        <p:spPr>
          <a:xfrm>
            <a:off x="165100" y="1468438"/>
            <a:ext cx="1344613" cy="2549525"/>
          </a:xfrm>
          <a:custGeom>
            <a:avLst/>
            <a:gdLst>
              <a:gd name="connsiteX0" fmla="*/ 59960 w 1344196"/>
              <a:gd name="connsiteY0" fmla="*/ 44971 h 2549650"/>
              <a:gd name="connsiteX1" fmla="*/ 149901 w 1344196"/>
              <a:gd name="connsiteY1" fmla="*/ 14990 h 2549650"/>
              <a:gd name="connsiteX2" fmla="*/ 194872 w 1344196"/>
              <a:gd name="connsiteY2" fmla="*/ 0 h 2549650"/>
              <a:gd name="connsiteX3" fmla="*/ 344774 w 1344196"/>
              <a:gd name="connsiteY3" fmla="*/ 14990 h 2549650"/>
              <a:gd name="connsiteX4" fmla="*/ 374754 w 1344196"/>
              <a:gd name="connsiteY4" fmla="*/ 44971 h 2549650"/>
              <a:gd name="connsiteX5" fmla="*/ 419724 w 1344196"/>
              <a:gd name="connsiteY5" fmla="*/ 59961 h 2549650"/>
              <a:gd name="connsiteX6" fmla="*/ 449705 w 1344196"/>
              <a:gd name="connsiteY6" fmla="*/ 89941 h 2549650"/>
              <a:gd name="connsiteX7" fmla="*/ 629587 w 1344196"/>
              <a:gd name="connsiteY7" fmla="*/ 179882 h 2549650"/>
              <a:gd name="connsiteX8" fmla="*/ 794478 w 1344196"/>
              <a:gd name="connsiteY8" fmla="*/ 194872 h 2549650"/>
              <a:gd name="connsiteX9" fmla="*/ 1034321 w 1344196"/>
              <a:gd name="connsiteY9" fmla="*/ 224853 h 2549650"/>
              <a:gd name="connsiteX10" fmla="*/ 1109272 w 1344196"/>
              <a:gd name="connsiteY10" fmla="*/ 239843 h 2549650"/>
              <a:gd name="connsiteX11" fmla="*/ 1274164 w 1344196"/>
              <a:gd name="connsiteY11" fmla="*/ 254833 h 2549650"/>
              <a:gd name="connsiteX12" fmla="*/ 1319134 w 1344196"/>
              <a:gd name="connsiteY12" fmla="*/ 299803 h 2549650"/>
              <a:gd name="connsiteX13" fmla="*/ 1319134 w 1344196"/>
              <a:gd name="connsiteY13" fmla="*/ 419725 h 2549650"/>
              <a:gd name="connsiteX14" fmla="*/ 1289154 w 1344196"/>
              <a:gd name="connsiteY14" fmla="*/ 464695 h 2549650"/>
              <a:gd name="connsiteX15" fmla="*/ 1109272 w 1344196"/>
              <a:gd name="connsiteY15" fmla="*/ 554636 h 2549650"/>
              <a:gd name="connsiteX16" fmla="*/ 1064301 w 1344196"/>
              <a:gd name="connsiteY16" fmla="*/ 569626 h 2549650"/>
              <a:gd name="connsiteX17" fmla="*/ 959370 w 1344196"/>
              <a:gd name="connsiteY17" fmla="*/ 584616 h 2549650"/>
              <a:gd name="connsiteX18" fmla="*/ 914400 w 1344196"/>
              <a:gd name="connsiteY18" fmla="*/ 599607 h 2549650"/>
              <a:gd name="connsiteX19" fmla="*/ 854439 w 1344196"/>
              <a:gd name="connsiteY19" fmla="*/ 614597 h 2549650"/>
              <a:gd name="connsiteX20" fmla="*/ 809469 w 1344196"/>
              <a:gd name="connsiteY20" fmla="*/ 644577 h 2549650"/>
              <a:gd name="connsiteX21" fmla="*/ 749508 w 1344196"/>
              <a:gd name="connsiteY21" fmla="*/ 704538 h 2549650"/>
              <a:gd name="connsiteX22" fmla="*/ 734518 w 1344196"/>
              <a:gd name="connsiteY22" fmla="*/ 749508 h 2549650"/>
              <a:gd name="connsiteX23" fmla="*/ 764498 w 1344196"/>
              <a:gd name="connsiteY23" fmla="*/ 914400 h 2549650"/>
              <a:gd name="connsiteX24" fmla="*/ 824459 w 1344196"/>
              <a:gd name="connsiteY24" fmla="*/ 1004341 h 2549650"/>
              <a:gd name="connsiteX25" fmla="*/ 854439 w 1344196"/>
              <a:gd name="connsiteY25" fmla="*/ 1094282 h 2549650"/>
              <a:gd name="connsiteX26" fmla="*/ 869429 w 1344196"/>
              <a:gd name="connsiteY26" fmla="*/ 1139253 h 2549650"/>
              <a:gd name="connsiteX27" fmla="*/ 929390 w 1344196"/>
              <a:gd name="connsiteY27" fmla="*/ 1214203 h 2549650"/>
              <a:gd name="connsiteX28" fmla="*/ 944380 w 1344196"/>
              <a:gd name="connsiteY28" fmla="*/ 1259174 h 2549650"/>
              <a:gd name="connsiteX29" fmla="*/ 899410 w 1344196"/>
              <a:gd name="connsiteY29" fmla="*/ 1439056 h 2549650"/>
              <a:gd name="connsiteX30" fmla="*/ 869429 w 1344196"/>
              <a:gd name="connsiteY30" fmla="*/ 1469036 h 2549650"/>
              <a:gd name="connsiteX31" fmla="*/ 854439 w 1344196"/>
              <a:gd name="connsiteY31" fmla="*/ 1514007 h 2549650"/>
              <a:gd name="connsiteX32" fmla="*/ 794478 w 1344196"/>
              <a:gd name="connsiteY32" fmla="*/ 1588957 h 2549650"/>
              <a:gd name="connsiteX33" fmla="*/ 779488 w 1344196"/>
              <a:gd name="connsiteY33" fmla="*/ 1648918 h 2549650"/>
              <a:gd name="connsiteX34" fmla="*/ 809469 w 1344196"/>
              <a:gd name="connsiteY34" fmla="*/ 1783830 h 2549650"/>
              <a:gd name="connsiteX35" fmla="*/ 899410 w 1344196"/>
              <a:gd name="connsiteY35" fmla="*/ 1858780 h 2549650"/>
              <a:gd name="connsiteX36" fmla="*/ 974360 w 1344196"/>
              <a:gd name="connsiteY36" fmla="*/ 1918741 h 2549650"/>
              <a:gd name="connsiteX37" fmla="*/ 1034321 w 1344196"/>
              <a:gd name="connsiteY37" fmla="*/ 2008682 h 2549650"/>
              <a:gd name="connsiteX38" fmla="*/ 1064301 w 1344196"/>
              <a:gd name="connsiteY38" fmla="*/ 2053653 h 2549650"/>
              <a:gd name="connsiteX39" fmla="*/ 1094282 w 1344196"/>
              <a:gd name="connsiteY39" fmla="*/ 2083633 h 2549650"/>
              <a:gd name="connsiteX40" fmla="*/ 1109272 w 1344196"/>
              <a:gd name="connsiteY40" fmla="*/ 2128603 h 2549650"/>
              <a:gd name="connsiteX41" fmla="*/ 1139252 w 1344196"/>
              <a:gd name="connsiteY41" fmla="*/ 2173574 h 2549650"/>
              <a:gd name="connsiteX42" fmla="*/ 1154242 w 1344196"/>
              <a:gd name="connsiteY42" fmla="*/ 2248525 h 2549650"/>
              <a:gd name="connsiteX43" fmla="*/ 1199213 w 1344196"/>
              <a:gd name="connsiteY43" fmla="*/ 2428407 h 2549650"/>
              <a:gd name="connsiteX44" fmla="*/ 1184223 w 1344196"/>
              <a:gd name="connsiteY44" fmla="*/ 2473377 h 2549650"/>
              <a:gd name="connsiteX45" fmla="*/ 1139252 w 1344196"/>
              <a:gd name="connsiteY45" fmla="*/ 2458387 h 2549650"/>
              <a:gd name="connsiteX46" fmla="*/ 1049311 w 1344196"/>
              <a:gd name="connsiteY46" fmla="*/ 2443397 h 2549650"/>
              <a:gd name="connsiteX47" fmla="*/ 959370 w 1344196"/>
              <a:gd name="connsiteY47" fmla="*/ 2458387 h 2549650"/>
              <a:gd name="connsiteX48" fmla="*/ 899410 w 1344196"/>
              <a:gd name="connsiteY48" fmla="*/ 2473377 h 2549650"/>
              <a:gd name="connsiteX49" fmla="*/ 794478 w 1344196"/>
              <a:gd name="connsiteY49" fmla="*/ 2488367 h 2549650"/>
              <a:gd name="connsiteX50" fmla="*/ 539646 w 1344196"/>
              <a:gd name="connsiteY50" fmla="*/ 2503357 h 2549650"/>
              <a:gd name="connsiteX51" fmla="*/ 449705 w 1344196"/>
              <a:gd name="connsiteY51" fmla="*/ 2443397 h 2549650"/>
              <a:gd name="connsiteX52" fmla="*/ 404734 w 1344196"/>
              <a:gd name="connsiteY52" fmla="*/ 2428407 h 2549650"/>
              <a:gd name="connsiteX53" fmla="*/ 269823 w 1344196"/>
              <a:gd name="connsiteY53" fmla="*/ 2398426 h 2549650"/>
              <a:gd name="connsiteX54" fmla="*/ 44970 w 1344196"/>
              <a:gd name="connsiteY54" fmla="*/ 2413416 h 2549650"/>
              <a:gd name="connsiteX55" fmla="*/ 0 w 1344196"/>
              <a:gd name="connsiteY55" fmla="*/ 2428407 h 2549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344196" h="2549650">
                <a:moveTo>
                  <a:pt x="59960" y="44971"/>
                </a:moveTo>
                <a:lnTo>
                  <a:pt x="149901" y="14990"/>
                </a:lnTo>
                <a:lnTo>
                  <a:pt x="194872" y="0"/>
                </a:lnTo>
                <a:cubicBezTo>
                  <a:pt x="244839" y="4997"/>
                  <a:pt x="296057" y="2811"/>
                  <a:pt x="344774" y="14990"/>
                </a:cubicBezTo>
                <a:cubicBezTo>
                  <a:pt x="358485" y="18418"/>
                  <a:pt x="362635" y="37700"/>
                  <a:pt x="374754" y="44971"/>
                </a:cubicBezTo>
                <a:cubicBezTo>
                  <a:pt x="388303" y="53101"/>
                  <a:pt x="404734" y="54964"/>
                  <a:pt x="419724" y="59961"/>
                </a:cubicBezTo>
                <a:cubicBezTo>
                  <a:pt x="429718" y="69954"/>
                  <a:pt x="438399" y="81461"/>
                  <a:pt x="449705" y="89941"/>
                </a:cubicBezTo>
                <a:cubicBezTo>
                  <a:pt x="499191" y="127055"/>
                  <a:pt x="564006" y="173920"/>
                  <a:pt x="629587" y="179882"/>
                </a:cubicBezTo>
                <a:lnTo>
                  <a:pt x="794478" y="194872"/>
                </a:lnTo>
                <a:cubicBezTo>
                  <a:pt x="909114" y="233083"/>
                  <a:pt x="791291" y="197849"/>
                  <a:pt x="1034321" y="224853"/>
                </a:cubicBezTo>
                <a:cubicBezTo>
                  <a:pt x="1059644" y="227667"/>
                  <a:pt x="1083990" y="236683"/>
                  <a:pt x="1109272" y="239843"/>
                </a:cubicBezTo>
                <a:cubicBezTo>
                  <a:pt x="1164036" y="246688"/>
                  <a:pt x="1219200" y="249836"/>
                  <a:pt x="1274164" y="254833"/>
                </a:cubicBezTo>
                <a:cubicBezTo>
                  <a:pt x="1289154" y="269823"/>
                  <a:pt x="1307375" y="282164"/>
                  <a:pt x="1319134" y="299803"/>
                </a:cubicBezTo>
                <a:cubicBezTo>
                  <a:pt x="1344196" y="337396"/>
                  <a:pt x="1333974" y="380151"/>
                  <a:pt x="1319134" y="419725"/>
                </a:cubicBezTo>
                <a:cubicBezTo>
                  <a:pt x="1312808" y="436594"/>
                  <a:pt x="1302712" y="452832"/>
                  <a:pt x="1289154" y="464695"/>
                </a:cubicBezTo>
                <a:cubicBezTo>
                  <a:pt x="1217624" y="527284"/>
                  <a:pt x="1194187" y="526331"/>
                  <a:pt x="1109272" y="554636"/>
                </a:cubicBezTo>
                <a:cubicBezTo>
                  <a:pt x="1094282" y="559633"/>
                  <a:pt x="1079943" y="567391"/>
                  <a:pt x="1064301" y="569626"/>
                </a:cubicBezTo>
                <a:lnTo>
                  <a:pt x="959370" y="584616"/>
                </a:lnTo>
                <a:cubicBezTo>
                  <a:pt x="944380" y="589613"/>
                  <a:pt x="929593" y="595266"/>
                  <a:pt x="914400" y="599607"/>
                </a:cubicBezTo>
                <a:cubicBezTo>
                  <a:pt x="894591" y="605267"/>
                  <a:pt x="873375" y="606481"/>
                  <a:pt x="854439" y="614597"/>
                </a:cubicBezTo>
                <a:cubicBezTo>
                  <a:pt x="837880" y="621694"/>
                  <a:pt x="823148" y="632853"/>
                  <a:pt x="809469" y="644577"/>
                </a:cubicBezTo>
                <a:cubicBezTo>
                  <a:pt x="788008" y="662972"/>
                  <a:pt x="749508" y="704538"/>
                  <a:pt x="749508" y="704538"/>
                </a:cubicBezTo>
                <a:cubicBezTo>
                  <a:pt x="744511" y="719528"/>
                  <a:pt x="734518" y="733707"/>
                  <a:pt x="734518" y="749508"/>
                </a:cubicBezTo>
                <a:cubicBezTo>
                  <a:pt x="734518" y="769762"/>
                  <a:pt x="743417" y="876454"/>
                  <a:pt x="764498" y="914400"/>
                </a:cubicBezTo>
                <a:cubicBezTo>
                  <a:pt x="781997" y="945898"/>
                  <a:pt x="824459" y="1004341"/>
                  <a:pt x="824459" y="1004341"/>
                </a:cubicBezTo>
                <a:lnTo>
                  <a:pt x="854439" y="1094282"/>
                </a:lnTo>
                <a:cubicBezTo>
                  <a:pt x="859436" y="1109272"/>
                  <a:pt x="858256" y="1128080"/>
                  <a:pt x="869429" y="1139253"/>
                </a:cubicBezTo>
                <a:cubicBezTo>
                  <a:pt x="912149" y="1181972"/>
                  <a:pt x="891570" y="1157474"/>
                  <a:pt x="929390" y="1214203"/>
                </a:cubicBezTo>
                <a:cubicBezTo>
                  <a:pt x="934387" y="1229193"/>
                  <a:pt x="944380" y="1243373"/>
                  <a:pt x="944380" y="1259174"/>
                </a:cubicBezTo>
                <a:cubicBezTo>
                  <a:pt x="944380" y="1356179"/>
                  <a:pt x="947727" y="1378659"/>
                  <a:pt x="899410" y="1439056"/>
                </a:cubicBezTo>
                <a:cubicBezTo>
                  <a:pt x="890581" y="1450092"/>
                  <a:pt x="879423" y="1459043"/>
                  <a:pt x="869429" y="1469036"/>
                </a:cubicBezTo>
                <a:cubicBezTo>
                  <a:pt x="864432" y="1484026"/>
                  <a:pt x="861505" y="1499874"/>
                  <a:pt x="854439" y="1514007"/>
                </a:cubicBezTo>
                <a:cubicBezTo>
                  <a:pt x="835529" y="1551827"/>
                  <a:pt x="822364" y="1561072"/>
                  <a:pt x="794478" y="1588957"/>
                </a:cubicBezTo>
                <a:cubicBezTo>
                  <a:pt x="789481" y="1608944"/>
                  <a:pt x="779488" y="1628316"/>
                  <a:pt x="779488" y="1648918"/>
                </a:cubicBezTo>
                <a:cubicBezTo>
                  <a:pt x="779488" y="1657084"/>
                  <a:pt x="794010" y="1760641"/>
                  <a:pt x="809469" y="1783830"/>
                </a:cubicBezTo>
                <a:cubicBezTo>
                  <a:pt x="839992" y="1829614"/>
                  <a:pt x="859904" y="1827175"/>
                  <a:pt x="899410" y="1858780"/>
                </a:cubicBezTo>
                <a:cubicBezTo>
                  <a:pt x="1006216" y="1944225"/>
                  <a:pt x="835937" y="1826459"/>
                  <a:pt x="974360" y="1918741"/>
                </a:cubicBezTo>
                <a:lnTo>
                  <a:pt x="1034321" y="2008682"/>
                </a:lnTo>
                <a:cubicBezTo>
                  <a:pt x="1044314" y="2023672"/>
                  <a:pt x="1051562" y="2040914"/>
                  <a:pt x="1064301" y="2053653"/>
                </a:cubicBezTo>
                <a:lnTo>
                  <a:pt x="1094282" y="2083633"/>
                </a:lnTo>
                <a:cubicBezTo>
                  <a:pt x="1099279" y="2098623"/>
                  <a:pt x="1102206" y="2114470"/>
                  <a:pt x="1109272" y="2128603"/>
                </a:cubicBezTo>
                <a:cubicBezTo>
                  <a:pt x="1117329" y="2144717"/>
                  <a:pt x="1132926" y="2156705"/>
                  <a:pt x="1139252" y="2173574"/>
                </a:cubicBezTo>
                <a:cubicBezTo>
                  <a:pt x="1148198" y="2197430"/>
                  <a:pt x="1148063" y="2223807"/>
                  <a:pt x="1154242" y="2248525"/>
                </a:cubicBezTo>
                <a:cubicBezTo>
                  <a:pt x="1209712" y="2470404"/>
                  <a:pt x="1164139" y="2253033"/>
                  <a:pt x="1199213" y="2428407"/>
                </a:cubicBezTo>
                <a:cubicBezTo>
                  <a:pt x="1194216" y="2443397"/>
                  <a:pt x="1198356" y="2466311"/>
                  <a:pt x="1184223" y="2473377"/>
                </a:cubicBezTo>
                <a:cubicBezTo>
                  <a:pt x="1170090" y="2480443"/>
                  <a:pt x="1154677" y="2461815"/>
                  <a:pt x="1139252" y="2458387"/>
                </a:cubicBezTo>
                <a:cubicBezTo>
                  <a:pt x="1109582" y="2451794"/>
                  <a:pt x="1079291" y="2448394"/>
                  <a:pt x="1049311" y="2443397"/>
                </a:cubicBezTo>
                <a:cubicBezTo>
                  <a:pt x="1019331" y="2448394"/>
                  <a:pt x="989174" y="2452426"/>
                  <a:pt x="959370" y="2458387"/>
                </a:cubicBezTo>
                <a:cubicBezTo>
                  <a:pt x="939168" y="2462427"/>
                  <a:pt x="919679" y="2469692"/>
                  <a:pt x="899410" y="2473377"/>
                </a:cubicBezTo>
                <a:cubicBezTo>
                  <a:pt x="864647" y="2479697"/>
                  <a:pt x="829455" y="2483370"/>
                  <a:pt x="794478" y="2488367"/>
                </a:cubicBezTo>
                <a:cubicBezTo>
                  <a:pt x="702556" y="2549650"/>
                  <a:pt x="723097" y="2549220"/>
                  <a:pt x="539646" y="2503357"/>
                </a:cubicBezTo>
                <a:cubicBezTo>
                  <a:pt x="504690" y="2494618"/>
                  <a:pt x="483888" y="2454791"/>
                  <a:pt x="449705" y="2443397"/>
                </a:cubicBezTo>
                <a:cubicBezTo>
                  <a:pt x="434715" y="2438400"/>
                  <a:pt x="419927" y="2432748"/>
                  <a:pt x="404734" y="2428407"/>
                </a:cubicBezTo>
                <a:cubicBezTo>
                  <a:pt x="355325" y="2414290"/>
                  <a:pt x="321359" y="2408733"/>
                  <a:pt x="269823" y="2398426"/>
                </a:cubicBezTo>
                <a:cubicBezTo>
                  <a:pt x="194872" y="2403423"/>
                  <a:pt x="119628" y="2405120"/>
                  <a:pt x="44970" y="2413416"/>
                </a:cubicBezTo>
                <a:cubicBezTo>
                  <a:pt x="29266" y="2415161"/>
                  <a:pt x="0" y="2428407"/>
                  <a:pt x="0" y="2428407"/>
                </a:cubicBezTo>
              </a:path>
            </a:pathLst>
          </a:custGeom>
          <a:ln w="57150">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51" name="Freeform 50"/>
          <p:cNvSpPr/>
          <p:nvPr/>
        </p:nvSpPr>
        <p:spPr>
          <a:xfrm>
            <a:off x="5857875" y="658813"/>
            <a:ext cx="1966913" cy="522287"/>
          </a:xfrm>
          <a:custGeom>
            <a:avLst/>
            <a:gdLst>
              <a:gd name="connsiteX0" fmla="*/ 32479 w 1966211"/>
              <a:gd name="connsiteY0" fmla="*/ 59961 h 521719"/>
              <a:gd name="connsiteX1" fmla="*/ 77450 w 1966211"/>
              <a:gd name="connsiteY1" fmla="*/ 149902 h 521719"/>
              <a:gd name="connsiteX2" fmla="*/ 122420 w 1966211"/>
              <a:gd name="connsiteY2" fmla="*/ 179882 h 521719"/>
              <a:gd name="connsiteX3" fmla="*/ 227352 w 1966211"/>
              <a:gd name="connsiteY3" fmla="*/ 299803 h 521719"/>
              <a:gd name="connsiteX4" fmla="*/ 287312 w 1966211"/>
              <a:gd name="connsiteY4" fmla="*/ 284813 h 521719"/>
              <a:gd name="connsiteX5" fmla="*/ 302302 w 1966211"/>
              <a:gd name="connsiteY5" fmla="*/ 239843 h 521719"/>
              <a:gd name="connsiteX6" fmla="*/ 407234 w 1966211"/>
              <a:gd name="connsiteY6" fmla="*/ 164892 h 521719"/>
              <a:gd name="connsiteX7" fmla="*/ 662066 w 1966211"/>
              <a:gd name="connsiteY7" fmla="*/ 179882 h 521719"/>
              <a:gd name="connsiteX8" fmla="*/ 707037 w 1966211"/>
              <a:gd name="connsiteY8" fmla="*/ 209863 h 521719"/>
              <a:gd name="connsiteX9" fmla="*/ 752007 w 1966211"/>
              <a:gd name="connsiteY9" fmla="*/ 224853 h 521719"/>
              <a:gd name="connsiteX10" fmla="*/ 976860 w 1966211"/>
              <a:gd name="connsiteY10" fmla="*/ 239843 h 521719"/>
              <a:gd name="connsiteX11" fmla="*/ 1021830 w 1966211"/>
              <a:gd name="connsiteY11" fmla="*/ 254833 h 521719"/>
              <a:gd name="connsiteX12" fmla="*/ 1066801 w 1966211"/>
              <a:gd name="connsiteY12" fmla="*/ 404735 h 521719"/>
              <a:gd name="connsiteX13" fmla="*/ 1186722 w 1966211"/>
              <a:gd name="connsiteY13" fmla="*/ 464695 h 521719"/>
              <a:gd name="connsiteX14" fmla="*/ 1216702 w 1966211"/>
              <a:gd name="connsiteY14" fmla="*/ 494676 h 521719"/>
              <a:gd name="connsiteX15" fmla="*/ 1351614 w 1966211"/>
              <a:gd name="connsiteY15" fmla="*/ 494676 h 521719"/>
              <a:gd name="connsiteX16" fmla="*/ 1366604 w 1966211"/>
              <a:gd name="connsiteY16" fmla="*/ 434715 h 521719"/>
              <a:gd name="connsiteX17" fmla="*/ 1411575 w 1966211"/>
              <a:gd name="connsiteY17" fmla="*/ 419725 h 521719"/>
              <a:gd name="connsiteX18" fmla="*/ 1501515 w 1966211"/>
              <a:gd name="connsiteY18" fmla="*/ 404735 h 521719"/>
              <a:gd name="connsiteX19" fmla="*/ 1516506 w 1966211"/>
              <a:gd name="connsiteY19" fmla="*/ 359764 h 521719"/>
              <a:gd name="connsiteX20" fmla="*/ 1531496 w 1966211"/>
              <a:gd name="connsiteY20" fmla="*/ 284813 h 521719"/>
              <a:gd name="connsiteX21" fmla="*/ 1576466 w 1966211"/>
              <a:gd name="connsiteY21" fmla="*/ 269823 h 521719"/>
              <a:gd name="connsiteX22" fmla="*/ 1621437 w 1966211"/>
              <a:gd name="connsiteY22" fmla="*/ 239843 h 521719"/>
              <a:gd name="connsiteX23" fmla="*/ 1696388 w 1966211"/>
              <a:gd name="connsiteY23" fmla="*/ 224853 h 521719"/>
              <a:gd name="connsiteX24" fmla="*/ 1891260 w 1966211"/>
              <a:gd name="connsiteY24" fmla="*/ 179882 h 521719"/>
              <a:gd name="connsiteX25" fmla="*/ 1966211 w 1966211"/>
              <a:gd name="connsiteY25" fmla="*/ 119922 h 521719"/>
              <a:gd name="connsiteX26" fmla="*/ 1936230 w 1966211"/>
              <a:gd name="connsiteY26" fmla="*/ 89941 h 521719"/>
              <a:gd name="connsiteX27" fmla="*/ 1921240 w 1966211"/>
              <a:gd name="connsiteY27" fmla="*/ 44971 h 521719"/>
              <a:gd name="connsiteX28" fmla="*/ 1741358 w 1966211"/>
              <a:gd name="connsiteY28" fmla="*/ 74951 h 521719"/>
              <a:gd name="connsiteX29" fmla="*/ 1606447 w 1966211"/>
              <a:gd name="connsiteY29" fmla="*/ 59961 h 521719"/>
              <a:gd name="connsiteX30" fmla="*/ 1516506 w 1966211"/>
              <a:gd name="connsiteY30" fmla="*/ 29981 h 521719"/>
              <a:gd name="connsiteX31" fmla="*/ 1396584 w 1966211"/>
              <a:gd name="connsiteY31" fmla="*/ 44971 h 521719"/>
              <a:gd name="connsiteX32" fmla="*/ 1336624 w 1966211"/>
              <a:gd name="connsiteY32" fmla="*/ 59961 h 521719"/>
              <a:gd name="connsiteX33" fmla="*/ 1156742 w 1966211"/>
              <a:gd name="connsiteY33" fmla="*/ 44971 h 521719"/>
              <a:gd name="connsiteX34" fmla="*/ 1111771 w 1966211"/>
              <a:gd name="connsiteY34" fmla="*/ 14990 h 521719"/>
              <a:gd name="connsiteX35" fmla="*/ 1066801 w 1966211"/>
              <a:gd name="connsiteY35" fmla="*/ 0 h 521719"/>
              <a:gd name="connsiteX36" fmla="*/ 662066 w 1966211"/>
              <a:gd name="connsiteY36" fmla="*/ 14990 h 521719"/>
              <a:gd name="connsiteX37" fmla="*/ 512165 w 1966211"/>
              <a:gd name="connsiteY37" fmla="*/ 44971 h 521719"/>
              <a:gd name="connsiteX38" fmla="*/ 272322 w 1966211"/>
              <a:gd name="connsiteY38" fmla="*/ 59961 h 521719"/>
              <a:gd name="connsiteX39" fmla="*/ 32479 w 1966211"/>
              <a:gd name="connsiteY39" fmla="*/ 59961 h 52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66211" h="521719">
                <a:moveTo>
                  <a:pt x="32479" y="59961"/>
                </a:moveTo>
                <a:cubicBezTo>
                  <a:pt x="0" y="74951"/>
                  <a:pt x="48393" y="120845"/>
                  <a:pt x="77450" y="149902"/>
                </a:cubicBezTo>
                <a:cubicBezTo>
                  <a:pt x="90189" y="162641"/>
                  <a:pt x="107430" y="169889"/>
                  <a:pt x="122420" y="179882"/>
                </a:cubicBezTo>
                <a:cubicBezTo>
                  <a:pt x="192375" y="284813"/>
                  <a:pt x="152400" y="249836"/>
                  <a:pt x="227352" y="299803"/>
                </a:cubicBezTo>
                <a:cubicBezTo>
                  <a:pt x="247339" y="294806"/>
                  <a:pt x="271225" y="297683"/>
                  <a:pt x="287312" y="284813"/>
                </a:cubicBezTo>
                <a:cubicBezTo>
                  <a:pt x="299650" y="274942"/>
                  <a:pt x="293118" y="252701"/>
                  <a:pt x="302302" y="239843"/>
                </a:cubicBezTo>
                <a:cubicBezTo>
                  <a:pt x="346761" y="177600"/>
                  <a:pt x="350359" y="183850"/>
                  <a:pt x="407234" y="164892"/>
                </a:cubicBezTo>
                <a:cubicBezTo>
                  <a:pt x="492178" y="169889"/>
                  <a:pt x="577917" y="167259"/>
                  <a:pt x="662066" y="179882"/>
                </a:cubicBezTo>
                <a:cubicBezTo>
                  <a:pt x="679883" y="182555"/>
                  <a:pt x="690923" y="201806"/>
                  <a:pt x="707037" y="209863"/>
                </a:cubicBezTo>
                <a:cubicBezTo>
                  <a:pt x="721170" y="216929"/>
                  <a:pt x="736303" y="223108"/>
                  <a:pt x="752007" y="224853"/>
                </a:cubicBezTo>
                <a:cubicBezTo>
                  <a:pt x="826665" y="233148"/>
                  <a:pt x="901909" y="234846"/>
                  <a:pt x="976860" y="239843"/>
                </a:cubicBezTo>
                <a:cubicBezTo>
                  <a:pt x="991850" y="244840"/>
                  <a:pt x="1012646" y="241975"/>
                  <a:pt x="1021830" y="254833"/>
                </a:cubicBezTo>
                <a:cubicBezTo>
                  <a:pt x="1114890" y="385116"/>
                  <a:pt x="1007271" y="300557"/>
                  <a:pt x="1066801" y="404735"/>
                </a:cubicBezTo>
                <a:cubicBezTo>
                  <a:pt x="1099310" y="461626"/>
                  <a:pt x="1127613" y="452873"/>
                  <a:pt x="1186722" y="464695"/>
                </a:cubicBezTo>
                <a:cubicBezTo>
                  <a:pt x="1196715" y="474689"/>
                  <a:pt x="1203712" y="489109"/>
                  <a:pt x="1216702" y="494676"/>
                </a:cubicBezTo>
                <a:cubicBezTo>
                  <a:pt x="1279802" y="521719"/>
                  <a:pt x="1292853" y="509366"/>
                  <a:pt x="1351614" y="494676"/>
                </a:cubicBezTo>
                <a:cubicBezTo>
                  <a:pt x="1356611" y="474689"/>
                  <a:pt x="1353734" y="450803"/>
                  <a:pt x="1366604" y="434715"/>
                </a:cubicBezTo>
                <a:cubicBezTo>
                  <a:pt x="1376475" y="422376"/>
                  <a:pt x="1396150" y="423153"/>
                  <a:pt x="1411575" y="419725"/>
                </a:cubicBezTo>
                <a:cubicBezTo>
                  <a:pt x="1441245" y="413132"/>
                  <a:pt x="1471535" y="409732"/>
                  <a:pt x="1501515" y="404735"/>
                </a:cubicBezTo>
                <a:cubicBezTo>
                  <a:pt x="1506512" y="389745"/>
                  <a:pt x="1512674" y="375093"/>
                  <a:pt x="1516506" y="359764"/>
                </a:cubicBezTo>
                <a:cubicBezTo>
                  <a:pt x="1522686" y="335046"/>
                  <a:pt x="1517363" y="306012"/>
                  <a:pt x="1531496" y="284813"/>
                </a:cubicBezTo>
                <a:cubicBezTo>
                  <a:pt x="1540261" y="271666"/>
                  <a:pt x="1562333" y="276889"/>
                  <a:pt x="1576466" y="269823"/>
                </a:cubicBezTo>
                <a:cubicBezTo>
                  <a:pt x="1592580" y="261766"/>
                  <a:pt x="1604568" y="246169"/>
                  <a:pt x="1621437" y="239843"/>
                </a:cubicBezTo>
                <a:cubicBezTo>
                  <a:pt x="1645293" y="230897"/>
                  <a:pt x="1671807" y="231557"/>
                  <a:pt x="1696388" y="224853"/>
                </a:cubicBezTo>
                <a:cubicBezTo>
                  <a:pt x="1877465" y="175468"/>
                  <a:pt x="1690627" y="208544"/>
                  <a:pt x="1891260" y="179882"/>
                </a:cubicBezTo>
                <a:cubicBezTo>
                  <a:pt x="1893532" y="178367"/>
                  <a:pt x="1966211" y="134161"/>
                  <a:pt x="1966211" y="119922"/>
                </a:cubicBezTo>
                <a:lnTo>
                  <a:pt x="1936230" y="89941"/>
                </a:lnTo>
                <a:cubicBezTo>
                  <a:pt x="1931233" y="74951"/>
                  <a:pt x="1936734" y="48070"/>
                  <a:pt x="1921240" y="44971"/>
                </a:cubicBezTo>
                <a:cubicBezTo>
                  <a:pt x="1858484" y="32420"/>
                  <a:pt x="1798572" y="55880"/>
                  <a:pt x="1741358" y="74951"/>
                </a:cubicBezTo>
                <a:cubicBezTo>
                  <a:pt x="1696388" y="69954"/>
                  <a:pt x="1650815" y="68835"/>
                  <a:pt x="1606447" y="59961"/>
                </a:cubicBezTo>
                <a:cubicBezTo>
                  <a:pt x="1575459" y="53763"/>
                  <a:pt x="1516506" y="29981"/>
                  <a:pt x="1516506" y="29981"/>
                </a:cubicBezTo>
                <a:cubicBezTo>
                  <a:pt x="1476532" y="34978"/>
                  <a:pt x="1436321" y="38348"/>
                  <a:pt x="1396584" y="44971"/>
                </a:cubicBezTo>
                <a:cubicBezTo>
                  <a:pt x="1376263" y="48358"/>
                  <a:pt x="1357226" y="59961"/>
                  <a:pt x="1336624" y="59961"/>
                </a:cubicBezTo>
                <a:cubicBezTo>
                  <a:pt x="1276456" y="59961"/>
                  <a:pt x="1216703" y="49968"/>
                  <a:pt x="1156742" y="44971"/>
                </a:cubicBezTo>
                <a:cubicBezTo>
                  <a:pt x="1141752" y="34977"/>
                  <a:pt x="1127885" y="23047"/>
                  <a:pt x="1111771" y="14990"/>
                </a:cubicBezTo>
                <a:cubicBezTo>
                  <a:pt x="1097638" y="7924"/>
                  <a:pt x="1082602" y="0"/>
                  <a:pt x="1066801" y="0"/>
                </a:cubicBezTo>
                <a:cubicBezTo>
                  <a:pt x="931797" y="0"/>
                  <a:pt x="796978" y="9993"/>
                  <a:pt x="662066" y="14990"/>
                </a:cubicBezTo>
                <a:cubicBezTo>
                  <a:pt x="608206" y="28456"/>
                  <a:pt x="569928" y="39720"/>
                  <a:pt x="512165" y="44971"/>
                </a:cubicBezTo>
                <a:cubicBezTo>
                  <a:pt x="432390" y="52223"/>
                  <a:pt x="352222" y="54254"/>
                  <a:pt x="272322" y="59961"/>
                </a:cubicBezTo>
                <a:cubicBezTo>
                  <a:pt x="45032" y="76196"/>
                  <a:pt x="64958" y="44971"/>
                  <a:pt x="32479" y="59961"/>
                </a:cubicBezTo>
                <a:close/>
              </a:path>
            </a:pathLst>
          </a:cu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2" name="Freeform 51"/>
          <p:cNvSpPr/>
          <p:nvPr/>
        </p:nvSpPr>
        <p:spPr>
          <a:xfrm>
            <a:off x="7412038" y="1679575"/>
            <a:ext cx="1492250" cy="1438275"/>
          </a:xfrm>
          <a:custGeom>
            <a:avLst/>
            <a:gdLst>
              <a:gd name="connsiteX0" fmla="*/ 1491382 w 1491382"/>
              <a:gd name="connsiteY0" fmla="*/ 374754 h 1439056"/>
              <a:gd name="connsiteX1" fmla="*/ 1431422 w 1491382"/>
              <a:gd name="connsiteY1" fmla="*/ 359764 h 1439056"/>
              <a:gd name="connsiteX2" fmla="*/ 1371461 w 1491382"/>
              <a:gd name="connsiteY2" fmla="*/ 164892 h 1439056"/>
              <a:gd name="connsiteX3" fmla="*/ 1341481 w 1491382"/>
              <a:gd name="connsiteY3" fmla="*/ 119922 h 1439056"/>
              <a:gd name="connsiteX4" fmla="*/ 1296510 w 1491382"/>
              <a:gd name="connsiteY4" fmla="*/ 89941 h 1439056"/>
              <a:gd name="connsiteX5" fmla="*/ 1146609 w 1491382"/>
              <a:gd name="connsiteY5" fmla="*/ 59961 h 1439056"/>
              <a:gd name="connsiteX6" fmla="*/ 1011697 w 1491382"/>
              <a:gd name="connsiteY6" fmla="*/ 0 h 1439056"/>
              <a:gd name="connsiteX7" fmla="*/ 861795 w 1491382"/>
              <a:gd name="connsiteY7" fmla="*/ 44971 h 1439056"/>
              <a:gd name="connsiteX8" fmla="*/ 846805 w 1491382"/>
              <a:gd name="connsiteY8" fmla="*/ 134912 h 1439056"/>
              <a:gd name="connsiteX9" fmla="*/ 726884 w 1491382"/>
              <a:gd name="connsiteY9" fmla="*/ 194872 h 1439056"/>
              <a:gd name="connsiteX10" fmla="*/ 696904 w 1491382"/>
              <a:gd name="connsiteY10" fmla="*/ 224853 h 1439056"/>
              <a:gd name="connsiteX11" fmla="*/ 517022 w 1491382"/>
              <a:gd name="connsiteY11" fmla="*/ 194872 h 1439056"/>
              <a:gd name="connsiteX12" fmla="*/ 442071 w 1491382"/>
              <a:gd name="connsiteY12" fmla="*/ 134912 h 1439056"/>
              <a:gd name="connsiteX13" fmla="*/ 337140 w 1491382"/>
              <a:gd name="connsiteY13" fmla="*/ 119922 h 1439056"/>
              <a:gd name="connsiteX14" fmla="*/ 307159 w 1491382"/>
              <a:gd name="connsiteY14" fmla="*/ 89941 h 1439056"/>
              <a:gd name="connsiteX15" fmla="*/ 247199 w 1491382"/>
              <a:gd name="connsiteY15" fmla="*/ 104932 h 1439056"/>
              <a:gd name="connsiteX16" fmla="*/ 112287 w 1491382"/>
              <a:gd name="connsiteY16" fmla="*/ 134912 h 1439056"/>
              <a:gd name="connsiteX17" fmla="*/ 22346 w 1491382"/>
              <a:gd name="connsiteY17" fmla="*/ 164892 h 1439056"/>
              <a:gd name="connsiteX18" fmla="*/ 82307 w 1491382"/>
              <a:gd name="connsiteY18" fmla="*/ 224853 h 1439056"/>
              <a:gd name="connsiteX19" fmla="*/ 97297 w 1491382"/>
              <a:gd name="connsiteY19" fmla="*/ 269823 h 1439056"/>
              <a:gd name="connsiteX20" fmla="*/ 37336 w 1491382"/>
              <a:gd name="connsiteY20" fmla="*/ 344774 h 1439056"/>
              <a:gd name="connsiteX21" fmla="*/ 52327 w 1491382"/>
              <a:gd name="connsiteY21" fmla="*/ 389745 h 1439056"/>
              <a:gd name="connsiteX22" fmla="*/ 142268 w 1491382"/>
              <a:gd name="connsiteY22" fmla="*/ 479686 h 1439056"/>
              <a:gd name="connsiteX23" fmla="*/ 157258 w 1491382"/>
              <a:gd name="connsiteY23" fmla="*/ 584617 h 1439056"/>
              <a:gd name="connsiteX24" fmla="*/ 172248 w 1491382"/>
              <a:gd name="connsiteY24" fmla="*/ 629587 h 1439056"/>
              <a:gd name="connsiteX25" fmla="*/ 187238 w 1491382"/>
              <a:gd name="connsiteY25" fmla="*/ 719528 h 1439056"/>
              <a:gd name="connsiteX26" fmla="*/ 217218 w 1491382"/>
              <a:gd name="connsiteY26" fmla="*/ 809469 h 1439056"/>
              <a:gd name="connsiteX27" fmla="*/ 202228 w 1491382"/>
              <a:gd name="connsiteY27" fmla="*/ 854440 h 1439056"/>
              <a:gd name="connsiteX28" fmla="*/ 172248 w 1491382"/>
              <a:gd name="connsiteY28" fmla="*/ 929391 h 1439056"/>
              <a:gd name="connsiteX29" fmla="*/ 232209 w 1491382"/>
              <a:gd name="connsiteY29" fmla="*/ 944381 h 1439056"/>
              <a:gd name="connsiteX30" fmla="*/ 337140 w 1491382"/>
              <a:gd name="connsiteY30" fmla="*/ 1049312 h 1439056"/>
              <a:gd name="connsiteX31" fmla="*/ 382110 w 1491382"/>
              <a:gd name="connsiteY31" fmla="*/ 1139253 h 1439056"/>
              <a:gd name="connsiteX32" fmla="*/ 412091 w 1491382"/>
              <a:gd name="connsiteY32" fmla="*/ 1169233 h 1439056"/>
              <a:gd name="connsiteX33" fmla="*/ 457061 w 1491382"/>
              <a:gd name="connsiteY33" fmla="*/ 1184223 h 1439056"/>
              <a:gd name="connsiteX34" fmla="*/ 502032 w 1491382"/>
              <a:gd name="connsiteY34" fmla="*/ 1169233 h 1439056"/>
              <a:gd name="connsiteX35" fmla="*/ 591973 w 1491382"/>
              <a:gd name="connsiteY35" fmla="*/ 1199213 h 1439056"/>
              <a:gd name="connsiteX36" fmla="*/ 621953 w 1491382"/>
              <a:gd name="connsiteY36" fmla="*/ 1229194 h 1439056"/>
              <a:gd name="connsiteX37" fmla="*/ 636943 w 1491382"/>
              <a:gd name="connsiteY37" fmla="*/ 1274164 h 1439056"/>
              <a:gd name="connsiteX38" fmla="*/ 681914 w 1491382"/>
              <a:gd name="connsiteY38" fmla="*/ 1289154 h 1439056"/>
              <a:gd name="connsiteX39" fmla="*/ 876786 w 1491382"/>
              <a:gd name="connsiteY39" fmla="*/ 1259174 h 1439056"/>
              <a:gd name="connsiteX40" fmla="*/ 921756 w 1491382"/>
              <a:gd name="connsiteY40" fmla="*/ 1289154 h 1439056"/>
              <a:gd name="connsiteX41" fmla="*/ 1086648 w 1491382"/>
              <a:gd name="connsiteY41" fmla="*/ 1319135 h 1439056"/>
              <a:gd name="connsiteX42" fmla="*/ 1116628 w 1491382"/>
              <a:gd name="connsiteY42" fmla="*/ 1364105 h 1439056"/>
              <a:gd name="connsiteX43" fmla="*/ 1131618 w 1491382"/>
              <a:gd name="connsiteY43" fmla="*/ 1409076 h 1439056"/>
              <a:gd name="connsiteX44" fmla="*/ 1161599 w 1491382"/>
              <a:gd name="connsiteY44" fmla="*/ 1439056 h 1439056"/>
              <a:gd name="connsiteX45" fmla="*/ 1176589 w 1491382"/>
              <a:gd name="connsiteY45" fmla="*/ 1394086 h 1439056"/>
              <a:gd name="connsiteX46" fmla="*/ 1146609 w 1491382"/>
              <a:gd name="connsiteY46" fmla="*/ 1364105 h 1439056"/>
              <a:gd name="connsiteX47" fmla="*/ 1131618 w 1491382"/>
              <a:gd name="connsiteY47" fmla="*/ 1319135 h 1439056"/>
              <a:gd name="connsiteX48" fmla="*/ 1161599 w 1491382"/>
              <a:gd name="connsiteY48" fmla="*/ 1289154 h 1439056"/>
              <a:gd name="connsiteX49" fmla="*/ 1236550 w 1491382"/>
              <a:gd name="connsiteY49" fmla="*/ 1304145 h 1439056"/>
              <a:gd name="connsiteX50" fmla="*/ 1326491 w 1491382"/>
              <a:gd name="connsiteY50" fmla="*/ 1349115 h 1439056"/>
              <a:gd name="connsiteX51" fmla="*/ 1371461 w 1491382"/>
              <a:gd name="connsiteY51" fmla="*/ 1364105 h 1439056"/>
              <a:gd name="connsiteX52" fmla="*/ 1476392 w 1491382"/>
              <a:gd name="connsiteY52" fmla="*/ 1319135 h 143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491382" h="1439056">
                <a:moveTo>
                  <a:pt x="1491382" y="374754"/>
                </a:moveTo>
                <a:cubicBezTo>
                  <a:pt x="1471395" y="369757"/>
                  <a:pt x="1450358" y="367879"/>
                  <a:pt x="1431422" y="359764"/>
                </a:cubicBezTo>
                <a:cubicBezTo>
                  <a:pt x="1337527" y="319524"/>
                  <a:pt x="1397278" y="285374"/>
                  <a:pt x="1371461" y="164892"/>
                </a:cubicBezTo>
                <a:cubicBezTo>
                  <a:pt x="1367686" y="147276"/>
                  <a:pt x="1354220" y="132661"/>
                  <a:pt x="1341481" y="119922"/>
                </a:cubicBezTo>
                <a:cubicBezTo>
                  <a:pt x="1328742" y="107183"/>
                  <a:pt x="1312624" y="97998"/>
                  <a:pt x="1296510" y="89941"/>
                </a:cubicBezTo>
                <a:cubicBezTo>
                  <a:pt x="1254650" y="69011"/>
                  <a:pt x="1185277" y="65485"/>
                  <a:pt x="1146609" y="59961"/>
                </a:cubicBezTo>
                <a:cubicBezTo>
                  <a:pt x="1039576" y="24284"/>
                  <a:pt x="1082962" y="47511"/>
                  <a:pt x="1011697" y="0"/>
                </a:cubicBezTo>
                <a:cubicBezTo>
                  <a:pt x="993645" y="2579"/>
                  <a:pt x="882770" y="3021"/>
                  <a:pt x="861795" y="44971"/>
                </a:cubicBezTo>
                <a:cubicBezTo>
                  <a:pt x="848202" y="72156"/>
                  <a:pt x="859149" y="107138"/>
                  <a:pt x="846805" y="134912"/>
                </a:cubicBezTo>
                <a:cubicBezTo>
                  <a:pt x="822225" y="190217"/>
                  <a:pt x="776463" y="184956"/>
                  <a:pt x="726884" y="194872"/>
                </a:cubicBezTo>
                <a:cubicBezTo>
                  <a:pt x="716891" y="204866"/>
                  <a:pt x="710979" y="223573"/>
                  <a:pt x="696904" y="224853"/>
                </a:cubicBezTo>
                <a:cubicBezTo>
                  <a:pt x="618006" y="232026"/>
                  <a:pt x="579872" y="215823"/>
                  <a:pt x="517022" y="194872"/>
                </a:cubicBezTo>
                <a:cubicBezTo>
                  <a:pt x="497614" y="175465"/>
                  <a:pt x="469083" y="143016"/>
                  <a:pt x="442071" y="134912"/>
                </a:cubicBezTo>
                <a:cubicBezTo>
                  <a:pt x="408229" y="124759"/>
                  <a:pt x="372117" y="124919"/>
                  <a:pt x="337140" y="119922"/>
                </a:cubicBezTo>
                <a:cubicBezTo>
                  <a:pt x="327146" y="109928"/>
                  <a:pt x="321100" y="92264"/>
                  <a:pt x="307159" y="89941"/>
                </a:cubicBezTo>
                <a:cubicBezTo>
                  <a:pt x="286837" y="86554"/>
                  <a:pt x="267008" y="99272"/>
                  <a:pt x="247199" y="104932"/>
                </a:cubicBezTo>
                <a:cubicBezTo>
                  <a:pt x="143883" y="134452"/>
                  <a:pt x="274579" y="107864"/>
                  <a:pt x="112287" y="134912"/>
                </a:cubicBezTo>
                <a:cubicBezTo>
                  <a:pt x="82307" y="144905"/>
                  <a:pt x="0" y="142546"/>
                  <a:pt x="22346" y="164892"/>
                </a:cubicBezTo>
                <a:lnTo>
                  <a:pt x="82307" y="224853"/>
                </a:lnTo>
                <a:cubicBezTo>
                  <a:pt x="87304" y="239843"/>
                  <a:pt x="99895" y="254237"/>
                  <a:pt x="97297" y="269823"/>
                </a:cubicBezTo>
                <a:cubicBezTo>
                  <a:pt x="93515" y="292517"/>
                  <a:pt x="53356" y="328755"/>
                  <a:pt x="37336" y="344774"/>
                </a:cubicBezTo>
                <a:cubicBezTo>
                  <a:pt x="42333" y="359764"/>
                  <a:pt x="42626" y="377272"/>
                  <a:pt x="52327" y="389745"/>
                </a:cubicBezTo>
                <a:cubicBezTo>
                  <a:pt x="78357" y="423212"/>
                  <a:pt x="142268" y="479686"/>
                  <a:pt x="142268" y="479686"/>
                </a:cubicBezTo>
                <a:cubicBezTo>
                  <a:pt x="147265" y="514663"/>
                  <a:pt x="150329" y="549971"/>
                  <a:pt x="157258" y="584617"/>
                </a:cubicBezTo>
                <a:cubicBezTo>
                  <a:pt x="160357" y="600111"/>
                  <a:pt x="168820" y="614162"/>
                  <a:pt x="172248" y="629587"/>
                </a:cubicBezTo>
                <a:cubicBezTo>
                  <a:pt x="178841" y="659257"/>
                  <a:pt x="179866" y="690042"/>
                  <a:pt x="187238" y="719528"/>
                </a:cubicBezTo>
                <a:cubicBezTo>
                  <a:pt x="194903" y="750186"/>
                  <a:pt x="217218" y="809469"/>
                  <a:pt x="217218" y="809469"/>
                </a:cubicBezTo>
                <a:cubicBezTo>
                  <a:pt x="212221" y="824459"/>
                  <a:pt x="212099" y="842101"/>
                  <a:pt x="202228" y="854440"/>
                </a:cubicBezTo>
                <a:cubicBezTo>
                  <a:pt x="185961" y="874774"/>
                  <a:pt x="114855" y="883477"/>
                  <a:pt x="172248" y="929391"/>
                </a:cubicBezTo>
                <a:cubicBezTo>
                  <a:pt x="188336" y="942261"/>
                  <a:pt x="212222" y="939384"/>
                  <a:pt x="232209" y="944381"/>
                </a:cubicBezTo>
                <a:cubicBezTo>
                  <a:pt x="300934" y="1047469"/>
                  <a:pt x="257986" y="1022928"/>
                  <a:pt x="337140" y="1049312"/>
                </a:cubicBezTo>
                <a:cubicBezTo>
                  <a:pt x="352972" y="1096808"/>
                  <a:pt x="348901" y="1097742"/>
                  <a:pt x="382110" y="1139253"/>
                </a:cubicBezTo>
                <a:cubicBezTo>
                  <a:pt x="390939" y="1150289"/>
                  <a:pt x="399972" y="1161962"/>
                  <a:pt x="412091" y="1169233"/>
                </a:cubicBezTo>
                <a:cubicBezTo>
                  <a:pt x="425640" y="1177362"/>
                  <a:pt x="442071" y="1179226"/>
                  <a:pt x="457061" y="1184223"/>
                </a:cubicBezTo>
                <a:cubicBezTo>
                  <a:pt x="472051" y="1179226"/>
                  <a:pt x="486327" y="1167488"/>
                  <a:pt x="502032" y="1169233"/>
                </a:cubicBezTo>
                <a:cubicBezTo>
                  <a:pt x="533441" y="1172723"/>
                  <a:pt x="591973" y="1199213"/>
                  <a:pt x="591973" y="1199213"/>
                </a:cubicBezTo>
                <a:cubicBezTo>
                  <a:pt x="601966" y="1209207"/>
                  <a:pt x="614682" y="1217075"/>
                  <a:pt x="621953" y="1229194"/>
                </a:cubicBezTo>
                <a:cubicBezTo>
                  <a:pt x="630082" y="1242743"/>
                  <a:pt x="625770" y="1262991"/>
                  <a:pt x="636943" y="1274164"/>
                </a:cubicBezTo>
                <a:cubicBezTo>
                  <a:pt x="648116" y="1285337"/>
                  <a:pt x="666924" y="1284157"/>
                  <a:pt x="681914" y="1289154"/>
                </a:cubicBezTo>
                <a:cubicBezTo>
                  <a:pt x="700928" y="1285985"/>
                  <a:pt x="864731" y="1257968"/>
                  <a:pt x="876786" y="1259174"/>
                </a:cubicBezTo>
                <a:cubicBezTo>
                  <a:pt x="894712" y="1260967"/>
                  <a:pt x="905642" y="1281097"/>
                  <a:pt x="921756" y="1289154"/>
                </a:cubicBezTo>
                <a:cubicBezTo>
                  <a:pt x="967974" y="1312263"/>
                  <a:pt x="1045301" y="1313967"/>
                  <a:pt x="1086648" y="1319135"/>
                </a:cubicBezTo>
                <a:cubicBezTo>
                  <a:pt x="1096641" y="1334125"/>
                  <a:pt x="1108571" y="1347991"/>
                  <a:pt x="1116628" y="1364105"/>
                </a:cubicBezTo>
                <a:cubicBezTo>
                  <a:pt x="1123694" y="1378238"/>
                  <a:pt x="1123488" y="1395527"/>
                  <a:pt x="1131618" y="1409076"/>
                </a:cubicBezTo>
                <a:cubicBezTo>
                  <a:pt x="1138889" y="1421195"/>
                  <a:pt x="1151605" y="1429063"/>
                  <a:pt x="1161599" y="1439056"/>
                </a:cubicBezTo>
                <a:cubicBezTo>
                  <a:pt x="1166596" y="1424066"/>
                  <a:pt x="1179688" y="1409580"/>
                  <a:pt x="1176589" y="1394086"/>
                </a:cubicBezTo>
                <a:cubicBezTo>
                  <a:pt x="1173817" y="1380228"/>
                  <a:pt x="1153880" y="1376224"/>
                  <a:pt x="1146609" y="1364105"/>
                </a:cubicBezTo>
                <a:cubicBezTo>
                  <a:pt x="1138479" y="1350556"/>
                  <a:pt x="1136615" y="1334125"/>
                  <a:pt x="1131618" y="1319135"/>
                </a:cubicBezTo>
                <a:cubicBezTo>
                  <a:pt x="1141612" y="1309141"/>
                  <a:pt x="1147608" y="1291153"/>
                  <a:pt x="1161599" y="1289154"/>
                </a:cubicBezTo>
                <a:cubicBezTo>
                  <a:pt x="1186821" y="1285551"/>
                  <a:pt x="1211832" y="1297965"/>
                  <a:pt x="1236550" y="1304145"/>
                </a:cubicBezTo>
                <a:cubicBezTo>
                  <a:pt x="1311906" y="1322984"/>
                  <a:pt x="1253214" y="1312477"/>
                  <a:pt x="1326491" y="1349115"/>
                </a:cubicBezTo>
                <a:cubicBezTo>
                  <a:pt x="1340624" y="1356181"/>
                  <a:pt x="1356471" y="1359108"/>
                  <a:pt x="1371461" y="1364105"/>
                </a:cubicBezTo>
                <a:cubicBezTo>
                  <a:pt x="1481196" y="1332752"/>
                  <a:pt x="1476392" y="1370502"/>
                  <a:pt x="1476392" y="1319135"/>
                </a:cubicBezTo>
              </a:path>
            </a:pathLst>
          </a:custGeom>
          <a:ln w="38100">
            <a:solidFill>
              <a:srgbClr val="D72F6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60" name="Freeform 59"/>
          <p:cNvSpPr/>
          <p:nvPr/>
        </p:nvSpPr>
        <p:spPr>
          <a:xfrm>
            <a:off x="2428875" y="900113"/>
            <a:ext cx="3121025" cy="1452562"/>
          </a:xfrm>
          <a:custGeom>
            <a:avLst/>
            <a:gdLst>
              <a:gd name="connsiteX0" fmla="*/ 89941 w 3121053"/>
              <a:gd name="connsiteY0" fmla="*/ 0 h 1454046"/>
              <a:gd name="connsiteX1" fmla="*/ 14990 w 3121053"/>
              <a:gd name="connsiteY1" fmla="*/ 119921 h 1454046"/>
              <a:gd name="connsiteX2" fmla="*/ 0 w 3121053"/>
              <a:gd name="connsiteY2" fmla="*/ 164892 h 1454046"/>
              <a:gd name="connsiteX3" fmla="*/ 74950 w 3121053"/>
              <a:gd name="connsiteY3" fmla="*/ 299803 h 1454046"/>
              <a:gd name="connsiteX4" fmla="*/ 89941 w 3121053"/>
              <a:gd name="connsiteY4" fmla="*/ 449705 h 1454046"/>
              <a:gd name="connsiteX5" fmla="*/ 29980 w 3121053"/>
              <a:gd name="connsiteY5" fmla="*/ 539646 h 1454046"/>
              <a:gd name="connsiteX6" fmla="*/ 0 w 3121053"/>
              <a:gd name="connsiteY6" fmla="*/ 584616 h 1454046"/>
              <a:gd name="connsiteX7" fmla="*/ 29980 w 3121053"/>
              <a:gd name="connsiteY7" fmla="*/ 689547 h 1454046"/>
              <a:gd name="connsiteX8" fmla="*/ 89941 w 3121053"/>
              <a:gd name="connsiteY8" fmla="*/ 749508 h 1454046"/>
              <a:gd name="connsiteX9" fmla="*/ 164891 w 3121053"/>
              <a:gd name="connsiteY9" fmla="*/ 884420 h 1454046"/>
              <a:gd name="connsiteX10" fmla="*/ 194872 w 3121053"/>
              <a:gd name="connsiteY10" fmla="*/ 929390 h 1454046"/>
              <a:gd name="connsiteX11" fmla="*/ 209862 w 3121053"/>
              <a:gd name="connsiteY11" fmla="*/ 974360 h 1454046"/>
              <a:gd name="connsiteX12" fmla="*/ 239842 w 3121053"/>
              <a:gd name="connsiteY12" fmla="*/ 1019331 h 1454046"/>
              <a:gd name="connsiteX13" fmla="*/ 254832 w 3121053"/>
              <a:gd name="connsiteY13" fmla="*/ 1094282 h 1454046"/>
              <a:gd name="connsiteX14" fmla="*/ 314793 w 3121053"/>
              <a:gd name="connsiteY14" fmla="*/ 1229193 h 1454046"/>
              <a:gd name="connsiteX15" fmla="*/ 344773 w 3121053"/>
              <a:gd name="connsiteY15" fmla="*/ 1259174 h 1454046"/>
              <a:gd name="connsiteX16" fmla="*/ 389744 w 3121053"/>
              <a:gd name="connsiteY16" fmla="*/ 1274164 h 1454046"/>
              <a:gd name="connsiteX17" fmla="*/ 479685 w 3121053"/>
              <a:gd name="connsiteY17" fmla="*/ 1319134 h 1454046"/>
              <a:gd name="connsiteX18" fmla="*/ 569626 w 3121053"/>
              <a:gd name="connsiteY18" fmla="*/ 1364105 h 1454046"/>
              <a:gd name="connsiteX19" fmla="*/ 614596 w 3121053"/>
              <a:gd name="connsiteY19" fmla="*/ 1394085 h 1454046"/>
              <a:gd name="connsiteX20" fmla="*/ 779488 w 3121053"/>
              <a:gd name="connsiteY20" fmla="*/ 1424065 h 1454046"/>
              <a:gd name="connsiteX21" fmla="*/ 869429 w 3121053"/>
              <a:gd name="connsiteY21" fmla="*/ 1439056 h 1454046"/>
              <a:gd name="connsiteX22" fmla="*/ 989350 w 3121053"/>
              <a:gd name="connsiteY22" fmla="*/ 1454046 h 1454046"/>
              <a:gd name="connsiteX23" fmla="*/ 1124262 w 3121053"/>
              <a:gd name="connsiteY23" fmla="*/ 1439056 h 1454046"/>
              <a:gd name="connsiteX24" fmla="*/ 1169232 w 3121053"/>
              <a:gd name="connsiteY24" fmla="*/ 1424065 h 1454046"/>
              <a:gd name="connsiteX25" fmla="*/ 1304144 w 3121053"/>
              <a:gd name="connsiteY25" fmla="*/ 1394085 h 1454046"/>
              <a:gd name="connsiteX26" fmla="*/ 1768839 w 3121053"/>
              <a:gd name="connsiteY26" fmla="*/ 1379095 h 1454046"/>
              <a:gd name="connsiteX27" fmla="*/ 1843790 w 3121053"/>
              <a:gd name="connsiteY27" fmla="*/ 1364105 h 1454046"/>
              <a:gd name="connsiteX28" fmla="*/ 1903750 w 3121053"/>
              <a:gd name="connsiteY28" fmla="*/ 1349115 h 1454046"/>
              <a:gd name="connsiteX29" fmla="*/ 1993691 w 3121053"/>
              <a:gd name="connsiteY29" fmla="*/ 1334124 h 1454046"/>
              <a:gd name="connsiteX30" fmla="*/ 2023672 w 3121053"/>
              <a:gd name="connsiteY30" fmla="*/ 1304144 h 1454046"/>
              <a:gd name="connsiteX31" fmla="*/ 1963711 w 3121053"/>
              <a:gd name="connsiteY31" fmla="*/ 1229193 h 1454046"/>
              <a:gd name="connsiteX32" fmla="*/ 1918741 w 3121053"/>
              <a:gd name="connsiteY32" fmla="*/ 1184223 h 1454046"/>
              <a:gd name="connsiteX33" fmla="*/ 1873770 w 3121053"/>
              <a:gd name="connsiteY33" fmla="*/ 1154242 h 1454046"/>
              <a:gd name="connsiteX34" fmla="*/ 1888760 w 3121053"/>
              <a:gd name="connsiteY34" fmla="*/ 1109272 h 1454046"/>
              <a:gd name="connsiteX35" fmla="*/ 2098623 w 3121053"/>
              <a:gd name="connsiteY35" fmla="*/ 1094282 h 1454046"/>
              <a:gd name="connsiteX36" fmla="*/ 2173573 w 3121053"/>
              <a:gd name="connsiteY36" fmla="*/ 1049311 h 1454046"/>
              <a:gd name="connsiteX37" fmla="*/ 2218544 w 3121053"/>
              <a:gd name="connsiteY37" fmla="*/ 1064301 h 1454046"/>
              <a:gd name="connsiteX38" fmla="*/ 2323475 w 3121053"/>
              <a:gd name="connsiteY38" fmla="*/ 1049311 h 1454046"/>
              <a:gd name="connsiteX39" fmla="*/ 2263514 w 3121053"/>
              <a:gd name="connsiteY39" fmla="*/ 959370 h 1454046"/>
              <a:gd name="connsiteX40" fmla="*/ 2233534 w 3121053"/>
              <a:gd name="connsiteY40" fmla="*/ 914400 h 1454046"/>
              <a:gd name="connsiteX41" fmla="*/ 2323475 w 3121053"/>
              <a:gd name="connsiteY41" fmla="*/ 884420 h 1454046"/>
              <a:gd name="connsiteX42" fmla="*/ 2398426 w 3121053"/>
              <a:gd name="connsiteY42" fmla="*/ 899410 h 1454046"/>
              <a:gd name="connsiteX43" fmla="*/ 2518347 w 3121053"/>
              <a:gd name="connsiteY43" fmla="*/ 914400 h 1454046"/>
              <a:gd name="connsiteX44" fmla="*/ 2608288 w 3121053"/>
              <a:gd name="connsiteY44" fmla="*/ 944380 h 1454046"/>
              <a:gd name="connsiteX45" fmla="*/ 2683239 w 3121053"/>
              <a:gd name="connsiteY45" fmla="*/ 959370 h 1454046"/>
              <a:gd name="connsiteX46" fmla="*/ 2743200 w 3121053"/>
              <a:gd name="connsiteY46" fmla="*/ 1019331 h 1454046"/>
              <a:gd name="connsiteX47" fmla="*/ 2833141 w 3121053"/>
              <a:gd name="connsiteY47" fmla="*/ 1049311 h 1454046"/>
              <a:gd name="connsiteX48" fmla="*/ 3013023 w 3121053"/>
              <a:gd name="connsiteY48" fmla="*/ 989351 h 1454046"/>
              <a:gd name="connsiteX49" fmla="*/ 3057993 w 3121053"/>
              <a:gd name="connsiteY49" fmla="*/ 974360 h 1454046"/>
              <a:gd name="connsiteX50" fmla="*/ 3102963 w 3121053"/>
              <a:gd name="connsiteY50" fmla="*/ 944380 h 1454046"/>
              <a:gd name="connsiteX51" fmla="*/ 3117954 w 3121053"/>
              <a:gd name="connsiteY51" fmla="*/ 899410 h 1454046"/>
              <a:gd name="connsiteX52" fmla="*/ 3087973 w 3121053"/>
              <a:gd name="connsiteY52" fmla="*/ 869429 h 1454046"/>
              <a:gd name="connsiteX53" fmla="*/ 3057993 w 3121053"/>
              <a:gd name="connsiteY53" fmla="*/ 824459 h 1454046"/>
              <a:gd name="connsiteX54" fmla="*/ 2998032 w 3121053"/>
              <a:gd name="connsiteY54" fmla="*/ 674557 h 1454046"/>
              <a:gd name="connsiteX55" fmla="*/ 2953062 w 3121053"/>
              <a:gd name="connsiteY55" fmla="*/ 659567 h 1454046"/>
              <a:gd name="connsiteX56" fmla="*/ 2638268 w 3121053"/>
              <a:gd name="connsiteY56" fmla="*/ 659567 h 1454046"/>
              <a:gd name="connsiteX57" fmla="*/ 2518347 w 3121053"/>
              <a:gd name="connsiteY57" fmla="*/ 629587 h 1454046"/>
              <a:gd name="connsiteX58" fmla="*/ 2473377 w 3121053"/>
              <a:gd name="connsiteY58" fmla="*/ 599606 h 1454046"/>
              <a:gd name="connsiteX59" fmla="*/ 2413416 w 3121053"/>
              <a:gd name="connsiteY59" fmla="*/ 464695 h 1454046"/>
              <a:gd name="connsiteX60" fmla="*/ 2368445 w 3121053"/>
              <a:gd name="connsiteY60" fmla="*/ 434715 h 1454046"/>
              <a:gd name="connsiteX61" fmla="*/ 2338465 w 3121053"/>
              <a:gd name="connsiteY61" fmla="*/ 404734 h 1454046"/>
              <a:gd name="connsiteX62" fmla="*/ 2248524 w 3121053"/>
              <a:gd name="connsiteY62" fmla="*/ 359764 h 1454046"/>
              <a:gd name="connsiteX63" fmla="*/ 2248524 w 3121053"/>
              <a:gd name="connsiteY63" fmla="*/ 569626 h 1454046"/>
              <a:gd name="connsiteX64" fmla="*/ 2338465 w 3121053"/>
              <a:gd name="connsiteY64" fmla="*/ 629587 h 1454046"/>
              <a:gd name="connsiteX65" fmla="*/ 2248524 w 3121053"/>
              <a:gd name="connsiteY65" fmla="*/ 599606 h 1454046"/>
              <a:gd name="connsiteX66" fmla="*/ 2113613 w 3121053"/>
              <a:gd name="connsiteY66" fmla="*/ 524656 h 1454046"/>
              <a:gd name="connsiteX67" fmla="*/ 2083632 w 3121053"/>
              <a:gd name="connsiteY67" fmla="*/ 494675 h 1454046"/>
              <a:gd name="connsiteX68" fmla="*/ 1993691 w 3121053"/>
              <a:gd name="connsiteY68" fmla="*/ 434715 h 1454046"/>
              <a:gd name="connsiteX69" fmla="*/ 1918741 w 3121053"/>
              <a:gd name="connsiteY69" fmla="*/ 374754 h 1454046"/>
              <a:gd name="connsiteX70" fmla="*/ 1708878 w 3121053"/>
              <a:gd name="connsiteY70" fmla="*/ 359764 h 1454046"/>
              <a:gd name="connsiteX71" fmla="*/ 1349114 w 3121053"/>
              <a:gd name="connsiteY71" fmla="*/ 344774 h 1454046"/>
              <a:gd name="connsiteX72" fmla="*/ 1259173 w 3121053"/>
              <a:gd name="connsiteY72" fmla="*/ 374754 h 1454046"/>
              <a:gd name="connsiteX73" fmla="*/ 1199213 w 3121053"/>
              <a:gd name="connsiteY73" fmla="*/ 389744 h 1454046"/>
              <a:gd name="connsiteX74" fmla="*/ 1109272 w 3121053"/>
              <a:gd name="connsiteY74" fmla="*/ 419724 h 1454046"/>
              <a:gd name="connsiteX75" fmla="*/ 1064301 w 3121053"/>
              <a:gd name="connsiteY75" fmla="*/ 434715 h 1454046"/>
              <a:gd name="connsiteX76" fmla="*/ 974360 w 3121053"/>
              <a:gd name="connsiteY76" fmla="*/ 449705 h 1454046"/>
              <a:gd name="connsiteX77" fmla="*/ 764498 w 3121053"/>
              <a:gd name="connsiteY77" fmla="*/ 404734 h 1454046"/>
              <a:gd name="connsiteX78" fmla="*/ 719527 w 3121053"/>
              <a:gd name="connsiteY78" fmla="*/ 389744 h 1454046"/>
              <a:gd name="connsiteX79" fmla="*/ 674557 w 3121053"/>
              <a:gd name="connsiteY79" fmla="*/ 359764 h 1454046"/>
              <a:gd name="connsiteX80" fmla="*/ 629586 w 3121053"/>
              <a:gd name="connsiteY80" fmla="*/ 374754 h 1454046"/>
              <a:gd name="connsiteX81" fmla="*/ 554636 w 3121053"/>
              <a:gd name="connsiteY81" fmla="*/ 434715 h 1454046"/>
              <a:gd name="connsiteX82" fmla="*/ 209862 w 3121053"/>
              <a:gd name="connsiteY82" fmla="*/ 389744 h 1454046"/>
              <a:gd name="connsiteX83" fmla="*/ 119921 w 3121053"/>
              <a:gd name="connsiteY83" fmla="*/ 359764 h 1454046"/>
              <a:gd name="connsiteX84" fmla="*/ 74950 w 3121053"/>
              <a:gd name="connsiteY84" fmla="*/ 344774 h 1454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121053" h="1454046">
                <a:moveTo>
                  <a:pt x="89941" y="0"/>
                </a:moveTo>
                <a:cubicBezTo>
                  <a:pt x="18675" y="47509"/>
                  <a:pt x="50667" y="12889"/>
                  <a:pt x="14990" y="119921"/>
                </a:cubicBezTo>
                <a:lnTo>
                  <a:pt x="0" y="164892"/>
                </a:lnTo>
                <a:cubicBezTo>
                  <a:pt x="36684" y="274944"/>
                  <a:pt x="7634" y="232487"/>
                  <a:pt x="74950" y="299803"/>
                </a:cubicBezTo>
                <a:cubicBezTo>
                  <a:pt x="97545" y="367587"/>
                  <a:pt x="121658" y="386272"/>
                  <a:pt x="89941" y="449705"/>
                </a:cubicBezTo>
                <a:cubicBezTo>
                  <a:pt x="73827" y="481933"/>
                  <a:pt x="49967" y="509666"/>
                  <a:pt x="29980" y="539646"/>
                </a:cubicBezTo>
                <a:lnTo>
                  <a:pt x="0" y="584616"/>
                </a:lnTo>
                <a:cubicBezTo>
                  <a:pt x="1568" y="590886"/>
                  <a:pt x="21709" y="677967"/>
                  <a:pt x="29980" y="689547"/>
                </a:cubicBezTo>
                <a:cubicBezTo>
                  <a:pt x="46409" y="712548"/>
                  <a:pt x="89941" y="749508"/>
                  <a:pt x="89941" y="749508"/>
                </a:cubicBezTo>
                <a:cubicBezTo>
                  <a:pt x="116325" y="828660"/>
                  <a:pt x="96167" y="781335"/>
                  <a:pt x="164891" y="884420"/>
                </a:cubicBezTo>
                <a:lnTo>
                  <a:pt x="194872" y="929390"/>
                </a:lnTo>
                <a:cubicBezTo>
                  <a:pt x="199869" y="944380"/>
                  <a:pt x="202796" y="960227"/>
                  <a:pt x="209862" y="974360"/>
                </a:cubicBezTo>
                <a:cubicBezTo>
                  <a:pt x="217919" y="990474"/>
                  <a:pt x="233516" y="1002462"/>
                  <a:pt x="239842" y="1019331"/>
                </a:cubicBezTo>
                <a:cubicBezTo>
                  <a:pt x="248788" y="1043187"/>
                  <a:pt x="248128" y="1069701"/>
                  <a:pt x="254832" y="1094282"/>
                </a:cubicBezTo>
                <a:cubicBezTo>
                  <a:pt x="272046" y="1157401"/>
                  <a:pt x="277809" y="1182963"/>
                  <a:pt x="314793" y="1229193"/>
                </a:cubicBezTo>
                <a:cubicBezTo>
                  <a:pt x="323622" y="1240229"/>
                  <a:pt x="332654" y="1251903"/>
                  <a:pt x="344773" y="1259174"/>
                </a:cubicBezTo>
                <a:cubicBezTo>
                  <a:pt x="358322" y="1267304"/>
                  <a:pt x="374754" y="1269167"/>
                  <a:pt x="389744" y="1274164"/>
                </a:cubicBezTo>
                <a:cubicBezTo>
                  <a:pt x="518630" y="1360088"/>
                  <a:pt x="355554" y="1257068"/>
                  <a:pt x="479685" y="1319134"/>
                </a:cubicBezTo>
                <a:cubicBezTo>
                  <a:pt x="595921" y="1377253"/>
                  <a:pt x="456590" y="1326427"/>
                  <a:pt x="569626" y="1364105"/>
                </a:cubicBezTo>
                <a:cubicBezTo>
                  <a:pt x="584616" y="1374098"/>
                  <a:pt x="598482" y="1386028"/>
                  <a:pt x="614596" y="1394085"/>
                </a:cubicBezTo>
                <a:cubicBezTo>
                  <a:pt x="661622" y="1417598"/>
                  <a:pt x="736084" y="1417864"/>
                  <a:pt x="779488" y="1424065"/>
                </a:cubicBezTo>
                <a:cubicBezTo>
                  <a:pt x="809576" y="1428363"/>
                  <a:pt x="839341" y="1434758"/>
                  <a:pt x="869429" y="1439056"/>
                </a:cubicBezTo>
                <a:cubicBezTo>
                  <a:pt x="909309" y="1444753"/>
                  <a:pt x="949376" y="1449049"/>
                  <a:pt x="989350" y="1454046"/>
                </a:cubicBezTo>
                <a:cubicBezTo>
                  <a:pt x="1034321" y="1449049"/>
                  <a:pt x="1079630" y="1446495"/>
                  <a:pt x="1124262" y="1439056"/>
                </a:cubicBezTo>
                <a:cubicBezTo>
                  <a:pt x="1139848" y="1436458"/>
                  <a:pt x="1154039" y="1428406"/>
                  <a:pt x="1169232" y="1424065"/>
                </a:cubicBezTo>
                <a:cubicBezTo>
                  <a:pt x="1192482" y="1417422"/>
                  <a:pt x="1284959" y="1395151"/>
                  <a:pt x="1304144" y="1394085"/>
                </a:cubicBezTo>
                <a:cubicBezTo>
                  <a:pt x="1458884" y="1385488"/>
                  <a:pt x="1613941" y="1384092"/>
                  <a:pt x="1768839" y="1379095"/>
                </a:cubicBezTo>
                <a:cubicBezTo>
                  <a:pt x="1793823" y="1374098"/>
                  <a:pt x="1818918" y="1369632"/>
                  <a:pt x="1843790" y="1364105"/>
                </a:cubicBezTo>
                <a:cubicBezTo>
                  <a:pt x="1863901" y="1359636"/>
                  <a:pt x="1883548" y="1353155"/>
                  <a:pt x="1903750" y="1349115"/>
                </a:cubicBezTo>
                <a:cubicBezTo>
                  <a:pt x="1933554" y="1343154"/>
                  <a:pt x="1963711" y="1339121"/>
                  <a:pt x="1993691" y="1334124"/>
                </a:cubicBezTo>
                <a:cubicBezTo>
                  <a:pt x="2003685" y="1324131"/>
                  <a:pt x="2021348" y="1318085"/>
                  <a:pt x="2023672" y="1304144"/>
                </a:cubicBezTo>
                <a:cubicBezTo>
                  <a:pt x="2034570" y="1238760"/>
                  <a:pt x="2005432" y="1243100"/>
                  <a:pt x="1963711" y="1229193"/>
                </a:cubicBezTo>
                <a:cubicBezTo>
                  <a:pt x="1948721" y="1214203"/>
                  <a:pt x="1935027" y="1197794"/>
                  <a:pt x="1918741" y="1184223"/>
                </a:cubicBezTo>
                <a:cubicBezTo>
                  <a:pt x="1904901" y="1172689"/>
                  <a:pt x="1880461" y="1170970"/>
                  <a:pt x="1873770" y="1154242"/>
                </a:cubicBezTo>
                <a:cubicBezTo>
                  <a:pt x="1867902" y="1139571"/>
                  <a:pt x="1873493" y="1113343"/>
                  <a:pt x="1888760" y="1109272"/>
                </a:cubicBezTo>
                <a:cubicBezTo>
                  <a:pt x="1956525" y="1091202"/>
                  <a:pt x="2028669" y="1099279"/>
                  <a:pt x="2098623" y="1094282"/>
                </a:cubicBezTo>
                <a:cubicBezTo>
                  <a:pt x="2122371" y="1070533"/>
                  <a:pt x="2134654" y="1049311"/>
                  <a:pt x="2173573" y="1049311"/>
                </a:cubicBezTo>
                <a:cubicBezTo>
                  <a:pt x="2189374" y="1049311"/>
                  <a:pt x="2203554" y="1059304"/>
                  <a:pt x="2218544" y="1064301"/>
                </a:cubicBezTo>
                <a:cubicBezTo>
                  <a:pt x="2253521" y="1059304"/>
                  <a:pt x="2296332" y="1071930"/>
                  <a:pt x="2323475" y="1049311"/>
                </a:cubicBezTo>
                <a:cubicBezTo>
                  <a:pt x="2366496" y="1013460"/>
                  <a:pt x="2271075" y="964411"/>
                  <a:pt x="2263514" y="959370"/>
                </a:cubicBezTo>
                <a:cubicBezTo>
                  <a:pt x="2253521" y="944380"/>
                  <a:pt x="2222280" y="928468"/>
                  <a:pt x="2233534" y="914400"/>
                </a:cubicBezTo>
                <a:cubicBezTo>
                  <a:pt x="2253276" y="889723"/>
                  <a:pt x="2323475" y="884420"/>
                  <a:pt x="2323475" y="884420"/>
                </a:cubicBezTo>
                <a:cubicBezTo>
                  <a:pt x="2348459" y="889417"/>
                  <a:pt x="2373244" y="895536"/>
                  <a:pt x="2398426" y="899410"/>
                </a:cubicBezTo>
                <a:cubicBezTo>
                  <a:pt x="2438242" y="905536"/>
                  <a:pt x="2478956" y="905959"/>
                  <a:pt x="2518347" y="914400"/>
                </a:cubicBezTo>
                <a:cubicBezTo>
                  <a:pt x="2549248" y="921021"/>
                  <a:pt x="2577300" y="938182"/>
                  <a:pt x="2608288" y="944380"/>
                </a:cubicBezTo>
                <a:lnTo>
                  <a:pt x="2683239" y="959370"/>
                </a:lnTo>
                <a:cubicBezTo>
                  <a:pt x="2703226" y="979357"/>
                  <a:pt x="2716385" y="1010393"/>
                  <a:pt x="2743200" y="1019331"/>
                </a:cubicBezTo>
                <a:lnTo>
                  <a:pt x="2833141" y="1049311"/>
                </a:lnTo>
                <a:lnTo>
                  <a:pt x="3013023" y="989351"/>
                </a:lnTo>
                <a:cubicBezTo>
                  <a:pt x="3028013" y="984354"/>
                  <a:pt x="3044846" y="983125"/>
                  <a:pt x="3057993" y="974360"/>
                </a:cubicBezTo>
                <a:lnTo>
                  <a:pt x="3102963" y="944380"/>
                </a:lnTo>
                <a:cubicBezTo>
                  <a:pt x="3107960" y="929390"/>
                  <a:pt x="3121053" y="914904"/>
                  <a:pt x="3117954" y="899410"/>
                </a:cubicBezTo>
                <a:cubicBezTo>
                  <a:pt x="3115182" y="885551"/>
                  <a:pt x="3096802" y="880465"/>
                  <a:pt x="3087973" y="869429"/>
                </a:cubicBezTo>
                <a:cubicBezTo>
                  <a:pt x="3076719" y="855361"/>
                  <a:pt x="3067986" y="839449"/>
                  <a:pt x="3057993" y="824459"/>
                </a:cubicBezTo>
                <a:cubicBezTo>
                  <a:pt x="3044669" y="717862"/>
                  <a:pt x="3074778" y="712930"/>
                  <a:pt x="2998032" y="674557"/>
                </a:cubicBezTo>
                <a:cubicBezTo>
                  <a:pt x="2983899" y="667491"/>
                  <a:pt x="2968052" y="664564"/>
                  <a:pt x="2953062" y="659567"/>
                </a:cubicBezTo>
                <a:cubicBezTo>
                  <a:pt x="2826377" y="701794"/>
                  <a:pt x="2902530" y="682546"/>
                  <a:pt x="2638268" y="659567"/>
                </a:cubicBezTo>
                <a:cubicBezTo>
                  <a:pt x="2589323" y="655311"/>
                  <a:pt x="2561751" y="644055"/>
                  <a:pt x="2518347" y="629587"/>
                </a:cubicBezTo>
                <a:cubicBezTo>
                  <a:pt x="2503357" y="619593"/>
                  <a:pt x="2482925" y="614883"/>
                  <a:pt x="2473377" y="599606"/>
                </a:cubicBezTo>
                <a:cubicBezTo>
                  <a:pt x="2423905" y="520451"/>
                  <a:pt x="2468789" y="520067"/>
                  <a:pt x="2413416" y="464695"/>
                </a:cubicBezTo>
                <a:cubicBezTo>
                  <a:pt x="2400677" y="451956"/>
                  <a:pt x="2382513" y="445970"/>
                  <a:pt x="2368445" y="434715"/>
                </a:cubicBezTo>
                <a:cubicBezTo>
                  <a:pt x="2357409" y="425886"/>
                  <a:pt x="2349501" y="413563"/>
                  <a:pt x="2338465" y="404734"/>
                </a:cubicBezTo>
                <a:cubicBezTo>
                  <a:pt x="2296954" y="371524"/>
                  <a:pt x="2296022" y="375596"/>
                  <a:pt x="2248524" y="359764"/>
                </a:cubicBezTo>
                <a:cubicBezTo>
                  <a:pt x="2224178" y="432803"/>
                  <a:pt x="2203823" y="473838"/>
                  <a:pt x="2248524" y="569626"/>
                </a:cubicBezTo>
                <a:cubicBezTo>
                  <a:pt x="2263761" y="602278"/>
                  <a:pt x="2372648" y="640982"/>
                  <a:pt x="2338465" y="629587"/>
                </a:cubicBezTo>
                <a:lnTo>
                  <a:pt x="2248524" y="599606"/>
                </a:lnTo>
                <a:cubicBezTo>
                  <a:pt x="2191975" y="580756"/>
                  <a:pt x="2165157" y="576200"/>
                  <a:pt x="2113613" y="524656"/>
                </a:cubicBezTo>
                <a:cubicBezTo>
                  <a:pt x="2103619" y="514662"/>
                  <a:pt x="2094939" y="503155"/>
                  <a:pt x="2083632" y="494675"/>
                </a:cubicBezTo>
                <a:cubicBezTo>
                  <a:pt x="2054807" y="473056"/>
                  <a:pt x="2019169" y="460194"/>
                  <a:pt x="1993691" y="434715"/>
                </a:cubicBezTo>
                <a:cubicBezTo>
                  <a:pt x="1977461" y="418484"/>
                  <a:pt x="1941704" y="378806"/>
                  <a:pt x="1918741" y="374754"/>
                </a:cubicBezTo>
                <a:cubicBezTo>
                  <a:pt x="1849676" y="362566"/>
                  <a:pt x="1778832" y="364761"/>
                  <a:pt x="1708878" y="359764"/>
                </a:cubicBezTo>
                <a:cubicBezTo>
                  <a:pt x="1533480" y="301297"/>
                  <a:pt x="1650490" y="328030"/>
                  <a:pt x="1349114" y="344774"/>
                </a:cubicBezTo>
                <a:cubicBezTo>
                  <a:pt x="1319134" y="354767"/>
                  <a:pt x="1289831" y="367089"/>
                  <a:pt x="1259173" y="374754"/>
                </a:cubicBezTo>
                <a:cubicBezTo>
                  <a:pt x="1239186" y="379751"/>
                  <a:pt x="1218946" y="383824"/>
                  <a:pt x="1199213" y="389744"/>
                </a:cubicBezTo>
                <a:cubicBezTo>
                  <a:pt x="1168944" y="398825"/>
                  <a:pt x="1139252" y="409731"/>
                  <a:pt x="1109272" y="419724"/>
                </a:cubicBezTo>
                <a:cubicBezTo>
                  <a:pt x="1094282" y="424721"/>
                  <a:pt x="1079887" y="432117"/>
                  <a:pt x="1064301" y="434715"/>
                </a:cubicBezTo>
                <a:lnTo>
                  <a:pt x="974360" y="449705"/>
                </a:lnTo>
                <a:cubicBezTo>
                  <a:pt x="823077" y="430795"/>
                  <a:pt x="892659" y="447455"/>
                  <a:pt x="764498" y="404734"/>
                </a:cubicBezTo>
                <a:lnTo>
                  <a:pt x="719527" y="389744"/>
                </a:lnTo>
                <a:cubicBezTo>
                  <a:pt x="704537" y="379751"/>
                  <a:pt x="692328" y="362726"/>
                  <a:pt x="674557" y="359764"/>
                </a:cubicBezTo>
                <a:cubicBezTo>
                  <a:pt x="658971" y="357166"/>
                  <a:pt x="643719" y="367688"/>
                  <a:pt x="629586" y="374754"/>
                </a:cubicBezTo>
                <a:cubicBezTo>
                  <a:pt x="591766" y="393664"/>
                  <a:pt x="582521" y="406829"/>
                  <a:pt x="554636" y="434715"/>
                </a:cubicBezTo>
                <a:cubicBezTo>
                  <a:pt x="268253" y="417868"/>
                  <a:pt x="380528" y="446632"/>
                  <a:pt x="209862" y="389744"/>
                </a:cubicBezTo>
                <a:lnTo>
                  <a:pt x="119921" y="359764"/>
                </a:lnTo>
                <a:lnTo>
                  <a:pt x="74950" y="344774"/>
                </a:lnTo>
              </a:path>
            </a:pathLst>
          </a:custGeom>
          <a:ln w="38100">
            <a:solidFill>
              <a:srgbClr val="D72F63"/>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61" name="Freeform 60"/>
          <p:cNvSpPr/>
          <p:nvPr/>
        </p:nvSpPr>
        <p:spPr>
          <a:xfrm>
            <a:off x="884238" y="820738"/>
            <a:ext cx="7705725" cy="5684837"/>
          </a:xfrm>
          <a:custGeom>
            <a:avLst/>
            <a:gdLst>
              <a:gd name="connsiteX0" fmla="*/ 6820524 w 7704944"/>
              <a:gd name="connsiteY0" fmla="*/ 963222 h 5685645"/>
              <a:gd name="connsiteX1" fmla="*/ 6775554 w 7704944"/>
              <a:gd name="connsiteY1" fmla="*/ 828310 h 5685645"/>
              <a:gd name="connsiteX2" fmla="*/ 6760564 w 7704944"/>
              <a:gd name="connsiteY2" fmla="*/ 783340 h 5685645"/>
              <a:gd name="connsiteX3" fmla="*/ 6730583 w 7704944"/>
              <a:gd name="connsiteY3" fmla="*/ 753359 h 5685645"/>
              <a:gd name="connsiteX4" fmla="*/ 6715593 w 7704944"/>
              <a:gd name="connsiteY4" fmla="*/ 588467 h 5685645"/>
              <a:gd name="connsiteX5" fmla="*/ 6670623 w 7704944"/>
              <a:gd name="connsiteY5" fmla="*/ 573477 h 5685645"/>
              <a:gd name="connsiteX6" fmla="*/ 6610662 w 7704944"/>
              <a:gd name="connsiteY6" fmla="*/ 558487 h 5685645"/>
              <a:gd name="connsiteX7" fmla="*/ 6520721 w 7704944"/>
              <a:gd name="connsiteY7" fmla="*/ 528507 h 5685645"/>
              <a:gd name="connsiteX8" fmla="*/ 6430780 w 7704944"/>
              <a:gd name="connsiteY8" fmla="*/ 423576 h 5685645"/>
              <a:gd name="connsiteX9" fmla="*/ 6370819 w 7704944"/>
              <a:gd name="connsiteY9" fmla="*/ 333635 h 5685645"/>
              <a:gd name="connsiteX10" fmla="*/ 6280878 w 7704944"/>
              <a:gd name="connsiteY10" fmla="*/ 303654 h 5685645"/>
              <a:gd name="connsiteX11" fmla="*/ 6086006 w 7704944"/>
              <a:gd name="connsiteY11" fmla="*/ 303654 h 5685645"/>
              <a:gd name="connsiteX12" fmla="*/ 6056026 w 7704944"/>
              <a:gd name="connsiteY12" fmla="*/ 258684 h 5685645"/>
              <a:gd name="connsiteX13" fmla="*/ 6041036 w 7704944"/>
              <a:gd name="connsiteY13" fmla="*/ 198723 h 5685645"/>
              <a:gd name="connsiteX14" fmla="*/ 5951095 w 7704944"/>
              <a:gd name="connsiteY14" fmla="*/ 153753 h 5685645"/>
              <a:gd name="connsiteX15" fmla="*/ 5921114 w 7704944"/>
              <a:gd name="connsiteY15" fmla="*/ 108782 h 5685645"/>
              <a:gd name="connsiteX16" fmla="*/ 5876144 w 7704944"/>
              <a:gd name="connsiteY16" fmla="*/ 78802 h 5685645"/>
              <a:gd name="connsiteX17" fmla="*/ 5666282 w 7704944"/>
              <a:gd name="connsiteY17" fmla="*/ 48822 h 5685645"/>
              <a:gd name="connsiteX18" fmla="*/ 5621311 w 7704944"/>
              <a:gd name="connsiteY18" fmla="*/ 33831 h 5685645"/>
              <a:gd name="connsiteX19" fmla="*/ 5576341 w 7704944"/>
              <a:gd name="connsiteY19" fmla="*/ 3851 h 5685645"/>
              <a:gd name="connsiteX20" fmla="*/ 5426439 w 7704944"/>
              <a:gd name="connsiteY20" fmla="*/ 18841 h 5685645"/>
              <a:gd name="connsiteX21" fmla="*/ 5306518 w 7704944"/>
              <a:gd name="connsiteY21" fmla="*/ 93792 h 5685645"/>
              <a:gd name="connsiteX22" fmla="*/ 5321508 w 7704944"/>
              <a:gd name="connsiteY22" fmla="*/ 168743 h 5685645"/>
              <a:gd name="connsiteX23" fmla="*/ 5351488 w 7704944"/>
              <a:gd name="connsiteY23" fmla="*/ 213713 h 5685645"/>
              <a:gd name="connsiteX24" fmla="*/ 5306518 w 7704944"/>
              <a:gd name="connsiteY24" fmla="*/ 228703 h 5685645"/>
              <a:gd name="connsiteX25" fmla="*/ 5231567 w 7704944"/>
              <a:gd name="connsiteY25" fmla="*/ 243694 h 5685645"/>
              <a:gd name="connsiteX26" fmla="*/ 5141626 w 7704944"/>
              <a:gd name="connsiteY26" fmla="*/ 318644 h 5685645"/>
              <a:gd name="connsiteX27" fmla="*/ 5081665 w 7704944"/>
              <a:gd name="connsiteY27" fmla="*/ 333635 h 5685645"/>
              <a:gd name="connsiteX28" fmla="*/ 4991724 w 7704944"/>
              <a:gd name="connsiteY28" fmla="*/ 453556 h 5685645"/>
              <a:gd name="connsiteX29" fmla="*/ 4946754 w 7704944"/>
              <a:gd name="connsiteY29" fmla="*/ 528507 h 5685645"/>
              <a:gd name="connsiteX30" fmla="*/ 4931764 w 7704944"/>
              <a:gd name="connsiteY30" fmla="*/ 573477 h 5685645"/>
              <a:gd name="connsiteX31" fmla="*/ 4766872 w 7704944"/>
              <a:gd name="connsiteY31" fmla="*/ 618448 h 5685645"/>
              <a:gd name="connsiteX32" fmla="*/ 4721901 w 7704944"/>
              <a:gd name="connsiteY32" fmla="*/ 633438 h 5685645"/>
              <a:gd name="connsiteX33" fmla="*/ 4646950 w 7704944"/>
              <a:gd name="connsiteY33" fmla="*/ 693399 h 5685645"/>
              <a:gd name="connsiteX34" fmla="*/ 4586990 w 7704944"/>
              <a:gd name="connsiteY34" fmla="*/ 783340 h 5685645"/>
              <a:gd name="connsiteX35" fmla="*/ 4601980 w 7704944"/>
              <a:gd name="connsiteY35" fmla="*/ 843300 h 5685645"/>
              <a:gd name="connsiteX36" fmla="*/ 4631960 w 7704944"/>
              <a:gd name="connsiteY36" fmla="*/ 873281 h 5685645"/>
              <a:gd name="connsiteX37" fmla="*/ 4646950 w 7704944"/>
              <a:gd name="connsiteY37" fmla="*/ 918251 h 5685645"/>
              <a:gd name="connsiteX38" fmla="*/ 4631960 w 7704944"/>
              <a:gd name="connsiteY38" fmla="*/ 1023182 h 5685645"/>
              <a:gd name="connsiteX39" fmla="*/ 4586990 w 7704944"/>
              <a:gd name="connsiteY39" fmla="*/ 1053162 h 5685645"/>
              <a:gd name="connsiteX40" fmla="*/ 4542019 w 7704944"/>
              <a:gd name="connsiteY40" fmla="*/ 1068153 h 5685645"/>
              <a:gd name="connsiteX41" fmla="*/ 4452078 w 7704944"/>
              <a:gd name="connsiteY41" fmla="*/ 1113123 h 5685645"/>
              <a:gd name="connsiteX42" fmla="*/ 4242216 w 7704944"/>
              <a:gd name="connsiteY42" fmla="*/ 1098133 h 5685645"/>
              <a:gd name="connsiteX43" fmla="*/ 4212236 w 7704944"/>
              <a:gd name="connsiteY43" fmla="*/ 1053162 h 5685645"/>
              <a:gd name="connsiteX44" fmla="*/ 4122295 w 7704944"/>
              <a:gd name="connsiteY44" fmla="*/ 993202 h 5685645"/>
              <a:gd name="connsiteX45" fmla="*/ 4122295 w 7704944"/>
              <a:gd name="connsiteY45" fmla="*/ 993202 h 5685645"/>
              <a:gd name="connsiteX46" fmla="*/ 3927423 w 7704944"/>
              <a:gd name="connsiteY46" fmla="*/ 978212 h 5685645"/>
              <a:gd name="connsiteX47" fmla="*/ 3792511 w 7704944"/>
              <a:gd name="connsiteY47" fmla="*/ 993202 h 5685645"/>
              <a:gd name="connsiteX48" fmla="*/ 3852472 w 7704944"/>
              <a:gd name="connsiteY48" fmla="*/ 1098133 h 5685645"/>
              <a:gd name="connsiteX49" fmla="*/ 3837482 w 7704944"/>
              <a:gd name="connsiteY49" fmla="*/ 1143103 h 5685645"/>
              <a:gd name="connsiteX50" fmla="*/ 3702570 w 7704944"/>
              <a:gd name="connsiteY50" fmla="*/ 1158094 h 5685645"/>
              <a:gd name="connsiteX51" fmla="*/ 3642610 w 7704944"/>
              <a:gd name="connsiteY51" fmla="*/ 1173084 h 5685645"/>
              <a:gd name="connsiteX52" fmla="*/ 3492708 w 7704944"/>
              <a:gd name="connsiteY52" fmla="*/ 1188074 h 5685645"/>
              <a:gd name="connsiteX53" fmla="*/ 3447737 w 7704944"/>
              <a:gd name="connsiteY53" fmla="*/ 1203064 h 5685645"/>
              <a:gd name="connsiteX54" fmla="*/ 3507698 w 7704944"/>
              <a:gd name="connsiteY54" fmla="*/ 1293005 h 5685645"/>
              <a:gd name="connsiteX55" fmla="*/ 3552669 w 7704944"/>
              <a:gd name="connsiteY55" fmla="*/ 1322985 h 5685645"/>
              <a:gd name="connsiteX56" fmla="*/ 3567659 w 7704944"/>
              <a:gd name="connsiteY56" fmla="*/ 1367956 h 5685645"/>
              <a:gd name="connsiteX57" fmla="*/ 3447737 w 7704944"/>
              <a:gd name="connsiteY57" fmla="*/ 1412926 h 5685645"/>
              <a:gd name="connsiteX58" fmla="*/ 3492708 w 7704944"/>
              <a:gd name="connsiteY58" fmla="*/ 1397936 h 5685645"/>
              <a:gd name="connsiteX59" fmla="*/ 3387777 w 7704944"/>
              <a:gd name="connsiteY59" fmla="*/ 1412926 h 5685645"/>
              <a:gd name="connsiteX60" fmla="*/ 3357796 w 7704944"/>
              <a:gd name="connsiteY60" fmla="*/ 1442907 h 5685645"/>
              <a:gd name="connsiteX61" fmla="*/ 3072983 w 7704944"/>
              <a:gd name="connsiteY61" fmla="*/ 1442907 h 5685645"/>
              <a:gd name="connsiteX62" fmla="*/ 2683239 w 7704944"/>
              <a:gd name="connsiteY62" fmla="*/ 1472887 h 5685645"/>
              <a:gd name="connsiteX63" fmla="*/ 2623278 w 7704944"/>
              <a:gd name="connsiteY63" fmla="*/ 1502867 h 5685645"/>
              <a:gd name="connsiteX64" fmla="*/ 2278505 w 7704944"/>
              <a:gd name="connsiteY64" fmla="*/ 1487877 h 5685645"/>
              <a:gd name="connsiteX65" fmla="*/ 2233534 w 7704944"/>
              <a:gd name="connsiteY65" fmla="*/ 1472887 h 5685645"/>
              <a:gd name="connsiteX66" fmla="*/ 2173573 w 7704944"/>
              <a:gd name="connsiteY66" fmla="*/ 1457897 h 5685645"/>
              <a:gd name="connsiteX67" fmla="*/ 2128603 w 7704944"/>
              <a:gd name="connsiteY67" fmla="*/ 1427917 h 5685645"/>
              <a:gd name="connsiteX68" fmla="*/ 2023672 w 7704944"/>
              <a:gd name="connsiteY68" fmla="*/ 1382946 h 5685645"/>
              <a:gd name="connsiteX69" fmla="*/ 1888760 w 7704944"/>
              <a:gd name="connsiteY69" fmla="*/ 1307995 h 5685645"/>
              <a:gd name="connsiteX70" fmla="*/ 1843790 w 7704944"/>
              <a:gd name="connsiteY70" fmla="*/ 1278015 h 5685645"/>
              <a:gd name="connsiteX71" fmla="*/ 1738859 w 7704944"/>
              <a:gd name="connsiteY71" fmla="*/ 1143103 h 5685645"/>
              <a:gd name="connsiteX72" fmla="*/ 1708878 w 7704944"/>
              <a:gd name="connsiteY72" fmla="*/ 1053162 h 5685645"/>
              <a:gd name="connsiteX73" fmla="*/ 1678898 w 7704944"/>
              <a:gd name="connsiteY73" fmla="*/ 933241 h 5685645"/>
              <a:gd name="connsiteX74" fmla="*/ 1663908 w 7704944"/>
              <a:gd name="connsiteY74" fmla="*/ 873281 h 5685645"/>
              <a:gd name="connsiteX75" fmla="*/ 1633928 w 7704944"/>
              <a:gd name="connsiteY75" fmla="*/ 828310 h 5685645"/>
              <a:gd name="connsiteX76" fmla="*/ 1573967 w 7704944"/>
              <a:gd name="connsiteY76" fmla="*/ 768349 h 5685645"/>
              <a:gd name="connsiteX77" fmla="*/ 1543987 w 7704944"/>
              <a:gd name="connsiteY77" fmla="*/ 723379 h 5685645"/>
              <a:gd name="connsiteX78" fmla="*/ 1484026 w 7704944"/>
              <a:gd name="connsiteY78" fmla="*/ 663418 h 5685645"/>
              <a:gd name="connsiteX79" fmla="*/ 1469036 w 7704944"/>
              <a:gd name="connsiteY79" fmla="*/ 618448 h 5685645"/>
              <a:gd name="connsiteX80" fmla="*/ 1394085 w 7704944"/>
              <a:gd name="connsiteY80" fmla="*/ 543497 h 5685645"/>
              <a:gd name="connsiteX81" fmla="*/ 1304144 w 7704944"/>
              <a:gd name="connsiteY81" fmla="*/ 513517 h 5685645"/>
              <a:gd name="connsiteX82" fmla="*/ 1199213 w 7704944"/>
              <a:gd name="connsiteY82" fmla="*/ 453556 h 5685645"/>
              <a:gd name="connsiteX83" fmla="*/ 1064301 w 7704944"/>
              <a:gd name="connsiteY83" fmla="*/ 468546 h 5685645"/>
              <a:gd name="connsiteX84" fmla="*/ 884419 w 7704944"/>
              <a:gd name="connsiteY84" fmla="*/ 528507 h 5685645"/>
              <a:gd name="connsiteX85" fmla="*/ 809469 w 7704944"/>
              <a:gd name="connsiteY85" fmla="*/ 513517 h 5685645"/>
              <a:gd name="connsiteX86" fmla="*/ 794478 w 7704944"/>
              <a:gd name="connsiteY86" fmla="*/ 468546 h 5685645"/>
              <a:gd name="connsiteX87" fmla="*/ 704537 w 7704944"/>
              <a:gd name="connsiteY87" fmla="*/ 468546 h 5685645"/>
              <a:gd name="connsiteX88" fmla="*/ 689547 w 7704944"/>
              <a:gd name="connsiteY88" fmla="*/ 678408 h 5685645"/>
              <a:gd name="connsiteX89" fmla="*/ 644577 w 7704944"/>
              <a:gd name="connsiteY89" fmla="*/ 888271 h 5685645"/>
              <a:gd name="connsiteX90" fmla="*/ 614596 w 7704944"/>
              <a:gd name="connsiteY90" fmla="*/ 933241 h 5685645"/>
              <a:gd name="connsiteX91" fmla="*/ 539646 w 7704944"/>
              <a:gd name="connsiteY91" fmla="*/ 1068153 h 5685645"/>
              <a:gd name="connsiteX92" fmla="*/ 479685 w 7704944"/>
              <a:gd name="connsiteY92" fmla="*/ 1098133 h 5685645"/>
              <a:gd name="connsiteX93" fmla="*/ 434714 w 7704944"/>
              <a:gd name="connsiteY93" fmla="*/ 1143103 h 5685645"/>
              <a:gd name="connsiteX94" fmla="*/ 389744 w 7704944"/>
              <a:gd name="connsiteY94" fmla="*/ 1158094 h 5685645"/>
              <a:gd name="connsiteX95" fmla="*/ 284813 w 7704944"/>
              <a:gd name="connsiteY95" fmla="*/ 1218054 h 5685645"/>
              <a:gd name="connsiteX96" fmla="*/ 134911 w 7704944"/>
              <a:gd name="connsiteY96" fmla="*/ 1263025 h 5685645"/>
              <a:gd name="connsiteX97" fmla="*/ 89941 w 7704944"/>
              <a:gd name="connsiteY97" fmla="*/ 1278015 h 5685645"/>
              <a:gd name="connsiteX98" fmla="*/ 0 w 7704944"/>
              <a:gd name="connsiteY98" fmla="*/ 1382946 h 5685645"/>
              <a:gd name="connsiteX99" fmla="*/ 14990 w 7704944"/>
              <a:gd name="connsiteY99" fmla="*/ 1532848 h 5685645"/>
              <a:gd name="connsiteX100" fmla="*/ 29980 w 7704944"/>
              <a:gd name="connsiteY100" fmla="*/ 1577818 h 5685645"/>
              <a:gd name="connsiteX101" fmla="*/ 89941 w 7704944"/>
              <a:gd name="connsiteY101" fmla="*/ 1637779 h 5685645"/>
              <a:gd name="connsiteX102" fmla="*/ 119921 w 7704944"/>
              <a:gd name="connsiteY102" fmla="*/ 1682749 h 5685645"/>
              <a:gd name="connsiteX103" fmla="*/ 179882 w 7704944"/>
              <a:gd name="connsiteY103" fmla="*/ 1742710 h 5685645"/>
              <a:gd name="connsiteX104" fmla="*/ 224852 w 7704944"/>
              <a:gd name="connsiteY104" fmla="*/ 1832651 h 5685645"/>
              <a:gd name="connsiteX105" fmla="*/ 254832 w 7704944"/>
              <a:gd name="connsiteY105" fmla="*/ 1937582 h 5685645"/>
              <a:gd name="connsiteX106" fmla="*/ 239842 w 7704944"/>
              <a:gd name="connsiteY106" fmla="*/ 1997543 h 5685645"/>
              <a:gd name="connsiteX107" fmla="*/ 194872 w 7704944"/>
              <a:gd name="connsiteY107" fmla="*/ 2027523 h 5685645"/>
              <a:gd name="connsiteX108" fmla="*/ 164891 w 7704944"/>
              <a:gd name="connsiteY108" fmla="*/ 2057503 h 5685645"/>
              <a:gd name="connsiteX109" fmla="*/ 119921 w 7704944"/>
              <a:gd name="connsiteY109" fmla="*/ 2192415 h 5685645"/>
              <a:gd name="connsiteX110" fmla="*/ 104931 w 7704944"/>
              <a:gd name="connsiteY110" fmla="*/ 2237385 h 5685645"/>
              <a:gd name="connsiteX111" fmla="*/ 44970 w 7704944"/>
              <a:gd name="connsiteY111" fmla="*/ 2312336 h 5685645"/>
              <a:gd name="connsiteX112" fmla="*/ 74950 w 7704944"/>
              <a:gd name="connsiteY112" fmla="*/ 2447248 h 5685645"/>
              <a:gd name="connsiteX113" fmla="*/ 194872 w 7704944"/>
              <a:gd name="connsiteY113" fmla="*/ 2507208 h 5685645"/>
              <a:gd name="connsiteX114" fmla="*/ 239842 w 7704944"/>
              <a:gd name="connsiteY114" fmla="*/ 2522199 h 5685645"/>
              <a:gd name="connsiteX115" fmla="*/ 284813 w 7704944"/>
              <a:gd name="connsiteY115" fmla="*/ 2552179 h 5685645"/>
              <a:gd name="connsiteX116" fmla="*/ 374754 w 7704944"/>
              <a:gd name="connsiteY116" fmla="*/ 2582159 h 5685645"/>
              <a:gd name="connsiteX117" fmla="*/ 419724 w 7704944"/>
              <a:gd name="connsiteY117" fmla="*/ 2597149 h 5685645"/>
              <a:gd name="connsiteX118" fmla="*/ 554636 w 7704944"/>
              <a:gd name="connsiteY118" fmla="*/ 2582159 h 5685645"/>
              <a:gd name="connsiteX119" fmla="*/ 629587 w 7704944"/>
              <a:gd name="connsiteY119" fmla="*/ 2627130 h 5685645"/>
              <a:gd name="connsiteX120" fmla="*/ 689547 w 7704944"/>
              <a:gd name="connsiteY120" fmla="*/ 2612140 h 5685645"/>
              <a:gd name="connsiteX121" fmla="*/ 719528 w 7704944"/>
              <a:gd name="connsiteY121" fmla="*/ 2582159 h 5685645"/>
              <a:gd name="connsiteX122" fmla="*/ 839449 w 7704944"/>
              <a:gd name="connsiteY122" fmla="*/ 2567169 h 5685645"/>
              <a:gd name="connsiteX123" fmla="*/ 929390 w 7704944"/>
              <a:gd name="connsiteY123" fmla="*/ 2537189 h 5685645"/>
              <a:gd name="connsiteX124" fmla="*/ 974360 w 7704944"/>
              <a:gd name="connsiteY124" fmla="*/ 2522199 h 5685645"/>
              <a:gd name="connsiteX125" fmla="*/ 1034321 w 7704944"/>
              <a:gd name="connsiteY125" fmla="*/ 2612140 h 5685645"/>
              <a:gd name="connsiteX126" fmla="*/ 1079291 w 7704944"/>
              <a:gd name="connsiteY126" fmla="*/ 2627130 h 5685645"/>
              <a:gd name="connsiteX127" fmla="*/ 1139252 w 7704944"/>
              <a:gd name="connsiteY127" fmla="*/ 2642120 h 5685645"/>
              <a:gd name="connsiteX128" fmla="*/ 1184223 w 7704944"/>
              <a:gd name="connsiteY128" fmla="*/ 2657110 h 5685645"/>
              <a:gd name="connsiteX129" fmla="*/ 1274164 w 7704944"/>
              <a:gd name="connsiteY129" fmla="*/ 2672100 h 5685645"/>
              <a:gd name="connsiteX130" fmla="*/ 1304144 w 7704944"/>
              <a:gd name="connsiteY130" fmla="*/ 2717071 h 5685645"/>
              <a:gd name="connsiteX131" fmla="*/ 1454046 w 7704944"/>
              <a:gd name="connsiteY131" fmla="*/ 2777031 h 5685645"/>
              <a:gd name="connsiteX132" fmla="*/ 1499016 w 7704944"/>
              <a:gd name="connsiteY132" fmla="*/ 2792022 h 5685645"/>
              <a:gd name="connsiteX133" fmla="*/ 1558977 w 7704944"/>
              <a:gd name="connsiteY133" fmla="*/ 2866972 h 5685645"/>
              <a:gd name="connsiteX134" fmla="*/ 1663908 w 7704944"/>
              <a:gd name="connsiteY134" fmla="*/ 2926933 h 5685645"/>
              <a:gd name="connsiteX135" fmla="*/ 1708878 w 7704944"/>
              <a:gd name="connsiteY135" fmla="*/ 2956913 h 5685645"/>
              <a:gd name="connsiteX136" fmla="*/ 1798819 w 7704944"/>
              <a:gd name="connsiteY136" fmla="*/ 2986894 h 5685645"/>
              <a:gd name="connsiteX137" fmla="*/ 1888760 w 7704944"/>
              <a:gd name="connsiteY137" fmla="*/ 3016874 h 5685645"/>
              <a:gd name="connsiteX138" fmla="*/ 1933731 w 7704944"/>
              <a:gd name="connsiteY138" fmla="*/ 3031864 h 5685645"/>
              <a:gd name="connsiteX139" fmla="*/ 2068642 w 7704944"/>
              <a:gd name="connsiteY139" fmla="*/ 3061844 h 5685645"/>
              <a:gd name="connsiteX140" fmla="*/ 2158583 w 7704944"/>
              <a:gd name="connsiteY140" fmla="*/ 3106815 h 5685645"/>
              <a:gd name="connsiteX141" fmla="*/ 2203554 w 7704944"/>
              <a:gd name="connsiteY141" fmla="*/ 3136795 h 5685645"/>
              <a:gd name="connsiteX142" fmla="*/ 2293495 w 7704944"/>
              <a:gd name="connsiteY142" fmla="*/ 3166776 h 5685645"/>
              <a:gd name="connsiteX143" fmla="*/ 2383436 w 7704944"/>
              <a:gd name="connsiteY143" fmla="*/ 3196756 h 5685645"/>
              <a:gd name="connsiteX144" fmla="*/ 2503357 w 7704944"/>
              <a:gd name="connsiteY144" fmla="*/ 3226736 h 5685645"/>
              <a:gd name="connsiteX145" fmla="*/ 2548328 w 7704944"/>
              <a:gd name="connsiteY145" fmla="*/ 3211746 h 5685645"/>
              <a:gd name="connsiteX146" fmla="*/ 2713219 w 7704944"/>
              <a:gd name="connsiteY146" fmla="*/ 3181766 h 5685645"/>
              <a:gd name="connsiteX147" fmla="*/ 2803160 w 7704944"/>
              <a:gd name="connsiteY147" fmla="*/ 3196756 h 5685645"/>
              <a:gd name="connsiteX148" fmla="*/ 2833141 w 7704944"/>
              <a:gd name="connsiteY148" fmla="*/ 3226736 h 5685645"/>
              <a:gd name="connsiteX149" fmla="*/ 2923082 w 7704944"/>
              <a:gd name="connsiteY149" fmla="*/ 3256717 h 5685645"/>
              <a:gd name="connsiteX150" fmla="*/ 2968052 w 7704944"/>
              <a:gd name="connsiteY150" fmla="*/ 3241726 h 5685645"/>
              <a:gd name="connsiteX151" fmla="*/ 2998032 w 7704944"/>
              <a:gd name="connsiteY151" fmla="*/ 3271707 h 5685645"/>
              <a:gd name="connsiteX152" fmla="*/ 2908091 w 7704944"/>
              <a:gd name="connsiteY152" fmla="*/ 3301687 h 5685645"/>
              <a:gd name="connsiteX153" fmla="*/ 2863121 w 7704944"/>
              <a:gd name="connsiteY153" fmla="*/ 3316677 h 5685645"/>
              <a:gd name="connsiteX154" fmla="*/ 2818150 w 7704944"/>
              <a:gd name="connsiteY154" fmla="*/ 3331667 h 5685645"/>
              <a:gd name="connsiteX155" fmla="*/ 2803160 w 7704944"/>
              <a:gd name="connsiteY155" fmla="*/ 3376638 h 5685645"/>
              <a:gd name="connsiteX156" fmla="*/ 2848131 w 7704944"/>
              <a:gd name="connsiteY156" fmla="*/ 3496559 h 5685645"/>
              <a:gd name="connsiteX157" fmla="*/ 2908091 w 7704944"/>
              <a:gd name="connsiteY157" fmla="*/ 3511549 h 5685645"/>
              <a:gd name="connsiteX158" fmla="*/ 2938072 w 7704944"/>
              <a:gd name="connsiteY158" fmla="*/ 3541530 h 5685645"/>
              <a:gd name="connsiteX159" fmla="*/ 2983042 w 7704944"/>
              <a:gd name="connsiteY159" fmla="*/ 3571510 h 5685645"/>
              <a:gd name="connsiteX160" fmla="*/ 2998032 w 7704944"/>
              <a:gd name="connsiteY160" fmla="*/ 3616481 h 5685645"/>
              <a:gd name="connsiteX161" fmla="*/ 3072983 w 7704944"/>
              <a:gd name="connsiteY161" fmla="*/ 3691431 h 5685645"/>
              <a:gd name="connsiteX162" fmla="*/ 3057993 w 7704944"/>
              <a:gd name="connsiteY162" fmla="*/ 3766382 h 5685645"/>
              <a:gd name="connsiteX163" fmla="*/ 2938072 w 7704944"/>
              <a:gd name="connsiteY163" fmla="*/ 3871313 h 5685645"/>
              <a:gd name="connsiteX164" fmla="*/ 2893101 w 7704944"/>
              <a:gd name="connsiteY164" fmla="*/ 3901294 h 5685645"/>
              <a:gd name="connsiteX165" fmla="*/ 2848131 w 7704944"/>
              <a:gd name="connsiteY165" fmla="*/ 3931274 h 5685645"/>
              <a:gd name="connsiteX166" fmla="*/ 2848131 w 7704944"/>
              <a:gd name="connsiteY166" fmla="*/ 4006225 h 5685645"/>
              <a:gd name="connsiteX167" fmla="*/ 2923082 w 7704944"/>
              <a:gd name="connsiteY167" fmla="*/ 4021215 h 5685645"/>
              <a:gd name="connsiteX168" fmla="*/ 3013023 w 7704944"/>
              <a:gd name="connsiteY168" fmla="*/ 4051195 h 5685645"/>
              <a:gd name="connsiteX169" fmla="*/ 3132944 w 7704944"/>
              <a:gd name="connsiteY169" fmla="*/ 3961254 h 5685645"/>
              <a:gd name="connsiteX170" fmla="*/ 3192905 w 7704944"/>
              <a:gd name="connsiteY170" fmla="*/ 3826343 h 5685645"/>
              <a:gd name="connsiteX171" fmla="*/ 3342806 w 7704944"/>
              <a:gd name="connsiteY171" fmla="*/ 3826343 h 5685645"/>
              <a:gd name="connsiteX172" fmla="*/ 3612629 w 7704944"/>
              <a:gd name="connsiteY172" fmla="*/ 3841333 h 5685645"/>
              <a:gd name="connsiteX173" fmla="*/ 3657600 w 7704944"/>
              <a:gd name="connsiteY173" fmla="*/ 3856323 h 5685645"/>
              <a:gd name="connsiteX174" fmla="*/ 3627619 w 7704944"/>
              <a:gd name="connsiteY174" fmla="*/ 3991235 h 5685645"/>
              <a:gd name="connsiteX175" fmla="*/ 3672590 w 7704944"/>
              <a:gd name="connsiteY175" fmla="*/ 4096166 h 5685645"/>
              <a:gd name="connsiteX176" fmla="*/ 3762531 w 7704944"/>
              <a:gd name="connsiteY176" fmla="*/ 4111156 h 5685645"/>
              <a:gd name="connsiteX177" fmla="*/ 3807501 w 7704944"/>
              <a:gd name="connsiteY177" fmla="*/ 4141136 h 5685645"/>
              <a:gd name="connsiteX178" fmla="*/ 3822491 w 7704944"/>
              <a:gd name="connsiteY178" fmla="*/ 4186107 h 5685645"/>
              <a:gd name="connsiteX179" fmla="*/ 3852472 w 7704944"/>
              <a:gd name="connsiteY179" fmla="*/ 4216087 h 5685645"/>
              <a:gd name="connsiteX180" fmla="*/ 3867462 w 7704944"/>
              <a:gd name="connsiteY180" fmla="*/ 4395969 h 5685645"/>
              <a:gd name="connsiteX181" fmla="*/ 3912432 w 7704944"/>
              <a:gd name="connsiteY181" fmla="*/ 4485910 h 5685645"/>
              <a:gd name="connsiteX182" fmla="*/ 3972393 w 7704944"/>
              <a:gd name="connsiteY182" fmla="*/ 4575851 h 5685645"/>
              <a:gd name="connsiteX183" fmla="*/ 4017364 w 7704944"/>
              <a:gd name="connsiteY183" fmla="*/ 4740743 h 5685645"/>
              <a:gd name="connsiteX184" fmla="*/ 4092314 w 7704944"/>
              <a:gd name="connsiteY184" fmla="*/ 4815694 h 5685645"/>
              <a:gd name="connsiteX185" fmla="*/ 4107305 w 7704944"/>
              <a:gd name="connsiteY185" fmla="*/ 4860664 h 5685645"/>
              <a:gd name="connsiteX186" fmla="*/ 4062334 w 7704944"/>
              <a:gd name="connsiteY186" fmla="*/ 4950605 h 5685645"/>
              <a:gd name="connsiteX187" fmla="*/ 4047344 w 7704944"/>
              <a:gd name="connsiteY187" fmla="*/ 4995576 h 5685645"/>
              <a:gd name="connsiteX188" fmla="*/ 4107305 w 7704944"/>
              <a:gd name="connsiteY188" fmla="*/ 5040546 h 5685645"/>
              <a:gd name="connsiteX189" fmla="*/ 4122295 w 7704944"/>
              <a:gd name="connsiteY189" fmla="*/ 5085517 h 5685645"/>
              <a:gd name="connsiteX190" fmla="*/ 4077324 w 7704944"/>
              <a:gd name="connsiteY190" fmla="*/ 5205438 h 5685645"/>
              <a:gd name="connsiteX191" fmla="*/ 4032354 w 7704944"/>
              <a:gd name="connsiteY191" fmla="*/ 5220428 h 5685645"/>
              <a:gd name="connsiteX192" fmla="*/ 4017364 w 7704944"/>
              <a:gd name="connsiteY192" fmla="*/ 5295379 h 5685645"/>
              <a:gd name="connsiteX193" fmla="*/ 4107305 w 7704944"/>
              <a:gd name="connsiteY193" fmla="*/ 5325359 h 5685645"/>
              <a:gd name="connsiteX194" fmla="*/ 4152275 w 7704944"/>
              <a:gd name="connsiteY194" fmla="*/ 5340349 h 5685645"/>
              <a:gd name="connsiteX195" fmla="*/ 4197246 w 7704944"/>
              <a:gd name="connsiteY195" fmla="*/ 5370330 h 5685645"/>
              <a:gd name="connsiteX196" fmla="*/ 4287187 w 7704944"/>
              <a:gd name="connsiteY196" fmla="*/ 5400310 h 5685645"/>
              <a:gd name="connsiteX197" fmla="*/ 4332157 w 7704944"/>
              <a:gd name="connsiteY197" fmla="*/ 5430290 h 5685645"/>
              <a:gd name="connsiteX198" fmla="*/ 4437088 w 7704944"/>
              <a:gd name="connsiteY198" fmla="*/ 5520231 h 5685645"/>
              <a:gd name="connsiteX199" fmla="*/ 4482059 w 7704944"/>
              <a:gd name="connsiteY199" fmla="*/ 5535222 h 5685645"/>
              <a:gd name="connsiteX200" fmla="*/ 4512039 w 7704944"/>
              <a:gd name="connsiteY200" fmla="*/ 5505241 h 5685645"/>
              <a:gd name="connsiteX201" fmla="*/ 4542019 w 7704944"/>
              <a:gd name="connsiteY201" fmla="*/ 5460271 h 5685645"/>
              <a:gd name="connsiteX202" fmla="*/ 4586990 w 7704944"/>
              <a:gd name="connsiteY202" fmla="*/ 5445281 h 5685645"/>
              <a:gd name="connsiteX203" fmla="*/ 4706911 w 7704944"/>
              <a:gd name="connsiteY203" fmla="*/ 5415300 h 5685645"/>
              <a:gd name="connsiteX204" fmla="*/ 4766872 w 7704944"/>
              <a:gd name="connsiteY204" fmla="*/ 5430290 h 5685645"/>
              <a:gd name="connsiteX205" fmla="*/ 4886793 w 7704944"/>
              <a:gd name="connsiteY205" fmla="*/ 5520231 h 5685645"/>
              <a:gd name="connsiteX206" fmla="*/ 5006714 w 7704944"/>
              <a:gd name="connsiteY206" fmla="*/ 5580192 h 5685645"/>
              <a:gd name="connsiteX207" fmla="*/ 5006714 w 7704944"/>
              <a:gd name="connsiteY207" fmla="*/ 5580192 h 5685645"/>
              <a:gd name="connsiteX208" fmla="*/ 5096655 w 7704944"/>
              <a:gd name="connsiteY208" fmla="*/ 5625162 h 5685645"/>
              <a:gd name="connsiteX209" fmla="*/ 5141626 w 7704944"/>
              <a:gd name="connsiteY209" fmla="*/ 5655143 h 5685645"/>
              <a:gd name="connsiteX210" fmla="*/ 5306518 w 7704944"/>
              <a:gd name="connsiteY210" fmla="*/ 5655143 h 5685645"/>
              <a:gd name="connsiteX211" fmla="*/ 5336498 w 7704944"/>
              <a:gd name="connsiteY211" fmla="*/ 5610172 h 5685645"/>
              <a:gd name="connsiteX212" fmla="*/ 5381469 w 7704944"/>
              <a:gd name="connsiteY212" fmla="*/ 5595182 h 5685645"/>
              <a:gd name="connsiteX213" fmla="*/ 5426439 w 7704944"/>
              <a:gd name="connsiteY213" fmla="*/ 5565202 h 5685645"/>
              <a:gd name="connsiteX214" fmla="*/ 5456419 w 7704944"/>
              <a:gd name="connsiteY214" fmla="*/ 5520231 h 5685645"/>
              <a:gd name="connsiteX215" fmla="*/ 5486400 w 7704944"/>
              <a:gd name="connsiteY215" fmla="*/ 5490251 h 5685645"/>
              <a:gd name="connsiteX216" fmla="*/ 5516380 w 7704944"/>
              <a:gd name="connsiteY216" fmla="*/ 5370330 h 5685645"/>
              <a:gd name="connsiteX217" fmla="*/ 5546360 w 7704944"/>
              <a:gd name="connsiteY217" fmla="*/ 5340349 h 5685645"/>
              <a:gd name="connsiteX218" fmla="*/ 5561350 w 7704944"/>
              <a:gd name="connsiteY218" fmla="*/ 5280389 h 5685645"/>
              <a:gd name="connsiteX219" fmla="*/ 5576341 w 7704944"/>
              <a:gd name="connsiteY219" fmla="*/ 5235418 h 5685645"/>
              <a:gd name="connsiteX220" fmla="*/ 5726242 w 7704944"/>
              <a:gd name="connsiteY220" fmla="*/ 5220428 h 5685645"/>
              <a:gd name="connsiteX221" fmla="*/ 5756223 w 7704944"/>
              <a:gd name="connsiteY221" fmla="*/ 5190448 h 5685645"/>
              <a:gd name="connsiteX222" fmla="*/ 5741232 w 7704944"/>
              <a:gd name="connsiteY222" fmla="*/ 5100507 h 5685645"/>
              <a:gd name="connsiteX223" fmla="*/ 5756223 w 7704944"/>
              <a:gd name="connsiteY223" fmla="*/ 5055536 h 5685645"/>
              <a:gd name="connsiteX224" fmla="*/ 5816183 w 7704944"/>
              <a:gd name="connsiteY224" fmla="*/ 5085517 h 5685645"/>
              <a:gd name="connsiteX225" fmla="*/ 5861154 w 7704944"/>
              <a:gd name="connsiteY225" fmla="*/ 5115497 h 5685645"/>
              <a:gd name="connsiteX226" fmla="*/ 5951095 w 7704944"/>
              <a:gd name="connsiteY226" fmla="*/ 5145477 h 5685645"/>
              <a:gd name="connsiteX227" fmla="*/ 5996065 w 7704944"/>
              <a:gd name="connsiteY227" fmla="*/ 5160467 h 5685645"/>
              <a:gd name="connsiteX228" fmla="*/ 6310859 w 7704944"/>
              <a:gd name="connsiteY228" fmla="*/ 5145477 h 5685645"/>
              <a:gd name="connsiteX229" fmla="*/ 6370819 w 7704944"/>
              <a:gd name="connsiteY229" fmla="*/ 5130487 h 5685645"/>
              <a:gd name="connsiteX230" fmla="*/ 6445770 w 7704944"/>
              <a:gd name="connsiteY230" fmla="*/ 5115497 h 5685645"/>
              <a:gd name="connsiteX231" fmla="*/ 6460760 w 7704944"/>
              <a:gd name="connsiteY231" fmla="*/ 5070526 h 5685645"/>
              <a:gd name="connsiteX232" fmla="*/ 6550701 w 7704944"/>
              <a:gd name="connsiteY232" fmla="*/ 5040546 h 5685645"/>
              <a:gd name="connsiteX233" fmla="*/ 6745573 w 7704944"/>
              <a:gd name="connsiteY233" fmla="*/ 5010566 h 5685645"/>
              <a:gd name="connsiteX234" fmla="*/ 6805534 w 7704944"/>
              <a:gd name="connsiteY234" fmla="*/ 4935615 h 5685645"/>
              <a:gd name="connsiteX235" fmla="*/ 6895475 w 7704944"/>
              <a:gd name="connsiteY235" fmla="*/ 4905635 h 5685645"/>
              <a:gd name="connsiteX236" fmla="*/ 6985416 w 7704944"/>
              <a:gd name="connsiteY236" fmla="*/ 5010566 h 5685645"/>
              <a:gd name="connsiteX237" fmla="*/ 7030387 w 7704944"/>
              <a:gd name="connsiteY237" fmla="*/ 5025556 h 5685645"/>
              <a:gd name="connsiteX238" fmla="*/ 7060367 w 7704944"/>
              <a:gd name="connsiteY238" fmla="*/ 5070526 h 5685645"/>
              <a:gd name="connsiteX239" fmla="*/ 7165298 w 7704944"/>
              <a:gd name="connsiteY239" fmla="*/ 5025556 h 5685645"/>
              <a:gd name="connsiteX240" fmla="*/ 7285219 w 7704944"/>
              <a:gd name="connsiteY240" fmla="*/ 5010566 h 5685645"/>
              <a:gd name="connsiteX241" fmla="*/ 7360170 w 7704944"/>
              <a:gd name="connsiteY241" fmla="*/ 4950605 h 5685645"/>
              <a:gd name="connsiteX242" fmla="*/ 7480091 w 7704944"/>
              <a:gd name="connsiteY242" fmla="*/ 4935615 h 5685645"/>
              <a:gd name="connsiteX243" fmla="*/ 7495082 w 7704944"/>
              <a:gd name="connsiteY243" fmla="*/ 4890644 h 5685645"/>
              <a:gd name="connsiteX244" fmla="*/ 7585023 w 7704944"/>
              <a:gd name="connsiteY244" fmla="*/ 4815694 h 5685645"/>
              <a:gd name="connsiteX245" fmla="*/ 7600013 w 7704944"/>
              <a:gd name="connsiteY245" fmla="*/ 4770723 h 5685645"/>
              <a:gd name="connsiteX246" fmla="*/ 7629993 w 7704944"/>
              <a:gd name="connsiteY246" fmla="*/ 4725753 h 5685645"/>
              <a:gd name="connsiteX247" fmla="*/ 7600013 w 7704944"/>
              <a:gd name="connsiteY247" fmla="*/ 4695772 h 5685645"/>
              <a:gd name="connsiteX248" fmla="*/ 7300210 w 7704944"/>
              <a:gd name="connsiteY248" fmla="*/ 4680782 h 5685645"/>
              <a:gd name="connsiteX249" fmla="*/ 7225259 w 7704944"/>
              <a:gd name="connsiteY249" fmla="*/ 4560861 h 5685645"/>
              <a:gd name="connsiteX250" fmla="*/ 7210269 w 7704944"/>
              <a:gd name="connsiteY250" fmla="*/ 4515890 h 5685645"/>
              <a:gd name="connsiteX251" fmla="*/ 7195278 w 7704944"/>
              <a:gd name="connsiteY251" fmla="*/ 4261058 h 5685645"/>
              <a:gd name="connsiteX252" fmla="*/ 7150308 w 7704944"/>
              <a:gd name="connsiteY252" fmla="*/ 4231077 h 5685645"/>
              <a:gd name="connsiteX253" fmla="*/ 7015396 w 7704944"/>
              <a:gd name="connsiteY253" fmla="*/ 4186107 h 5685645"/>
              <a:gd name="connsiteX254" fmla="*/ 6970426 w 7704944"/>
              <a:gd name="connsiteY254" fmla="*/ 4171117 h 5685645"/>
              <a:gd name="connsiteX255" fmla="*/ 6925455 w 7704944"/>
              <a:gd name="connsiteY255" fmla="*/ 4156126 h 5685645"/>
              <a:gd name="connsiteX256" fmla="*/ 6850505 w 7704944"/>
              <a:gd name="connsiteY256" fmla="*/ 4081176 h 5685645"/>
              <a:gd name="connsiteX257" fmla="*/ 6820524 w 7704944"/>
              <a:gd name="connsiteY257" fmla="*/ 4051195 h 5685645"/>
              <a:gd name="connsiteX258" fmla="*/ 6730583 w 7704944"/>
              <a:gd name="connsiteY258" fmla="*/ 4006225 h 5685645"/>
              <a:gd name="connsiteX259" fmla="*/ 6670623 w 7704944"/>
              <a:gd name="connsiteY259" fmla="*/ 3931274 h 5685645"/>
              <a:gd name="connsiteX260" fmla="*/ 6700603 w 7704944"/>
              <a:gd name="connsiteY260" fmla="*/ 3796362 h 5685645"/>
              <a:gd name="connsiteX261" fmla="*/ 6715593 w 7704944"/>
              <a:gd name="connsiteY261" fmla="*/ 3736402 h 5685645"/>
              <a:gd name="connsiteX262" fmla="*/ 6820524 w 7704944"/>
              <a:gd name="connsiteY262" fmla="*/ 3676441 h 5685645"/>
              <a:gd name="connsiteX263" fmla="*/ 6835514 w 7704944"/>
              <a:gd name="connsiteY263" fmla="*/ 3541530 h 5685645"/>
              <a:gd name="connsiteX264" fmla="*/ 6820524 w 7704944"/>
              <a:gd name="connsiteY264" fmla="*/ 3496559 h 5685645"/>
              <a:gd name="connsiteX265" fmla="*/ 6775554 w 7704944"/>
              <a:gd name="connsiteY265" fmla="*/ 3481569 h 5685645"/>
              <a:gd name="connsiteX266" fmla="*/ 6730583 w 7704944"/>
              <a:gd name="connsiteY266" fmla="*/ 3451589 h 5685645"/>
              <a:gd name="connsiteX267" fmla="*/ 6640642 w 7704944"/>
              <a:gd name="connsiteY267" fmla="*/ 3421608 h 5685645"/>
              <a:gd name="connsiteX268" fmla="*/ 6595672 w 7704944"/>
              <a:gd name="connsiteY268" fmla="*/ 3406618 h 5685645"/>
              <a:gd name="connsiteX269" fmla="*/ 6550701 w 7704944"/>
              <a:gd name="connsiteY269" fmla="*/ 3391628 h 5685645"/>
              <a:gd name="connsiteX270" fmla="*/ 6535711 w 7704944"/>
              <a:gd name="connsiteY270" fmla="*/ 3346658 h 5685645"/>
              <a:gd name="connsiteX271" fmla="*/ 6505731 w 7704944"/>
              <a:gd name="connsiteY271" fmla="*/ 3316677 h 5685645"/>
              <a:gd name="connsiteX272" fmla="*/ 6565691 w 7704944"/>
              <a:gd name="connsiteY272" fmla="*/ 3241726 h 5685645"/>
              <a:gd name="connsiteX273" fmla="*/ 6580682 w 7704944"/>
              <a:gd name="connsiteY273" fmla="*/ 3196756 h 5685645"/>
              <a:gd name="connsiteX274" fmla="*/ 6550701 w 7704944"/>
              <a:gd name="connsiteY274" fmla="*/ 2986894 h 5685645"/>
              <a:gd name="connsiteX275" fmla="*/ 6625652 w 7704944"/>
              <a:gd name="connsiteY275" fmla="*/ 2926933 h 5685645"/>
              <a:gd name="connsiteX276" fmla="*/ 6655632 w 7704944"/>
              <a:gd name="connsiteY276" fmla="*/ 2881962 h 5685645"/>
              <a:gd name="connsiteX277" fmla="*/ 6700603 w 7704944"/>
              <a:gd name="connsiteY277" fmla="*/ 2851982 h 5685645"/>
              <a:gd name="connsiteX278" fmla="*/ 6895475 w 7704944"/>
              <a:gd name="connsiteY278" fmla="*/ 2881962 h 5685645"/>
              <a:gd name="connsiteX279" fmla="*/ 7000406 w 7704944"/>
              <a:gd name="connsiteY279" fmla="*/ 2866972 h 5685645"/>
              <a:gd name="connsiteX280" fmla="*/ 7165298 w 7704944"/>
              <a:gd name="connsiteY280" fmla="*/ 2851982 h 5685645"/>
              <a:gd name="connsiteX281" fmla="*/ 7240249 w 7704944"/>
              <a:gd name="connsiteY281" fmla="*/ 2792022 h 5685645"/>
              <a:gd name="connsiteX282" fmla="*/ 7225259 w 7704944"/>
              <a:gd name="connsiteY282" fmla="*/ 2747051 h 5685645"/>
              <a:gd name="connsiteX283" fmla="*/ 7300210 w 7704944"/>
              <a:gd name="connsiteY283" fmla="*/ 2672100 h 5685645"/>
              <a:gd name="connsiteX284" fmla="*/ 7390150 w 7704944"/>
              <a:gd name="connsiteY284" fmla="*/ 2642120 h 5685645"/>
              <a:gd name="connsiteX285" fmla="*/ 7495082 w 7704944"/>
              <a:gd name="connsiteY285" fmla="*/ 2612140 h 5685645"/>
              <a:gd name="connsiteX286" fmla="*/ 7585023 w 7704944"/>
              <a:gd name="connsiteY286" fmla="*/ 2597149 h 5685645"/>
              <a:gd name="connsiteX287" fmla="*/ 7659973 w 7704944"/>
              <a:gd name="connsiteY287" fmla="*/ 2507208 h 5685645"/>
              <a:gd name="connsiteX288" fmla="*/ 7674964 w 7704944"/>
              <a:gd name="connsiteY288" fmla="*/ 2447248 h 5685645"/>
              <a:gd name="connsiteX289" fmla="*/ 7704944 w 7704944"/>
              <a:gd name="connsiteY289" fmla="*/ 2357307 h 5685645"/>
              <a:gd name="connsiteX290" fmla="*/ 7689954 w 7704944"/>
              <a:gd name="connsiteY290" fmla="*/ 2252376 h 5685645"/>
              <a:gd name="connsiteX291" fmla="*/ 7570032 w 7704944"/>
              <a:gd name="connsiteY291" fmla="*/ 2147444 h 5685645"/>
              <a:gd name="connsiteX292" fmla="*/ 7480091 w 7704944"/>
              <a:gd name="connsiteY292" fmla="*/ 2117464 h 5685645"/>
              <a:gd name="connsiteX293" fmla="*/ 7135318 w 7704944"/>
              <a:gd name="connsiteY293" fmla="*/ 2087484 h 5685645"/>
              <a:gd name="connsiteX294" fmla="*/ 7105337 w 7704944"/>
              <a:gd name="connsiteY294" fmla="*/ 2057503 h 5685645"/>
              <a:gd name="connsiteX295" fmla="*/ 7015396 w 7704944"/>
              <a:gd name="connsiteY295" fmla="*/ 2027523 h 5685645"/>
              <a:gd name="connsiteX296" fmla="*/ 6955436 w 7704944"/>
              <a:gd name="connsiteY296" fmla="*/ 1922592 h 5685645"/>
              <a:gd name="connsiteX297" fmla="*/ 6910465 w 7704944"/>
              <a:gd name="connsiteY297" fmla="*/ 1892612 h 5685645"/>
              <a:gd name="connsiteX298" fmla="*/ 6835514 w 7704944"/>
              <a:gd name="connsiteY298" fmla="*/ 1847641 h 5685645"/>
              <a:gd name="connsiteX299" fmla="*/ 6790544 w 7704944"/>
              <a:gd name="connsiteY299" fmla="*/ 1802671 h 5685645"/>
              <a:gd name="connsiteX300" fmla="*/ 6745573 w 7704944"/>
              <a:gd name="connsiteY300" fmla="*/ 1772690 h 5685645"/>
              <a:gd name="connsiteX301" fmla="*/ 6730583 w 7704944"/>
              <a:gd name="connsiteY301" fmla="*/ 1727720 h 5685645"/>
              <a:gd name="connsiteX302" fmla="*/ 6715593 w 7704944"/>
              <a:gd name="connsiteY302" fmla="*/ 1577818 h 5685645"/>
              <a:gd name="connsiteX303" fmla="*/ 6670623 w 7704944"/>
              <a:gd name="connsiteY303" fmla="*/ 1442907 h 5685645"/>
              <a:gd name="connsiteX304" fmla="*/ 6655632 w 7704944"/>
              <a:gd name="connsiteY304" fmla="*/ 1397936 h 5685645"/>
              <a:gd name="connsiteX305" fmla="*/ 6640642 w 7704944"/>
              <a:gd name="connsiteY305" fmla="*/ 1322985 h 5685645"/>
              <a:gd name="connsiteX306" fmla="*/ 6610662 w 7704944"/>
              <a:gd name="connsiteY306" fmla="*/ 1233044 h 5685645"/>
              <a:gd name="connsiteX307" fmla="*/ 6625652 w 7704944"/>
              <a:gd name="connsiteY307" fmla="*/ 1053162 h 5685645"/>
              <a:gd name="connsiteX308" fmla="*/ 6715593 w 7704944"/>
              <a:gd name="connsiteY308" fmla="*/ 1023182 h 5685645"/>
              <a:gd name="connsiteX309" fmla="*/ 6760564 w 7704944"/>
              <a:gd name="connsiteY309" fmla="*/ 978212 h 5685645"/>
              <a:gd name="connsiteX310" fmla="*/ 6805534 w 7704944"/>
              <a:gd name="connsiteY310" fmla="*/ 948231 h 5685645"/>
              <a:gd name="connsiteX311" fmla="*/ 6820524 w 7704944"/>
              <a:gd name="connsiteY311" fmla="*/ 903261 h 5685645"/>
              <a:gd name="connsiteX312" fmla="*/ 6760564 w 7704944"/>
              <a:gd name="connsiteY312" fmla="*/ 813320 h 5685645"/>
              <a:gd name="connsiteX313" fmla="*/ 6745573 w 7704944"/>
              <a:gd name="connsiteY313" fmla="*/ 768349 h 5685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Lst>
            <a:rect l="l" t="t" r="r" b="b"/>
            <a:pathLst>
              <a:path w="7704944" h="5685645">
                <a:moveTo>
                  <a:pt x="6820524" y="963222"/>
                </a:moveTo>
                <a:lnTo>
                  <a:pt x="6775554" y="828310"/>
                </a:lnTo>
                <a:cubicBezTo>
                  <a:pt x="6770557" y="813320"/>
                  <a:pt x="6771737" y="794513"/>
                  <a:pt x="6760564" y="783340"/>
                </a:cubicBezTo>
                <a:lnTo>
                  <a:pt x="6730583" y="753359"/>
                </a:lnTo>
                <a:cubicBezTo>
                  <a:pt x="6725586" y="698395"/>
                  <a:pt x="6733046" y="640826"/>
                  <a:pt x="6715593" y="588467"/>
                </a:cubicBezTo>
                <a:cubicBezTo>
                  <a:pt x="6710596" y="573477"/>
                  <a:pt x="6685816" y="577818"/>
                  <a:pt x="6670623" y="573477"/>
                </a:cubicBezTo>
                <a:cubicBezTo>
                  <a:pt x="6650814" y="567817"/>
                  <a:pt x="6630395" y="564407"/>
                  <a:pt x="6610662" y="558487"/>
                </a:cubicBezTo>
                <a:cubicBezTo>
                  <a:pt x="6580393" y="549406"/>
                  <a:pt x="6520721" y="528507"/>
                  <a:pt x="6520721" y="528507"/>
                </a:cubicBezTo>
                <a:cubicBezTo>
                  <a:pt x="6448021" y="455807"/>
                  <a:pt x="6476439" y="492065"/>
                  <a:pt x="6430780" y="423576"/>
                </a:cubicBezTo>
                <a:cubicBezTo>
                  <a:pt x="6416694" y="381318"/>
                  <a:pt x="6416756" y="359155"/>
                  <a:pt x="6370819" y="333635"/>
                </a:cubicBezTo>
                <a:cubicBezTo>
                  <a:pt x="6343194" y="318288"/>
                  <a:pt x="6280878" y="303654"/>
                  <a:pt x="6280878" y="303654"/>
                </a:cubicBezTo>
                <a:cubicBezTo>
                  <a:pt x="6247685" y="307342"/>
                  <a:pt x="6134225" y="335800"/>
                  <a:pt x="6086006" y="303654"/>
                </a:cubicBezTo>
                <a:cubicBezTo>
                  <a:pt x="6071016" y="293661"/>
                  <a:pt x="6066019" y="273674"/>
                  <a:pt x="6056026" y="258684"/>
                </a:cubicBezTo>
                <a:cubicBezTo>
                  <a:pt x="6051029" y="238697"/>
                  <a:pt x="6050250" y="217150"/>
                  <a:pt x="6041036" y="198723"/>
                </a:cubicBezTo>
                <a:cubicBezTo>
                  <a:pt x="6021944" y="160540"/>
                  <a:pt x="5987657" y="162893"/>
                  <a:pt x="5951095" y="153753"/>
                </a:cubicBezTo>
                <a:cubicBezTo>
                  <a:pt x="5941101" y="138763"/>
                  <a:pt x="5933853" y="121521"/>
                  <a:pt x="5921114" y="108782"/>
                </a:cubicBezTo>
                <a:cubicBezTo>
                  <a:pt x="5908375" y="96043"/>
                  <a:pt x="5892258" y="86859"/>
                  <a:pt x="5876144" y="78802"/>
                </a:cubicBezTo>
                <a:cubicBezTo>
                  <a:pt x="5818468" y="49964"/>
                  <a:pt x="5708407" y="52652"/>
                  <a:pt x="5666282" y="48822"/>
                </a:cubicBezTo>
                <a:cubicBezTo>
                  <a:pt x="5651292" y="43825"/>
                  <a:pt x="5635444" y="40898"/>
                  <a:pt x="5621311" y="33831"/>
                </a:cubicBezTo>
                <a:cubicBezTo>
                  <a:pt x="5605197" y="25774"/>
                  <a:pt x="5594304" y="5233"/>
                  <a:pt x="5576341" y="3851"/>
                </a:cubicBezTo>
                <a:cubicBezTo>
                  <a:pt x="5526272" y="0"/>
                  <a:pt x="5476406" y="13844"/>
                  <a:pt x="5426439" y="18841"/>
                </a:cubicBezTo>
                <a:cubicBezTo>
                  <a:pt x="5319407" y="54519"/>
                  <a:pt x="5354028" y="22527"/>
                  <a:pt x="5306518" y="93792"/>
                </a:cubicBezTo>
                <a:cubicBezTo>
                  <a:pt x="5311515" y="118776"/>
                  <a:pt x="5312562" y="144887"/>
                  <a:pt x="5321508" y="168743"/>
                </a:cubicBezTo>
                <a:cubicBezTo>
                  <a:pt x="5327834" y="185612"/>
                  <a:pt x="5355857" y="196235"/>
                  <a:pt x="5351488" y="213713"/>
                </a:cubicBezTo>
                <a:cubicBezTo>
                  <a:pt x="5347656" y="229042"/>
                  <a:pt x="5321847" y="224871"/>
                  <a:pt x="5306518" y="228703"/>
                </a:cubicBezTo>
                <a:cubicBezTo>
                  <a:pt x="5281800" y="234883"/>
                  <a:pt x="5256551" y="238697"/>
                  <a:pt x="5231567" y="243694"/>
                </a:cubicBezTo>
                <a:cubicBezTo>
                  <a:pt x="5204554" y="270706"/>
                  <a:pt x="5178147" y="302992"/>
                  <a:pt x="5141626" y="318644"/>
                </a:cubicBezTo>
                <a:cubicBezTo>
                  <a:pt x="5122690" y="326760"/>
                  <a:pt x="5101652" y="328638"/>
                  <a:pt x="5081665" y="333635"/>
                </a:cubicBezTo>
                <a:cubicBezTo>
                  <a:pt x="5013866" y="435335"/>
                  <a:pt x="5047184" y="398098"/>
                  <a:pt x="4991724" y="453556"/>
                </a:cubicBezTo>
                <a:cubicBezTo>
                  <a:pt x="4949260" y="580948"/>
                  <a:pt x="5008483" y="425624"/>
                  <a:pt x="4946754" y="528507"/>
                </a:cubicBezTo>
                <a:cubicBezTo>
                  <a:pt x="4938625" y="542056"/>
                  <a:pt x="4942937" y="562304"/>
                  <a:pt x="4931764" y="573477"/>
                </a:cubicBezTo>
                <a:cubicBezTo>
                  <a:pt x="4893612" y="611629"/>
                  <a:pt x="4809476" y="612362"/>
                  <a:pt x="4766872" y="618448"/>
                </a:cubicBezTo>
                <a:cubicBezTo>
                  <a:pt x="4751882" y="623445"/>
                  <a:pt x="4736034" y="626372"/>
                  <a:pt x="4721901" y="633438"/>
                </a:cubicBezTo>
                <a:cubicBezTo>
                  <a:pt x="4698300" y="645238"/>
                  <a:pt x="4663681" y="671091"/>
                  <a:pt x="4646950" y="693399"/>
                </a:cubicBezTo>
                <a:cubicBezTo>
                  <a:pt x="4625331" y="722224"/>
                  <a:pt x="4586990" y="783340"/>
                  <a:pt x="4586990" y="783340"/>
                </a:cubicBezTo>
                <a:cubicBezTo>
                  <a:pt x="4591987" y="803327"/>
                  <a:pt x="4592767" y="824873"/>
                  <a:pt x="4601980" y="843300"/>
                </a:cubicBezTo>
                <a:cubicBezTo>
                  <a:pt x="4608300" y="855941"/>
                  <a:pt x="4624689" y="861162"/>
                  <a:pt x="4631960" y="873281"/>
                </a:cubicBezTo>
                <a:cubicBezTo>
                  <a:pt x="4640089" y="886830"/>
                  <a:pt x="4641953" y="903261"/>
                  <a:pt x="4646950" y="918251"/>
                </a:cubicBezTo>
                <a:cubicBezTo>
                  <a:pt x="4641953" y="953228"/>
                  <a:pt x="4646310" y="990895"/>
                  <a:pt x="4631960" y="1023182"/>
                </a:cubicBezTo>
                <a:cubicBezTo>
                  <a:pt x="4624643" y="1039645"/>
                  <a:pt x="4603104" y="1045105"/>
                  <a:pt x="4586990" y="1053162"/>
                </a:cubicBezTo>
                <a:cubicBezTo>
                  <a:pt x="4572857" y="1060229"/>
                  <a:pt x="4556152" y="1061086"/>
                  <a:pt x="4542019" y="1068153"/>
                </a:cubicBezTo>
                <a:cubicBezTo>
                  <a:pt x="4425791" y="1126268"/>
                  <a:pt x="4565108" y="1075447"/>
                  <a:pt x="4452078" y="1113123"/>
                </a:cubicBezTo>
                <a:cubicBezTo>
                  <a:pt x="4382124" y="1108126"/>
                  <a:pt x="4310254" y="1115143"/>
                  <a:pt x="4242216" y="1098133"/>
                </a:cubicBezTo>
                <a:cubicBezTo>
                  <a:pt x="4224738" y="1093763"/>
                  <a:pt x="4225794" y="1065026"/>
                  <a:pt x="4212236" y="1053162"/>
                </a:cubicBezTo>
                <a:cubicBezTo>
                  <a:pt x="4185119" y="1029435"/>
                  <a:pt x="4152275" y="1013189"/>
                  <a:pt x="4122295" y="993202"/>
                </a:cubicBezTo>
                <a:lnTo>
                  <a:pt x="4122295" y="993202"/>
                </a:lnTo>
                <a:lnTo>
                  <a:pt x="3927423" y="978212"/>
                </a:lnTo>
                <a:cubicBezTo>
                  <a:pt x="3882452" y="983209"/>
                  <a:pt x="3828709" y="966054"/>
                  <a:pt x="3792511" y="993202"/>
                </a:cubicBezTo>
                <a:cubicBezTo>
                  <a:pt x="3735850" y="1035698"/>
                  <a:pt x="3839465" y="1089462"/>
                  <a:pt x="3852472" y="1098133"/>
                </a:cubicBezTo>
                <a:cubicBezTo>
                  <a:pt x="3847475" y="1113123"/>
                  <a:pt x="3852153" y="1137235"/>
                  <a:pt x="3837482" y="1143103"/>
                </a:cubicBezTo>
                <a:cubicBezTo>
                  <a:pt x="3795471" y="1159908"/>
                  <a:pt x="3747291" y="1151214"/>
                  <a:pt x="3702570" y="1158094"/>
                </a:cubicBezTo>
                <a:cubicBezTo>
                  <a:pt x="3682208" y="1161227"/>
                  <a:pt x="3663005" y="1170170"/>
                  <a:pt x="3642610" y="1173084"/>
                </a:cubicBezTo>
                <a:cubicBezTo>
                  <a:pt x="3592898" y="1180186"/>
                  <a:pt x="3542675" y="1183077"/>
                  <a:pt x="3492708" y="1188074"/>
                </a:cubicBezTo>
                <a:cubicBezTo>
                  <a:pt x="3477718" y="1193071"/>
                  <a:pt x="3452734" y="1188074"/>
                  <a:pt x="3447737" y="1203064"/>
                </a:cubicBezTo>
                <a:cubicBezTo>
                  <a:pt x="3419171" y="1288762"/>
                  <a:pt x="3467491" y="1272902"/>
                  <a:pt x="3507698" y="1293005"/>
                </a:cubicBezTo>
                <a:cubicBezTo>
                  <a:pt x="3523812" y="1301062"/>
                  <a:pt x="3537679" y="1312992"/>
                  <a:pt x="3552669" y="1322985"/>
                </a:cubicBezTo>
                <a:cubicBezTo>
                  <a:pt x="3557666" y="1337975"/>
                  <a:pt x="3570758" y="1352462"/>
                  <a:pt x="3567659" y="1367956"/>
                </a:cubicBezTo>
                <a:cubicBezTo>
                  <a:pt x="3558974" y="1411377"/>
                  <a:pt x="3459599" y="1412926"/>
                  <a:pt x="3447737" y="1412926"/>
                </a:cubicBezTo>
                <a:cubicBezTo>
                  <a:pt x="3431936" y="1412926"/>
                  <a:pt x="3477718" y="1402933"/>
                  <a:pt x="3492708" y="1397936"/>
                </a:cubicBezTo>
                <a:lnTo>
                  <a:pt x="3387777" y="1412926"/>
                </a:lnTo>
                <a:cubicBezTo>
                  <a:pt x="3377783" y="1422920"/>
                  <a:pt x="3370437" y="1436586"/>
                  <a:pt x="3357796" y="1442907"/>
                </a:cubicBezTo>
                <a:cubicBezTo>
                  <a:pt x="3283566" y="1480023"/>
                  <a:pt x="3104712" y="1445022"/>
                  <a:pt x="3072983" y="1442907"/>
                </a:cubicBezTo>
                <a:cubicBezTo>
                  <a:pt x="2989876" y="1446520"/>
                  <a:pt x="2799229" y="1423178"/>
                  <a:pt x="2683239" y="1472887"/>
                </a:cubicBezTo>
                <a:cubicBezTo>
                  <a:pt x="2662700" y="1481689"/>
                  <a:pt x="2643265" y="1492874"/>
                  <a:pt x="2623278" y="1502867"/>
                </a:cubicBezTo>
                <a:cubicBezTo>
                  <a:pt x="2508354" y="1497870"/>
                  <a:pt x="2393199" y="1496700"/>
                  <a:pt x="2278505" y="1487877"/>
                </a:cubicBezTo>
                <a:cubicBezTo>
                  <a:pt x="2262750" y="1486665"/>
                  <a:pt x="2248727" y="1477228"/>
                  <a:pt x="2233534" y="1472887"/>
                </a:cubicBezTo>
                <a:cubicBezTo>
                  <a:pt x="2213725" y="1467227"/>
                  <a:pt x="2193560" y="1462894"/>
                  <a:pt x="2173573" y="1457897"/>
                </a:cubicBezTo>
                <a:cubicBezTo>
                  <a:pt x="2158583" y="1447904"/>
                  <a:pt x="2144717" y="1435974"/>
                  <a:pt x="2128603" y="1427917"/>
                </a:cubicBezTo>
                <a:cubicBezTo>
                  <a:pt x="2004549" y="1365889"/>
                  <a:pt x="2179624" y="1476517"/>
                  <a:pt x="2023672" y="1382946"/>
                </a:cubicBezTo>
                <a:cubicBezTo>
                  <a:pt x="1894812" y="1305630"/>
                  <a:pt x="1979216" y="1338146"/>
                  <a:pt x="1888760" y="1307995"/>
                </a:cubicBezTo>
                <a:cubicBezTo>
                  <a:pt x="1873770" y="1298002"/>
                  <a:pt x="1857630" y="1289548"/>
                  <a:pt x="1843790" y="1278015"/>
                </a:cubicBezTo>
                <a:cubicBezTo>
                  <a:pt x="1807972" y="1248167"/>
                  <a:pt x="1751717" y="1181675"/>
                  <a:pt x="1738859" y="1143103"/>
                </a:cubicBezTo>
                <a:cubicBezTo>
                  <a:pt x="1728865" y="1113123"/>
                  <a:pt x="1716543" y="1083821"/>
                  <a:pt x="1708878" y="1053162"/>
                </a:cubicBezTo>
                <a:lnTo>
                  <a:pt x="1678898" y="933241"/>
                </a:lnTo>
                <a:cubicBezTo>
                  <a:pt x="1673901" y="913254"/>
                  <a:pt x="1675336" y="890423"/>
                  <a:pt x="1663908" y="873281"/>
                </a:cubicBezTo>
                <a:cubicBezTo>
                  <a:pt x="1653915" y="858291"/>
                  <a:pt x="1645653" y="841989"/>
                  <a:pt x="1633928" y="828310"/>
                </a:cubicBezTo>
                <a:cubicBezTo>
                  <a:pt x="1615533" y="806849"/>
                  <a:pt x="1589646" y="791868"/>
                  <a:pt x="1573967" y="768349"/>
                </a:cubicBezTo>
                <a:cubicBezTo>
                  <a:pt x="1563974" y="753359"/>
                  <a:pt x="1555711" y="737058"/>
                  <a:pt x="1543987" y="723379"/>
                </a:cubicBezTo>
                <a:cubicBezTo>
                  <a:pt x="1525592" y="701918"/>
                  <a:pt x="1484026" y="663418"/>
                  <a:pt x="1484026" y="663418"/>
                </a:cubicBezTo>
                <a:cubicBezTo>
                  <a:pt x="1479029" y="648428"/>
                  <a:pt x="1476102" y="632581"/>
                  <a:pt x="1469036" y="618448"/>
                </a:cubicBezTo>
                <a:cubicBezTo>
                  <a:pt x="1450477" y="581330"/>
                  <a:pt x="1432631" y="560628"/>
                  <a:pt x="1394085" y="543497"/>
                </a:cubicBezTo>
                <a:cubicBezTo>
                  <a:pt x="1365207" y="530662"/>
                  <a:pt x="1304144" y="513517"/>
                  <a:pt x="1304144" y="513517"/>
                </a:cubicBezTo>
                <a:cubicBezTo>
                  <a:pt x="1284581" y="500475"/>
                  <a:pt x="1220713" y="455210"/>
                  <a:pt x="1199213" y="453556"/>
                </a:cubicBezTo>
                <a:cubicBezTo>
                  <a:pt x="1154099" y="450086"/>
                  <a:pt x="1109272" y="463549"/>
                  <a:pt x="1064301" y="468546"/>
                </a:cubicBezTo>
                <a:cubicBezTo>
                  <a:pt x="967222" y="565625"/>
                  <a:pt x="1021472" y="551349"/>
                  <a:pt x="884419" y="528507"/>
                </a:cubicBezTo>
                <a:cubicBezTo>
                  <a:pt x="859288" y="524318"/>
                  <a:pt x="834452" y="518514"/>
                  <a:pt x="809469" y="513517"/>
                </a:cubicBezTo>
                <a:cubicBezTo>
                  <a:pt x="804472" y="498527"/>
                  <a:pt x="805651" y="479719"/>
                  <a:pt x="794478" y="468546"/>
                </a:cubicBezTo>
                <a:cubicBezTo>
                  <a:pt x="764498" y="438566"/>
                  <a:pt x="734517" y="458553"/>
                  <a:pt x="704537" y="468546"/>
                </a:cubicBezTo>
                <a:cubicBezTo>
                  <a:pt x="638518" y="567577"/>
                  <a:pt x="689547" y="470643"/>
                  <a:pt x="689547" y="678408"/>
                </a:cubicBezTo>
                <a:cubicBezTo>
                  <a:pt x="689547" y="719635"/>
                  <a:pt x="672462" y="846445"/>
                  <a:pt x="644577" y="888271"/>
                </a:cubicBezTo>
                <a:lnTo>
                  <a:pt x="614596" y="933241"/>
                </a:lnTo>
                <a:cubicBezTo>
                  <a:pt x="600267" y="976228"/>
                  <a:pt x="580881" y="1047536"/>
                  <a:pt x="539646" y="1068153"/>
                </a:cubicBezTo>
                <a:cubicBezTo>
                  <a:pt x="519659" y="1078146"/>
                  <a:pt x="497869" y="1085145"/>
                  <a:pt x="479685" y="1098133"/>
                </a:cubicBezTo>
                <a:cubicBezTo>
                  <a:pt x="462434" y="1110455"/>
                  <a:pt x="452353" y="1131344"/>
                  <a:pt x="434714" y="1143103"/>
                </a:cubicBezTo>
                <a:cubicBezTo>
                  <a:pt x="421567" y="1151868"/>
                  <a:pt x="403877" y="1151028"/>
                  <a:pt x="389744" y="1158094"/>
                </a:cubicBezTo>
                <a:cubicBezTo>
                  <a:pt x="281585" y="1212174"/>
                  <a:pt x="416199" y="1165499"/>
                  <a:pt x="284813" y="1218054"/>
                </a:cubicBezTo>
                <a:cubicBezTo>
                  <a:pt x="195749" y="1253680"/>
                  <a:pt x="212217" y="1240938"/>
                  <a:pt x="134911" y="1263025"/>
                </a:cubicBezTo>
                <a:cubicBezTo>
                  <a:pt x="119718" y="1267366"/>
                  <a:pt x="104931" y="1273018"/>
                  <a:pt x="89941" y="1278015"/>
                </a:cubicBezTo>
                <a:cubicBezTo>
                  <a:pt x="17241" y="1350715"/>
                  <a:pt x="45659" y="1314457"/>
                  <a:pt x="0" y="1382946"/>
                </a:cubicBezTo>
                <a:cubicBezTo>
                  <a:pt x="4997" y="1432913"/>
                  <a:pt x="7354" y="1483215"/>
                  <a:pt x="14990" y="1532848"/>
                </a:cubicBezTo>
                <a:cubicBezTo>
                  <a:pt x="17393" y="1548465"/>
                  <a:pt x="20796" y="1564960"/>
                  <a:pt x="29980" y="1577818"/>
                </a:cubicBezTo>
                <a:cubicBezTo>
                  <a:pt x="46409" y="1600819"/>
                  <a:pt x="74262" y="1614260"/>
                  <a:pt x="89941" y="1637779"/>
                </a:cubicBezTo>
                <a:cubicBezTo>
                  <a:pt x="99934" y="1652769"/>
                  <a:pt x="108197" y="1669070"/>
                  <a:pt x="119921" y="1682749"/>
                </a:cubicBezTo>
                <a:cubicBezTo>
                  <a:pt x="138316" y="1704210"/>
                  <a:pt x="179882" y="1742710"/>
                  <a:pt x="179882" y="1742710"/>
                </a:cubicBezTo>
                <a:cubicBezTo>
                  <a:pt x="217560" y="1855747"/>
                  <a:pt x="166735" y="1716415"/>
                  <a:pt x="224852" y="1832651"/>
                </a:cubicBezTo>
                <a:cubicBezTo>
                  <a:pt x="235604" y="1854155"/>
                  <a:pt x="250030" y="1918372"/>
                  <a:pt x="254832" y="1937582"/>
                </a:cubicBezTo>
                <a:cubicBezTo>
                  <a:pt x="249835" y="1957569"/>
                  <a:pt x="251270" y="1980401"/>
                  <a:pt x="239842" y="1997543"/>
                </a:cubicBezTo>
                <a:cubicBezTo>
                  <a:pt x="229849" y="2012533"/>
                  <a:pt x="208940" y="2016269"/>
                  <a:pt x="194872" y="2027523"/>
                </a:cubicBezTo>
                <a:cubicBezTo>
                  <a:pt x="183836" y="2036352"/>
                  <a:pt x="174885" y="2047510"/>
                  <a:pt x="164891" y="2057503"/>
                </a:cubicBezTo>
                <a:lnTo>
                  <a:pt x="119921" y="2192415"/>
                </a:lnTo>
                <a:cubicBezTo>
                  <a:pt x="114924" y="2207405"/>
                  <a:pt x="116104" y="2226212"/>
                  <a:pt x="104931" y="2237385"/>
                </a:cubicBezTo>
                <a:cubicBezTo>
                  <a:pt x="62211" y="2280105"/>
                  <a:pt x="82790" y="2255606"/>
                  <a:pt x="44970" y="2312336"/>
                </a:cubicBezTo>
                <a:cubicBezTo>
                  <a:pt x="47997" y="2330497"/>
                  <a:pt x="57919" y="2418863"/>
                  <a:pt x="74950" y="2447248"/>
                </a:cubicBezTo>
                <a:cubicBezTo>
                  <a:pt x="101113" y="2490852"/>
                  <a:pt x="150029" y="2492260"/>
                  <a:pt x="194872" y="2507208"/>
                </a:cubicBezTo>
                <a:cubicBezTo>
                  <a:pt x="209862" y="2512205"/>
                  <a:pt x="226695" y="2513434"/>
                  <a:pt x="239842" y="2522199"/>
                </a:cubicBezTo>
                <a:cubicBezTo>
                  <a:pt x="254832" y="2532192"/>
                  <a:pt x="268350" y="2544862"/>
                  <a:pt x="284813" y="2552179"/>
                </a:cubicBezTo>
                <a:cubicBezTo>
                  <a:pt x="313691" y="2565014"/>
                  <a:pt x="344774" y="2572166"/>
                  <a:pt x="374754" y="2582159"/>
                </a:cubicBezTo>
                <a:lnTo>
                  <a:pt x="419724" y="2597149"/>
                </a:lnTo>
                <a:cubicBezTo>
                  <a:pt x="494674" y="2572166"/>
                  <a:pt x="494676" y="2552179"/>
                  <a:pt x="554636" y="2582159"/>
                </a:cubicBezTo>
                <a:cubicBezTo>
                  <a:pt x="580696" y="2595189"/>
                  <a:pt x="604603" y="2612140"/>
                  <a:pt x="629587" y="2627130"/>
                </a:cubicBezTo>
                <a:cubicBezTo>
                  <a:pt x="649574" y="2622133"/>
                  <a:pt x="671120" y="2621353"/>
                  <a:pt x="689547" y="2612140"/>
                </a:cubicBezTo>
                <a:cubicBezTo>
                  <a:pt x="702188" y="2605819"/>
                  <a:pt x="705991" y="2586220"/>
                  <a:pt x="719528" y="2582159"/>
                </a:cubicBezTo>
                <a:cubicBezTo>
                  <a:pt x="758114" y="2570583"/>
                  <a:pt x="799475" y="2572166"/>
                  <a:pt x="839449" y="2567169"/>
                </a:cubicBezTo>
                <a:lnTo>
                  <a:pt x="929390" y="2537189"/>
                </a:lnTo>
                <a:lnTo>
                  <a:pt x="974360" y="2522199"/>
                </a:lnTo>
                <a:cubicBezTo>
                  <a:pt x="1077157" y="2556464"/>
                  <a:pt x="961966" y="2503606"/>
                  <a:pt x="1034321" y="2612140"/>
                </a:cubicBezTo>
                <a:cubicBezTo>
                  <a:pt x="1043086" y="2625287"/>
                  <a:pt x="1064098" y="2622789"/>
                  <a:pt x="1079291" y="2627130"/>
                </a:cubicBezTo>
                <a:cubicBezTo>
                  <a:pt x="1099100" y="2632790"/>
                  <a:pt x="1119443" y="2636460"/>
                  <a:pt x="1139252" y="2642120"/>
                </a:cubicBezTo>
                <a:cubicBezTo>
                  <a:pt x="1154445" y="2646461"/>
                  <a:pt x="1168798" y="2653682"/>
                  <a:pt x="1184223" y="2657110"/>
                </a:cubicBezTo>
                <a:cubicBezTo>
                  <a:pt x="1213893" y="2663703"/>
                  <a:pt x="1244184" y="2667103"/>
                  <a:pt x="1274164" y="2672100"/>
                </a:cubicBezTo>
                <a:cubicBezTo>
                  <a:pt x="1284157" y="2687090"/>
                  <a:pt x="1290304" y="2705537"/>
                  <a:pt x="1304144" y="2717071"/>
                </a:cubicBezTo>
                <a:cubicBezTo>
                  <a:pt x="1333552" y="2741578"/>
                  <a:pt x="1426088" y="2767711"/>
                  <a:pt x="1454046" y="2777031"/>
                </a:cubicBezTo>
                <a:lnTo>
                  <a:pt x="1499016" y="2792022"/>
                </a:lnTo>
                <a:cubicBezTo>
                  <a:pt x="1521279" y="2825417"/>
                  <a:pt x="1528460" y="2842559"/>
                  <a:pt x="1558977" y="2866972"/>
                </a:cubicBezTo>
                <a:cubicBezTo>
                  <a:pt x="1604635" y="2903499"/>
                  <a:pt x="1610041" y="2896152"/>
                  <a:pt x="1663908" y="2926933"/>
                </a:cubicBezTo>
                <a:cubicBezTo>
                  <a:pt x="1679550" y="2935871"/>
                  <a:pt x="1692415" y="2949596"/>
                  <a:pt x="1708878" y="2956913"/>
                </a:cubicBezTo>
                <a:cubicBezTo>
                  <a:pt x="1737756" y="2969748"/>
                  <a:pt x="1768839" y="2976900"/>
                  <a:pt x="1798819" y="2986894"/>
                </a:cubicBezTo>
                <a:lnTo>
                  <a:pt x="1888760" y="3016874"/>
                </a:lnTo>
                <a:cubicBezTo>
                  <a:pt x="1903750" y="3021871"/>
                  <a:pt x="1918402" y="3028032"/>
                  <a:pt x="1933731" y="3031864"/>
                </a:cubicBezTo>
                <a:cubicBezTo>
                  <a:pt x="2018409" y="3053033"/>
                  <a:pt x="1973489" y="3042814"/>
                  <a:pt x="2068642" y="3061844"/>
                </a:cubicBezTo>
                <a:cubicBezTo>
                  <a:pt x="2128984" y="3122186"/>
                  <a:pt x="2061890" y="3065376"/>
                  <a:pt x="2158583" y="3106815"/>
                </a:cubicBezTo>
                <a:cubicBezTo>
                  <a:pt x="2175142" y="3113912"/>
                  <a:pt x="2187091" y="3129478"/>
                  <a:pt x="2203554" y="3136795"/>
                </a:cubicBezTo>
                <a:cubicBezTo>
                  <a:pt x="2232432" y="3149630"/>
                  <a:pt x="2263515" y="3156782"/>
                  <a:pt x="2293495" y="3166776"/>
                </a:cubicBezTo>
                <a:cubicBezTo>
                  <a:pt x="2293499" y="3166777"/>
                  <a:pt x="2383433" y="3196755"/>
                  <a:pt x="2383436" y="3196756"/>
                </a:cubicBezTo>
                <a:cubicBezTo>
                  <a:pt x="2473881" y="3214845"/>
                  <a:pt x="2434216" y="3203689"/>
                  <a:pt x="2503357" y="3226736"/>
                </a:cubicBezTo>
                <a:cubicBezTo>
                  <a:pt x="2518347" y="3221739"/>
                  <a:pt x="2532782" y="3214573"/>
                  <a:pt x="2548328" y="3211746"/>
                </a:cubicBezTo>
                <a:cubicBezTo>
                  <a:pt x="2734776" y="3177847"/>
                  <a:pt x="2610087" y="3216143"/>
                  <a:pt x="2713219" y="3181766"/>
                </a:cubicBezTo>
                <a:cubicBezTo>
                  <a:pt x="2743199" y="3186763"/>
                  <a:pt x="2774701" y="3186084"/>
                  <a:pt x="2803160" y="3196756"/>
                </a:cubicBezTo>
                <a:cubicBezTo>
                  <a:pt x="2816393" y="3201718"/>
                  <a:pt x="2820500" y="3220416"/>
                  <a:pt x="2833141" y="3226736"/>
                </a:cubicBezTo>
                <a:cubicBezTo>
                  <a:pt x="2861407" y="3240869"/>
                  <a:pt x="2923082" y="3256717"/>
                  <a:pt x="2923082" y="3256717"/>
                </a:cubicBezTo>
                <a:cubicBezTo>
                  <a:pt x="2938072" y="3251720"/>
                  <a:pt x="2952558" y="3238627"/>
                  <a:pt x="2968052" y="3241726"/>
                </a:cubicBezTo>
                <a:cubicBezTo>
                  <a:pt x="2981910" y="3244498"/>
                  <a:pt x="3008026" y="3261713"/>
                  <a:pt x="2998032" y="3271707"/>
                </a:cubicBezTo>
                <a:cubicBezTo>
                  <a:pt x="2975686" y="3294053"/>
                  <a:pt x="2938071" y="3291694"/>
                  <a:pt x="2908091" y="3301687"/>
                </a:cubicBezTo>
                <a:lnTo>
                  <a:pt x="2863121" y="3316677"/>
                </a:lnTo>
                <a:lnTo>
                  <a:pt x="2818150" y="3331667"/>
                </a:lnTo>
                <a:cubicBezTo>
                  <a:pt x="2813153" y="3346657"/>
                  <a:pt x="2803160" y="3360837"/>
                  <a:pt x="2803160" y="3376638"/>
                </a:cubicBezTo>
                <a:cubicBezTo>
                  <a:pt x="2803160" y="3416518"/>
                  <a:pt x="2804709" y="3474848"/>
                  <a:pt x="2848131" y="3496559"/>
                </a:cubicBezTo>
                <a:cubicBezTo>
                  <a:pt x="2866558" y="3505772"/>
                  <a:pt x="2888104" y="3506552"/>
                  <a:pt x="2908091" y="3511549"/>
                </a:cubicBezTo>
                <a:cubicBezTo>
                  <a:pt x="2918085" y="3521543"/>
                  <a:pt x="2927036" y="3532701"/>
                  <a:pt x="2938072" y="3541530"/>
                </a:cubicBezTo>
                <a:cubicBezTo>
                  <a:pt x="2952140" y="3552784"/>
                  <a:pt x="2971788" y="3557442"/>
                  <a:pt x="2983042" y="3571510"/>
                </a:cubicBezTo>
                <a:cubicBezTo>
                  <a:pt x="2992913" y="3583849"/>
                  <a:pt x="2988551" y="3603840"/>
                  <a:pt x="2998032" y="3616481"/>
                </a:cubicBezTo>
                <a:cubicBezTo>
                  <a:pt x="3019231" y="3644747"/>
                  <a:pt x="3072983" y="3691431"/>
                  <a:pt x="3072983" y="3691431"/>
                </a:cubicBezTo>
                <a:cubicBezTo>
                  <a:pt x="3067986" y="3716415"/>
                  <a:pt x="3066939" y="3742526"/>
                  <a:pt x="3057993" y="3766382"/>
                </a:cubicBezTo>
                <a:cubicBezTo>
                  <a:pt x="3037173" y="3821903"/>
                  <a:pt x="2984711" y="3840221"/>
                  <a:pt x="2938072" y="3871313"/>
                </a:cubicBezTo>
                <a:lnTo>
                  <a:pt x="2893101" y="3901294"/>
                </a:lnTo>
                <a:lnTo>
                  <a:pt x="2848131" y="3931274"/>
                </a:lnTo>
                <a:cubicBezTo>
                  <a:pt x="2826446" y="3963801"/>
                  <a:pt x="2792753" y="3982491"/>
                  <a:pt x="2848131" y="4006225"/>
                </a:cubicBezTo>
                <a:cubicBezTo>
                  <a:pt x="2871549" y="4016261"/>
                  <a:pt x="2898501" y="4014511"/>
                  <a:pt x="2923082" y="4021215"/>
                </a:cubicBezTo>
                <a:cubicBezTo>
                  <a:pt x="2953571" y="4029530"/>
                  <a:pt x="3013023" y="4051195"/>
                  <a:pt x="3013023" y="4051195"/>
                </a:cubicBezTo>
                <a:cubicBezTo>
                  <a:pt x="3099146" y="3965071"/>
                  <a:pt x="3054454" y="3987417"/>
                  <a:pt x="3132944" y="3961254"/>
                </a:cubicBezTo>
                <a:cubicBezTo>
                  <a:pt x="3168621" y="3854222"/>
                  <a:pt x="3145394" y="3897607"/>
                  <a:pt x="3192905" y="3826343"/>
                </a:cubicBezTo>
                <a:cubicBezTo>
                  <a:pt x="3501110" y="3877710"/>
                  <a:pt x="3119189" y="3826343"/>
                  <a:pt x="3342806" y="3826343"/>
                </a:cubicBezTo>
                <a:cubicBezTo>
                  <a:pt x="3432886" y="3826343"/>
                  <a:pt x="3522688" y="3836336"/>
                  <a:pt x="3612629" y="3841333"/>
                </a:cubicBezTo>
                <a:cubicBezTo>
                  <a:pt x="3627619" y="3846330"/>
                  <a:pt x="3653259" y="3841130"/>
                  <a:pt x="3657600" y="3856323"/>
                </a:cubicBezTo>
                <a:cubicBezTo>
                  <a:pt x="3665718" y="3884736"/>
                  <a:pt x="3638858" y="3957520"/>
                  <a:pt x="3627619" y="3991235"/>
                </a:cubicBezTo>
                <a:cubicBezTo>
                  <a:pt x="3633450" y="4014555"/>
                  <a:pt x="3643014" y="4081378"/>
                  <a:pt x="3672590" y="4096166"/>
                </a:cubicBezTo>
                <a:cubicBezTo>
                  <a:pt x="3699775" y="4109759"/>
                  <a:pt x="3732551" y="4106159"/>
                  <a:pt x="3762531" y="4111156"/>
                </a:cubicBezTo>
                <a:cubicBezTo>
                  <a:pt x="3777521" y="4121149"/>
                  <a:pt x="3796247" y="4127068"/>
                  <a:pt x="3807501" y="4141136"/>
                </a:cubicBezTo>
                <a:cubicBezTo>
                  <a:pt x="3817372" y="4153475"/>
                  <a:pt x="3814361" y="4172558"/>
                  <a:pt x="3822491" y="4186107"/>
                </a:cubicBezTo>
                <a:cubicBezTo>
                  <a:pt x="3829762" y="4198226"/>
                  <a:pt x="3842478" y="4206094"/>
                  <a:pt x="3852472" y="4216087"/>
                </a:cubicBezTo>
                <a:cubicBezTo>
                  <a:pt x="3857469" y="4276048"/>
                  <a:pt x="3859510" y="4336328"/>
                  <a:pt x="3867462" y="4395969"/>
                </a:cubicBezTo>
                <a:cubicBezTo>
                  <a:pt x="3874313" y="4447349"/>
                  <a:pt x="3889463" y="4439972"/>
                  <a:pt x="3912432" y="4485910"/>
                </a:cubicBezTo>
                <a:cubicBezTo>
                  <a:pt x="3955820" y="4572685"/>
                  <a:pt x="3887146" y="4490604"/>
                  <a:pt x="3972393" y="4575851"/>
                </a:cubicBezTo>
                <a:cubicBezTo>
                  <a:pt x="3978248" y="4605125"/>
                  <a:pt x="3998344" y="4721723"/>
                  <a:pt x="4017364" y="4740743"/>
                </a:cubicBezTo>
                <a:lnTo>
                  <a:pt x="4092314" y="4815694"/>
                </a:lnTo>
                <a:cubicBezTo>
                  <a:pt x="4097311" y="4830684"/>
                  <a:pt x="4107305" y="4844863"/>
                  <a:pt x="4107305" y="4860664"/>
                </a:cubicBezTo>
                <a:cubicBezTo>
                  <a:pt x="4107305" y="4891694"/>
                  <a:pt x="4077491" y="4927869"/>
                  <a:pt x="4062334" y="4950605"/>
                </a:cubicBezTo>
                <a:cubicBezTo>
                  <a:pt x="4057337" y="4965595"/>
                  <a:pt x="4040277" y="4981443"/>
                  <a:pt x="4047344" y="4995576"/>
                </a:cubicBezTo>
                <a:cubicBezTo>
                  <a:pt x="4058517" y="5017922"/>
                  <a:pt x="4091311" y="5021353"/>
                  <a:pt x="4107305" y="5040546"/>
                </a:cubicBezTo>
                <a:cubicBezTo>
                  <a:pt x="4117421" y="5052685"/>
                  <a:pt x="4117298" y="5070527"/>
                  <a:pt x="4122295" y="5085517"/>
                </a:cubicBezTo>
                <a:cubicBezTo>
                  <a:pt x="4113181" y="5140204"/>
                  <a:pt x="4124985" y="5176842"/>
                  <a:pt x="4077324" y="5205438"/>
                </a:cubicBezTo>
                <a:cubicBezTo>
                  <a:pt x="4063775" y="5213567"/>
                  <a:pt x="4047344" y="5215431"/>
                  <a:pt x="4032354" y="5220428"/>
                </a:cubicBezTo>
                <a:cubicBezTo>
                  <a:pt x="4014406" y="5238375"/>
                  <a:pt x="3971957" y="5262946"/>
                  <a:pt x="4017364" y="5295379"/>
                </a:cubicBezTo>
                <a:cubicBezTo>
                  <a:pt x="4043080" y="5313747"/>
                  <a:pt x="4077325" y="5315366"/>
                  <a:pt x="4107305" y="5325359"/>
                </a:cubicBezTo>
                <a:lnTo>
                  <a:pt x="4152275" y="5340349"/>
                </a:lnTo>
                <a:cubicBezTo>
                  <a:pt x="4167265" y="5350343"/>
                  <a:pt x="4180783" y="5363013"/>
                  <a:pt x="4197246" y="5370330"/>
                </a:cubicBezTo>
                <a:cubicBezTo>
                  <a:pt x="4226124" y="5383165"/>
                  <a:pt x="4287187" y="5400310"/>
                  <a:pt x="4287187" y="5400310"/>
                </a:cubicBezTo>
                <a:cubicBezTo>
                  <a:pt x="4302177" y="5410303"/>
                  <a:pt x="4318478" y="5418566"/>
                  <a:pt x="4332157" y="5430290"/>
                </a:cubicBezTo>
                <a:cubicBezTo>
                  <a:pt x="4383792" y="5474549"/>
                  <a:pt x="4382025" y="5492699"/>
                  <a:pt x="4437088" y="5520231"/>
                </a:cubicBezTo>
                <a:cubicBezTo>
                  <a:pt x="4451221" y="5527298"/>
                  <a:pt x="4467069" y="5530225"/>
                  <a:pt x="4482059" y="5535222"/>
                </a:cubicBezTo>
                <a:cubicBezTo>
                  <a:pt x="4492052" y="5525228"/>
                  <a:pt x="4503210" y="5516277"/>
                  <a:pt x="4512039" y="5505241"/>
                </a:cubicBezTo>
                <a:cubicBezTo>
                  <a:pt x="4523293" y="5491173"/>
                  <a:pt x="4527951" y="5471525"/>
                  <a:pt x="4542019" y="5460271"/>
                </a:cubicBezTo>
                <a:cubicBezTo>
                  <a:pt x="4554358" y="5450400"/>
                  <a:pt x="4571661" y="5449113"/>
                  <a:pt x="4586990" y="5445281"/>
                </a:cubicBezTo>
                <a:lnTo>
                  <a:pt x="4706911" y="5415300"/>
                </a:lnTo>
                <a:cubicBezTo>
                  <a:pt x="4726898" y="5420297"/>
                  <a:pt x="4749730" y="5418862"/>
                  <a:pt x="4766872" y="5430290"/>
                </a:cubicBezTo>
                <a:cubicBezTo>
                  <a:pt x="4939121" y="5545122"/>
                  <a:pt x="4769788" y="5481229"/>
                  <a:pt x="4886793" y="5520231"/>
                </a:cubicBezTo>
                <a:cubicBezTo>
                  <a:pt x="4939119" y="5572558"/>
                  <a:pt x="4903365" y="5545743"/>
                  <a:pt x="5006714" y="5580192"/>
                </a:cubicBezTo>
                <a:lnTo>
                  <a:pt x="5006714" y="5580192"/>
                </a:lnTo>
                <a:cubicBezTo>
                  <a:pt x="5064832" y="5618937"/>
                  <a:pt x="5034594" y="5604475"/>
                  <a:pt x="5096655" y="5625162"/>
                </a:cubicBezTo>
                <a:cubicBezTo>
                  <a:pt x="5111645" y="5635156"/>
                  <a:pt x="5125512" y="5647086"/>
                  <a:pt x="5141626" y="5655143"/>
                </a:cubicBezTo>
                <a:cubicBezTo>
                  <a:pt x="5202630" y="5685645"/>
                  <a:pt x="5227476" y="5665023"/>
                  <a:pt x="5306518" y="5655143"/>
                </a:cubicBezTo>
                <a:cubicBezTo>
                  <a:pt x="5316511" y="5640153"/>
                  <a:pt x="5322430" y="5621427"/>
                  <a:pt x="5336498" y="5610172"/>
                </a:cubicBezTo>
                <a:cubicBezTo>
                  <a:pt x="5348837" y="5600301"/>
                  <a:pt x="5367336" y="5602248"/>
                  <a:pt x="5381469" y="5595182"/>
                </a:cubicBezTo>
                <a:cubicBezTo>
                  <a:pt x="5397583" y="5587125"/>
                  <a:pt x="5411449" y="5575195"/>
                  <a:pt x="5426439" y="5565202"/>
                </a:cubicBezTo>
                <a:cubicBezTo>
                  <a:pt x="5436432" y="5550212"/>
                  <a:pt x="5445164" y="5534299"/>
                  <a:pt x="5456419" y="5520231"/>
                </a:cubicBezTo>
                <a:cubicBezTo>
                  <a:pt x="5465248" y="5509195"/>
                  <a:pt x="5479129" y="5502370"/>
                  <a:pt x="5486400" y="5490251"/>
                </a:cubicBezTo>
                <a:cubicBezTo>
                  <a:pt x="5508224" y="5453878"/>
                  <a:pt x="5500263" y="5407938"/>
                  <a:pt x="5516380" y="5370330"/>
                </a:cubicBezTo>
                <a:cubicBezTo>
                  <a:pt x="5521947" y="5357340"/>
                  <a:pt x="5536367" y="5350343"/>
                  <a:pt x="5546360" y="5340349"/>
                </a:cubicBezTo>
                <a:cubicBezTo>
                  <a:pt x="5551357" y="5320362"/>
                  <a:pt x="5555690" y="5300198"/>
                  <a:pt x="5561350" y="5280389"/>
                </a:cubicBezTo>
                <a:cubicBezTo>
                  <a:pt x="5565691" y="5265196"/>
                  <a:pt x="5561491" y="5240818"/>
                  <a:pt x="5576341" y="5235418"/>
                </a:cubicBezTo>
                <a:cubicBezTo>
                  <a:pt x="5623534" y="5218257"/>
                  <a:pt x="5676275" y="5225425"/>
                  <a:pt x="5726242" y="5220428"/>
                </a:cubicBezTo>
                <a:cubicBezTo>
                  <a:pt x="5736236" y="5210435"/>
                  <a:pt x="5754470" y="5204472"/>
                  <a:pt x="5756223" y="5190448"/>
                </a:cubicBezTo>
                <a:cubicBezTo>
                  <a:pt x="5759993" y="5160289"/>
                  <a:pt x="5741232" y="5130901"/>
                  <a:pt x="5741232" y="5100507"/>
                </a:cubicBezTo>
                <a:cubicBezTo>
                  <a:pt x="5741232" y="5084706"/>
                  <a:pt x="5751226" y="5070526"/>
                  <a:pt x="5756223" y="5055536"/>
                </a:cubicBezTo>
                <a:cubicBezTo>
                  <a:pt x="5776210" y="5065530"/>
                  <a:pt x="5796781" y="5074430"/>
                  <a:pt x="5816183" y="5085517"/>
                </a:cubicBezTo>
                <a:cubicBezTo>
                  <a:pt x="5831825" y="5094455"/>
                  <a:pt x="5844691" y="5108180"/>
                  <a:pt x="5861154" y="5115497"/>
                </a:cubicBezTo>
                <a:cubicBezTo>
                  <a:pt x="5890032" y="5128332"/>
                  <a:pt x="5921115" y="5135484"/>
                  <a:pt x="5951095" y="5145477"/>
                </a:cubicBezTo>
                <a:lnTo>
                  <a:pt x="5996065" y="5160467"/>
                </a:lnTo>
                <a:cubicBezTo>
                  <a:pt x="6100996" y="5155470"/>
                  <a:pt x="6206143" y="5153854"/>
                  <a:pt x="6310859" y="5145477"/>
                </a:cubicBezTo>
                <a:cubicBezTo>
                  <a:pt x="6331395" y="5143834"/>
                  <a:pt x="6350708" y="5134956"/>
                  <a:pt x="6370819" y="5130487"/>
                </a:cubicBezTo>
                <a:cubicBezTo>
                  <a:pt x="6395691" y="5124960"/>
                  <a:pt x="6420786" y="5120494"/>
                  <a:pt x="6445770" y="5115497"/>
                </a:cubicBezTo>
                <a:cubicBezTo>
                  <a:pt x="6450767" y="5100507"/>
                  <a:pt x="6447902" y="5079710"/>
                  <a:pt x="6460760" y="5070526"/>
                </a:cubicBezTo>
                <a:cubicBezTo>
                  <a:pt x="6486476" y="5052158"/>
                  <a:pt x="6519713" y="5046744"/>
                  <a:pt x="6550701" y="5040546"/>
                </a:cubicBezTo>
                <a:cubicBezTo>
                  <a:pt x="6665154" y="5017656"/>
                  <a:pt x="6600370" y="5028716"/>
                  <a:pt x="6745573" y="5010566"/>
                </a:cubicBezTo>
                <a:cubicBezTo>
                  <a:pt x="6761829" y="4961802"/>
                  <a:pt x="6752471" y="4959199"/>
                  <a:pt x="6805534" y="4935615"/>
                </a:cubicBezTo>
                <a:cubicBezTo>
                  <a:pt x="6834412" y="4922780"/>
                  <a:pt x="6895475" y="4905635"/>
                  <a:pt x="6895475" y="4905635"/>
                </a:cubicBezTo>
                <a:cubicBezTo>
                  <a:pt x="6914656" y="4934406"/>
                  <a:pt x="6954259" y="5000181"/>
                  <a:pt x="6985416" y="5010566"/>
                </a:cubicBezTo>
                <a:lnTo>
                  <a:pt x="7030387" y="5025556"/>
                </a:lnTo>
                <a:cubicBezTo>
                  <a:pt x="7040380" y="5040546"/>
                  <a:pt x="7043276" y="5064829"/>
                  <a:pt x="7060367" y="5070526"/>
                </a:cubicBezTo>
                <a:cubicBezTo>
                  <a:pt x="7109441" y="5086884"/>
                  <a:pt x="7127990" y="5035731"/>
                  <a:pt x="7165298" y="5025556"/>
                </a:cubicBezTo>
                <a:cubicBezTo>
                  <a:pt x="7204163" y="5014956"/>
                  <a:pt x="7245245" y="5015563"/>
                  <a:pt x="7285219" y="5010566"/>
                </a:cubicBezTo>
                <a:cubicBezTo>
                  <a:pt x="7303833" y="4991952"/>
                  <a:pt x="7334169" y="4957696"/>
                  <a:pt x="7360170" y="4950605"/>
                </a:cubicBezTo>
                <a:cubicBezTo>
                  <a:pt x="7399035" y="4940005"/>
                  <a:pt x="7440117" y="4940612"/>
                  <a:pt x="7480091" y="4935615"/>
                </a:cubicBezTo>
                <a:cubicBezTo>
                  <a:pt x="7485088" y="4920625"/>
                  <a:pt x="7486317" y="4903791"/>
                  <a:pt x="7495082" y="4890644"/>
                </a:cubicBezTo>
                <a:cubicBezTo>
                  <a:pt x="7518167" y="4856017"/>
                  <a:pt x="7551839" y="4837816"/>
                  <a:pt x="7585023" y="4815694"/>
                </a:cubicBezTo>
                <a:cubicBezTo>
                  <a:pt x="7590020" y="4800704"/>
                  <a:pt x="7592947" y="4784856"/>
                  <a:pt x="7600013" y="4770723"/>
                </a:cubicBezTo>
                <a:cubicBezTo>
                  <a:pt x="7608070" y="4754609"/>
                  <a:pt x="7629993" y="4743769"/>
                  <a:pt x="7629993" y="4725753"/>
                </a:cubicBezTo>
                <a:cubicBezTo>
                  <a:pt x="7629993" y="4711620"/>
                  <a:pt x="7614016" y="4697682"/>
                  <a:pt x="7600013" y="4695772"/>
                </a:cubicBezTo>
                <a:cubicBezTo>
                  <a:pt x="7500871" y="4682253"/>
                  <a:pt x="7400144" y="4685779"/>
                  <a:pt x="7300210" y="4680782"/>
                </a:cubicBezTo>
                <a:cubicBezTo>
                  <a:pt x="7228944" y="4633273"/>
                  <a:pt x="7260936" y="4667893"/>
                  <a:pt x="7225259" y="4560861"/>
                </a:cubicBezTo>
                <a:lnTo>
                  <a:pt x="7210269" y="4515890"/>
                </a:lnTo>
                <a:cubicBezTo>
                  <a:pt x="7205272" y="4430946"/>
                  <a:pt x="7212808" y="4344324"/>
                  <a:pt x="7195278" y="4261058"/>
                </a:cubicBezTo>
                <a:cubicBezTo>
                  <a:pt x="7191567" y="4243429"/>
                  <a:pt x="7166771" y="4238394"/>
                  <a:pt x="7150308" y="4231077"/>
                </a:cubicBezTo>
                <a:cubicBezTo>
                  <a:pt x="7150303" y="4231075"/>
                  <a:pt x="7037884" y="4193603"/>
                  <a:pt x="7015396" y="4186107"/>
                </a:cubicBezTo>
                <a:lnTo>
                  <a:pt x="6970426" y="4171117"/>
                </a:lnTo>
                <a:lnTo>
                  <a:pt x="6925455" y="4156126"/>
                </a:lnTo>
                <a:cubicBezTo>
                  <a:pt x="6874060" y="4079034"/>
                  <a:pt x="6921886" y="4138281"/>
                  <a:pt x="6850505" y="4081176"/>
                </a:cubicBezTo>
                <a:cubicBezTo>
                  <a:pt x="6839469" y="4072347"/>
                  <a:pt x="6832643" y="4058467"/>
                  <a:pt x="6820524" y="4051195"/>
                </a:cubicBezTo>
                <a:cubicBezTo>
                  <a:pt x="6709697" y="3984699"/>
                  <a:pt x="6844303" y="4097201"/>
                  <a:pt x="6730583" y="4006225"/>
                </a:cubicBezTo>
                <a:cubicBezTo>
                  <a:pt x="6700071" y="3981816"/>
                  <a:pt x="6692881" y="3964662"/>
                  <a:pt x="6670623" y="3931274"/>
                </a:cubicBezTo>
                <a:cubicBezTo>
                  <a:pt x="6680616" y="3886303"/>
                  <a:pt x="6690244" y="3841250"/>
                  <a:pt x="6700603" y="3796362"/>
                </a:cubicBezTo>
                <a:cubicBezTo>
                  <a:pt x="6705235" y="3776288"/>
                  <a:pt x="6704165" y="3753544"/>
                  <a:pt x="6715593" y="3736402"/>
                </a:cubicBezTo>
                <a:cubicBezTo>
                  <a:pt x="6726185" y="3720514"/>
                  <a:pt x="6810153" y="3681627"/>
                  <a:pt x="6820524" y="3676441"/>
                </a:cubicBezTo>
                <a:cubicBezTo>
                  <a:pt x="6859068" y="3599355"/>
                  <a:pt x="6858116" y="3631936"/>
                  <a:pt x="6835514" y="3541530"/>
                </a:cubicBezTo>
                <a:cubicBezTo>
                  <a:pt x="6831682" y="3526201"/>
                  <a:pt x="6831697" y="3507732"/>
                  <a:pt x="6820524" y="3496559"/>
                </a:cubicBezTo>
                <a:cubicBezTo>
                  <a:pt x="6809351" y="3485386"/>
                  <a:pt x="6789687" y="3488635"/>
                  <a:pt x="6775554" y="3481569"/>
                </a:cubicBezTo>
                <a:cubicBezTo>
                  <a:pt x="6759440" y="3473512"/>
                  <a:pt x="6747046" y="3458906"/>
                  <a:pt x="6730583" y="3451589"/>
                </a:cubicBezTo>
                <a:cubicBezTo>
                  <a:pt x="6701705" y="3438754"/>
                  <a:pt x="6670622" y="3431602"/>
                  <a:pt x="6640642" y="3421608"/>
                </a:cubicBezTo>
                <a:lnTo>
                  <a:pt x="6595672" y="3406618"/>
                </a:lnTo>
                <a:lnTo>
                  <a:pt x="6550701" y="3391628"/>
                </a:lnTo>
                <a:cubicBezTo>
                  <a:pt x="6545704" y="3376638"/>
                  <a:pt x="6543840" y="3360207"/>
                  <a:pt x="6535711" y="3346658"/>
                </a:cubicBezTo>
                <a:cubicBezTo>
                  <a:pt x="6528440" y="3334539"/>
                  <a:pt x="6505731" y="3330810"/>
                  <a:pt x="6505731" y="3316677"/>
                </a:cubicBezTo>
                <a:cubicBezTo>
                  <a:pt x="6505731" y="3297768"/>
                  <a:pt x="6552641" y="3254777"/>
                  <a:pt x="6565691" y="3241726"/>
                </a:cubicBezTo>
                <a:cubicBezTo>
                  <a:pt x="6570688" y="3226736"/>
                  <a:pt x="6580682" y="3212557"/>
                  <a:pt x="6580682" y="3196756"/>
                </a:cubicBezTo>
                <a:cubicBezTo>
                  <a:pt x="6580682" y="3065393"/>
                  <a:pt x="6578442" y="3070118"/>
                  <a:pt x="6550701" y="2986894"/>
                </a:cubicBezTo>
                <a:cubicBezTo>
                  <a:pt x="6582517" y="2891443"/>
                  <a:pt x="6536917" y="2986090"/>
                  <a:pt x="6625652" y="2926933"/>
                </a:cubicBezTo>
                <a:cubicBezTo>
                  <a:pt x="6640642" y="2916939"/>
                  <a:pt x="6642893" y="2894701"/>
                  <a:pt x="6655632" y="2881962"/>
                </a:cubicBezTo>
                <a:cubicBezTo>
                  <a:pt x="6668371" y="2869223"/>
                  <a:pt x="6685613" y="2861975"/>
                  <a:pt x="6700603" y="2851982"/>
                </a:cubicBezTo>
                <a:cubicBezTo>
                  <a:pt x="6773015" y="2870085"/>
                  <a:pt x="6809149" y="2881962"/>
                  <a:pt x="6895475" y="2881962"/>
                </a:cubicBezTo>
                <a:cubicBezTo>
                  <a:pt x="6930807" y="2881962"/>
                  <a:pt x="6965290" y="2870874"/>
                  <a:pt x="7000406" y="2866972"/>
                </a:cubicBezTo>
                <a:cubicBezTo>
                  <a:pt x="7055259" y="2860877"/>
                  <a:pt x="7110334" y="2856979"/>
                  <a:pt x="7165298" y="2851982"/>
                </a:cubicBezTo>
                <a:cubicBezTo>
                  <a:pt x="7200374" y="2840290"/>
                  <a:pt x="7232272" y="2839884"/>
                  <a:pt x="7240249" y="2792022"/>
                </a:cubicBezTo>
                <a:cubicBezTo>
                  <a:pt x="7242847" y="2776436"/>
                  <a:pt x="7230256" y="2762041"/>
                  <a:pt x="7225259" y="2747051"/>
                </a:cubicBezTo>
                <a:cubicBezTo>
                  <a:pt x="7250243" y="2722067"/>
                  <a:pt x="7266691" y="2683273"/>
                  <a:pt x="7300210" y="2672100"/>
                </a:cubicBezTo>
                <a:lnTo>
                  <a:pt x="7390150" y="2642120"/>
                </a:lnTo>
                <a:cubicBezTo>
                  <a:pt x="7433012" y="2627833"/>
                  <a:pt x="7448025" y="2621552"/>
                  <a:pt x="7495082" y="2612140"/>
                </a:cubicBezTo>
                <a:cubicBezTo>
                  <a:pt x="7524886" y="2606179"/>
                  <a:pt x="7555043" y="2602146"/>
                  <a:pt x="7585023" y="2597149"/>
                </a:cubicBezTo>
                <a:cubicBezTo>
                  <a:pt x="7612038" y="2570134"/>
                  <a:pt x="7644320" y="2543732"/>
                  <a:pt x="7659973" y="2507208"/>
                </a:cubicBezTo>
                <a:cubicBezTo>
                  <a:pt x="7668089" y="2488272"/>
                  <a:pt x="7669044" y="2466981"/>
                  <a:pt x="7674964" y="2447248"/>
                </a:cubicBezTo>
                <a:cubicBezTo>
                  <a:pt x="7684045" y="2416979"/>
                  <a:pt x="7704944" y="2357307"/>
                  <a:pt x="7704944" y="2357307"/>
                </a:cubicBezTo>
                <a:cubicBezTo>
                  <a:pt x="7699947" y="2322330"/>
                  <a:pt x="7700107" y="2286218"/>
                  <a:pt x="7689954" y="2252376"/>
                </a:cubicBezTo>
                <a:cubicBezTo>
                  <a:pt x="7676352" y="2207036"/>
                  <a:pt x="7602233" y="2158177"/>
                  <a:pt x="7570032" y="2147444"/>
                </a:cubicBezTo>
                <a:lnTo>
                  <a:pt x="7480091" y="2117464"/>
                </a:lnTo>
                <a:cubicBezTo>
                  <a:pt x="7340195" y="2070832"/>
                  <a:pt x="7450910" y="2103263"/>
                  <a:pt x="7135318" y="2087484"/>
                </a:cubicBezTo>
                <a:cubicBezTo>
                  <a:pt x="7125324" y="2077490"/>
                  <a:pt x="7117978" y="2063824"/>
                  <a:pt x="7105337" y="2057503"/>
                </a:cubicBezTo>
                <a:cubicBezTo>
                  <a:pt x="7077071" y="2043370"/>
                  <a:pt x="7015396" y="2027523"/>
                  <a:pt x="7015396" y="2027523"/>
                </a:cubicBezTo>
                <a:cubicBezTo>
                  <a:pt x="6909932" y="1957214"/>
                  <a:pt x="7029531" y="2052256"/>
                  <a:pt x="6955436" y="1922592"/>
                </a:cubicBezTo>
                <a:cubicBezTo>
                  <a:pt x="6946498" y="1906950"/>
                  <a:pt x="6924533" y="1903867"/>
                  <a:pt x="6910465" y="1892612"/>
                </a:cubicBezTo>
                <a:cubicBezTo>
                  <a:pt x="6851673" y="1845578"/>
                  <a:pt x="6913614" y="1873674"/>
                  <a:pt x="6835514" y="1847641"/>
                </a:cubicBezTo>
                <a:cubicBezTo>
                  <a:pt x="6820524" y="1832651"/>
                  <a:pt x="6806830" y="1816242"/>
                  <a:pt x="6790544" y="1802671"/>
                </a:cubicBezTo>
                <a:cubicBezTo>
                  <a:pt x="6776704" y="1791137"/>
                  <a:pt x="6756828" y="1786758"/>
                  <a:pt x="6745573" y="1772690"/>
                </a:cubicBezTo>
                <a:cubicBezTo>
                  <a:pt x="6735702" y="1760352"/>
                  <a:pt x="6735580" y="1742710"/>
                  <a:pt x="6730583" y="1727720"/>
                </a:cubicBezTo>
                <a:cubicBezTo>
                  <a:pt x="6725586" y="1677753"/>
                  <a:pt x="6724847" y="1627174"/>
                  <a:pt x="6715593" y="1577818"/>
                </a:cubicBezTo>
                <a:lnTo>
                  <a:pt x="6670623" y="1442907"/>
                </a:lnTo>
                <a:cubicBezTo>
                  <a:pt x="6665626" y="1427917"/>
                  <a:pt x="6658731" y="1413430"/>
                  <a:pt x="6655632" y="1397936"/>
                </a:cubicBezTo>
                <a:cubicBezTo>
                  <a:pt x="6650635" y="1372952"/>
                  <a:pt x="6647346" y="1347566"/>
                  <a:pt x="6640642" y="1322985"/>
                </a:cubicBezTo>
                <a:cubicBezTo>
                  <a:pt x="6632327" y="1292496"/>
                  <a:pt x="6610662" y="1233044"/>
                  <a:pt x="6610662" y="1233044"/>
                </a:cubicBezTo>
                <a:cubicBezTo>
                  <a:pt x="6606258" y="1193409"/>
                  <a:pt x="6565567" y="1090716"/>
                  <a:pt x="6625652" y="1053162"/>
                </a:cubicBezTo>
                <a:cubicBezTo>
                  <a:pt x="6652450" y="1036413"/>
                  <a:pt x="6715593" y="1023182"/>
                  <a:pt x="6715593" y="1023182"/>
                </a:cubicBezTo>
                <a:cubicBezTo>
                  <a:pt x="6730583" y="1008192"/>
                  <a:pt x="6744278" y="991783"/>
                  <a:pt x="6760564" y="978212"/>
                </a:cubicBezTo>
                <a:cubicBezTo>
                  <a:pt x="6774404" y="966678"/>
                  <a:pt x="6794280" y="962299"/>
                  <a:pt x="6805534" y="948231"/>
                </a:cubicBezTo>
                <a:cubicBezTo>
                  <a:pt x="6815405" y="935893"/>
                  <a:pt x="6815527" y="918251"/>
                  <a:pt x="6820524" y="903261"/>
                </a:cubicBezTo>
                <a:cubicBezTo>
                  <a:pt x="6800537" y="873281"/>
                  <a:pt x="6771959" y="847503"/>
                  <a:pt x="6760564" y="813320"/>
                </a:cubicBezTo>
                <a:lnTo>
                  <a:pt x="6745573" y="768349"/>
                </a:lnTo>
              </a:path>
            </a:pathLst>
          </a:custGeom>
          <a:ln w="5715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mph" presetSubtype="0" repeatCount="indefinite" fill="hold" nodeType="withEffect">
                                  <p:stCondLst>
                                    <p:cond delay="0"/>
                                  </p:stCondLst>
                                  <p:endCondLst>
                                    <p:cond evt="onNext" delay="0">
                                      <p:tgtEl>
                                        <p:sldTgt/>
                                      </p:tgtEl>
                                    </p:cond>
                                  </p:endCondLst>
                                  <p:childTnLst>
                                    <p:anim calcmode="discrete" valueType="str">
                                      <p:cBhvr>
                                        <p:cTn id="6" dur="1000" fill="hold"/>
                                        <p:tgtEl>
                                          <p:spTgt spid="61"/>
                                        </p:tgtEl>
                                        <p:attrNameLst>
                                          <p:attrName>style.visibility</p:attrName>
                                        </p:attrNameLst>
                                      </p:cBhvr>
                                      <p:tavLst>
                                        <p:tav tm="0">
                                          <p:val>
                                            <p:strVal val="hidden"/>
                                          </p:val>
                                        </p:tav>
                                        <p:tav tm="50000">
                                          <p:val>
                                            <p:strVal val="visible"/>
                                          </p:val>
                                        </p:tav>
                                      </p:tavLst>
                                    </p:anim>
                                  </p:childTnLst>
                                </p:cTn>
                              </p:par>
                            </p:childTnLst>
                          </p:cTn>
                        </p:par>
                      </p:childTnLst>
                    </p:cTn>
                  </p:par>
                  <p:par>
                    <p:cTn id="7" fill="hold" nodeType="clickPar">
                      <p:stCondLst>
                        <p:cond delay="indefinite"/>
                      </p:stCondLst>
                      <p:childTnLst>
                        <p:par>
                          <p:cTn id="8" fill="hold" nodeType="withGroup">
                            <p:stCondLst>
                              <p:cond delay="0"/>
                            </p:stCondLst>
                            <p:childTnLst>
                              <p:par>
                                <p:cTn id="9" presetID="35" presetClass="emph" presetSubtype="0" repeatCount="indefinite" fill="hold" nodeType="clickEffect">
                                  <p:stCondLst>
                                    <p:cond delay="0"/>
                                  </p:stCondLst>
                                  <p:endCondLst>
                                    <p:cond evt="onNext" delay="0">
                                      <p:tgtEl>
                                        <p:sldTgt/>
                                      </p:tgtEl>
                                    </p:cond>
                                  </p:endCondLst>
                                  <p:childTnLst>
                                    <p:anim calcmode="discrete" valueType="str">
                                      <p:cBhvr>
                                        <p:cTn id="10" dur="1000" fill="hold"/>
                                        <p:tgtEl>
                                          <p:spTgt spid="51"/>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nodeType="withEffect">
                                  <p:stCondLst>
                                    <p:cond delay="0"/>
                                  </p:stCondLst>
                                  <p:endCondLst>
                                    <p:cond evt="onNext" delay="0">
                                      <p:tgtEl>
                                        <p:sldTgt/>
                                      </p:tgtEl>
                                    </p:cond>
                                  </p:endCondLst>
                                  <p:childTnLst>
                                    <p:anim calcmode="discrete" valueType="str">
                                      <p:cBhvr>
                                        <p:cTn id="12" dur="1000" fill="hold"/>
                                        <p:tgtEl>
                                          <p:spTgt spid="60"/>
                                        </p:tgtEl>
                                        <p:attrNameLst>
                                          <p:attrName>style.visibility</p:attrName>
                                        </p:attrNameLst>
                                      </p:cBhvr>
                                      <p:tavLst>
                                        <p:tav tm="0">
                                          <p:val>
                                            <p:strVal val="hidden"/>
                                          </p:val>
                                        </p:tav>
                                        <p:tav tm="50000">
                                          <p:val>
                                            <p:strVal val="visible"/>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5" presetClass="emph" presetSubtype="0" repeatCount="indefinite" fill="hold" nodeType="clickEffect">
                                  <p:stCondLst>
                                    <p:cond delay="0"/>
                                  </p:stCondLst>
                                  <p:endCondLst>
                                    <p:cond evt="onNext" delay="0">
                                      <p:tgtEl>
                                        <p:sldTgt/>
                                      </p:tgtEl>
                                    </p:cond>
                                  </p:endCondLst>
                                  <p:childTnLst>
                                    <p:anim calcmode="discrete" valueType="str">
                                      <p:cBhvr>
                                        <p:cTn id="16" dur="1000" fill="hold"/>
                                        <p:tgtEl>
                                          <p:spTgt spid="31"/>
                                        </p:tgtEl>
                                        <p:attrNameLst>
                                          <p:attrName>style.visibility</p:attrName>
                                        </p:attrNameLst>
                                      </p:cBhvr>
                                      <p:tavLst>
                                        <p:tav tm="0">
                                          <p:val>
                                            <p:strVal val="hidden"/>
                                          </p:val>
                                        </p:tav>
                                        <p:tav tm="50000">
                                          <p:val>
                                            <p:strVal val="visible"/>
                                          </p:val>
                                        </p:tav>
                                      </p:tavLst>
                                    </p:anim>
                                  </p:childTnLst>
                                </p:cTn>
                              </p:par>
                              <p:par>
                                <p:cTn id="17" presetID="35" presetClass="emph" presetSubtype="0" repeatCount="indefinite" fill="hold" nodeType="withEffect">
                                  <p:stCondLst>
                                    <p:cond delay="0"/>
                                  </p:stCondLst>
                                  <p:endCondLst>
                                    <p:cond evt="onNext" delay="0">
                                      <p:tgtEl>
                                        <p:sldTgt/>
                                      </p:tgtEl>
                                    </p:cond>
                                  </p:endCondLst>
                                  <p:childTnLst>
                                    <p:anim calcmode="discrete" valueType="str">
                                      <p:cBhvr>
                                        <p:cTn id="18" dur="1000" fill="hold"/>
                                        <p:tgtEl>
                                          <p:spTgt spid="52"/>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nodeType="withEffect">
                                  <p:stCondLst>
                                    <p:cond delay="0"/>
                                  </p:stCondLst>
                                  <p:endCondLst>
                                    <p:cond evt="onNext" delay="0">
                                      <p:tgtEl>
                                        <p:sldTgt/>
                                      </p:tgtEl>
                                    </p:cond>
                                  </p:endCondLst>
                                  <p:childTnLst>
                                    <p:anim calcmode="discrete" valueType="str">
                                      <p:cBhvr>
                                        <p:cTn id="20" dur="1000" fill="hold"/>
                                        <p:tgtEl>
                                          <p:spTgt spid="37"/>
                                        </p:tgtEl>
                                        <p:attrNameLst>
                                          <p:attrName>style.visibility</p:attrName>
                                        </p:attrNameLst>
                                      </p:cBhvr>
                                      <p:tavLst>
                                        <p:tav tm="0">
                                          <p:val>
                                            <p:strVal val="hidden"/>
                                          </p:val>
                                        </p:tav>
                                        <p:tav tm="50000">
                                          <p:val>
                                            <p:strVal val="visible"/>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35" presetClass="emph" presetSubtype="0" repeatCount="indefinite" fill="hold" nodeType="clickEffect">
                                  <p:stCondLst>
                                    <p:cond delay="0"/>
                                  </p:stCondLst>
                                  <p:endCondLst>
                                    <p:cond evt="onNext" delay="0">
                                      <p:tgtEl>
                                        <p:sldTgt/>
                                      </p:tgtEl>
                                    </p:cond>
                                  </p:endCondLst>
                                  <p:childTnLst>
                                    <p:anim calcmode="discrete" valueType="str">
                                      <p:cBhvr>
                                        <p:cTn id="24" dur="1000" fill="hold"/>
                                        <p:tgtEl>
                                          <p:spTgt spid="39"/>
                                        </p:tgtEl>
                                        <p:attrNameLst>
                                          <p:attrName>style.visibility</p:attrName>
                                        </p:attrNameLst>
                                      </p:cBhvr>
                                      <p:tavLst>
                                        <p:tav tm="0">
                                          <p:val>
                                            <p:strVal val="hidden"/>
                                          </p:val>
                                        </p:tav>
                                        <p:tav tm="50000">
                                          <p:val>
                                            <p:strVal val="visible"/>
                                          </p:val>
                                        </p:tav>
                                      </p:tavLst>
                                    </p:anim>
                                  </p:childTnLst>
                                </p:cTn>
                              </p:par>
                              <p:par>
                                <p:cTn id="25" presetID="35" presetClass="emph" presetSubtype="0" repeatCount="indefinite" fill="hold" nodeType="withEffect">
                                  <p:stCondLst>
                                    <p:cond delay="0"/>
                                  </p:stCondLst>
                                  <p:endCondLst>
                                    <p:cond evt="onNext" delay="0">
                                      <p:tgtEl>
                                        <p:sldTgt/>
                                      </p:tgtEl>
                                    </p:cond>
                                  </p:endCondLst>
                                  <p:childTnLst>
                                    <p:anim calcmode="discrete" valueType="str">
                                      <p:cBhvr>
                                        <p:cTn id="26" dur="1000" fill="hold"/>
                                        <p:tgtEl>
                                          <p:spTgt spid="41"/>
                                        </p:tgtEl>
                                        <p:attrNameLst>
                                          <p:attrName>style.visibility</p:attrName>
                                        </p:attrNameLst>
                                      </p:cBhvr>
                                      <p:tavLst>
                                        <p:tav tm="0">
                                          <p:val>
                                            <p:strVal val="hidden"/>
                                          </p:val>
                                        </p:tav>
                                        <p:tav tm="50000">
                                          <p:val>
                                            <p:strVal val="visible"/>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5" presetClass="emph" presetSubtype="0" repeatCount="indefinite" fill="hold" nodeType="clickEffect">
                                  <p:stCondLst>
                                    <p:cond delay="0"/>
                                  </p:stCondLst>
                                  <p:endCondLst>
                                    <p:cond evt="onNext" delay="0">
                                      <p:tgtEl>
                                        <p:sldTgt/>
                                      </p:tgtEl>
                                    </p:cond>
                                  </p:endCondLst>
                                  <p:childTnLst>
                                    <p:anim calcmode="discrete" valueType="str">
                                      <p:cBhvr>
                                        <p:cTn id="30" dur="1000" fill="hold"/>
                                        <p:tgtEl>
                                          <p:spTgt spid="44"/>
                                        </p:tgtEl>
                                        <p:attrNameLst>
                                          <p:attrName>style.visibility</p:attrName>
                                        </p:attrNameLst>
                                      </p:cBhvr>
                                      <p:tavLst>
                                        <p:tav tm="0">
                                          <p:val>
                                            <p:strVal val="hidden"/>
                                          </p:val>
                                        </p:tav>
                                        <p:tav tm="50000">
                                          <p:val>
                                            <p:strVal val="visible"/>
                                          </p:val>
                                        </p:tav>
                                      </p:tavLst>
                                    </p:anim>
                                  </p:childTnLst>
                                </p:cTn>
                              </p:par>
                              <p:par>
                                <p:cTn id="31" presetID="35" presetClass="emph" presetSubtype="0" repeatCount="indefinite" fill="hold" nodeType="withEffect">
                                  <p:stCondLst>
                                    <p:cond delay="0"/>
                                  </p:stCondLst>
                                  <p:endCondLst>
                                    <p:cond evt="onNext" delay="0">
                                      <p:tgtEl>
                                        <p:sldTgt/>
                                      </p:tgtEl>
                                    </p:cond>
                                  </p:endCondLst>
                                  <p:childTnLst>
                                    <p:anim calcmode="discrete" valueType="str">
                                      <p:cBhvr>
                                        <p:cTn id="32" dur="1000" fill="hold"/>
                                        <p:tgtEl>
                                          <p:spTgt spid="41"/>
                                        </p:tgtEl>
                                        <p:attrNameLst>
                                          <p:attrName>style.visibility</p:attrName>
                                        </p:attrNameLst>
                                      </p:cBhvr>
                                      <p:tavLst>
                                        <p:tav tm="0">
                                          <p:val>
                                            <p:strVal val="hidden"/>
                                          </p:val>
                                        </p:tav>
                                        <p:tav tm="50000">
                                          <p:val>
                                            <p:strVal val="visible"/>
                                          </p:val>
                                        </p:tav>
                                      </p:tavLst>
                                    </p:anim>
                                  </p:childTnLst>
                                </p:cTn>
                              </p:par>
                              <p:par>
                                <p:cTn id="33" presetID="35" presetClass="emph" presetSubtype="0" repeatCount="indefinite" fill="hold" nodeType="withEffect">
                                  <p:stCondLst>
                                    <p:cond delay="0"/>
                                  </p:stCondLst>
                                  <p:endCondLst>
                                    <p:cond evt="onNext" delay="0">
                                      <p:tgtEl>
                                        <p:sldTgt/>
                                      </p:tgtEl>
                                    </p:cond>
                                  </p:endCondLst>
                                  <p:childTnLst>
                                    <p:anim calcmode="discrete" valueType="str">
                                      <p:cBhvr>
                                        <p:cTn id="34" dur="1000" fill="hold"/>
                                        <p:tgtEl>
                                          <p:spTgt spid="41"/>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2" name="Picture 1"/>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l="11732" t="16896" r="46472" b="16565"/>
          <a:stretch>
            <a:fillRect/>
          </a:stretch>
        </p:blipFill>
        <p:spPr bwMode="auto">
          <a:xfrm>
            <a:off x="914400" y="762000"/>
            <a:ext cx="68580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5448300" y="6564313"/>
            <a:ext cx="1028700" cy="369887"/>
          </a:xfrm>
          <a:prstGeom prst="rect">
            <a:avLst/>
          </a:prstGeom>
          <a:noFill/>
          <a:ln w="28575">
            <a:solidFill>
              <a:schemeClr val="accent5">
                <a:lumMod val="50000"/>
              </a:schemeClr>
            </a:solidFill>
          </a:ln>
        </p:spPr>
        <p:txBody>
          <a:bodyPr>
            <a:spAutoFit/>
          </a:bodyPr>
          <a:lstStyle/>
          <a:p>
            <a:pPr fontAlgn="auto">
              <a:spcBef>
                <a:spcPts val="0"/>
              </a:spcBef>
              <a:spcAft>
                <a:spcPts val="0"/>
              </a:spcAft>
              <a:defRPr/>
            </a:pPr>
            <a:r>
              <a:rPr lang="en-US" b="1" dirty="0">
                <a:latin typeface="Times New Roman" pitchFamily="18" charset="0"/>
                <a:cs typeface="Times New Roman" pitchFamily="18" charset="0"/>
              </a:rPr>
              <a:t>20</a:t>
            </a:r>
            <a:r>
              <a:rPr lang="en-US" b="1" baseline="30000" dirty="0">
                <a:latin typeface="Times New Roman" pitchFamily="18" charset="0"/>
                <a:cs typeface="Times New Roman" pitchFamily="18" charset="0"/>
              </a:rPr>
              <a:t>0</a:t>
            </a:r>
            <a:r>
              <a:rPr lang="en-US" b="1" dirty="0">
                <a:latin typeface="Times New Roman" pitchFamily="18" charset="0"/>
                <a:cs typeface="Times New Roman" pitchFamily="18" charset="0"/>
              </a:rPr>
              <a:t>53’ B</a:t>
            </a:r>
          </a:p>
        </p:txBody>
      </p:sp>
      <p:sp>
        <p:nvSpPr>
          <p:cNvPr id="14" name="TextBox 13"/>
          <p:cNvSpPr txBox="1"/>
          <p:nvPr/>
        </p:nvSpPr>
        <p:spPr>
          <a:xfrm>
            <a:off x="5181600" y="315913"/>
            <a:ext cx="1243013" cy="369887"/>
          </a:xfrm>
          <a:prstGeom prst="rect">
            <a:avLst/>
          </a:prstGeom>
          <a:noFill/>
          <a:ln w="28575">
            <a:solidFill>
              <a:schemeClr val="accent5">
                <a:lumMod val="50000"/>
              </a:schemeClr>
            </a:solidFill>
          </a:ln>
        </p:spPr>
        <p:txBody>
          <a:bodyPr>
            <a:spAutoFit/>
          </a:bodyPr>
          <a:lstStyle/>
          <a:p>
            <a:pPr fontAlgn="auto">
              <a:spcBef>
                <a:spcPts val="0"/>
              </a:spcBef>
              <a:spcAft>
                <a:spcPts val="0"/>
              </a:spcAft>
              <a:defRPr/>
            </a:pPr>
            <a:r>
              <a:rPr lang="en-US" b="1" dirty="0">
                <a:latin typeface="Times New Roman" pitchFamily="18" charset="0"/>
                <a:cs typeface="Times New Roman" pitchFamily="18" charset="0"/>
              </a:rPr>
              <a:t>21</a:t>
            </a:r>
            <a:r>
              <a:rPr lang="en-US" b="1" baseline="30000" dirty="0">
                <a:latin typeface="Times New Roman" pitchFamily="18" charset="0"/>
                <a:cs typeface="Times New Roman" pitchFamily="18" charset="0"/>
              </a:rPr>
              <a:t>0</a:t>
            </a:r>
            <a:r>
              <a:rPr lang="en-US" b="1" dirty="0">
                <a:latin typeface="Times New Roman" pitchFamily="18" charset="0"/>
                <a:cs typeface="Times New Roman" pitchFamily="18" charset="0"/>
              </a:rPr>
              <a:t>33’ B</a:t>
            </a:r>
          </a:p>
        </p:txBody>
      </p:sp>
      <p:sp>
        <p:nvSpPr>
          <p:cNvPr id="20" name="TextBox 19"/>
          <p:cNvSpPr txBox="1"/>
          <p:nvPr/>
        </p:nvSpPr>
        <p:spPr>
          <a:xfrm>
            <a:off x="7620000" y="5345113"/>
            <a:ext cx="1235075" cy="369887"/>
          </a:xfrm>
          <a:prstGeom prst="rect">
            <a:avLst/>
          </a:prstGeom>
          <a:noFill/>
          <a:ln w="28575">
            <a:solidFill>
              <a:schemeClr val="accent5">
                <a:lumMod val="50000"/>
              </a:schemeClr>
            </a:solidFill>
          </a:ln>
        </p:spPr>
        <p:txBody>
          <a:bodyPr>
            <a:spAutoFit/>
          </a:bodyPr>
          <a:lstStyle/>
          <a:p>
            <a:pPr fontAlgn="auto">
              <a:spcBef>
                <a:spcPts val="0"/>
              </a:spcBef>
              <a:spcAft>
                <a:spcPts val="0"/>
              </a:spcAft>
              <a:defRPr/>
            </a:pPr>
            <a:r>
              <a:rPr lang="en-US" b="1" dirty="0">
                <a:latin typeface="Times New Roman" pitchFamily="18" charset="0"/>
                <a:cs typeface="Times New Roman" pitchFamily="18" charset="0"/>
              </a:rPr>
              <a:t>106</a:t>
            </a:r>
            <a:r>
              <a:rPr lang="en-US" b="1" baseline="30000" dirty="0">
                <a:latin typeface="Times New Roman" pitchFamily="18" charset="0"/>
                <a:cs typeface="Times New Roman" pitchFamily="18" charset="0"/>
              </a:rPr>
              <a:t>0</a:t>
            </a:r>
            <a:r>
              <a:rPr lang="en-US" b="1" dirty="0">
                <a:latin typeface="Times New Roman" pitchFamily="18" charset="0"/>
                <a:cs typeface="Times New Roman" pitchFamily="18" charset="0"/>
              </a:rPr>
              <a:t>02’ Đ</a:t>
            </a:r>
          </a:p>
        </p:txBody>
      </p:sp>
      <p:sp>
        <p:nvSpPr>
          <p:cNvPr id="23" name="TextBox 22"/>
          <p:cNvSpPr txBox="1"/>
          <p:nvPr/>
        </p:nvSpPr>
        <p:spPr>
          <a:xfrm>
            <a:off x="381000" y="2971800"/>
            <a:ext cx="1168400" cy="369888"/>
          </a:xfrm>
          <a:prstGeom prst="rect">
            <a:avLst/>
          </a:prstGeom>
          <a:noFill/>
          <a:ln w="28575">
            <a:solidFill>
              <a:schemeClr val="accent5">
                <a:lumMod val="50000"/>
              </a:schemeClr>
            </a:solidFill>
          </a:ln>
        </p:spPr>
        <p:txBody>
          <a:bodyPr>
            <a:spAutoFit/>
          </a:bodyPr>
          <a:lstStyle/>
          <a:p>
            <a:pPr algn="r" fontAlgn="auto">
              <a:spcBef>
                <a:spcPts val="0"/>
              </a:spcBef>
              <a:spcAft>
                <a:spcPts val="0"/>
              </a:spcAft>
              <a:defRPr/>
            </a:pPr>
            <a:r>
              <a:rPr lang="en-US" b="1" dirty="0">
                <a:latin typeface="Times New Roman" pitchFamily="18" charset="0"/>
                <a:cs typeface="Times New Roman" pitchFamily="18" charset="0"/>
              </a:rPr>
              <a:t>105</a:t>
            </a:r>
            <a:r>
              <a:rPr lang="en-US" b="1" baseline="30000" dirty="0">
                <a:latin typeface="Times New Roman" pitchFamily="18" charset="0"/>
                <a:cs typeface="Times New Roman" pitchFamily="18" charset="0"/>
              </a:rPr>
              <a:t>0</a:t>
            </a:r>
            <a:r>
              <a:rPr lang="en-US" b="1" dirty="0">
                <a:latin typeface="Times New Roman" pitchFamily="18" charset="0"/>
                <a:cs typeface="Times New Roman" pitchFamily="18" charset="0"/>
              </a:rPr>
              <a:t>44’ Đ</a:t>
            </a:r>
          </a:p>
        </p:txBody>
      </p:sp>
      <p:sp>
        <p:nvSpPr>
          <p:cNvPr id="10247" name="Rectangle 26"/>
          <p:cNvSpPr>
            <a:spLocks noChangeArrowheads="1"/>
          </p:cNvSpPr>
          <p:nvPr/>
        </p:nvSpPr>
        <p:spPr bwMode="auto">
          <a:xfrm>
            <a:off x="609600" y="76200"/>
            <a:ext cx="3962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vi-VN" sz="2800" b="1">
                <a:solidFill>
                  <a:srgbClr val="0000FF"/>
                </a:solidFill>
                <a:latin typeface="Times New Roman" panose="02020603050405020304" pitchFamily="18" charset="0"/>
                <a:cs typeface="Times New Roman" panose="02020603050405020304" pitchFamily="18" charset="0"/>
              </a:rPr>
              <a:t>Tọa độ địa lí của Hà Nội</a:t>
            </a:r>
            <a:r>
              <a:rPr lang="en-US" altLang="vi-VN">
                <a:latin typeface="Times New Roman" panose="02020603050405020304" pitchFamily="18" charset="0"/>
                <a:cs typeface="Times New Roman" panose="02020603050405020304" pitchFamily="18" charset="0"/>
              </a:rPr>
              <a:t> </a:t>
            </a:r>
          </a:p>
        </p:txBody>
      </p:sp>
      <p:sp>
        <p:nvSpPr>
          <p:cNvPr id="33" name="Oval 32"/>
          <p:cNvSpPr/>
          <p:nvPr/>
        </p:nvSpPr>
        <p:spPr>
          <a:xfrm>
            <a:off x="5562600" y="762000"/>
            <a:ext cx="152400" cy="1524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4" name="Oval 33"/>
          <p:cNvSpPr/>
          <p:nvPr/>
        </p:nvSpPr>
        <p:spPr>
          <a:xfrm>
            <a:off x="1676400" y="3124200"/>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5" name="Oval 34"/>
          <p:cNvSpPr/>
          <p:nvPr/>
        </p:nvSpPr>
        <p:spPr>
          <a:xfrm>
            <a:off x="7010400" y="5486400"/>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6" name="Oval 35"/>
          <p:cNvSpPr/>
          <p:nvPr/>
        </p:nvSpPr>
        <p:spPr>
          <a:xfrm>
            <a:off x="5334000" y="6400800"/>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ustDataLst>
      <p:tags r:id="rId1"/>
    </p:custDataLst>
  </p:cSld>
  <p:clrMapOvr>
    <a:masterClrMapping/>
  </p:clrMapOvr>
  <p:transition advTm="1792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3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35" presetClass="emph" presetSubtype="0" repeatCount="indefinite" fill="hold" grpId="1" nodeType="withEffect">
                                  <p:stCondLst>
                                    <p:cond delay="30"/>
                                  </p:stCondLst>
                                  <p:childTnLst>
                                    <p:anim calcmode="discrete" valueType="str">
                                      <p:cBhvr>
                                        <p:cTn id="10" dur="1000" fill="hold"/>
                                        <p:tgtEl>
                                          <p:spTgt spid="36"/>
                                        </p:tgtEl>
                                        <p:attrNameLst>
                                          <p:attrName>style.visibility</p:attrName>
                                        </p:attrNameLst>
                                      </p:cBhvr>
                                      <p:tavLst>
                                        <p:tav tm="0">
                                          <p:val>
                                            <p:strVal val="hidden"/>
                                          </p:val>
                                        </p:tav>
                                        <p:tav tm="50000">
                                          <p:val>
                                            <p:strVal val="visible"/>
                                          </p:val>
                                        </p:tav>
                                      </p:tavLst>
                                    </p:anim>
                                  </p:childTnLst>
                                </p:cTn>
                              </p:par>
                              <p:par>
                                <p:cTn id="11" presetID="1"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35" presetClass="emph" presetSubtype="0" repeatCount="indefinite" fill="hold" grpId="1" nodeType="withEffect">
                                  <p:stCondLst>
                                    <p:cond delay="0"/>
                                  </p:stCondLst>
                                  <p:childTnLst>
                                    <p:anim calcmode="discrete" valueType="str">
                                      <p:cBhvr>
                                        <p:cTn id="16" dur="1000" fill="hold"/>
                                        <p:tgtEl>
                                          <p:spTgt spid="33"/>
                                        </p:tgtEl>
                                        <p:attrNameLst>
                                          <p:attrName>style.visibility</p:attrName>
                                        </p:attrNameLst>
                                      </p:cBhvr>
                                      <p:tavLst>
                                        <p:tav tm="0">
                                          <p:val>
                                            <p:strVal val="hidden"/>
                                          </p:val>
                                        </p:tav>
                                        <p:tav tm="50000">
                                          <p:val>
                                            <p:strVal val="visible"/>
                                          </p:val>
                                        </p:tav>
                                      </p:tavLst>
                                    </p:anim>
                                  </p:childTnLst>
                                </p:cTn>
                              </p:par>
                              <p:par>
                                <p:cTn id="17" presetID="1" presetClass="entr" presetSubtype="0" fill="hold" grpId="0" nodeType="withEffect">
                                  <p:stCondLst>
                                    <p:cond delay="5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35" presetClass="emph" presetSubtype="0" repeatCount="indefinite" fill="hold" grpId="1" nodeType="withEffect">
                                  <p:stCondLst>
                                    <p:cond delay="50"/>
                                  </p:stCondLst>
                                  <p:childTnLst>
                                    <p:anim calcmode="discrete" valueType="str">
                                      <p:cBhvr>
                                        <p:cTn id="22" dur="1000" fill="hold"/>
                                        <p:tgtEl>
                                          <p:spTgt spid="34"/>
                                        </p:tgtEl>
                                        <p:attrNameLst>
                                          <p:attrName>style.visibility</p:attrName>
                                        </p:attrNameLst>
                                      </p:cBhvr>
                                      <p:tavLst>
                                        <p:tav tm="0">
                                          <p:val>
                                            <p:strVal val="hidden"/>
                                          </p:val>
                                        </p:tav>
                                        <p:tav tm="50000">
                                          <p:val>
                                            <p:strVal val="visible"/>
                                          </p:val>
                                        </p:tav>
                                      </p:tavLst>
                                    </p:anim>
                                  </p:childTnLst>
                                </p:cTn>
                              </p:par>
                              <p:par>
                                <p:cTn id="23" presetID="1" presetClass="entr" presetSubtype="0" fill="hold" grpId="0" nodeType="withEffect">
                                  <p:stCondLst>
                                    <p:cond delay="7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35" presetClass="emph" presetSubtype="0" repeatCount="indefinite" fill="hold" grpId="1" nodeType="withEffect">
                                  <p:stCondLst>
                                    <p:cond delay="70"/>
                                  </p:stCondLst>
                                  <p:childTnLst>
                                    <p:anim calcmode="discrete" valueType="str">
                                      <p:cBhvr>
                                        <p:cTn id="28" dur="1000" fill="hold"/>
                                        <p:tgtEl>
                                          <p:spTgt spid="35"/>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20" grpId="0" animBg="1"/>
      <p:bldP spid="23" grpId="0" animBg="1"/>
      <p:bldP spid="33" grpId="0" animBg="1"/>
      <p:bldP spid="33" grpId="1" animBg="1"/>
      <p:bldP spid="34" grpId="0" animBg="1"/>
      <p:bldP spid="34" grpId="1" animBg="1"/>
      <p:bldP spid="35" grpId="0" animBg="1"/>
      <p:bldP spid="35" grpId="1" animBg="1"/>
      <p:bldP spid="36" grpId="0" animBg="1"/>
      <p:bldP spid="36"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0PHOTO" val="/9j/4AAQSkZJRgABAQAAAQABAAD/2wBDAAMCAgMCAgMDAwMEAwMEBQgFBQQEBQoHBwYIDAoMDAsKCwsNDhIQDQ4RDgsLEBYQERMUFRUVDA8XGBYUGBIUFRT/2wBDAQMEBAUEBQkFBQkUDQsNFBQUFBQUFBQUFBQUFBQUFBQUFBQUFBQUFBQUFBQUFBQUFBQUFBQUFBQUFBQUFBQUFBT/wAARCACoASw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N0fQ/tNz5Pnfv/N/5bV3mm/CjWdTuZ4YfJuJ4YvN/cy/6zdurqrzUdM0O5gvIdMtL+D/lr9zzI/8AgNdhpvxG8Ganpv8Ax5fYL6H97FN/q/Lf/e/9lr76eLr8v7uJ81GhS+3M+eHg/wCe37j/ALZVvQ2n+jf/ABn/AJZ/71Pm1H7Vc3322H/Xf88Zf3f/AI9W34bn8P8A2aeG887z/wDl2/deXJ/7Nur0py9w4acDS8MaHN/yw1mH/nr5P/std+mv6nodzBpvnf6797FXnWq+HL22toNS0y9/ceb/AK6GX+OmaP4j1m5uf9Nm8+eH/VTV49Wh7X3z0oVeT3D6Bs9f+zeR/acMXn/+RK3tV8QfZrbyZofIg/1v76KvPdE8VXv9mwTTTefP/n+Fq0n8Van/AMsZvIg/5ZQ+V/q//sa+flQlznr+19wxNS1yG1uf/aNZv9vw/wDLGrOqzw6nc+dNDD/2xi8v/gW2n6bHZfaf+eFdnJ7hzcxsQ+I9T/s3yazbb7b9p/c/uP8A0XW9Z32mWtar6lZXVt+5sqx+D7Jt/wBvGJDPD/y2/wBf5tWU1XTLb/XWUU881asPhmbU7fzoYf8AP8VaUPhn7TbQQ/Yvs/72sfawDlmc3ba/D9p/4/dRsP8Apj/rI/8AvmueSxvbm5gmm8qeeaX/AJbf+g/LXv1n4A0z7N++sovP8v8A11M/4QCytv8AUQ1hHF04Fyw8pnH/AGTTP7Ng/wBCi8//AKY/7NcZr2lf2HqX2yyml/ffvfJmi/1n/Aa9OufD9la3P7mab/tjTNY1Wz0z/TJ/38EMXleTebfP+9/C396rp17fD7xFWkc3rfiP/inJ/J0bT7e+u+0Mnz/w7W21wdzrNl9mnh8Qf2jBfTS+bc/98/Lt/hrs/E8Hh/xh9hs9MmtIIIf3svnRfvJH+6q/3q4bWPAH9h+RNNeWl9PN/rLOzl/eR/71ejg/Z7T0OGv7Qp+D9Ksrq586fU5YIIf+eP7uSP8A2q29S8KzXOm/2le6zF+5j/dWepf8tPm/h/2a1NJ0PRvDPn/bLKW+86P91DDJ/wChVzKeHL3xNqXnf8t5v+e0n92ulz5583N7pjbkhy8vvF/QfiT/AGZ5H/EmtPIh/wCeO7+L723/AGaZ4z1+HxNqUGpWUPkT/wDPH/nntrS034bTaZbTzanD+48r91N5v7uN/wC992s3TdHh/tL7HN5U/wD02hk/9BanH2HNzwI5qvLyTOVmtftNMTSq9f8AFvh/QdM0+CGGzlgvf9b/AKzzPMSuQv7WG6toPJs5YJ/+Wn7393/wGtqWK54e4YVKHJ8ZyX2Snppv2quk/sf/AEahNKm/541v7Ux5DBh06nvaTf8APGuhh0ah9Omo9qXyHKvYzWtzVOaCa1rpLyxmuaoTWn/berhVI5ChpupQ/wCpq5sqhf6b/wA8Yayk861o+MR0l5Yw1lX+nUy2f/ptXSW1p9ptoIaxlV5DTk5zzfUrGsFvB+p3J8zyZua91TwlD/0yrnrzVPstw0f7vj+7txWf1zsX7DuY9t8MtTudN/5ZT/uvNrj7nSpra5/cw1saP4q/tPTYIZvNg/deV50O/wAujSr7+zP+WPnweb/z1auql7WHxlVfZT+AoJpU91+5+xfv629H+FF7rn+p8qCf/njN/tV3mj/ELRvs3k6npk3kf8Bk8z/gVU7nx/ZXNz+50byPJ/543LRxyJ/tLWE8ViPso1hSo29+R57f6HrPhC5ns5ofIn/6bf7X8S0Q3UP2mCb7F+/rS1jWZtT1L/Tf9R/yzh/557v4aPsP+k13U5+575zf4DsNB1Ky1O2/ffuK6GbydM/ffvvI/wCutcHZ6NNbfvv+WFdhDffZbb/TYPI/6Y15FePv+4d8Jlm8n+0/6m9rHmgmqz9r0y6/5YxefVmHyf8Any/781h8BZm2b/Zf+WNdt4bkh/5Y1lWcFldf8sZq6fTfJtv+WNcteZ0Ujp7BIf8AnjW39q+y/vvJ8iuVm1H7LbVQ/wCEjvba5/fQ+fBXl+ylM7eY6S5+KMP2nyYIZfI/57eV5tcNrfxN1m5uZ/Jmu/I/791vfbYPSqdzJpn7+GaGat6UaUPsmNTn/mIf+E0mttNg8ma78/8A6bfvI/8AgP8AtVmpqMPjC5n/ANN8/wD67fu/u1lTarNdXPkzf8Smx/57eV+8rS0rx5pnhm2n02HytW/df67yv9Y/+1XU6XJ8EPeOeNX3/fl7pjwwXtzqXk2X7++/57f+hKtWbfwePEuo+Vpt7597/wAtfO/dPv8A9mr958UJrm5/48ov+mX7ry/L/wC+a562T/Sftk001h5373zof79dcfaP+6clWdP/ABHSa98OdT0zUoIYb37RPDF/y2/dxx/3VVq2LD4Q6nc/6Ze3v/LLzYpof93+KuY02SHU7mD+0/8AT5/k/fTStHXW77K2uZ7P+05Z/Oif/l5f93975a56kq0Y8nN+BrGNOfv8v4mJ4hk1O2/4lv23z7GH91L5MX+sf/arHvHhtfI8mzlsJ/K/7+f7VbfhLwde+JrnyfOmgsf+Ws1auvaB4ZtrnyfP1GeeH/lt/rI99XGvTpP2ZMqU5x5zmNS8VXup6bBZ/wDLCH/VVTtrub/njXSX/guG202CaG98+eb/AJ4xfu/++qZYWk1rW0atLl9w55Qq83vlNL6b/njWlbXX2mr/ANkvbq5/fedPVm2sfstzWMqptyGVCkNWbaxhuv8AljVy8gg/ceT/AMsaZ597bVPOachlaloH/wC5rK/4RX/SfJ8muh1XVb22tv3MNYN5rN7/AMtpv+2MNXGcyJchg6l4c+zf9N6rP4Vvbn/lj5FdPpupfZrnzpoa7PR7qbXf+XKlPETphClCoeS2fgea1uf9T/rv/IddnongCG2/0y9r0iw0qG1/c+TVDUvsVt59efLGTmdkcLCB5p4n+x/v/Jryy5ECzEV6h4k0CG68/wDfeR/02rz+71Pw7pU7WzT8rXZSlocszxHwrd/8sf31e0+D/DM11cwQ3sNp583+qm/1lcTo994f+zf8eU3/AF2hiWPy/wDvn+Gr9nff6T/rpf8AnlF96vqK/PX+D3TyKEoQ/vH0Cljo3hnTf301pf8Ak7/33lf+g/LtarOq3XhPU7aDzrKH99F5v+q8uvDYXm+zeT50vkVsaO81rXgywUoe/KZ631pfByBf2NndXPkzWU0H71/30Mv+sT+Grmm6B/zxmlqzeWn2qmWF19l/57f9sa6+afJ7hzx5Ocvw+HJrb/nlQmjw3X/PXz61bPUYbn/XV0MOqw23777Faf8Afr95/wB9V51WrOB2whGZxieHJv8AptV+28OTW3/Lb7P/ANsq9Is/GumfZv8Ajyqz/wAJVZf8tofI87/lt/yzry54+p/Kdv1WJwem6P8Aav8AXTVfto4bb/pv/wBdq7Ozjsrnz/33n/8ALX/VLUKeGYbm5/c3sX/XGaLy6x+ufzmn1cyraP7Nbf679xVyGCG5/wBdDNXSXPhzTLXyIfP8if8A661DNo82mW3kwww3/wDz1m/5aVl9YU/gL9kYP9h6N/z+zW8//XKpknm+zeTDZQ38Hm+V++2eZ/vU+axsrr/U2V3BT5vA81z/APvapTj9qQnzfZPOvFtpDdalPD5PkeT/AM8ZfMqnpvg7+07mCHzv/jdd5/wg979p8nyf+21CfDKa6ufJ+2+R5P8Azxr0PrtOEPckef8AVpTn70StpXgDw/a/vr3U7SeD/pjL/wCy0+5sfA3+phhl/wCu3z/u62H8FaZplzB5013PPN/zxoufDmmfafJ87yP+u3+srj+sxn7/ADSN/YS/lRz0yeE7a2gh8maef/W+d/z0f+7838NWWg8J6nbfudMu4P8ApjD/AKyT/gVb1n4L0b/n9lqtNpujW3+pml8//wBGVUcVGf8AMQ6E/IseH0vBbCGHTcQTR/8APVonjT/a21FDqN7pnnw3s0t//wA8vJk/dx0+HUb228jyZpfI/wCePm1Z01737T50OmeRB/zx/wBXHWMpbmwy21jTLn/kJwyz/wDbJf8A2WmJPNbXPnaND5EH/PH/AFnmVsXk95qdt++sorj/AK4/6yobbR/stz50P7j/AK7S0oSiEosswXt5bW3+pign/wCe3l1T/s6etVPOuf3000P/AH9p9zP9mtv9dF/39pRmol8pg3+hzW376byv+2NYN/PNbVvPP9p/1M0X/f2ue1K0/wCm0M//AFxlrspT/nOarE5vUvOuf9dWVNaV0l/aw2v/AC+xT1Cnhya5tvOh8mf/AKY+b+8r0I1YQPOlCUyn4VsYbrUv30Pn/wDXavYNKsf9G86vH00e90y586HyZ/J/1v7xK7nR9cmudN/czS/9tq8vGVIz949LCx5PdOquZ4f9T/y3rg/Ftp/wjNtPeXv+n+d/n5qL++htv9dN/rv3X7mX95v/ANla898f+I4bbTf3013580vlRWf/ALNXl/WqNH45noOhVq/BE4bxh4q1PU/3MMPkQV5deaNetcMfJr2yHQ726tvO1Oaafztn7n55KtJ4RtXXK6aFHpN978a9SGeYamrRPPlleIl8R4To/iaH7N50Pkz10ln4xsv+W1lNB/02rw1PAnibQ7n/AFMsH/XGthNR8TfZvJ/1/wD12r3o43+SZx/Vf7h7wmueH/s3+um/8dp9n440a2uf+Pz/AL/Rf/EtXgNtrmp237nya3tKj/tP/XVnPFSNY4U9+ttc0y5tv+P3z/8Anl+9T/vmpodKmuv30MNeV2GgQ/6m9/cf9Nv+WddzonhH+zP31lqf7j/pjXN9eNvqZ1ulSTW1z/8AHoq7C2vofs3k/YrSevHNSTxNa/6nU5vI/wCurUWeo+ObX/U3vn/9MfKrCriITLpUpw+E9ps7rTPtP76GaD/rjL/8VWlf6Npl1bedZan5E/8An71eIW3xf1nTP+Qzo0M//kOqEPxbsvtP77TJoP8ArjLXjVY856ceY+ltBeG1toIZofPg/wCmNdD/AG5ZXP7mHzrf/tlXzNoPj/w/c/66a7g/7ZtXoum+O/D9zbf8hPz/APyHXPGjHmHKUj0u5sbK6/117DT006G28jyb39//ANdVrzqbxHDdf8eU03/fz/4mprbUq9KOGf8AMcEsQjs38W3ttczwwQ/b/wDpt8tH2v8A57anNYT/APPGaKuVSOuks9Rvfs3kzeVPB/02qZ0OX4CIVeb4jS0qx1P7T+51OG4gh/8AQ6NS07U/+mU//PXyf3dMtn/0meaaGKD/AK4/u/M/3qf5F79pnmhvYf8Av7XFKE4S5jrjMyv+Ec/0mfzv/RtVr/w/Zf8AP7L/AN+q23862uf+Pz/yL/8AFVQvJ7K1/wCP3yp/O/54/wCs/wCBVHtJfzGnLEZpuh2VtbfvtTrVh0PTLa5/132if/njWPYX3h//AF0Nl/qf+mlbcN9plz583nf9/qz535mfITQxw6Z5/wBj83z/APnt5Xm+XT9/2X99N5U//PL975dMvNR+zf6maH9z/wA8Yqpw+I/+e37+f/nt/wCy07xgWWbz7bqf/LbyP+uNZt5Y3lt++8nz/wDptDLUNzqsN1cwf+0f9ZVn+2LK5/c+TN/2xi/eUvrHIL2SmUP7Sm+zf8eUX/Xaj7dZfZv+PKX/ALYy1t20n2n9zDDF5H/LPzqp3LTWtzBDDDD5/wDyy+9XNLNaFKPvfmOOFnPYx30r7VbedDDdwf8AXb/V7P8A2atK50rTLbTf9TN5/wD11rR02O8/s/F71qumgQ3NzP51eZXzyb+D3TqhhIR+MxH07Rv+W3mz/wDTGGWsrQdRsrm5nh8maCxhl/dedL+7krsH8LQXH+vh8+mWGjgXP7my+z15/wDamIn7sqh2eww8PhicZcyTanqU80OmVCmm+Jvs0+mw+TYed/y2/wBj/ZWvTn06mJBDa/6myq4+2rD54QPMdN+G17/aUF5Ne+R9k/dRQ/8AszVvQ/DLRra586aCKeeb975026vRbaCGpnk/5Y+TW8cEvtkSxU/sHns2h2VH9j2X/QT/APIddhc2P+f+WdQ/2d/1xruUYR2OWUpyPmybWf7M0SCGaHT7/wA7/VTTReX8lUH0r+3dN/feH4v+u0P7utLR5721/c+R/wBsZpV/eVvTaV/xLfOm/cf8tf8AVeb/AMBr3fdo/AcvvTOJfwJo32nyfJm8/wD65VTvPhl9m/1Plf8AXGat6HTvtX76aaGCD/nt5r/+PVctrW90y2nm8n9x/wAsvO3/AP7VVKtymkTz2/8ADP8Ayx/1E/8Azxhl/wDZWq5oOlanodz53k+fB/02rqrPwj/bn+mQzf8AbHymkkj/AOBVtw+A721tv3MM088P/TXy68+rjIw93mOqFL7cynZpDrlt9j/szyKLz4ZanoXkTWWp+R53/LGauq8NwQ21z5376D/pjN+7krqrOxh1O5n/AH37/wD6bReZHXLDFXkXKkeY/wDCHanc/wDITginrEv/AIO/8tof3Fe5f2P/AGn/AKHNND5H/LLyYmjpiWOmaZc+T9tin/8ARlbe1mYe4fPdt8Ob21uf/tVX08Mzf88a9jub6ytv+XKXz/8AntVZ9Z0y5/czWUvn/wDoytI1Q5TzfTdG+y/67TK7zSrvTPs3+pu4P+uMtTPd6Zplz5M0N3Yf9dov3daUNjZan/qYf+uVHtYmfKyF777N++h86eD/AK5VZh8Y2Vt/rvOgq/beFZv+2FPvPA8Nz/qZv/alL67OBPsIEP8Awk3h+6/5icP/AG2krVtrWG5tvO86L/rtDKtc3eeAL3/pl/36/wDiaxLnwPqdt/yxhng/6Y1yzzKcS4YSJ3n9lQ/89pv+2MX+rqhf+H4f+WN7d/8AfpK5iH/hJtM/1MN3/wB/Grb0rxjrP+p1Oyu/+2NedPMeb7R1Qwv8hfttGmufI/1PkVZSxh0K28n99P8A88ofNqWO+vbn/U6l/wBsby2+eOmQ6ReXOYb2GH/pnND/APE1zxzGA5UpGXf6rD9pg86ym/7+/wCsqh9usvs3/IMm/wBb/wChf3a6S80Ob7T/APaqxNV0D/SfO8nz/wDvur+uc440itYarD9p/wCn7/pt/s10+m6j/wAtvOi/ff8ATX/V1m2ehzfaf9dFB/12irSfTvtNx+5h/cTf5+7XPOvzmnKjV/c3P76apknh/wDt1c9caHeG5/ceb/22/wBX/wABq4mgXn2b/XefP/5DkrjiqKl74SNv+0feKof7Yh/671jy+Hpfs8PnTTcf88as2EH2X/pv51dKrUekCPZ3NiGb7UPO/ewU9PJ/6a/9/awbmeb/ADJWU5m/5bf6R/31H/8AtUpY/D0i/q0pnZzSQ/8APX/0KqFzqtlbXPk+dFXnupeI/wCw/wDpv/0xhl/9mauG1jxprOp3P/PCx/54wxeZT/tTm+CBp9T5T2DUviFZaZbeT+6+3f8APH5q49PjFD9p8n+05Z/+3b+P+7/rKxLDwze6nbedNDN5E3/LGb/V7P8Ad+7T7zR4dDtv9Nml/wCuNnXNLNTb6nA9DufiXDptrB9rhxFLHxDDt3/98fNWf/wtjSm5aylz/wBcq8xv9ZstCufJs9Fm8/8A5a+dL+8/4FWKdY8W5/0fwzD5XasnmVZ/ZCOFpFi2g/587yW/+5/rt/mf981pTTzf2bP53neR5v8AroYq+ctK/wCEstv+WOo/+jK63TfijqemW3k3s0v/AFx+zPX3858x8/CPIexppUNzbfuf39dnbeHJv7Ng/wCmNeJ6b8c7PTNN/wCP2Lz/ADf+mv8A8S1dJYftA6Nc+R/pvkf9tf8A7GvFxDrfYPQpRgei2Ghw6Zc/vpvP/wC2X96tuw/4ln/LH7D/AOi/+Bf3a5Ww+Jvh/U/339p/67/lj5vmV0ltrmjXVt53220nn/8ARn/fVeRL2s/jO73YRLM2uWX2mD/Wz/5/2lomtIbn/UzTf9sdtPeCG607/QprT/rjVvToofs/neTLXN9Znhxey5zI/srU/wB/D537j/ptT7PQ/wDlt51dH/bOm/8ALabyP+u1VNQg0y6/fQ3kVephc3k/sWPPlhu5Wex/57XsPkVlTWM1t++h8qf/ALZeXWJr2qw21z5MM139u/6Y7Y//AEKsT/hZOp21z9jnh8//ALeV/wDHvlrslj6Uy4YWcDefWbLXP3M03+p/6ZVsaV/yw8maGvOr++vdcuf31l9g/wCvP/0KtXR9Ghuf3M00v/j3mf8AfLV5c8Qdnsj2az1GH7N5M0NaSfY7avK08HWVz/qYfPnqhf8Ahr7Lczzf6XB/12lqPrRj7A9oSaH/AKZUrwV5RY+ENTW287TdUlFadjceKtP/AHM032j/AK6x1f12HUPYW2kehtH/ANcqh/s2G5/5YxVm6Vqt5c8Xln5H/TWGtxJ+P+e9ZRlQqmMueBTmtP8Apj/5FqKa5ht/3UMPn/Srs+o/ZqhluZa5avsIfCEeZklnP/0x8in+fDc1BD/01pt1p8VzWXt+SHui5Yj7iOEz583yafNJmqsWnQ02XTs/6mbFZyxVSf2S1GJpQyQ0+W+gtR++mii+tcvdWeozz8dKrpo9RHMvY/YNPq8Z/aNi/wBVtd37rzPN9qx3j+0/5WqmoRQaFpt9qWp6lFY2UMTy3N3NJ5SRov3mZv4Vq3ZWcF5bQXllNFfQTR+ZHLD+8SRP4WX+GuWWNdXWxrBQgVk02a2/5bf9tqrXGnZ/13/f7/8AarakMwtv33m/9sY6ytXgmubbzBN9n/67V5sqvvc52Umcz/wj+mWtz500P/XL7v8A8TVzTdKhtv33/Leb/nj/AMs65u/ns9M8/wD0yL/tjLVOHWbzU/8Ajy82f/P+yta/WpSgdXsDe8Q31lbaj++vfIg/7+VyviTx/wCH7n/ljNPP/wA9v9XU154c1nU/+YZ/3+/+yqgnwvvP+W0MMFXHEQH7KBg3PjvTP9d5M3n/APXWse8+JOmfaG/cz/8AAeldnN8J4f8AntF/36rLPwusnOfOm/79LT+sRDkifJtn4n1P/rh/1xlrrdK+JOs2v/TeD/ptXq9h8JLL9xDew2n/AH6XzP8Ax1q1bn9n7TLn/jyvYv8Ax+vuP7Ww0zx/qVWB5jZ/Eb7TbeTe6Bp8/wD2yqt/bGjan/rtGhg/6bQ769IT9nqa6/1Gp2lX0/Z2m/5bazaVcsbQH7A8903StGuf9TNdwf8ATHyq9C0fRtMtf+P291GCD/ntNu/+Jp6fBb7Lc+T/AMJNaQf9dt1dPoPgTxZpn7nTPFmnT/8ATHzf/ZdteRXxUJ/BI74w5DBhgsvtP+heM/I/55Qzf/FV23hi+1P7T5M2s2l/B/181mXnwl1nU/317pmiX8//AD2s7l4qpW/wcls+ugyD/rjdeZXFOpGcPiLiejax8Pxrn76zvfsE/wD0y/eJJXPS/CDXT9o/0geRL/yx81v3lN0fw5q/huf/AEKy1CEf9da7Ow8V6vbj/S7Ob/trb/8AxNcHtKkPhkS4v7Bx/wDwhOv21v5P9mQzwf8ATaXzP/Hqenhi9uf3M2jeR/02hr0q28VWdx/rrKaD/tnV+DXdJ+0+SJofP8vzfJ8z58f3tv8Ado9pUfwSRDqyX2TyZ/Dl7bXP77TP3H/TGtP+y/8ArtXp8l9ptz/roZf/AB+ob230K1tp7y8mht4If3ks00nlpH/vM1a89V6aGX1i3xQOKsJ5rX/nt/45X57/ALcn7Smr/GfwZ4p0fwTqXk/Dnw9JDFq+rwnH9tXrSqq20e370Me7zGb+Lb/u16j+0N+1Zpvxm8SxfCL4Std38Go3P2XXfEGmyQR5tVX9/BZvMyrvbcq+Y3y/3c14J+2n8Z/AJ+FNj8KPAPhvW/Dc+m3MFjdQzG1lsZUh3SLtkt55Fll8yT733vmavpMBSnTqQdSN5fku5z126kdDyf4f/tB6z8JfBa+HNN8RzTza7YwyW2r2+tyxPoU8nyyecqq25V+ZlVdrL97dXsP7I37XfxO+G+j6n4i8S+ItU+Ivw+i1L7Bqcd5dS3N9pifeW+h8zczRfN8y/Su2+Hvwu8JeB/8Agn143vNT+H0s3ieayuor7UJgsk/9oKzQwr/srG0n3f8Ae/irwX9in9oHw18Iv+Ej8K+M4prHS/EcsMUupRReZ9jSPcsyyRfN95W2/d+X71enKpRrUqsqFPm1+8hUpOUY1Gfrz4T+JGmeN9FstX0y8h1XS7uPzba8s5P3ciV2VvqEB/11fnlp/wAVNA/ZU8aTa38PPEFj4l+DeoyfaNZ8I6dI32vSJmVWa5tIpP8AlltaFmXd/FX2l4M8Y6Z8StFsfEPhq+tdU0W8j82O7tP9r+9/db/ZavhsdCrh7Vqfwf1udbp30l7p6DqV1D9m/dTSw/8AXGuc/t+908fvoft3/bVf/iaRJdRrnPD3iS78TWl9+4lsL61uXtZYZp4pPLdVVvlZflZf3i14M8dOfvjp0IR0Z11p4qu7n/XWnkVI/imAD97NXI3trd21tNNeTfuIv3sn+VrzXWP2gvhf4a1mfSNZ8b6XpOqQ7PNs7y58uePcqsu5W/2WWnGri6/8OPMdX1eie+2fi3Trn9znya0rTULO6H7m7inr4X+Jn/BRL4P/AA81qytLWa78XrLG8ks3h9Y5Etz/AAo3mMqtu/2Wrx39ov8Abnm+IXwW1SPwN4K8caXBdmCIeJ722+zQW+6XcvlvCzfM23avzV7mFwOZ15xVSn7j67HFVpUF8Ez9WLaOJv8AlpWZrF5p+nH97KPM/wCeWa/Ln4Sft6/G3x34Mnh00/DbR5dI2W9xq/iO++xSSfL94xyS/M3y/eWvnv8AaU+MfxI1Lxvpmsa98YdL8TXvl+WB4HuZY4LKPdu2cRxRs3zN/Ezf3q+hjlNSUfZNRi/mzhjD7f2T9ptV+ImmWtvP9pjSC3x+8lu3WNNn/Aq+cvAf7eXwx0q51/wy2pSC8sNWvSDaQPc2iwyTySK6ywxsu395tr8zfix8Mtf1LwkPFP2L4l63BLLBHHrPiyxW2tpPMb5Qq+ZIzbv4drV03wv8D/HT9k2wv/iLY6Na2GlSlNI1H7XMtzHH5n7xWmihk3Kq7fvfwtTWSxjC86/v/ZW3+ZtzQ5uVUz9RE/bJ+EurfupPGmi2s3/PG81D7P8A+jNtP+HPjiz13RNU1gT/APCR/a9TvY45prmK5gt0jnkjVYWVf9XtVf71fFP7UPwY/aR0/wCDGq+PvFnj7wjf+HIYkMunaD/y0hkZVVlZoF3feX5d1ct+w7q3jP8AZx8W6bY/EXQtU8PeCfHhS1sb3UIvLjguV+aNwrf6tW8za3y/N8v92vMxWSOGFlVpz9/t/N+COqlXp86jy+6fo7ceMv8AqG20H/bNagTxbN/z28j/AL5rr5Ph1eN0NZUnwqvJ+tfB3xH8kvuPXhVwn8xU/wCE5gt7b9/eS+d/0xirjNS8d/6T53+l/wDfzy67s/BQD/luKzrn4VaRa/8AH7qXkf8AXWVY/wD2anzTh8cWEauH+zI49/ifZ/66az1Cf/t+f/2VazW+Lc2f+PKb/v69dzZ+HvBH2WeeG7+3QQ/6yWHdIn/jq1sf2X4e7aLfMPX7DL/8TWUsbb7JPtIHB6PfQ/8AQT/cf9NomrYs9Ohuf339pxf9/a+b9S+MWjeENNn1LWdZtLCCH/pr+8/4Cq/M1dF4P+J+m+ItHh1DSNSi1SzlMkhlik8wj5t1fUSynFw989jnw1b4Jn0FbfbF/wCZl8//AL4/9mpf7HvTc+d/acU//XaJZK8ih8a/9cav23jGC5tvO/c+R/0xlrnlh8XAj6tT/nPUZtHvbr/XQ2k8P/TGWWOs7/hCZv8Ap7/7Y3y/+zLXKWHjWH/ljNL/AN/auaP8UtM1O5nhs9ZhuJ4f9bDDcpI8f+9WH+10+hH1KXQ25vAAu/8AXTahB/12jST/ANBapofA/wBl/wBTqcv/AI9HUsPjSH7P532z9xWGf2hfBttrX9h/8JVp/wDake/9z5q/wx+Y3/jrL/30tRHEYuW0DnnhalM6azsdTtv+YzL/AN/HrcsJNXtT/wAhcf8AbYJXwH8YP+ChGpX/AIHvvDsGjf2Te65pUwi1aKR9lukjMsbL8vzeZGrbW/hY/wCzWv8AsmfFvU2+LmkjX9RhsbK58Of2bFp00ixpG9vLO25V3bd/+jzM3+y0f92vd+p4qOH9tU904/Zczkj9ALbWdRB/1tpPX5n/ABB+Kn/CxPi98a/iI88+k33hTTtP/wCEblilw32ONpMRzL826K58zzNv8W6P7v3q+rf2lPj7o3hv4U6rBo2s6ZPqeqxfYYprSVZPsaSbY5J22/dVVb5W/vba+FpNfbW/jl41+xTWut6VNe2dzew2dt9ojuY7ONFt4I1/iVdrSf3f3a10ZRL3Jzqf1qrmKwc3KMlE2/hB8QPi18Ffh5ZeL/DWp6ZbXfjLxZc6ZeaPewNLa+dI0f8ApO3d8rK0m35f4V+bd8tdh8bfA/xC+IPx/wBF+H3jHxlNfRR6Tc6ncebcy3th9pjiaRdsEcdsqttjO1W8z/gVebfDHTby38EweF7LTr6+0u0lttblu4ZPL8p5mj3RL/d/eLasy/eVWr2r4k6jd61qWq/FbzotEjtdVTSLb7Z/y72smnz2vmyfN825po2X/d/2q7K2N9nieX/F+Ox1xwE5R5zzf/hA9Mtv2mvhb4J13V7vxj4Ls47bSHivLZbZN8yrceR+7jXdHub7u5vmjarn7Rep6B4u+xaTBpv2LwT8PdOs/sPk/u08661OPz5VX+JVjhkj/wC+mpPEnhnxtD+z6fiJF4gtL/U/+EkTU7PUZNsd9I9v59nG0bKq7vu/Kq/wqtavjb4WjxF+zz4vudG1nVLg3nibTNFthPc+bHeeWsG75v7qzTTbf92mscueD5uvL876/mOOFUPiPoy98TWut+MZ/C+galpVx4Z1bx7Z3Mhhk/eeZHFHez/7Plt5O3+9uZq+CNdvtNPxC07x/plmDcaLe6lLexeUvl3M0WoT3X3vutuhm2/xNtVa+w7Dwb4X1Hxjc+KJtOtYIY/ACX0sIgTi7aNoGb5f+WimNvm/vVw8/gKbw1+x18H9b0e686+025m1GWKaJf8ASUuvPWRW/wBplkWNd3+zXHhMdCgmnLql99y/qq5oe7/w5r/GL9jr4X/GLWv+KO8Y/wBheIvEN7H5Xh/T4kj05EVY5JJfI2q25YW8z738VfL/AId8C/F34V/tCf8ACp/AV7FpfjDTrl7aLUdHl+zf2im1Zl85mbbIvlsrbZPu/dr7V/Zz+KOk3fwuHj69jS9Xwdpb6BBdfLJPI7yK2zd/Evl/Zl/76rzTw/4Rs9D/AGnfBXifUx9p8R+I9Gudc86b939n1CRlmtI2/wBrbGsf/AttLC5rWp+0o1/sp791/wAA4quFld8rPR/Gnjz9rj4HfDCfxb4js/Amu2mkxeZfSiB5LrZ/z1bbNGrf8B/75r5k8LftBftUfHvWr7V/BM2oT/a5H/0PQ4oLe0j8tY1ZlWbd/ej3fN/FX1x+2j8cdP8AE3wxi8MaHPFPNrlslxOv+s/cMu5Y2Vf++v8AgNeX/smm3+CfwT8EeIRN5Ev265vr2Eyf6w+e9vMv/gKyyf71rVwx+FpYX27pRu5dvU5YYSu0tNTxL4jfshfGPU/BOt+MvEXhvW/+Enmkhl1CfUPEVv8A6ajbY/L+zRq25v8Atou2pvhD/wAE4PEHxK8P2+vNrOgeHdL1ySFrYQi6ubnT8qW8o7mXa279227dtZVr7c+OXxR/4S3xFpXhfSJIZrMx/b7mUXPl/aECv+4Vv9qNZl3fw+ZHU978SrXQvGev+HIUtrODxX9mudNvPMTYl60cfmKq/wB7aqzL/eZWrl/1kqRhyUY+fyLeX1pxjKXxHFeKv2J5tB+Hmq2Wp/EmaHS7u2Sxl07w94esbEXs0m2GNW+Vm3MzRrWP8L/+Cffg06nbeEvG2v8AiDx1Y+H9O+0SQ3epTxWIeRv3cEECt8qxqrM3zf8ALaOtD4yfErQ9TsLmK98VXdje6Jp76ncebrzReXe/NHb/ALr5fl3LIy7V+80NL4Z/aV0Dw14N8lfHmlWPiC/87Wp/teoxXL28zZaa0b5vm/dsqx7v7v8As7a0w2c1UubklyeSNv7Nrcl/tHsuhfspfB/4aeLD/wAUB4ei07UY0+zXF5apJ9nmjVVaDc395V8xf9pZK6u/034e+L9Y/sefS9Gv9E0Mp/xLo7JJIBeSbW3Kqr95Y/8A0ZXgvxF/a/8AhvrU82myfEC3m/s/S/7TsruOSLy/ty/6tVZV+Zl/u/7VcV8F/wBtjwH8PvBuv3Or+No9V1rW/wDicSrJFj7PctEsbQMy/wC1GvzV7sM1lWfuUpW80csMtnGHNJ+993z+49h161svjD+0P4W+HRl8zwt8Pf8AiobqCVGH2if5Vs4WVl+ZY9zn/vmvdZPDuka9pvifSNcgtp9M1aTypYTJ/rUaJfl/9Cr82fC/7bvw80TwzeahqsrXni681GbWrnyY3khuJmZlSB23f6pY/l2/7W7b8tdKP+CmfgqO01P/AIRbwHF/abRpL5UkqW6SbW+b5lj+ZvmrllicbKrzU8NJ2v8AFp5fcb1cFH7NRfeu++/Xc6Tw7pmoD4reF/2fdZ1221rwV4e1X+2LO889fPvYY4mktrN2+7uWT5tv/wATXpXx68aeFfEfjm8+HHjCO1uLPxNEljF9l3SyWk25Nrfd2rJHu3V+bOqftR3nivW73XItOtbDxPNqT6nFqQkeOS2f/nmrK27y/wDZ21yfiz4meKta8bjxpqN5p83iC7uU1H7VDHLPJHMrblbb/Cy7V/75rb+y8VirOq+S35mU6tChK8Zc3/Dn64/s3/ErxH4c1K++EfjvVifEGgRf8SrUDAf+JpYL92fc27cyrt/75r2zV3nBhn/tLU5yZE/dCRYk2My/3VWvw28Q/tAfEbx9dW+saj8QNWn1uzk8q2ktYHjmjRl/5ZsmG+9WAfHXiy7uIf7f8VeM5LGaTypZZZ5dh/8AInzVNXI8VX/5e8v3/wDAPOliMO5c8fyP3G8ReJ/B5tp5NTnsE+yyPFJHqt6vG3/ekrzxf2nPhF8Pb+eBfGHhHTIJrjzP3N0mY90W77sa/d3L/wCPV+I+uRX1vi7vBf3sEv8Aqprq9qtb2Da3D5NlZx+f15uN/wAn0+996s1wfCUuetXkR9dhy8vL+J+yvjj/AIKC/BZrC+sV+JFrcRyxPEfsekXUj/Mv8LfKtYGj/wDBS74OGwUal4p1EXQZwdujOBt3HZ/47ivx8utNuNMufIu4ra3m64l3/wAVaAiguh5n27SLXP8AyyaJ8j/x2u1cJYG3vSk/69BRxvKrcpz8ck8H73nMv/LWruj+JtU0M/6HqOoWUXpZ3LRfyr1jVNN05v3IGlWUEsn7uGGSL93/AHvmasvxD4S0LQ8ecZvP8tJf9WuyTd/d+b5q+ojj4T93kPnvrThL3Tmtb+L/AI38S6LbaTqHibUL6xh/1cBl/nj5m/4FUtl8YPFFh4TuPD0Os6j9hmj+zeSLhvL8n+5sroNLh8OW9x9rs7S8xFz5022Py/8AvmpbfV9Mx++m/cyx/u/3fmT/AO1/u0pYqHSmZyzGt/LI4Ww+IPiTToGhg1nUILeWMxSQi6k2SJ/d27q6H4ffGHxV4F13+19G1o2F7DG/OE2Sf7DDb826qgtdAubaeGGHUJ/Kk8z91F/6FVx9A8MzKZZtQviYv+WZ2/8AoVaSrUre/D8DrjmFSHv+8ek/GP8AbF8WfEPUl/sW+u9E0s6bDay2ayL883/LR12/3vu14wniy6Fzfao19P8A2ldb45Mnf5iN95Wb/d+WupuPDfg0weXFd3cR7+eY+f8Ad+WqJ8IaZc3Pk/bIv+mf3f8Ax7a1c9OeFpxtGFvkXUzSc5c0+YpT+P5tbdv7XvJrhfs6Wo8rbnYrbtu5vm2/e/76rRh8c2elamZrObVRBDKkkZ+0/Z54/m+bbt+795v++mre074TQ21qJuL6C7j8uT9188f+0v8Adrjta8AavpupT/Y7SXyT/qzFIv3KdPEYSvLkiy4Zm5/bOmu/ij4WttaW8svB3nwSxP58Oq6jLceY/wA+12/76Vtv+zWj8Mv2iLv4ca5Bqlho+lMYhN+5eNtmJR8ycfw/+g7q818PaJ/xUljFqcOLGK5SS5EnH7lWHmf+O1tas+gaab6DTNRu/I/1kUP/ACzk+b7v977tb1KNCa5Lcx2UsfVUuaMz0vTf2q9ctxfxTSWs41HzvNm8pt8XmLH8q/7KtDG23/ZrW1v9rP8AtT4JXHgC5Et150sVy+ofZEJkmWXzMtub/O2vJPiFf2epa7ekQxAjZHmCLy/n8tV2/wC78tUNP8KaazeTql6dLuPMh/czR/wN95q43l+C92o6eu52f2xieX2fOeveMP2rR4j8EaL4Thsr4aLpmm/Y4ofNij2Tblbz12r97/Wf99Uml/tcXmifDnwx4OtNNvVtND1JNS837b/x8TLL5nzfJ/erJ+GPhaG21SxnivYriHzX/c2lyv71Pm/h/wCA16X8Vfh1qfiTTfC00OpywaVeXL3MX7tf3bqrfP8AL/urXnyhl0J+wcP73zKhmOLqz9yR5iv7SGvjU77UTHqc8F3EbaSGW5zH5PmNN5X3fuqzM1Xz+1v4qPhXRPD0Glwf2ZpPkm08wNI/7uVZly3f5lqs1/8AE8eENTs/7dJ0aUzRy2hZN0oZvLbjH9a6n4XeP/FfgG3h8PS2UuqWPl/u5YY2/dp93Y3/AHy1XUo4Dl5+RNrz7HQ8Zj6cOeczg9N+OXjzTfDdx4dsrAwaNNfDU/scVq37t925dv8As/7P+zUfiX9qH4h654j0rWNSvsarp0UEdr+48vZ5f+rbb/E3+1Xa/E+9vdN0+f8A4meowT/afK/0zbJH8vlsy/d/vN/47XkOraBZ2oEs14Z7yWyS58kWX+rf5W+b/Z2tXTRp4St7/s1qeb9bxE9OY1k+PPjnUdZ+2wX2dUmP+vgi/f8AzKy7V/4CzfdqPRviR8SrnTLLSNMvtVOliV/s1naxts3/ADMyp8v3vmk/8erkZdDbdPiaLyYv+Wwj+T71b2h+E2uhiEkzS/6oG2/1Sbl2ys3+7ursnRwcIfBH7i4V8TP7bO+j+D/7Q1+LNv8AhDfGbfJ/o8n9nTcD5futt+X+GmXf7PH7QNzc+VdeFPFRm9J9/wD7M1d58O/FfirRPEFnNeeI9W1WK0t5vtFpNK/l+cuFXb833VVlr0K3+P8AOPP/ALThu7+f/WxTTbo5N6/KvzfeZdu75a+Zq4+pRny04Q+5/wCZ60YUZx1qyPn24/ZE+O1yYvN+Huvt/wBdY/8A7KmaH+yF8bryD7fYeB9SEHMfmSmJP9lvvNXtuuftKazd/YYf7N1C98mNIo4fLaRI0X+7/drOT9onxN/aEDQ6Bc+R/wBNrZtn/wAS1SszzFw0hD8f8zohgMLOXv1pHmdj+w18ZrnUIbCTwkYr2QbvJOpWu/b/ALvm10h/4J5/GSyh826sNN0WGQc/b9UiT/a2/KzV7HpHxQnurmC8zKJ/+eNnEsfl/wDj1egT+PdZ1LyvtYur3yv3cfm7pPLr5XF8TZtSqWjGHL6P/M9+hkeBqJfvP8z5YsP+CfPxOuNPju4H0G8Bk5hh1Rd//fO2rniD9hH4keHPD99rl7faBplpFG5Nr/aS+ZsX7yr8vzV9H6R4svbbWfN/e+fafvf3MTf+O14x8f8Ax1qPiPxiumyx3OmWVtE5t7ub939vdowzM27+625f+A115fnma4+tyNwXy6feVXyXLaH23b+v6/Q8D8PyL4a0S4tL3RrS8hm3yxavLc+XPGnyq3l7f4vvMu6saG6l8H/bTMJNWstWsni06/O/y/mb5pdrf8tF5/3WqO7k1nTfC0VnqWmS2NjNL9pjvJbVt8n+zuNbPww+Ifh3wy99YeLNFm8ReHZB5ltZmRX+zzf31/u7l3btvtX6dBS1ufnVdQg/cOY8OajL4R2a6APtC/8AHnayx+Ykv8LM3+z/AOzVa8S+IpvijqTXV6trZ60QkVvFZxeVBImfuhf4T826p/Fus+FfE/iKe9g/tex0v7ltaeXF/o6fwxr833dtVfE2n+Gv+Ejmh0CbVTbD/nvbLv3/AMXyqzfL92tfN7nPKPLt8JJ4o0y/0rRZtE8/z7HT7mO5/wBXj55o/wD7Fvlq98NPFFl8NfEEF/dwXJvYI5D9mh2/vdyjbEzfw53bt3zfcVdvzNXr+kfFj4RaN8OJ9G1/w/qF/wCKpo54rnUfsyeZv/5YNu3fw/8AxVfP+m6jpAuxNqH2ucyy/vN8a/c/iqE5VIWmHu05e6epXXwx1L4u/F6x8PweMNJ8Va3qNlDONRilW3g3+V5n2ZW27fM5K/71bWhL8N/AltcaB4v+FNx4j1uwuZoX1KTVrizeVQ52hooyyqV+7wT92tfwprl7qXhIeFfh1/aGq+HJrl5bn7ZokUk8dyyxruWX+H5Y42X+61blz8C/H1gIIJ5p7WVIlBib7Lkf+PV8ti8wdGfJOoors20/XRfgfT4Klg5071Nz7K8RfsX/AAt0vTdUm0Dwpp97qkMbxR/2vcyyJI/y/K3zVkJ+wh8P/F1tBNPpmrW8/wAkXk/bk/d7f9nb/d3V8zat+2fr95YTS6zDp+uQXl8999k8z/VfLthjVv4drfw/3vmrprf9ujX9F8O6SP3t9Pp1z9u/1vlvcwq3yxMy/M38W5q+Nngs3UrqcvvPKePwX2oHs+m/sCeE7bU5oZvCkUGhw3vmyTTal/rEVmVYl2/xfxMzfL/Dt+avQm/YZ+CouYNP/wCEajn87f8A8tf412/3Vr56f9uWy1z99MdWsdVluk1PzrOXzII03eX5UkH97btbd/earNz/AMFF9M/sSCKC01Sxns5Jo45vkvZJE8v5WZWbbu3Krbm//aiNLOpyteQU8Xg+U9N0H9kn4L69qF9preG7Vr60ujBHDl7eTYzfLuVWXcqrtb+L/WVmfE39gv4awWgh8N+H/sGqwyJJJNPqTRweR/E21m3M38NeFfC/9unTdC8Vw3mswajf2IleWOGH/X7/AD/M3Nuba38Pyr/tfdr6H8Mf8FGPCWq6zD/xINV/0uOaOPzfK8y38tV+VvvfLu3Nu/8AHairh87oa88jdYjAuPv8pzF5+w98Gra5vdNs7zxDYarNbebF52pJs+6zbvu/d+WuA8Vf8E9/B3hHRZdY1PxnqOlQSyY/fWKy/O37z70bfw17l4F/by8G6n4dnv8AVPtc99LG/l/u0/3flX+Ff9n5q4347/tV6L8SvBU+j2cH2GaG5huba8huVjeSZd3+ztb+H5ayp4zN4VfZznL7jlxmNy/2VoKPMeR2Gm+Gbq4mh0yGKeCGRLG587bH86r8zMv97bW34V+E/iTU9Yg02G08K/Y/L/eTXmyO6+9/dVdu3/ZrxXwX4nstLHiG1h8rz4r3zZIZt3+kJ8zfw/dbdXoPh74pT+JPEX9o3nlf2NFAmySGL5I3bd8v977v/oVdFehi8NKcqW394+Mhi6VL4oHW638AbO103VZr3U7SCCz3+V/ZsnmR7P8AZ2t95v8A2WvDfE3wj8K6nbQTCHUIJ5ZP+ef8G7bu+avo+Xztc06++x+b/okiXPkw3PlpIjfeX7u35l+WuQ1zx3P8NmF1dfZrjTLyPzNv/oP+98q/e3feWuTBZli+b938XY1/tKjz/wAM8h8S/AXxb8I7aDxPqWgTT2Bj+3XM00sUk2yTdHGvy/3m+9XnWr+GP+Et8/UNI0eYjY8pkljbfbzL8zLJ/eVv4a+q9Y+Kk3jnToLz/S9VsZZUiubP/WR+T95fu/dZWb+7/DV/wt46s7bw3fabZWcOlwXdz9qvpryPy57n70e3c33v4vl/2a92Ge4uhT561L3/AOtyvreEnVc17p8Q+FPB/iDx5rljp00Ehg+0pFJMR5eEZtv3v7tfTOu6b4l8DaJBoWka/pV/Y6R/x7abqUvmT/e2ttb5V2tX0B4bk8G/ZoJvscUEFpH5vnWcX7zfI3/oP3aqTaNDdW0+n/2PLfWP+qkmmi8uSP8Ai3eb97dXm1uL3VnyypcsT6OhWw1GEZ8/xHyd5/ir9xZ+T4fg87/Wf6T/AB/8BqfVrnxNBo97qF3DaeRpMfmSf2RL8/3vl3f3vvbv4a9+uvhV4f0O5hvJry6ngijm/wCWnmeY/wDD8237y7aueDfDHhScwTXn2vyNV2f8S6SPy/MRVXcrbtv3v/Qd1bf27huTnVK6PQljKNaHsvaHkPi3xDDqPhzSrS9stQgn+0yfvoon3/u5IJF/h+63ytWJ4h1vTLnxFPDNZap/x4pF53+sSTzmWZm+ZflVfl/8er6r0Rfhrpum+TqfhPSoL77T9p8mb955m2XdJ/wJtqr8y1Q8WweE/Ett/wASzwbaefD+6j8n/WfLLuVtu35o/mVW/wB2uCGe0lLkhSlb1Mo+zhHWofNttoej67p08MUOt/YftM32b/ln5byXKs33vvfd3Vu2fhnTLjUr68+2XVjPdxv9ps/MbzJN0irt3Mv3ty7qb44+Hena6Z/JvPsMPyf8g+T93H80ittVf4dzf+OtWh4T+HGu6asE2s+I7vW4cPc21p9m819irtZZGb7yr97/AIDXpVcXGVP2ntrf3f6/4BxxxtpHTeFrvwn4cnshNrF3Yw6fp9zFJ/pP7zZ5qMvy7fu/e3ba7JLWy1O3gms9Z1ufzv3Uf71f3ny7vl3N/dr5A8d+FdT+H+pjUfOlvoLu5m+zQ3ci+ZHt/vRfMq1Y+y6ncJY3f9vyyzy3P7zTopPMS3+U/v8AzVZfm+6vy/7VKrksa6jWjX3HDOKEP4kT6L+IXxB0b4VD7Lqep6rBfTW32m2+2fu/M+bb97c1eIH9o8anc2dpe6lqE8E0j/bfse37m3aq/wDAm/8AHa8q+Kmha+PGkuka1NNfXkOyK2i8xpE2N93bV+2+A+snUY5bSC6ht4uZB5kQnj2o0jL97737tq93BZLgMNRi68+acuv+RM83Tn7ise0eMNS8P20Glw2U2oQarFsuZPJ2yPHDt+Zv+unzfeVa9T8N/Grw1babosGs6lN591H5XnfbfMgk2r97dXyPe6R4s0zRoPEUuk31nY3cnl+dd/vPut5e5v4l+638NcBd/wBp2rJcajFf/Y8v5cs++PzP91vWipw7h8fT9nOp8PbuehHOJ0qnPBH6hw+KtA+zQTQ/ZJ7H/llNNct9z7u75a+Vf25dR0zUx4Qu7M2s03+kx5gkf7ny/K26vKdD+JN/4t8KweGIYZYf7OP2qIxSiN/JX/WKrfL8392vbND+HN74nubfxhZzf8SyGKb7NZ6jbNI8bsvl/wDLT5fl2yNur57BZNDh/GRxVeptzflp952YjN1iaXJY+fNe8Zf254W8LaILyWay8vNwJY+jrujX/wAdrf8AjPoGhaXdaVaWMP2c/Zv3kUMf92Nf++vvV6ra/DPwP8KraCe9m/4Sq+hk8r995UkFv8zbV2/NT0+J2g6pqMC6jo2iXHk/6NHqGoxfwN8vysv8X3f/AB2vrHmaqVYzw0ZSjG58zicy+qe44c0pI8M8J/B291vT/Om+1iD/AFn/AB7NWfZeCPEtr4g+16Lpt5emIvsmhtvMG7ad3/jtfTuifG7w1on2iGysv3Ev7v8AfXrSfPt/h2r9371Ur/4oaNc3MF5Dpn2H935X+ql8uNP4dvzferCGb47nlz0tDwZZ59j2Z813nhzWdTzNqXnT3su+XyfL/eb1+9u/u/8A2NV/DBtLbzZv7O/f20fP/LTzPu/w19F6f4t8H6f/AKVq2m2NzN8nmSwx+Z/rG3Nukb7zN827/drV0jxHplzqUFnpmmeRpcNt5XnWcjxpJ8zfw7m2r/u/erplm1Tklz0/0OvC51zz/hmz8FtCi1TwXqfiOyvP7KvrSTzLzyYvM8x2VVX/ANBrqrz4tafJ5CalC91dxRLE8txH85x61x3w0+KEHhnWfsf2yKeCX/Wfulj/AIv4V/iX5mrt9Y0Twn4mv5NRzcWfnc+Rby/u09l+XpX5pjvexMnio+70PtMPKGLk52sfDsVxNpmpQf6H/qrnzY7Py/8AV/7Ks1TWGoi6F9NPNFBFFFNcyfu/+Ph/urEu1V20UV+1x96KufI1IRMu41efT7n99nP+tjmi+/JuVdv+98tZGv8AiP8AtK6mmj/0fcExDD9z7o3UUV204RuKnCJm6dM32nYZvJz8ma9PsFtfCunw3kw8/wA2L93+8/1nzfNt/vUUVhi4qTSZhi4puKOU/tHEP2zT7z7F5P8Aq4TL+83/AOzTIvHupfvh5xn83/llN+8oorT2MHujRUYdjQ0TVDqT/afOME8X+sl8x4/MTn7zfN92vRtPnvNN+w/2dD58F3sli/ub/wDV7W/hooryMfTj2PJxq5djoYvHmo6JrMsM00XlSyp+58xvv/db5v4l/wA7a7bw94mh8TW1lDNNLPN9mfy7TzPkuNu5lbazbf8AgP8AFRRXymMw1KEOeKszzH78NThNS8dG0t/K0/TvsJP7uWGGPy0k8vdt2sv+0vzf3ttdXonj2fW/Dum2Sy2MOq32/wAiLH7y4+80fy/d3Lt+9u/ioorrqYSlOnHmXX9GTQpxqWUjgYfjO2iafBaebm9i3+Z53/LN/wD2b/4qvRfDvx3uNR0WeUyxDzpH/wCWn/TNWZf9miiujG5Tg5U+dw1O6tBU6d4nJ6t8Z9Ttf+JefNsPKi/1XmfweWvyt/vK3/fTVPY/ED+zNGsppv337vzf9D/2Y12/N/C3zbWooqXl+HVNWjuc3wcrRx138QpxPDNu8my8t/L+9v2bl3fKvy/M3zfNV/RPi9rwtpl+2zefd7Ikhh/54ru/hb+Pc1FFenLA4f2fwnf9gteDvGc9rp8EM3nwaXNczRXMMX/LT5vu7v8AgXzV2GueLpra5+x+TFB5Nt5cc3mr/e3fu2X+8v8ADRRXj4jCUXX27mMm4T0OQ8F+NZ9MufK82LzppE83zvvxpGz/ALr5v7y/99V01prmmD7Dd/YvInh877TD5qx+Y7fd+Vl/h3f+O0UVliqMIz0OKrJ+0N688UQ65ov2O80eL99E/wC+8xfvr935m/i3KtedanYatPrNpNa6g1m3mfv5byXj5ZBtX/2VqKK5cI+SWgKtP2m56FYfEiG5todN1Pyp7KWN/wB7/wAsN+7crf7u7d/C1ec67Zal4l0ebw5D+4t/MeSOGGLzEkdm87733lXcv3aKK3of7NOTpaGkcZW5/iLnww8MQ+Ebb7ZPDDBPDcw3NtMN2+T7u7c33laP+78vzSfxVp698S5rgz/Y/tc/lf6uaaTy0/2W+992iir5I4uu51tWjueIqcu55xrXiLUrlp7vV5tPn8r915Nrs2fL/u/8B/2vlrmbvxBPrflST3dpFMP3Ucvlr58n93/d/wDHaKK+uw9GC1SO+H7zWR0iaz/osOm/2hY2Fn+7jkmii8z7Q38O1V3btvO7/arD1DxfNbGbTYZbW8srQkW8v2ZZPM+b73+81FFaRow5tjOFGF9ibwvf3msNm20OK8+yR+bJD8/lOn3mZlZq6+HxHPcHybzTYoIPki8kW0X7z/gS/wCfmoorhxVOHNJWO7DUoe1asdb4dtbPUjZf8Szz/J2eb519/wAB/irvYP7Stg4tNpt2YuiiT5UB/hHsKKK/P8dJ85+h4ajCEdEf/9k="/>
  <p:tag name="MMPROD_0LOGO" val="/9j/4AAQSkZJRgABAQAAAQABAAD/2wBDAAMCAgMCAgMDAwMEAwMEBQgFBQQEBQoHBwYIDAoMDAsKCwsNDhIQDQ4RDgsLEBYQERMUFRUVDA8XGBYUGBIUFRT/2wBDAQMEBAUEBQkFBQkUDQsNFBQUFBQUFBQUFBQUFBQUFBQUFBQUFBQUFBQUFBQUFBQUFBQUFBQUFBQUFBQUFBQUFBT/wAARCAPAAh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5a8P21nJJL9rfy0Vas2PkyapFLcP5fzfP5dYkaffTfU0f+39yvlD8iO/tfHOoaPp72VlrEkcO5nSf+PfXJarrbaxcPcXb+fM7b3nk+/VCP/bp6Qs/z7KkuUiF9sn3Km+0yfI6fu3T/lpTPJ8z56u2lnJHcbP42+5VGPIQb2nk3/xvTPJ/eV0MHhW+juEiuLbyNy/J5lQ6jpX2W3iffHvVtj/36C+QykTZ/ubq+gdY+N998K/B+heGtC8iS5e1W4ln/ub687+EnglfHfjzTNK/glk3y/7CLWp+0n8PW+HPxIe3i8ySwuLdZbV5P7n8dXyS5Oc7YKrSpSqQPPfEevSeI9Ym1C98yS8lbfcSSfxvVaPUl+0RfufkibfVN0aT79EELf8AslB55qvrckn2t/8AVpdffSP7ldb8IfEOg6H440q41uz8/TfOVJfM+581cH5MkEmx/vp9+nptj+/Qb058k+c/UrTdY0eSNItPubWSFV+RLf8AuV4J+1D8b4/Bdv8A2FojpJqV7H88/wDzxr5gg8VSQafbvZalPY3lruT93/y2Rq57WL+81ndcXbyTzI2/z5Pv1vKrKZ7uIzeVajyQjylO+ufM8rf+/mbc7yVFHu+5s+R2Wo/3f8H36s2j/wAH/AK5T5yIyOHz5Nj/AH2q5J4em8vfs8tP78ldPo/hK6gt7fXbiH/iWrtd5I6wfEfiGTUpLiKK58yz8z5PMqypR5DHjT7LcfvU8xF+/R9vWOOVIk8vzV2f8AosZlS4ie4/1KNvepnSF7h/J+5ubZ/uUHIVvJkk/wB9a0rTyfs9u6f8fiNvprw2slumx/3y/fqraalJa3kUuyOR4m/5aUchqbGo6q2pXEu/ZH8uzy46x33Qf7jU+BGu7ze/8Tb3/wBiprv7D5f+jvJPsk/5aUEcpQjTz5N/96rL20dpHvfZI7q3yUrvb2sjunmb9tVbu58+T5E8ugUiulO/1n/TOmf7FMjTfJQZm9Bf6WmlvFd20n2zb+6kj/grK+0ySR7P9WlVpEWn7P8Ab+erAu2k3kXETo/8VeiaB421KPULRLWbz/4Ejk/2a8xRG8yrP2+SOP5H8v8A6aR1qdEZch0+pa9NB4gvXvX8x5ZG3p/t0+DxzqWlW939iuZI0nXymeuN+0/9tHf/AJaVL5zTyIj/ALz+5WcYGfN7/MaWq+MNY1i4T7RfyPsj2f8AAKoT2032dZX+4/8A4/WhqWmtY29vKmzZLVWT9/b+bK/mfwIlIzMrY38H/AKuR3Mlpb7Iv+B0z5fneoX/AHn3KACSZpJHpn+s+/T/AJvepI3X76U5AIkMfzu++nwJH5nz/wAFCfvPvvT/ACWkrQrlLN3NHPInlJ5exa+pf2TfB+i+MfCfiK01OGD7Y7bPPk++iNXypskgk+dPnrY0fxzrmgW72+lX8lgjMrt9n/vrSj7kzswtSFCrzTO5+LfwQ1DwJrl6iI8mlRfOl1/BXlDwr5e/fsf+CvsD9n34o2/xU0PUPCnjWaOSby/3Ukn35q4D9oz4G6b4HvNMuNE/48Jfk8uT+/WnL9s7cVhOen7el8J88SJTPJZ66d/DENjeJFqtz9kRo/N/d1iu/lyb4d+xfuVzni8hVjSrsdmsnzSvHAn9+Squxv4Kknh2Ro+/zHetREDp5fz094ZPs/m7H2btlM85k+49L5zP8m/5KAJbXaknz/crq5/GFr/Y/wBk0+wgtPl2PP5XzzVx2/Z/Gm//ANAqaB1/joLLMDt5nmoju9N1G8+17Xf95N/H5la+j6lM8n2e3SCN5V2b5P4KwZ7ZY7iVHfzNjf6yggi3tH89M+Z5Hepdn39/7tKf+7f+CgCv/q6ciR/wU99tM/1kmz+CgkmjRX+d6PJaT7n3KfB/v1pQWEd3GzyzeXtoNTNgs5H+7TJIWSSt61f7Lv8As6fI/wDHPWbfJHH8iwyb/v8AmSVkQZSJvj+Snxps+R9/y/epn+r2VZn1KGeNIkTy3i/8frI9bkYqOqR/+yU77Y3l/uk8vd9+qcm6T5KWkc5YfzPll/v16X8Ob/w/fW9x/wAJGnl7VVIn/uV5dvb7+yrkbt9neJH8tH+/HQXGXvG34nmafWLhLe88+2WRvK/3KzUeN5N/8dPgsLiSz+1on7lG2O9SQQtPcfc8x923ZHViO7+BHiGbwz8VNCu7f590yxP/ALjV6R+3HN/xcDRE3/Ilizp/wJ65v4O/CXxNP440W7fTZI7OK4SV3k/2a9F/bj8E3095oniW3h8yzSFreX/Yeuzl/dH0EaU/qMj5L3r/AB1Mn7jY+z5N1Mfb5ez/AMiVNBcslm8X8CVzHy0hnkyTyO/+r303yW8v53pJJt/308un+T+7+58/36BjJ4fI2Pv+9U++OT/lt5e5agkSOqckLVBUiy8KwSbP9n/vuid1gkTyv7vz/wC/VbY38dE8zPs30chHMdJ/wsLVP7PtLR3/ANGtW3p/9nWDJMskjvs+SmbVojT7lA5S5wd/++6mtLxYN/yeZTNjfPUL7k/6Z1pymRpJcrPv/wCWbv8AfqhHC3mb3piXjeZ8j+W+6r93qsd15S7PnVdm/wDv0gPZvgR8PdL1WPU9Y8RP9k0eC3+SeT+N2ryZ7mx07WL23TZJbeY6pUt9451i68N2+hb/AC9Ki/5Yf3657Y3/AF0rU66tWE4RhA07u5s55H+z+ZGn/TSs/f8A36I90f3KERv40oOQa9M3rVj7GyUzYscnz1kQM2LJ9ypoIV/jo+XzN6f990/5f4K1Akktvu/8tKjktvIk3/wOtP37Pv1Nst/s8r7/AJ/4P9urGZscMkkfyUz95HJ89WXeT59n3Kh2N5m6guQb2/76rS0qFtRuIrfzvL/ueZWbval+ZKgzL2uWC6dqktukySJF/wAtI/uVT2rVzSrNb64SJ38v5v8AWSVa1yzs9K1B4rK5+1wqvzz/AO3WQGS6URo0kmz+Opo5m/j+5U0dy0cm/wDjT7lb8gBBpV1Pv2J/qlpsb+RJ/t06e8urqR3lm+d6rx7fM/26Yz2LwBong/xVof2fW7n+zb/ds8+StL45/Cix8F/2Z/ZmyCza3+R5Jfnm/wBuvJYPEP2W3it0h8xIvm3/AO3Wr40+LWueO/siahMnk2sflRRx0Ho+3o+y5OT3jH037dY3CXdu7wTRNvSSOvpOPxPH8d/hv/ZV7NHB4k035/8Arttr578B6Pq3jzxRaaJZOnnXDKi+Z/BX2l4A+BXh34J2cviDWLzz7lY/3s9x9xKVKMj0MvhVrRnB/AfCWs6bfWtxLb3aPH5Tf8tKoumz+Ovob9oH4x+D/FVncaV4c01JLl5N76jJ/wCyV4DJDbpGju/z/wDPOiUTyMVGFGfJCXMU0RvModKmjhkk+5+7qL95UnIR7Pv0yRGqykMj/wC5Rs2VYFOOGrMcLfwVM77/APfogmkj2f8ALPa1ADP3kf8AB5dEe77/APBVmezZNkrzeY8v346sweG9Quo96W0nzUAZ08zPHsemVej024f91s+5U0elMkmx/wB29AGb9jb76JVmTQbz772z7Nv/ACzrp7TVbXw/p6b7CC7ufuReZ9xKuXfxX1iTT5dPRLWOGVdj+XFQaR5DiY4f4EqZ3uII9iP5aPRJefa5N0qJUM6fx/wUEc5cea6S3iR5vMhX+CoZPMeT96/3qrQPs+f+Onx3O/5H/eUBznJT6rNBcPFs/wCB1WguZIJHff8A/Z1sT2Czx/7f8FUINKuLr5H/AHdXGUOU+7o1MP7D3zbsdSju49n+sf8A551N/rI/uVQ03R2tLjfv8z5dlbccLSbNn31rk+2fM1YR5/3RWj+T76VoJcqkf3P4a1PEfgzWPCtnZXeoWbwWd4u+3eT7j1ifLT5Tn5eQmjmby9m99n9yrlpc+XcI/wDGrLVSBF+fe/l07Z+8+T76UcprT3P1E+Huq2uv+B9F1C3Ty0ns0f8A8crj/wBoXxPouj/DPVYtb/1N1H5UUH99/wCCue/Y71u41j4Tvb3b+Z9gumSL/cavOv243uJNQ8NWkTyeSyu+z/brtlL3D7WtV/2H2h8nPCqSP5T/ALlvuUyObZG++n+TJJ/BTPJX+OuE+AJo5rfy33p5ny1W85pKeiL89SSW37vf/BWoiD78mxP3iUSJ/cp8CL9z/WVceFbXY+z76/JWQGbsZ/vv/uUbFkrVnha7s3dIfubfnqg8LR/J/A1amQeT+7+X95/HRG9M2bP46fBbL5i/7VLlAf8A2kqSfIifd2eXVOSZp9ibPkSnzwrHI6f6za1M/uJ/BWgEXk05NtP+aiSFqXISP3yPT47ZnjSXZTK3vDP2ODUIn1N5JNN/jjjplGJJC0f/AEzqb7SzyJv8uTauyu8k0rRdZ1yxtNPhu/J+bf5lZvirwM2h3iJFNHIjfOlQacpiQPI8abIap3yNPI77PL+b/lnW9o2g3Elx9o/gWuh/sfT08P3t695B9v2q/kf7e+gOXnPN5IWj/goj/dyfP9+uwk+w2MkT3E0c6bl3+X/crntSeOfULiW0/d2zM2z/AHKs5plB90mynwJ5/wAjukaJT33J9+q7/v5H/wBqgCxaTQwfJL9yn2kLX1wiJ9xqp/6unwPJBIksX30qijV/4RuSTzX/AOeS73rH2eZW9Jr15PZvbpN5fm/f8v8AjrNgtqkZW37PkR/LqHZ/BXRWPh5dS37Jk87+5WfdwxwfI6fOlLkIIbSGa+uEt4k8x6Y7snybPuVck024tbeG7/1cLNsR6hS2Z97pVlFOTdHHvoRKv3dnNBZo7p8krfJUUaSR/JQSVZ4dnyf6umfc+7VmRJJ5Pn++vyUzyfIk+ego2fB3iq+8F65b6xpmxLy1b5PMrvPjL+0PrXxY0zTNKmT7JbQLvlSP/ls9eW/8tPufJUKQtHJ89BrCvVhGVOEvdIUh8z+Cnu//AH3UzpH/AAP8lMjTfQYDPJk/g+5T4/Mj/g8yn/7lEk0nl7E/4HUgG+b7jv8AI9Pghjfe7v5aJUW9vuN+8qbZ5+xE/d/36oCCPb89PT/WJsT7ta13pVna26S/b453Zfkgj/grPkmjj+RN8lBBZ+0yPeJdt99a6eD4o6slw8ruk/7vylj/AIErjHuW+TZ+7oRJP4KcyoSlA29Rmvr64e7lf53/AII4qoeT5Hz3cL1t+HNbm0O8W7/cTvF9yC4+5R4x8bXniqRPtdtawbG3/uIqDWXIc27q8m/Z8lQ+d+8+Snu6/c/gpnypQZc5Fvkp21qnR/3fz/fq8n2eCNJYn8yb+OPyqQzKeZvLffTPm+7srY8n7dsd9kbv9ynz6VDBIkSP5/8AfegDEsbNXjqZ4Wg+TZ5dfXWj/sf6XaaHKt7fyfaZY/k8v+B68W8Y/Bm48HahNaPcpdwpt+f+5WPspwPp62DrUYc0jzLZ/Hv+evSvgf8AD24+IfjC0t/J/wBGiZXlf/YrmI/DF5BcbIraeT+/+6r7n+FHgzTfhl8O4tQt4fMuZ7X7Q7/x/NWlKlzG+CwvtJc8zzr9se502x+H+laPE8ccyTK8Uf8Ac218Z7P+um+vXfibpviz4heLLvVbuwnkR2/dRx/cRP4K5uP4V+In2bNKnolGcpXOTGRnXq3hA4xIWj2u9adrDJP8iffrqbT4S+JvM2S6bPGjfc8yKtXR/g54ue8R4dKnpckzkjQrfynqn7KHjybwr4kbQr393Yayv+j+Z/BcJ/8AFV0/7Y9n5en+H9d/js5mTy5P491ee6H8HPGVj4w0q7+wTx2cF1HcbP7lfWnxG8B2PxG8Jy6Pe23lvKu9H/uPW8YT5eU+noUqtTBypTPzitNStZ9Ye4lTyElZn/d/wVWnht57iZpZvL3s3z17T/wyj4ug1R0+zeZbfc3/AOxVl/2S/FHyOkPmJu+5WPspnz/1Cv8AyHz5Jt/4HUsl432P7Oj/ACPXv3/DIXiqeRP9G8urn/DHPiST+BP+udbfV5h9Qr/yHzrprwwSebL9z+Ly6uQXNr9nuEmhk+ZW8r/fr6Bg/Yw8QSb9+yOr8H7GfiDzE+dNlH1eYfUK/wDIfMCXM32d0Sby0f78dMT/AG3+Svq7/hi3UvnRHT7v/LSWiD9ifUv45k+7R9XmH9l4j+Q+V5P3kaO37t1qymleZp8t6k0f7pvufx19V/8ADFt9JHseaChP2Kr77j3kFH1eYv7Lr/yHx5dp5lw+xPLo2fu9n8dfZL/sTyPIm+8jqyn7E6p/y+R/dq/YTCOWV/5T4xktmj/75qORJH2V9sf8MTx+X89+n3aswfsVWqRon29P+/VHsJlf2TXPiHyWSP5Eqb9593/xyvuS0/Yz0+13/wCnp+9+T/VU9P2MNNf795/5Co9hM0jlNc+WvhlDNd6hcS3DvH5UO9KzfEczT3Fxs2STeY3/AHxX2NB+yFptrHst9Se3dvv+X/HVm1/ZC0uD53vPMdv+mVP6tIv+y6/wHxXY3OrJJFEn91dlZPiDTbzStQl+0I/nN87/APAq++U/ZX0lN/lTeW+7f/uVWuv2S9Hvo9l3cySf9sqPq0g/sbEH5+vDJ5ezZ9ynzwx+Wjokn+3X3tH+x/4d+f8AfSf7dCfseeHUk+S5f/v1VewkR/Y9Y+CY7ZXj+eoXsG/gTzK/QL/hj/w3/HM//fqrlj+yd4Ttfv8AmSf7FHsJB/YtY/PGSzk8z7lP+xt99/3dfojd/sqeEZ/uJJG+6qH/AAyL4V+f55KPYSM5ZNXPz9+zNJHvT79Pgs2f59j1+gsH7JHhVI3+eShP2SPCafxybKfsZGn9j1z4Jsb+80e4+0Wn7uZfuVQu/tF1cebL9/771+gr/skeE549m+ePfUP/AAyF4V/57SSVXsJClk9Y+AJ7m8e3SKV3khi+5HTN8yfx+XX3+/7H/hWf/ltJTH/Y58K/89p6PYSI/sasfAc/2qfZvd9irsStXQ7+10r55rb7Xs/5Z191P+x/4Z+TZcv8tMf9jbwr/wA/L0ewkP8AsfEHwTPctd3ksuzy/NbfU0+lNJbvcfJsWvu2T9jPwv5fyXL76h/4Yz8O/wAF49T7GQf2PiD4Njtt8e90+RKTzleR98NfeH/DFvh3y9n2+TZu30yf9i3w7PHs+2eX/wBsqPYyOf8AsfEnwM6NJI9PSGvuqT9iHRX3umpP8/8A0ypifsN6L/HqUlL2EhyyjEnw5JDsqB4f4/8AWf36+8P+GItDSN0/tJ/m/wCmVQyfsN6L5bomq0ewkL+yMSfDEdt5dT+TJ5nyV9rwfsMaeknz6r5ifwVT/wCGFbd5H3638n8H7qn7GRP9k4n+U+MJ0X+OoY0b/rnX2fP+wer/AHNbqt/wwTInzprab/8ArlS9hIP7JxP8h8e7P+mlSwP5En/PSvrr/hgy4+f/AInEFQyfsE30f+q1uCj2Eif7JxX8p8n3dzNPsf8Adx7f+edQSeZJv+T79fV0/wCwrrklukSara/J8++oZP2GPEkEfyalaSPT9lMX9l4v+U+V/szffepvJkj/AIPMr6Z/4Yh8YJ9y8tfvf89afJ+xz46+4k1jHs/jo9lMj+zcV/IfMGxv46mRG+R/9Xvr6Euv2LfHnzvstZP+2tQwfsbfEBPv20Hyf885aj2Uh/UMR/IeIWOj3F3I728MkiJ8710mh+DF1WzlllufLdG+SOOvZp/2VPGVpp8X2G28y5/5a/va29A+BXjzQNPS3tNHgjvHbfLdSbPk/wByj2UjaGAq/bgfTkmmwvVD/hBtFnkeWbTYJHf7/mVwE/7RvhuCR085/kaqf/DTPh+P7nnyf9sq9iOCxH8h9hPO8u+3UierweDNDg+5pVr/AN+q1YNNtY4/KWFI0T/lnXhv/DUWkpv2Wc8lMk/alsf4LCeuiGXYn+Q4pcR5XD/l4e8JpVnH/wAu0H/fqn/YLWP7kMf/AH7r57f9qSP+DTZKhk/akl/g0qT/AL+Vp/ZeJ/kOWXE+Uf8APw+ivs0P/PFKmjhhj/gjr5mf9qK+/g03/wAi1Wf9pvVv4NNg/wC/lX/Y+J/lMP8AW3KYfa/A+qH20z5a+Un/AGlfEH8FpBUMn7R/iR/+WUCVf9iYkx/1yyv+Z/cfWEe2n+cv9818iv8AtD+Jv+mFVn+PniqTf++g/wC/VX/YWJMJca5d5n2BI6vRHNHHXxt/wvHxT/z/AMf/AH7pknxo8WP/AMv/AP5Drf8AsOuY/wCvGA/kZ9n/AGmP+/R9pj/v18Tv8YvFn/QVkqvJ8V/FDuu/WJ60/sCv/MZz46wf2KbPt37ZD/fpft8P9+vh7/haHiWT/mMz1DJ8SvEj/f1m6o/sGr/MR/r5hf8An2z7j/tKH+/R/atv/wA9q+GP+E917/oLz/8AfyoJPGWsP/zF7r/v5V/2BV/mMf8AXuh/z7Z91vrFr/z2jo/tuzjj/wBclfBb+ItSk+/qV1/39ek/tvUE/wCX+6/7+vW/+r0v5jD/AF8j/wA+PxPvWTXrH/n5jpn/AAkmn/8APwlfBL6xfP8A8vk//f16b/at5/Hcz/8Af2j/AFe/vkf6+f8ATj8T71/4SrS0/wCXyCmP4w0lPv38H/f2vgz+0rj/AJ6yf9/aQ3kj/wDLV3/7a1X+r398y/17n/z5/E+7v+E60j/n/g/7+0yf4haLB96/g/7+18I+f/dL/nS+Yv8Ak1t/q/H+Yz/18qf8+fxPur/hY+h/8/8AB/39o/4WRob/APMSg/7+18KeYP7v60een92j/V+P8wv9fK//AD5/E+6/+Fk6D/0EoP8Av5TP+Fl+H/v/ANqwf9/a+E8vT91H+r0f5iP9e8T/AM+0fc0nxR8Ox/e1WD/v7TH+K/huD531W1j/AO2tfDO4+lG4+lX/AKvU/wCYP9e8V/z7R9x/8Ld8M/8AQVgqF/i74Z/6CsH/AH9r4h30b6X+r9P+Yn/XrFf8+0fbf/C4/DP/AEFYP+/tJ/wuPwv/ANBWCvibf7Gkq/8AV+l/MT/r1i/+faPtv/hdPhf7v9qwUP8AGPwyn/MVgr4o3Ubqf+r1L+cX+vWK/wCfaPtf/hcfhn/oKwUz/hdHhX/oKwf9/K+K9tP3Uv8AV+l/ML/XzFf8+0fan/C5vC//AEFYKX/hc3hf/oKwf9/a+KcmjJp/6v0v5g/18xn/AD7R9q/8Lq8K/wDQVgo/4XN4X/6CsFfFWTRk0f6v0v5g/wBfMZ/z7R9qf8Lj8L/9BWCl/wCFx+Ff+grB/wB/a+KsmjfR/q/S/mD/AF8xn/PuJ9uf8Lg8L/8AQVgpP+Fu+GX/AOYrB/39r4kwak3Uv9Xqf84f6+Yr/n2j7d/4Wv4Zk/5isH/f2np8UfDf/QVg/wC/tfDm6nbxU/6vU/5iv9fMV/z7R9yf8LO8N/8AQVg/7+Uz/hanhvzP+Qra/wDf2vhzdT91T/q/D+Yf+v2K/wCfaPuZPiR4dk/5isH/AH9qZPH+g/8AQSg/7+18K7l/u/rT/OX+7+tL/V+P8xp/r9W/58/ifdX/AAnOh/8AQSg/7+0//hNtD+//AGlB/wB/a+EfMHp+tL5h9T+dH+r8f5iv9f6v/Pn8T7t/4TPQ3+5qUH/f2n/8Jhov/P8Awf8Af2vg7zT/ANNPzp/nn+8/51P+rv8A08H/AMRAn/z5/E+8f+Eq0n/n/g/7+09PEmmyf8v8H/f2vgrzZP78n/fynpczJ/y1k/7+VH+rv/Twr/X9/wDPj8T74j17T/8An8g/7+0/+2LP/n8g/wC/tfBX9oXX/PzP/wB/aPt91jZ9pn/7+0f6u/8ATwP+Igf9OPx/4B96/wBsWv8Az+JT49Vtf+flK+Cv7Uvk/wCXyf8A7+vT01rUI/u38/8A39eo/wBXpfzl/wDEQI/8+PxORk/1jv8A7TUzfTHejfXuxPzeZZjepo3qtG9SeYfWuuJyziTUb6g30b62MuQs76N9VvtFSeYaA5CwlG+okm8ynb6snlH0b6bk0c+9BA6jfUW+igrkHvNTfMqPzDRWpXKP3NRvpnmGigY/fTt9ReYaKCSTzKdv9jUNHPvQPlJd9LUPmGn0CH0m+m0VYh3ze9LRRQAUUVH83vQBJRRRQAm+lopm+gB9FFFABTqbTqCQp9MooAfRvoo2UCCl20pXZTaDMKfTKKBD6KKKAGU/JplPoAKKZT99ADqKKfQSFFS0f6yggioqXyzRtagCKpI6kooAZT9lG+jfQQG1qZz70+igYbv9inIjU3fRvoEcjvp9RUkb14kD6SUSyj0/zc1W+b+OpkrrMZRJt4o+amU6tSAp9Mpd4qzNk9PSolfH3ad5hoMyaio/m96WggKKKK1AZ5Zo8s0eYafQWM8s0U+o5KAFoqPfUlABTv8AV02irAPMNPplPoAKdvptFBA+k/26bRUAFFFFWAb6Kd8vvS0AMp9FFABRRTqACjfRRQSFFFFABT6ZRQA+imUUAPo30yn0AFFFMqwH0+mU/ZUGIU6m06rAk2UlJzS1BIvNJUtHmGrICiiioAfvoo2UbKsgEp9FFADHplOdKWgAplFHmGoLOPpwOagqSN68OJ9LKJJuIqVHaoqdvroic5Nvo30yn7K6SQp6UxKfVkDqKKK1MieN6Woql8w0EsfRTKKBBRRRQAUUeWaKAIqXZUlRUF7kkdL5hoooIE/3aWiigBw6ij5vel2UVZAUU+ioAZsoooqwH0UUUAFFFFACb6WiigAooooJHUU2nUAFFFFWA+mUUb6AH0Uu6nfLUGIyl20bqSgCZNtJTaKsVh1FFOjoELRRRQQL9yjfSUUAFS0kdLQA+n1D5hp9BA+imUUAFJ83vS0bKACmUU/a1BZwlSR1Dvp46187E+rmT09KjjqSuuJyD0fFO301KdXTEgfvopm+n1ZI/fRTKfWpA/eKSm7Kf8tAEif3af5hqNHqSgwYUVFRQFiWioqXfQFiSoql8w1FQCJaKKPMNAgooooAfvo30yirAfRTKKAH0UUUEBRRRQAU+mUUAPoplFAD6dUVO30ALRRRVgFFOqTigkjop+yjZQAu6nptqOn0GIbRRso30UAFOpu+n7xQJiUvy0lFAh9FFFABRRRQQFS1FUtABRRT99ABvWimUUED9lJ/q6bT99ABRRvooA8830+N2qLctOSvmon2Ui5G9TpVJHq0n3UruickiZKdTUenV0xMAoooqyR6UUsf8FJWoBvoSiigCdGpaYOlFK5hYfRSbqbTEPooooAKKKKACiipaACiikkoIFooooAfvoooqwGU+mU+ggKKKKACmU+meWaCx9Gyin0ECbKNlGyn7KAG07ZRT6CRdtJTv96m0GQu2nJRTKsQ+iimUAPp1NooAdTaN9FABTqbRQA6im76fvFArDqXfTN4p1AiWjzDUVFUQS1HvpKlqQCjzDRR5ZoAKOfeoqloAKKKKAPN6lTbVWrCV81E+1mWEqyn7uqcb1ZjeuqJxzLSVLVaOp0rqicsh1FGym1sZjqfTKKAH0Uyn761AKelN4pKCCx8v8NMptFAuUm30b6jHSnJ1ouRYWl30lFAiWioqkjoJsSUny+9LRsoMw2UbKKR0agYtNyadSfL71YhtSffPzUbV96dQAyiiioAKKN9M8w0DJf9+lpm4+9GTQIlo31Fvo3NVgS0VFvpyPQHIP30/fUVOoJH76N9MoqwH76N9MoqAH76N9Mo30AP30b6ZRVgPooooAfRvplFBiPp+8VDT6AHU+m7xSUEkm+jfUdFAchJvqSq9LvFAchP5ho496Zvo31RA+jj3pnmH1ptSB5rvFPjeoY3qSOvl4n3soltHqym3+/VNPnqZK6YnDIuRvU6PVcDfUqdq6onFIm37qKKT5vet4mQtOptOqyQo+Win1qAUUyn0AFPSmU+ggdTv9qm0UGQ7dS0ynPnvQA6Op0qOOl/1dBI+iiigzCiimeYaBj99FM8w1HI9BXIS+aTSeYaqPqkMH33jqnceJLK1j3vOibq5514Q+I7oYOtP4YGx5rUnmGuduvGdnBG8vnR7F/6aVhz/FKwTfsk+SuX65Qh9o9ClkmNrfDTO93mm+Ya84k+Ldp5fWo5Pi7Z/wAKSVh/aOH/AJjtjw3mMv8Al2en+c1J5grzSx+K9nPI6v8Au0q//wALN0//AJ+a0/tGh/MZy4ex8P8Al2d4HIoMhriIPibpkiJ+++9WxYeNtMvZFRLmOR62jjaU/hkcdTKMbR96VM36XbVSO8hf+Opo5K6oVLnmTpVKe5Pvo31B5i1J5hrU5+QmoplFWQPopm+n0AFJvpaKsBN9P30zfS0AFOptFADqfTKKCR9P30yigxHpRRvooAKKdRVANp1Np1AmFFFFAgp9LvpKAPL0enxvVZNtPSvkYn384F+N6ngf+GqUbrVmN67YnFOBdh61Yjqoj1cg+9XRE8+ZMlOpqNinV0xOZjNlPoo2VYgooorUAooooAfvo30yjZQBNG9P3imU/YKCBKfTKk30GRJRUVLvoJsSeYaPMNJ9+m76BATSSPSVG7+XWRtGNx0k1YHijxLHolo8r/OKk8YveaPo8t2if3dleLeJ/Ek2qx/O/wAnmb9lfPY/MeT3IH3+RcPPFTjVq/CX7rxncTyS3Er/ACN8iR1z8+vTXe/zX8x2/wCWn9ys+e8/0P7P/Bu31T318lPETn8Z+u0sBRo/BA0kvI4I38395vqhJeM+/wDuVDJ+8o8n+BKz5zuhTjAN7SUb2T+OiRNlCI0lQai+d/eenfbG+Sl+x/u97/cqPZ+7+SgCZL9vM31Z/tX+5+7f+/WXz70eYaIzF7KEzpo/GeqfZ0T7fIiJXSeHPipcab8mob54f4JI680856f5zV10sVWpfDM8zE5ThMVDkqQPoXTvihpV3GjvN5bt/BJXSWGvWV9GvlzI+6vlnzvM+f8AjrV03XrzTfnt5vLr2KWcVYfGfFY3g2jP+BKx9QpPvIqQsUrw3w58Try0kSK9+dP+elep6P4ystW/1UyF/wC5X0OHx9KufnmY5BjMBrKHunQbmo8w1Aj76fHXrHzHIT0UyirJHfL70tNyadQQO30tFFWAU6m06gAp9Mp9BIUUU+gxCiiiqAKKKKACiiigB1FNp1SSeTR1Mm6oY6kr5CEj9GlEtxvU0b1Tj+SrUddsTjlEtwOtXUfy6oJVtPnreJ5sy5G9P31DH/q6kRK6onLIdvp+ym+Uad5NbGYbKNlP8mn/ADVqSJsptP2UbKyIIfmp6U/ZRWo7jh0oop6OtLYx3CimUUwCl3ikorIocWJozSCUR9qz7/Uksv8Aj4dLdGXevmVhVrQh70zsoYSripctKJoSyhD1zVS/n8m0mmf935S764DVfi1b2vyW9t5j/wDPSuF1n4i6hqXy+d5aV8/is2jyckD9ByzhWvzxqVz0W+8W/wBsaO9k95HIibtnmV4zqKMlxKn91qfPqsk/8fz1Tkmr5erV9sfqOFwf1b4CF91GypvleP5KIIfvu/3FrmPVGJ/cqykPl/In36ijfy/nSnJefZfn+SR6AJvltd/9/wC69Q+dGnyJVZ5vM+f+Onx+X/G8ce+gvkH/AH/46HdY6p+cz0/ev/XSgjkB38yodlTfM9SPCvl/PQWVKKWRKOKsA31NHNsqCl30E8hZS5bzKuWl/NaSJLFM8bpWVvqTzDVwn7MynTjV0kex+FPixGxSDUP3b/dR69QsNSivUVxJjdXydG/7uuk8OeM9S0OREt5vMh3fckr6HB5rKHuVT86zjhWlX/e4X3ZH0uXHakBxXP8AhjxDb63p8MyP96t0PkZSvsYVoThzQPx7E4aeGn7OY6par0+tTksWKKZ5hp6VZA+iiirIHU+mJRQSPopeaSqMQoooqQCn0yn0AFFFFUAU6m0VIHkqbvuU+N6rb6kjr4mJ+lziXEqwlV0qa3ruiedIvQVZgeqcdTpXbE4JGjG9TfL71Wjq0ldUTgkOp9Mp9WYj6dTd9FWQOpvzUUUAFMp9FADKfG9Mp6baACnU2iR6AHgbqrzTrEnFJI8j/crzTxP45aOR7Syf7rMjz/368vGY6NA+nynJKuYT/uk/iPx/JJHLFEnkPE3y/wC3Xm2q6xdajI7yzPJuamXdz5kjvvqhI618TXxU60/eP2zAZbh8FDlpwK92jffqrIjVNO7J9x6pvM1cJ9BAfvp+9nqt81TR0ByFqN/4KfO/+j7P71QbOP8Ab21DI/8A6DQBNv8A/HKheZqZI7VDWQchNG9G8Uz/AH6K1KH7xUybY/nqKOloAsedUvnLJVKp020EjJ/3kj7EqLY3rV7Z/sfrTJIdlAFKirHlmmOnl0ARU+mVJvqwDfU0c2yoKKqJHIbmj+IbzRpPNtLny/8A2evU/C/xYil2RX/+jv8A89K8Ujepkeu6hjKuH+E8DMcmw2Pj78D6nsdVt7+PdFN5if7FX1BavnHwz45utA/dInnwu3+rk/gr2Xwh44tfEUC+U2x/4kr7HB5jCuuV/Efj+ccOV8vfPD3onU1MOtV0epo69k+ImiSn0yitjIlopqU6gkfRRRVAFLzSUVIBRRRvqjIfRTKKBD6dTaKAPGamSodzU9Hr4GEj9RqxL8b1Mj1Wg/eVOlehA8+Zfhf5KsI9VI9uaspXbE8uZeg3VaTqKqwVarriefMlp9M30+tjAKfR8tG+ggKN60yirAKKKKCxlPplG+gCQvzQkTT7vn8tE++/9yoJHrlfHHi3+xtPfT4k/fXS/PJ/cSvNxtf2MOY93KcD9exEaZleMfHjf6Rp+nv+5f77/wB+vNJ7nfRJeNJI/wDfqm8zSfJ/BXwVWrOp70z99weDhhYckCtPN5km+oXq55K+XVCf+5XMenAhkqF5qf8A7j0z5X+/QXAZG9TR/wBymbPLp8e6sjoJt6/P/u1Wd/8A0GnyJUL0GcRm+jfRso2UGgb6fvpmyn0AP3ikp3ZKTeKADYKk87Z9ym0UGJY3NUf++9LHu/4BRQBNUEkOyn/N702tQIqZS7BSUAFPplFWA+paiooJLCVe0rVbjSrxbi0fy3Rv++6zY6mgrSnPl1OWtShVhyTPonwN4uj8Raerf6uZfvpXYI+DXzz8NdeXRtc2Sv8AubivfbWbzIUK1+gZdivb0/fPwDiLLo4LE+58Mi3Ui1HUi17J8bMdTqbTqsgKfTKKokfvplPooAKKKKACiiigxH0b6bzTvmoA8W31Mj1XSpUSvz6B+qyLkDt9ypk+eq8dWUr0IHnSLafcq5BVBHq5G9ehA86ZoQVbgeqED1djauuJ5lUsU+mJT62OUKfTN9FBA+mUUVZYz5aKKbQAUxn5pW61Xnf93vSsZzOinT52UfEmsR6Vpc07fwL9yvFdV1Wa+uPOf771t+P/ABJHqN55UT+YkX/odcZJNvkr4fMcV7efJA/b+Hcp+pUOefxSCT95v/26mSH7n+xTIE8ynyXLQV4p9mQ3X7uSs2dPM+d3q47s8lQzzLH/ANNKyNoFN0/uJRvp+9npn36Cg4qZNqfPUMaU/YyUGxM6RybNn36pyItXNn/fdTR2az/I6VAGVsqbZvrS/sdvMqzBoknmJ8lAGP8AYGpvksn30r1nwd8Pf7VvHilf99t3pU3ib4UXWh28u+HzHZqfPA15Znj+yo666fwZcR/O6Vgz2zJI/wDs1fMZcpSqWnbG/uU3a1IAo496PLNJGjUATJtpj7aNnl/fpd60AQSbqjqxUeytQI6KXYKSgxF3ijeKPmpKsCSOpKg+anUEzLsEzJs+f/cr2T4Y+OmvU+xXb/vk+5/t14lHW94c1X+ytUt7j+63z16eCxUqFW58xnOWQx+FmpfGfT0ZzUqcVj6VqC3VvFKj/fWtVH5r9Epz9ofztXoSoz5Jlmnb6ip9dJwjqKKNlUSPoplFSA+imU+qAKKZT6ACn76ZRUmJ4ulSxv8Au/v1Cm6pkr4CJ+sTLMb1NHVaNKspteu2B59UspVyB6pw1ajr0IHnSLyVfiIxWVA9aMHSuqJ5lWJbSnU1KdXQckx9PpmyiqICjZRRVgMem056iqChsj4Y4rmPG/iJdH0uVkb983CV0E86xRs7V4r471X7dqmzf8i142Y1/ZUj7Ph3L3jcTHm+GJzF1M33/wCN/neq0b76ZO7eZv31In7v56+DP3enDlLyfJHUL/PJTPNNPjfZHWRpyFaf5PkT+Cqzp5lTSJv+fZTaCivUkaUvHvUsab6DYWO2V6tx6VJ/BVmxsG/77rp9K0G4n+5DUcxfIclHprf/AGdXEs28tHRPnrt7XwlN5n3PnarH/CJXX8H7tP8AnpUSmV7KZzMFgrxo+/52/gra0rRLi1k3y/8AHn/fjrVTwHcT3Hz/ALuuz0fwHfRxp5SeZsrCVU3jSmP8OaPH5iS2lzJIny/6yvQr7Tf7ZjTY7xoy7HeT+OsrR/Bl5Bcf880dfn8uu8tbO3TT0t3/AIf+WlcUp++dsYHmOv8Agm1kj8qX9wjrs3x15dr/AMJZLX/S4v38L/cr6cTQbe6uN+/z0X/npVDxB4eW6t3iRP3O2nCvOAew5z4wvvDF1HI/7l9ifx1nSaUyffr6bn+Hq3Uj73/c/wDPOSuY1L4YwwSbHh+R67PrUTCeDn9g+fntmjk+SoX3V6prnw3axuNnkybK5K+8KzJv/vpXVGrCZzSw84HLUVen02RP4KpvC0H30qzEbSbPMpaSSggZ5a0lFMrUBdgpKXeKN60AG8UfNTN606rMSTfU0b1W3in76symeheAPHk2lXEVpcTf6N9xP9ivd7C5W6jSRP4lr5Jjdq9w+EniSTVdPa3lfe8VfT5TjPf9lM/LOKsmhKn9co/9vHqiU+oI6nDbK+1PxmQ6im06mZhRRRQAUUUb6oAp9Mo31ID6Kbx706qMjxdKlT/bqKnpX59E/V5liP8A9Bqym2oo6ljrtgefVLKVajqqlWo69CB50i4lW4KqJViN664nnTLqVPvzVSN6spW5xTJN+yjio6fsqiBeKjp9Nf5KAGPUMrU/fVKebZWczopwcmc94415dK0e4/v7fkrwe7uZJJN7/fauz+Jvif7dePaRP+5X/wBDrzqSavgcxxXtqp++cNZd9UwvPP4pF9JvMqV3ZNmyqMdyv/fdMndvM+/93/nnXjn2HKaSfvJKtT7U2Ij/AH6w4HbzE31J9saP59/yUF8pYd2o/wBZVZ7+H5Pnq5Yus8ibE8yoLhAmtbBp4/8AYrp9A8N/a5NjpT9K01Xj3+T5iJXovgTwrqGq3kXlJ5cP/PSuWrVPQpYcs6B4Ghfyk8n569F0r4aNdbN6eXDXc+GfA0Np5Tyw73r0Wx0GNI03pXB7WcztjCEDzex+Glj8iMn7mtKT4dWaR/6PD/uV6XBpqp9xKmTTV8z7lHOM8r/4V63l/PDG9PtPA0lrseJ/LT/nnXq/2Bf46Z9gX+5WZRwEej3Hl7ERKYmj3UEn+p8z/ppXoUlgtPS22UAcfBo8nyfJHU39gsn8FdVHDsokhXy/n/790uQ2OGn8Nx+Ym+FKoT+FYX3/ACfJXfvbLUP2P/YqSjyvVfBMLxujp5ny/JXnviP4bwz7JUT98v346+hNSsN+/ZXMX2jr87/991nzzgWfMHiP4b/8tUT/AIBXnuseEmtd/wDfr601zw2t3HsT/f315v4j8GefbvsT50rrpYr+cwq4WEz5sn01UkdH/dvWbPbeRvrufFWgzWNw+9K4m63RyPvr2YT5zwatLkKclMd/Lod/46hkdv4Ks5x++mYX+/TPmptagS0edVbf5f8AHS+aKALe+jfVCSbfT97JVmJc87y67P4c6lcWmuIlv/y1+R64BN1augX82m6hb3H7yN4m3fu66KEuSfOcGMw8K1CcJH1vpl0s9urfx1eU4Nc74Yv/ALdYQy/wMu6t4FRX6bhpc8Oc/mDHUPY15QJqTfTaK6zzR2+n1Fvo3NQHKSbqMe1R7mpPOaqDlJd1HmD1qOmeYaA5Cxvp3NQb6N9Ach498vvUkPR6j/1lSJX50fqcywlWvMNVUqzHXbSPPqkybfMq5G9U03Vdjr0YnlzLKVbjeqcFWUrqicUi5HVnfVeN6mSuqJ58iWimUVZmO34qB6eetMqTSJGyM7fLXL+MtUj0nSLhn/iXYtdHdXXlV4z8W/EiyXCafF/rl+eWvIx9f2NI+t4fwMsXi4L7J5/fXnmffesp7mPzKp31zJJ89U0f+5Xwe5/QVOHKuU0nuaZHM339/wByq0b/AO3U3zff2eXWRqXIH3yfO9TSbZI/+elZUdyv8H7t/wDpnVmCZfM2PQUEltJ/BXYeGdEk8tH/ANW9YNjZrJcI9eneFbOS7uIkT/j2WuWvOx6OFpc8zpPCugzTxp8n+tbZX0b4E8MRwW6fJ92uM8HaCvl+a/8AuV7HoFssEaf7teNKXOe1KHIdDp1tHHH8/wDwCt6BGfZsrNsYf3af7dbEG2PZVQOWRZ2bI9lP2LHQif36fsqyBibvM+58lTbKETy6sonmVYFPYtP2VNIn9yj7PQBW2VDtWrkiUzZUFFCRFqGfcn8FX3Sq0iVJpEzZ03/P/BWVdwq/363pIaoXSfu6wnE3icrPbR/frntZ0dY977Pv1209ssf8FZV3D/B/tVmWeG+NfBMOq2b/ACfPXzr4x8Kzabv+Ty9tfb11pq3Ub70ryL4jeBo7u3uH/jSu6hV5J8hy16UKsD5I/wB+oZH2Vparpv2G4lR0+4zViXfyV7sD56cCZ7mOmecv9+s3c1G/ZWnKZGl5y/x1D+7eqfnNQ71oBc8haenyfwVm72/v0u+SgzkanneXT0v2jk3pWPvaSpk3VZlLU+oPhVr39paOm9/nSu/LjNfP/wADNSk/tKWLzvk2/cr3xPuV+i5dV58PA/nbiPDfV8dMm31J5hqvT69g+RLG9aKjjpaCA8w0UUVQB5hoqPZUlABRx70UUAeRJUqVX3NUqPX59E/UJllPkqzHUMaVNHXbSPPqk6VYSoUq1HXbE8uRNB96raVXSrCba6onHMsxvVpKqx1PXUcEiXfRTaZvqyeUe9VZJl8uh9r1XmZUjqTeESrqWorBA8jJ2r5m8R6rNfapdyv+8d5P9ZXtXxK8Qro2iTbP+Pmf91En+9XzdfXLSSP89fGZrV56nIftHCWD9jRdd/aJJ3XzPnqB5l/4BVb/AH6N9fPn6KP3r5n/AD0o86mUUFD43arMczVXjqxYpvkrIs6fw5DNfXiJXv3w50Tf8+z+KvH/AIeab5mofP8A3a+o/hzo+/7PvSvGxkj3sHDkhznonhnRPLt0TZ/D/q67yxtmSOq2jWaxx/JXQ2Ns3l/PXDCJvOZcsYWeNP8AlnWlBCqVDBDVyuk5x8aVN5a0yOn+W1WZBGi1MlRU6N6AJtq0eUKbTq1AZIlMkRam2UyRKAK3+7UMiNVmSoKyLKjp/sVQnT/YrVeGqc8Nc0johuYN1C1Y90ldJdQt5dY90n7ysJHaZU8KyR1yWv6as8bo6V2z23l1ialDvjff/DRzmfKfHPxU8Jf2V4gd0T5Ja8m1iza1k2V9YfF/w3JqunvLb/8AHzB/4+lfN/ie2+1We9/3cyfJsr3sLV54niYylyHBvUVOeoq9U8kKfTN9O30AG+pI3hj/ANajyVDRVGciXesknyJ5aUfNTPl96elWYHoPwdufI8TJ/fda+m4f9SlfJfgC8W18SWj7/wCKvq7TZvPs4n/2a+yyafuSgfi3GVLlrxmWqfTKfX1B+ZktHPvUVS0yBI6kplHmGqAKKKioGLvqTj3qKl2UFHkUf9+poKrR1Zj/ANuvzqJ+mzLKbqsx1XTb5lSx13QPPqlxKtR1TSrabq9CB5ciym2rUf8ABVeDdU8f7uuqJxSLMdSVAn92p/LNdBySH76gkelfalQb/wCOtRxiFV7iTYj1Y3tj/YrN1WZYLOZ3/d7FrCcztoQ56ljxr4saqv8AaESf8+sLP/wN68e311XjS/W61S7l3+Zukrlf9uvz7ES56s5n9FZZQ9hhIQD5aKZ/wOn1xHrjKKNlP2UFE0daujw77j7lZUaNXVeFbZpLhPk8z5qymXH4z0j4XaO19rjon3Ivv19Y+B9NWDyvk8v+5XkXwr8JfYbf7n+t+d5P9uvofwzYKkcX+zXz9WXPM+lhDkgdbp0Plx/7Fb1rD+7rNsU8ytiD7lKEDCUizAlWY0WmRpU0aVsYcwRpT9jUJtqbatajIfJp/k0/ZT6AIY0p+xqfT9i0EEPze9GyptlFWBDs/uVWkT9589XNlMkRaz5SolORP7lZs+6StWRFqnJ89YzgbxmZUib6zZ4VreeGqF3D5cdYcp1Rmc9dQtHH/sVianXT3fyb0rntSRXrlmacxwHiO23xs9fK/wAVPDcljeXFwn+plavrrWLb/R9iV4b8UdH8+3lrrwtXkmYYqHPSPlSdP3j1FWjrELQXjo/96s6vqj5gZRTvl96V6ZAyih6Ko55j6l/2Kip0fyVZBr6Gm7VLTZ995Fr628Po0elW6P8A3Vr5A01/9Iif/V/MtfXPhQs+jWjb/wDlmtfU5L8Uj8p41h7lOZs0U6Om19kfkBLvptFLxQQSUUeWaKACoqKXfVF7CUUu+koA8jjSp0qH/V1MlfnUD9QqktWY6rJVmOvRgeZVLMFXY6qpVqOu2J5cyxA9WUeqybas13ROKRJvFO3iod/l0PW5jyhv/wC+6KZT6ooaxwa4v4oX7Wvh24Vfvt8q7P8AarsHevLfilM0+pW8XnbPKV53/wCApXl4+XJh5H0mR0PbYyB4prlyslxFEn3Il2Vm72kondnkd/77U3mvgT9/pwE30Uyn1BuFS03ZU0aUAWbWHz5ESvY/hr4bbzIndK868I6a19qEWyvqXwJ4bjgjt32fPXm4qrye4epg6X2z0Lwlpvlxp8n3K9U0NNlulcTodtHBHsetWfxVDY/In7x68mMT06sj0i0uVjj+er8F/C//AC2SvHJ/Ft1df6rfP/1z/grj9V+JesWMmzyZPlb7kcfzvXZGkcx9Sx38f9+rKTK9fIsfx+m03/j7hnqzY/tYySXCJFZv96jlkZ8h9bpT68W8HfG+11yREuP3Dt/z0r06x8Q2999x6Y+TkN75afVNLmrO9ZKCB9GymU9KsB+yj5aZu/26heZaAJneofl96rSXlZt9ra2Mbu7/AHKCuQ0p9vl1QeZa8r8afHWHQI3RIfn/AIK8W8T/ALT+qPI6aenzr/y0qOXnNOXk+I+q7vW4YPvv5dY914t035/9JSSvja+/aK17XI3iuIfM/ueXT9K8SeItZ+SKzu53b/nnS9kEZH1RP4ttZ5NiPVa+v7e6j+SavH9K8PeOp47eVLby0T/lncVcn/4SS0377P5E/wCedcsqXOdPMdtqvzx/JXmPjSz8+zf/AL7rp7HxJI8aRXaeW9ZviBFurd3Subl5Jm/2D48+I1n5GqO/99q5CvZfi/onkR+aifxV4y6V9VQnzwPmK8eSY3fRRsoroOYd8vvS0UVRnIdsopm9qWrMDSsWX7RE7/wstfW/hV1k0O02f881r5F0za9ylfW3g5GTw/ZI3/PNa+pyX4pH5hxr/Cpm7T6ZRX2R+Mj6KKKoAooooAKKKKAF4qSoN4pQ+ypA8kjqZEqrVhK/OYH6hVLcf8dTR1WSrMdehA8yqWkqwlV0qwlejA86RdSpUqJKlrqiefIX+NadvplMO33rpiRuTUUxKk5rQQx/9Ua8R+L961rqM6o/3rYRf+P17Q54NfPPxiv1fXHRP3f8D14mbS5KR9vwrT58YecPTKKZXxR+4hT0p8bqkib08yjZWRRJHUsaVDGlWbVPMkoLPWvg74ea+uPN2V9V+HNK2W6f39uyvJfgf4e8jQ7d9nlvL89e/WNtst0SvncVPnme9QjyUhkem3F3H5Vu/l/9NK6HSvh7b+ZuuN8jtVnQ7Bk2O9dha7UjrOASH6doNjBb7Ps0dWZNBsfv/Y03/wDXKj7Z5cdP+3xxx73fy0rYxMHXPh1oOuW7xXGmwfOv/PKvNLr9nXRbS483T38v5t6V61d+KtLg+/eQf7lVoPFWlz/8vMdVzG0Tx+7+HraVJ+6hkk/2663wyk1rsR3+7Xbf6LqXzxPHIn/TOqz6P+8+T93WEpm5sadqUkkfzv8AdrbtLlpK5iBGjrbsX/v1cJGcoG3HNT3eq0dP3tW5zD5JqoXdz5dTSVm3T1nKZtCBWvrxkjrj/EE013G8SV0k/wC8+SoY9Njk+/WPOdXLyHkWq/Df/hIN+/7/AP00qnB+z9Zz7EdP9+vb/s0cHyVm3fjDR9Ok8qW8Tf8A886vmmQcTof7PfhuxkR3sI5Nvz16FY+GNN0r/j0s0g+X/lnFWbJ8SNFSP/XPTIPiFoN9I6RalBvT+CSnzkcjNuRF+TYlU762heN/k+dqP7Sj+/C/mVDPefu331mHKcH4n8H2/wBoe4RPn+/XGarZ/u/KZ69XvkV464zX9K8zfKn7uuSZtE8B+KGj/atDl2J92vmC7RkuHT/a+evszxjpqz6fKmz+9XyR4qsPsOqXCf6z5q97AT9zkPExkPe5zFeinOlM2V6p5o2j/wBDp6UVRiFOSm05Ksk0dHtprq6SKP77MtfW3hWzktdHtYpX3ssa18ueB4Wn8SWiI/8AFX1pYx+XaJ/u19fkkfimfkXGtX3qdIsVJsqOivrD8kJNlJRRVAMp9FFABRRRQAUyn0UAeSVMlVeKtJX51E/UKpNb1YT95VZKsx120jzKpaSrEb1XSrCV6MTzpF1KlqtHU9dUTgkJvpaT+OlrqiSOSiiirII7j7j18yfFS8a68UTJ/Ai/JX01O/7t1r5a+I52eLLxP9qvm84+CJ+j8Hx/2qXocpRT6ZXyJ+wj6mjT93UKVseH7ZdRuHt3/jX5KzkaxK1pDvkre0bTd+oW/wAnyblq/oHh6S7uHi2fcb567zwz4P8AL1S0if7m6uWdWJ1woSPoT4ZaU0Gj2m/938q7K9XsbNvkrlfCtgsdnbon91a9C0qz2RpXz0/fme0TQJsjqylz5dH2aqF1ug3/AD/Jtq+bkIjEreI/GEeh2+xP39y33I468f8AFvxajtJHTULyS7uX+5Y2laXjia+njeLT0/0mX5fPqt8GvgtDpXiD+1dY/wBLuX+55n8FOl7/AMZ3SpQpUuc8r8afGbxV4Zt7dItETSZrpfNijuIvndP79cfY/tJ+MILhP+PS7RP4PKr0j9r1NQ8M/EzRPEFl+7RLXZE/lfIjrXg/hz4keIPDP2tNM+yx/bFkSV5LFJfvffr3IUoch87KrPnPoT4eftGrr94lvcQ/2TefwPH9x6+jfDHjOPX7f5/3dyn30r4w/Zs8BzeKfiJZRPbeZZxKz3FfTnjHSpPhfqlvqtqkkmj7lWX/AKY7q8mvS5PgPawsvae5P4j1GO58ytjTn8uue01PPt4pUf5JVV66GxSs4BVNuD546fJRAn9+pvJrrPPKE6f36x75/Ljet66hrntVf93WEzppGV9pND3/AJdMgh8yuY+JN/No2l29vaQvPeX8nlIkdYnbGPPOx5v8XvjN/ZUdxFb3MkFtF9/y/vzV80658Y/EU/7myT+zYfvp+6+d91fVfj/4Gx6l8J9beJP+J89v5u+T/Z/gr4ruvGeuQahb3H2zy7mzjW3t5JIk+RF/gr1qFKHxnjYqr73JAsX3jnxZBqCfbb++gm+V/Ikr2ODR/FD+F7HxHbwp4h0eVd8vlxfv4a8K8R+J9W8Y6p/aGt3kl/ebVi3yf3Fr7q/Z30eTQPg/p6XqeQ9wrSokn9xquvCBnQqzPNPh58TpIP8AVXLz/N/qJP4K9s0rXodcs0uIn+f+NP7leOeO/hva/wBuPqGmJJBM0m9/LrqvB01xp1uiSp89eBV934D6b2XPDnPRf3j/ACb/AJKoalZ+fH/t1q2Lq8dTXcK+W6VJxnj+v6Uv71HT+Gvkv4oaP9k8QSsifI1faviqwby6+b/i/wCHt95FLs+SvRwc+SR5+Kpc8T5+8lqhnTZXZ6ro6pb/ACJ/FXM6ijJsWvahLnPHq0pQ+Izac6UU2uo4QqVKiqVKsykd78JNN/tHxIj/APPKvpyJf3EYrxP4EaVH9nlutn77dXt6HZX3WT0uSjzn4RxbiPa47k/lFp29vSm0+voT4ETdTaKkjqgI6fRRQAUUUUAMopd4pKkDyOOp0qCOnx1+eRP1GRZSrkb1WSp467oHl1S4lWEqolW0r0IHnSLMb1PUEdT11HFINy0UPRXVEzHUUUVZBE43mvmb4rwyR+LLt3T5Plr6blHzfhXzl8ZYWTxY/wDcaNXr5vOY/u4n6JwfL/bJeh57saiNKm2N9z+OmbBXyJ+yDK1dDufsmoW8v9xqzflqaD93ses5FwPdfBWlN/aFw+z5GXfXc+DrNrrxJF/cRq5v4SXn9q6fE/8ArJvJ2P8A8Br07wdpU0HiBHdK8ar8R9LCXPDmPZtAtl+RP4K7mxh2R/JXMaBD9x3rsLb+CuDlJ5g8n+9UM+lLdffq+iVcjSr5A5jmJ/CtnP8A8sfu1pf2Cvlp/wAs9i1sJbU/yXreMeQcp855j8SfBNr448Py6VqCeZC33J/40evn6P8AY5/0h3/tv9zu+T9189fZLw/7FQ/YGk/gjreM5wM+SEviPMfhD8NI/hXZypaJ580v355Pv11viOG48R6Pe6VcWcckN1Hseungs2/jer6Wy1n8ZXNyT5zB8HaC2j+H7K0dH328flfvP7lb0FtVmRKfGlRykznz++WYE8uOpqhTdT99bmJWukXy657VUat6+dn31iXyeZXLVOqkU9ORY5HSqGuaDeXWsW+oRJ5iQL8kf+3WraJsk31q/LPHRCJtKfJI5We/1KS3lieGP56+fvE/7Jmi+J9clvftM9h9obfLHb/cr6lksFeq39m+R9z7ldKnOBhyQPmnQ/2RfDulXH2hvPu3ibenmfcr2CDQbqSzS02eQiLtSu28mT7n8FElnI/36icpzD3IHAf8IrGknz7N9Tf8Irbzx/Onz12H2BfM+5ULw+X/AAVxypHV7WZgwaV9hjREp7w1pTpVB91Z8nIByviOHzLd96fJXg/xU037Vpbv/q3Rq+h9ZTzI68i8cab59vKlaUvcIPn+701bvQ3l2fdb/wAfrx7xA6/2pLs/havoTXNNbRvB+oXEqeW7zb0r5yu3Z7h3/vtXu4U8vMCJ6ZT6Er0DxgqxAjPHUMab61dNtvPuIok++zKlaQ1Z59edo3Poj4O6a1p4Yt9yfe+evQj94VkeFbbyNHtIv7ka1sV+lYWl7KlCJ/NWbV/rGLnUCiiivQPECnJ1paZVAScUlFFABTKfSbaAG0U+mVIHkVSR0yOpoK/PIn6jIspVmOqyVZt67oHnVSzH+8q1HuqslWEr0IHl1SzHU3ze9Qx1PXVE4pBTqKZvrqiZD6KKKskSRM14V8dLPZqVncf3l217o9eU/G7TWk0eK6VN6RSfPXj5nHnoSPsOGqvssfA8Pfd8lR7NlT76l2V8KfuRQkRqswJRIlEb0HRE9X+BGvfYfEH2d3+SWvpzwqjP4geV/uba+M/h/ftY+KLKVP71fYfgSZbvUIrhPuNH8/8AsV4+Kh7x7WFn7h7Zoafu66exTZHXN6MnlxoldVpu2PZ/frzoGhpRotWUTy46ZAlTJWwD0SjYtP2UbK1Ah2Uzf/sVNJDT44aC+YERn/gq1Sf7tLQQR+W1TRo38dMjp++ggmopm+n76AKd861jzpWxd1lPtrkmdNIZb1cSq3yx/PUyPWkC5FnZR8tEb1N5i11GAzYtM+an7BT9lAFOf+/VOdP9itKRKhnh/d/JUGxgzpWbOn9yt6eGsq6SuSZqcxfP5m9K868XQ/8Aj1ekalbL5ju9eb+OJvLjd6IEfbPIvj3NHY+D7dE/5ar89fKjvXvfx71uS70+0i/g/grwSvewsfcPHxs+eqNooortPJkSwJ5kldZ4H0+S+8RWUSf89N1c5aQ/u69Z+DOhRvdpev8AvGWu7BUva1oRPAznE/V8FOoe3WSbLdP92rfy0xEp9fpkNEfzXVfNK46iiitjmCncU2igAooooAKKKX5qkBKX5aSl3igDx6rSbqrx1LHX5xE/VJFlKspuqslWo67oHl1S4lSpVdKsJXqUjzplmOrSVVjq4ldUTz5BsptTcVDvxXVExQ6n0yn1oIa/auN+JNmt54duEb/ersXrJ8Qosml3SMmUeNq5MVHnozgerl1X2OIhM+T9ixyVZ+by6s30LJcS/wACbqpu/l7K/N57n9GUnzxTIXdabT3pnHvQbl7TpmtLy3lX+FlevtL4TzRz2cV2j/f2vXxOlfXH7O/nXXhuJ2+4i/JXnYn4T0sKfTGhvv2bHrsLF/3aJXDeHH8y3Suzsf4P9qvKOqJtpVlKpwbf79WY91WaE3y0lLsoT561IHVJHUdS1YD6jkeiR6pz3KpWci4xLO/y6I3aqCTNJJVxKzL5SaN6f51Q7BTH3UEDJH31WneiR/LqG4rGZ0wCN1qesae5kT/cq5Y3/n/JvpwkaSibCU//ANDpiVPXUcgUUnFMd/LoAH3VDI/9+n+dUMnz0DKd1/t1lX3zx1pXb+XWPfTfu6wmbnPaq/l7/wDbrzHxi6/Kj16Rqr14z8Sb9oLeV0/h3U4QIPmz49+JF1XxAlpF9y1XZ+7ryutLxBctqWsXcv8AG0jVm179KPJA+dqy558wbKfRT4Erc5pFz7nyV9C/C6wjtdIt3RPnePc9eAaVC09wibPMd2r6e8EWX2bTYd6eX8q19Fk9Lnq85+dcW14xwnIdMtOpq9adX3h+GjqKKKoyHbabRRQAUU+mUAFOfdTaKkAoptP3ig1PII6ljqslWY6/OIn6fInSrEb1XSrCV3UjzqpZjeriVTjq4lepA8uZZjq0lVY0q0ldUTz5D5G2VFuJp1FdUTMdTPm96VKdViGlzVWdP3b1cqGf95RM2h7rufP3xG02S11i4b5I0Zt6Rx1w07+ZHXvXxO8NLqGlpLEn75GavBd7RyOn/AK/PcfS9lVP3rIcZDF4OK/lK/lmkjp77U+SmJ/rDXnn0xftIfPuIk/vsqV9yfCHRIdG8L26In/LNa+G7GZoLiJ/7jLX3X8NtSXUfDdpMj/ejWvLxh62F+GR6V4Zm+//AL1dzYzL/HXm/hyb/THrv7Gb7lcBudJA9XI3WT7lZsDr5aVfgegssVPH/wCP1Wp++tSC1Ucjr/HUPnUSXNBYyebZHWVsa7uKmupv3bvTLGas5G5fgtljjqaNKf5y+XUP2xUpGRcSGj7A0lQ/2ktH9q+X9ytSfeKd9C0FU5KuT36zx/PTIPLeuc6YGVdJsrNjdoJN6fu66S6tl8v5Kx7uFaylE6oyNvTrnzI0d60653Sn/wBH/wByttH/ALldMDjnEfJUL0/fTPlrQyGPUL7qm31WnesjYrXT1iXz/frSu3/74rHu5l+epKOe1z5Ld9leUa/Z/wBo2d2j/wAe6vS9fm2W71wGsTLa6XLLv8v5Wpvcml7x8OeKrP8As3XL23/uSNWTW54xv/7R8SahcJ9x5G2Vh19FT+E+aqfGFTQJv+emJ/tpV+xha7uPKRPMmdtiVqck52Ot+GWlf2l4kRnTzEgXfX0nbQeUo9dtcD8LfDDaNYfvkTzm/jr0NWLGv0HK6HsaR+B8TY/61i3CHwxHbadsop1e4fEBTuKbRVGQ7dTaKduoAbRRRUgFFFNqjUKdTaKkDyJP+/dTbF9arJ89WY/4K/OYH6fIsx7amSoUqZK9CB51UuRvVlN1U46uJXdE8uZZjdqtJVWOrSV2xPPkOdKbTqbW8TIdRTadWwBUTd6lptAyjfQ/aInSvnDxxokmj6xKjp5e9q+lZAytiuQ8feDYfENmzp8lyv3JK8TMcL7aPPA+14dzNYKvyT+GR85vUcdWdSs5NOvHidPnVqir4g/aoy5tUSo9eqfDX42XHg6zSyuEkntl+55deU06N9lZyhCfxnXCrOHwn3b8FviLb+O47i4t0kj8plR/Mr3ixdfkevjz9j+b93qcX/TRXr7Dsf8AVo9eJVjyTPUhLn983kf93V+Casq1dqvwPWZuX0en/NVaN6fvagAk/d0z/WUPQlBQy7h8y3esSC8aD5H/AHddJ/yzqtPpsN1H89BpGRyviPxhJp2nyvaJ5l5t+RK8lg+IXxEgvPtF7bWk9nu+dI69yk8N2f33Smf8I9Zp/wAsUrHlkdtKrSX2TkvDnxItdYj2P5lpeL9+CSuh/wCEgtf+eyVDfeCdPvt++Hy3/v1lP8MbOST5JpKfvj/dD9Z8bWtjG+x/Pf8AuR1w118Y9c064/0fw3PPbf35Ja9I0rwHpum7Pk3v/fkrVutEtZ4/K2R1Pvm0atKH2TK8K+PLXxbpaXEX7t/40k++lWZ7lXk/3qx4PAC2N49xZTSWjt9+tvTdE+y/vbibzHqiJcv2DSsYWgj+er8D+XVWljoOUv76N7fwVDG/7ujzmqzDlHvVOd/3dPkmqnO6x0iitdP/AAVj3z1pXcy/36x7r5970EyOP8VXmy3lf+6tfHXxR+NOoarJd6Pbp9ktkZkd4/46+tvGMyx6fcP/AHVavz61+b7Vrl7L/fmavRw8IT+I8yvVnD4ChvFMjSiNKswWzTybESvVPKm+4QQs/wDBXpPwr8E/2rJ/adx5ibf9VVLwz4Dm1iSJf9XCjfO/9+vc9C0qPTLNIkT7i19Dl2AdSfPP4T864hzyFCl7GhL3i/ptstrb7Eq+tQxjYasV91DQ/E6s3UndhTqbUtanGxlFFFUIKbRRQahRRRUgFFFFABRRRQB4+lWY6rJU0dfnET9SmWkqwlVKuQV3QPLqliOrKVWjq4lehA8uZZjq0lVY6tJXdE8+Q6in1Gzf3q2iYDfl96fRR8tdRQU16dvptQAx6rT1cwahdKDaErHjnxb8I7/+Jhaw/P8A8ta8lr6wvLZbqN0b50Zfmrw3x/4D/sq882yR/szfNXxuY4Pln7SB+u8P5yqkPq1X4jgalhpmxv7lPr58+9iz6H/ZJvPI8Uahb7/L3wq9fbenJvjSvz9/Zs1VdN+Jlkjv8kqtFX3/AKNN9yvHrx989ylP3Dbjqyj1XqVHrkOqJcSapt5qmj1NG9BRZ309HqvSb9lAFzfTN9VvtFH2igZZd6rSPTJLxUjrNn1i1T780dQbwhM0vOX+OjzkqhBNHd/cmSpvJkoL5Cy8y1DI6/fqtdusEaO71WS5oNOQ0t9HnVW3/wAdG/8Av1Iibc1PR6h309HoILO8UbxUO+mbloAfJNVOR6e7rVZ91BBDPtrKvn/grSes27/3KuBy1TgPiM/k+H71/wDpi1fnvdfPeSv/AH5Gr75+NOpR6b4L1h3+59navjzwH8PW8VSfa7j93Zq3/fde9gMPOt7kD5rMsbSwcPa1djE8MeCdS8TSf6Onlw/89JK9c0r4UWNpbxI/31bc9dhofh610O0S3gTy0WtUBT7V9/hcppwhz1PiPxTNOKK+InyUPdiUNJ0mHTk+RK1R2pUWl25r6CEOSHuHwVWrKtLnmCVKj0xKfWpyD6dTadWpA7dTaKduoMiOinU2g1D/AFlHzUb6KkAooooAKKKKAPH0qaP+/UKVNHX5xE/T5FqrSf7FVI/9urKV3QPOqlmOrKVWjSrMD16EDz6paRvu1cSqsdWkruieXMdTal31B/E1bxIiOp1Np1bEhTadRQAg2/xVXkqembKC4lZ1qrd2Ec8ex08xKuSUbKxnC51U6jp6o4rXPhtYarveKNLd2/5515v4m+HV54c8p/8AXwt8vmR19AJFtNJLYxXCMjR791ePissp1PgPqcDxHicJ7s/eifPPgu/k8MeKNMvf9X9nuEf/AIBX6TeHLlbqzt5Uf5GjV6+SNR+GmmayIi8fl7P+edfS3wv1SG+8P29un+uslWJ0r43MMuq4eHPI/VMn4kweYS9gvjPRU+eOpKjtJvMjqavmj7uBMlG+hHWSjZUFh51Me58umPurntcvJo43+zp89B0Qjzm9JqscH338usHWPHlrp0b7H8x0rxnVdb8YPqDxfY/LRt2x6x/+EV8TazI73dzHBsWg9rD4GH25HoWq+PLzUZHRH8uFqzftLRyb5X+euYtfA2rRxo8t5/37rYtfCWpffS58z/rpTPchCjD4TVg8TyWMiPvk+Vvnrbn+LUMdn/y0jd/uVxl94V1b7mz56x38H615iPLbeYn/AD0pGnsMPU96R2H/AAmEl188s3mbqhk8YXFrJ+6f565W70HUrSP/AFMklZs6a0nzpbfuak0+r0T13Q/iX5cmy7T/AIHXYWOvWeo/PFMlfMyXmtQSOyabI9XP+E21bTo4nl02eNKUzyK+Bh9g+mftg/v1ZS5r510r4tatd3kSRabP5O7Y8le0+HNSkvrdHlTy/lrl5zyKtCVH4jp438ylqOD95/uUSVvE4hkj1D/rKfJSVoZyIp6yrr5I99bDotZWpP5cdbwgc1bQ8u+MWg/8JH4Tu9P87yPNZd/+5XmujaPb6Np8Vpbp8iLtrv8Ax7qU0+ofZFf9yqr8lcmOTX6jkmD9jS9rL7R/OXFucTxWJlh4fDEr7Kk8s0/ZQiV9UfnXMFPooqzMlSn0xKfVkhRvooqiAop1NoAKKKKkAooooAKKKKACjfRRQB4/8tTR7qhqSOvzaB+pVS3BVtP9iqiPVqCvQgefIsRvVlHqtHVlEr0IHl1S1HVuP/ViqcaVaruiedMdv8um0yit4kcpMlOpqP8A7NOrYyCim06gAptOptADKZT6NlBsLtqWNcUlPSgwkWFbc1dZ4A13+wfEMW9/Ltrj909crFRkOa5MRh44mlKnI6cDi5YHEwrw+yfUlo7VpfLXnvwz8Tf23pCwzP8A6Za/I/8AtpXfwbfLr8lxWHnhqsoSP6nyzG0sbh4V6e0iZNtOpqUb6889chnes17P95/t1q0zZWRtE5vXNEhvrf50+euPk0T7L/ubq9RnT929Y91o6v8Ac+/VwO6lX5DE0e2j+49bd1YLJGmxE2Vmz2bRx/3HpkesXkHySv8AJ/BW3MdsZc/wGkmm/avkSGoZ9Bm+eLZ5lXND8YKkjxSoke6t5NbhtJHuH8v5q09wiVWtCRw3/CK3Xl/Ojxo61g6rpsNrbor/AN7ZXYeI/GzTx+VbpJ/Eleb6lNdal+6/1iM3z1hLkPUws6s/fmZGsalJBHE9v9/5kerGnW15qvlJL+8Sr+m+Emnk+58ld/o2gx2safJ89cspBiMRCPwFPSvDFvY2+zyU+etuxsFtfkVKubFqaOsOQ8Sc+cmj/wBWKHojelreJykEiNUdT/6uoZ3/AI0reBnIZO6/365vXNSjtY5ZZX8tFXfWldv+7/268r8d+IftUj2UX8LfO9e/luDniqtj4ziHNoZZhJzn8f2TltUvm1PUJrj+83y1THWpFOAajHWv1unD2cOSJ/LdetLEVJTkFFJspa6DnCnU2nUEkm2nUyn1ZAUUUUAOptFFABRRRVAFFFFSAUUUUAFFFFAHj9TR1F83yVLHur82gfq1UsolWUqsjtVqCu+B5cixHU6VVjq4ld0TzqpagSpqqpVoMTXbE8uYeWaSOlf+CkR67okk2xqNlLvb+9TtzVZiFFFFWSFNp1G+gobRRRUAOqZKhqaNKCZk0dSVHHT40oMjY8O6zc6BqUV5b9PuOn9+vofSrxZ7eKX+8qvXlfgr4XyXVtFqWq/u4fvxQf369IkuY4LiJE+4y/JX5/nkqVWfuH7lwTQxWHpS9t8EvhN7zqfVON98dPSZo6+KP1os0yn0UFhs30yS231MlTf6yoNjNnsFkj+5WJfaO38CV1vk0ySz30GsKs4Hmj6JdR3DvEnyNTPsGqSR7Hhr0v8AspfWn/2UqVPLM6vrZ5vBoN5JJ86VpWvhhf40rs/sH39lH2alyBLFTkYlppqwRpVzZsq5s2VWnqOUx5yF/wDYoj/d1JUVZiJ95o3mod4o87+Kt4GJM7+XWbdv9+pp7nZHXK+LtebR9Le7RN+5tiV34fDzxM+SB5WPxtPA4edap8MTN8aeKl0q3eGF/wDTH+5/sV5VIzOuXFWLm+mvbt7iZvMdmqu3XNfruW4CGCpW+0fy7xBndXOMTzS+CPwkVNpz02vaPlAooooKCnJRso2UEj6fTKKsgfRRRQAUUUUAFFFFABRRRQAUUUygB9FFMoA8iqSOoEqzHX5rE/VplmN1qylV0qwm7y67onnVSzHU6VVjqyj16FI8uqWUqWokqWu2J50xu7FOpJKfHuruiSTU+mU+tjmHb6KKKACiiigkbQlFJvoKJqlReKqmUin/AGpY/vvWVy40qlT4EXolJ5r0f4QeCT4l1n7ddp/oFq27/favNNNuotR1Oy0+3mR7m6kVIo6+u/B3hKPwd4bt9PT/AF23fK/+3Xi5jjFTpckPiPrcjyKtXxPPiIe7Eray6wR7P9Wlee2Otx32qXcS/wDLBtldV47v1sdPuJX+4qs7182fAXxg3iPxh4rl3+ZDLMvlV+f4qfNA/ecBRUWfSdpc7Pkq5HcrWUn+rNHnNBJXj8x7p0ME1TffrBgvK1YLnzNj0gLKVNG7fwUxHWpo3WoKJo3qaq3nrT/OqzYmopm+mbzQA+T+/UPyvT95qtPNQUMnfy9+yqclE7/x1DI9ZFj5HqHfTJJqrPc+X/HUAWZJtlVpLn+CqE9+tU57mST7lLmM+Um1LVVj3olb2leFbPx34Leyu/v+Yzo/9x64+eHf8+/560vgn8S7XWNc1vw5/q7zTpF/4GjV6uCqzhPngePmWHhicP7GcfdPJfE3hXUPCOqvY6imx/4H/gdaxQNxxX1t4/8ABlr440N7d0/0xV328/8AcevlXVNOuNF1CWzuk8u5ibYyV+t5djfrUP7x/MXEGTTyrEXj8EtilTKfTK9k+TG06ijZQAU9KKKAF20lL940lWQPooo+WqAKKKKkAoplFAD6KKN9ABTKfTKACin0ygDyL/WVNHUNTR1+axP1mRaSrCfJVZHp8e7/AL7rugedVLkdWYEqtb1aSvQgeRIuR1N5ZqGOlrtiedMSZcUtFLsruiSTr2p9MXtT6swY6im06rJHY2+9MfLU7bTL6RNNjVrp/v8A3Y4/v1x1cRCjDmqHr5blWLzSr7PCw5mJuL9ay77XLOx+VneR/wC5HWfquvST27on7iFv+edclPM0/wAn+rSvkMbxD9ihE/d8k8NqdL99mUub+6jW1LxpcGR/K/cJVPR9N8QeNNQistMhnu5pW2f7FO0Pw9/at55WySRP7kf33/2K+1fgD8GbjwdpaahreyO/l+eKxj+5bp/8XXh/WsRX9+cz7fEYDL8qpclClFHK/s9fsuzeDtYt/EHiOZJ9Vg+e3tY/uQ19G6rCsdu71fsbb95/t1Dr/wDx57Kmcz55N1J8zPmP9qjxh/wivgO72P8Avrxvs8X/AAKvB/2UIdmqam/+ytb37aut/a/Fmj6On3LeH7Q/++1Yn7Nj/ZdcuE/56rXBXn+7PbwdL3j63tPnj+58lD2yyb6fpqfu0qy9s1eUdcjKdGT7lTQX8kEnz1Z8oVWntvLqiTVg1KN/46uRzK9cr8yVN9vZKfOacp1XnLR5y/8AAK56DW9n36m/4SG3/v8Al0c5R0PneZTPO8usT+3rf+/TP7bt/wDntRzgbck3+3VZ5qxJNet/79Qz+JIU/j8ys+c15TVkmqnJfrHvrBuvEMkn3P4qypJri+++/wAlYyqlxpSNu71tfMdEqn9pmn+WobSwZ9m/+Gt6x03+4lZ83OacpTtLBn+/Vz7Ns+StKO22UOnlx1Jmc9qSeXHXy14S8czeC/2lPte/y7a4umt5f9xq+q9Z/wCPd/7m2viT4vWcmneNJdQt/wB27yb0f/bWvTwc/f5DjxUPcufp9od/HqVu7o9edfGX4Uf8JGW1bTP3d+i/On/PapvgL4th8VeB9P1NH+e4hV3/AN+vV3tvMt99fUYPFSw0+aB8Rm2W0sfSlQqHwzJayW8rwzI8cyN8ySVX5RvevqDx58ItN8Y77tH+wal/z3j/AI/9+vl7xcsvgTxBNpGtrJaXMX/LTy/kdP76V+g4XMaVaB+I1+FcfCrKNGHNEUsTSD3qvZ38F7HvhmjkSpv9bXowqc58viMHXw0uWtDlFooorU4B9FFPqyAooooAKKKKAGU+iigBlPoplABT6ZRQA+mUu6koA8iTdU0aLUNTR1+axP1yROlW43qulSo7f8AruiedVLMdXEqnHVyP/VV2wPIqxLUdSx1WTdUm8V6EDy5DpHp8dQOc1JHXdEksEYp3U01W9auQWrmMyyv9ngX+N6U60KcOaZ14TBYjG1PZ4eHNIrjBPzGp47SRTvkP2dP+mlMfUo0+Syh/7byVb8K+GNW8Y6p9nsrZ7uZvvv8AwJXzGKzqPwUD9iybw8fJ9ZzSXLH+UryahHp53xff/wCeklcvqTtdXG9/M+evqvwj+y1Z/Z0m8QXjzzff8i3+5WP8Xv2eIbHS/tHhKwkkvN3zwf7FfJYqriMTK8pn63k39kZX+5w0OU+RdRmaSTyk+5TYLZnkRFTzN38FeuaH+zH4y1i8T7RZx6bC/wB+eevpz4V/s9+H/AFvDLLbJqWpffe6uP8A2SvNhQn9o9vGZzh8P8HvHDfs4fASPQ7eLxLrdt/xMpV32sEn/LFP79fRqIscdTbFj2UyRK7z85xWKljKvPMmtKzfEf8Aq0rYgTy41rH1xN/+5TMqXxn5ufHq/k8TfGDW3lT5LWRbVP8AgNXPhX/xKvECPR4xsGvvHniC7f8A5a6g7pVzwxZ/ZdRR/wDarwsRV+wffYOlyQPqvw5crPbo/wDs1vbN8dcZ4HvN9miV3KfPWcDgq+5MpyQ0ySGr8iVC8LVZzmVJbeXVaSFq25If4KrfZmjqTYx3tt8fz1QnsP7ldP8AZlkpkmlLXOaxOPks5Pv1We2k/wCmldhJYLVZ7D/YrKZtGRyv2CT+KpoNNk/uV0n2Dy6Ps1QacxiJptX4LBfMT5K1Utqmgs/46XKHMMsbDZWrHDs+5T4E8un7K6oQMJSIXTy6pulX5P3lU59tEhxMHX/kt3/3a+WvjFoP2q3e4/jRq+pdZ+e3ffXjni7SlutPu0/3qiFXkq3OlUueHKdD+xH4hkutD1DRHf8A48Jt/wDwBq+w0f8AdpXwT+xxcyaN8UNVsnf9zcW+x/8AgL1952P7/wCf+7X09I+RxkOSZWkhXzK4D4vfB/S/ipof2e4/calb7ntbuP8Ag/2H/wBivS7tP46ZHteu6Ezy6U50Z88T82fFXgPWvAGsfYtYs3sLn/lk/wDBN/to9V7TXr61++8c/wD10r9EPFXhLSfGOny6Zrdml/Zt/wA9Pvp/uPXxt8bPgDqHw1uH1DT9+peG3b5J/wCO3/2HrSOIxFH3qcz6SlTy7Nf3WNpRZylh4vtrmTbKfs7/APTStiC6juURw6P9K842eXU1q8kEm+3mkgevWwvEcoe5XifJZt4ZYTErny+XLI9HSTaflNPJLda5Gw8VzRyIt7DvT/nvH9//AL4rprbU4L3/AFU3mV9dhcfQxX8OR+H5vwhmmUe9Wpe7/MTU+imV6p8MPoplPoEJuC0u+m7aSgAooooLCimUUAPplFPoA8j/AOWlSVH/AMtKljr8yifrMidKsJVdKsIld0Tz5FmPbVyGqybasp/sV6FI86rAtouadJupIEra0fwtqGuXCxW9s8ldvtoQhzzOGGGq158lKBg8GrFpaTXR+RPk/v16npvwH1if/l2j3t/y0uP4K7DSv2b/AD5EfWNYkkTb8kEEXyV59XN6UPgPusu4TlP38ZLlieEGSK2O2NPtE/8Az0/gpyabfarcIiQz3cz/APLOOvq7Q/gJ4V0qTzXs/tb/APTxXf6b4b03TdiWlnBBs+55cVfJYrFVcTP3pH7Dl31DJ6VsJT1Pmb4efs66prkkVxrCf2bYff2fxvX0t4V8H6X4O09LTTLZIE2/P/fetiNNlTVxmOKx9bFfEFU2/wBY9XHfy46px1Z5pDHbb5E3/vKvpTE/1nyVNQAzfTNnmUPT4Eb+OgCxWRrn+r3/AOzWvWXrCf6HK/8AstSLpfGfBOuWHmeJNTl/v3Ujp/33T7W2WO4T/erob7Tf+JhcPs+dpn/9DqGDTf3ifJ/FXyFeX72R+nYf+DE9L8FzLHHFXpFpN5kaV5p4cTZGld/YzL5aV0Yc8nEfGbGyjZRA9OrqPPK8kNM2VbpuygoreTRsWrMf7un7N9SbFPYtVnhWtKSFarSQ1nKJUZFCSGmRwrVzZvoS2qOUvmK3k+ZVyC2p8aeXU0e77lXyhKQeStEibKf/AKuoZH2VoQQyVQnerkj1QnT95WEi4mVqu5432fcrg9c01fs716FdI3z1z2q2ayW/+2lc0viO2EjzT9n7SltfjJd/3/s7PX3Do+37GiV8N+C5m0P40aVcb/ISfdFX3Do3yW6V9NhZc8D57No8ki+6fu6oJ+7krSeqE/8Ara9GJ82MnT93vT79Mu7O31Gzlt7iGOe2uF2SwSfcdKs/6umQJ+8/2KscZ2+E+J/2gfgPN8Nrx9Y0dJJ/Dd03+r/59H/uP/sV4z8yf/G6/TvVdHs9c0+40+9tkns512SpJXw98c/ghdfC7VPtFokk/h66k/0ef/nj/sPXn16XP78T73J819p+4q/EeRedRBcyQSJLE7xzL9x46JIW/wC+akSHy/4K56VWdKfNA+qr0KVaHJU1Op0bxJ5/7q92Rv8A3/4HrpN+4jb1rzePbHHVyx16602NFiTz4f7kn/slfc5dn32K5+FcTeHFLE8+Jy73Z/y9DuzuWl6mszTtdg1L7smyX/nnJ9+tGN94r7SlXhWhzwP50zDKsXldT2eKhysdRRRvrpPHGUUu6koAXio6fTKCw+aiijctQB5LU0e2oamT93X5rA/WZE0FXI0qmnyVq2Nm0nzv+7Sun2sIQ5plYfBVcZP2VGHvBHCz/JsrsfCvgPVtfk2W9nJs/v1mWu2CREi/d19P/C+GP/hE7J0T+GuCeZf8+j7CHCXsIe1xUjmPB3wKt7XZLqr+Y/8Azzjr2DRtBsdHt/KtLaONP+mdEEOyr8D/ALuvMnXnV+I9ehhaOG92nAmSFamSmb6elZHSXI3qylU0qzHQUWafUKVNQBDPu8uof9X8lPuP4KfAiyfPVgTInlx0PQ6Ux6ACpo/3cdQo/l/frKvvFVna/Ir+e/8A0zoA3t4qhqSLJbun95awY/E90+x0SPZWlBf/ANox7H/dvT5TohE+Xdf0ryNYvUf+GZqrQabskSWu28aWf/FUXqIn8VULSzWT+CvlsRD96fc4er+5gTaUnkRpXT2L+ZWPBbeXWrYp5dTSMapvWk1XI/79ZUDtV+CbfXYcUibZvpjoyf7lTJupkiVZAyja1Gyn/NUFDKY6VNspmyg2K3y+9P2U/YsdG1aAHx/vKdUiJ5dMkegxGSPsqm7/AN+ppH31DsNSbxIKbsqz5NM+zN5lZ8poU54VesfUrNUt3210n2VqoarD/o7/AN+olAIyPnvxPZ+R4gt7hH8t4rhH/wDH6+5/DH+l6faP/rP3KvXxn4xs1S4f/lo9fXvw1vGu/BelXD/fe3WvXwfwHmZt8ETqnRaoX0K/eq59+obqH93XqRPmimlM2LT03R0PWhBZR/Mqhr/h7T/Eel3emanbJd2E67HSSpoH/ebKv7Kg0hNxdz4q8Y/so+INK8SSxaU8d3o7tvink++if7ddVpX7HkN3p6NLrzx3O3/nl8lfUs9mt3H5T0yCzWCPZWfsofEe6s4xKhycx8K/EL9njxN4Aje7eH+0tNT791afwf76V5dPDs+5X6gyQq8bo6eYn8aV5F8Rv2afC/jXfcWSf2DqTfxwfcf/AH0rP2X8h7WCz/7Fc+EtlbmleIZrH5LhPtcP/PT+NK9W1/8AZO8ZaVcP9kS11KH5tjxy/frlbv4IeNrGR0fQZ/8AtnXTh8RiMLPmidWPw2VZvT9nX5ZENlfQXyb4X8yNev8Asf71WThX+U5rlb7w3r3hm433Gm32mv8A89JIqs2nif7iXqfP/wA94/8A4ivucHm8K3u1fdPwLPvDqpTlOtlsuaP8p0HK0z7xpkN3FeR7opEkqTY0dfQwqQnD3D8fxeX4nAT5K8OVjKKKZvrU80Wk30tFBR5PU0af3EqGNK1bFFgj810r8rnVjRhzH7pgMBPH1fZwJILPyPnlrSS5aSOs+T55N9TJukr5+viJ1j9oyvKMPl8NPjNKxdvMTfX0/wDB2/8AtfheJP8AnkzJXy3A7V71+z9qTP8Aa7R/9l6qkaZrS56XMe5QVfjqnH/qquR1ufGk0aVMlRVKj1ZBZjqaOoY3qaOrAmSn0xKfUAQyJ5klWY0WOOmIn/fdPqwB3qF3p71QvpmS3egDB8Qa813HLb2n7va2x5K56002TzNn/A6v2Nt5eoSo7/6356247NY/nrU6Ye4U4LZo/wCD5K3rSz+46VTjhrVtP9Xs/uUCkeS/EKw8jxA77PL3LWPaQ+XJ9z79dt8Srb/iYW7/AOzXMWsP3K8CvD96fTYWX7gZ5KVcg/1VHk/vKuQW1YRgbSmQxo1XLV6JIf7lEaVYi/A/7upt/wD0zqslTbxVnOP30z5qf8336I6AGbBTNlTb6joKItlP2L/cpKkjoASmvU2yqz0DiQulMjh30/5verMENTyF8xD5NPjhqzsqSr5SOYpOlZWqp+7et6SsrWE/d0SiEJHkvie2V7h/kr6T+E6N/wAIXpi/3I68E1Gz+1XHlf3q+k/B1h9h8P2Vv/q/KjVK7sN8JxZhP3TbqGfclWKbs8yuw+eKHFR1ae2/uVDI/l/wVuBDs3/cq5A9Vt60RvTAv0zZ/coR2p9QAzf5lD7aH/ef79U/ObzNlAFnZTadG/mUb6AK19YW99G8V3bRzwt/yzkrxzx5+yv4T8VSPcafv8PXn3/3H3P++K9v+Xy/v1DJ+8qonRSxFal8Mz4t1/8AZX8aaHJ5unvBqyL/AM85fKeuM1jTfEnhGNP7b0qeNP8App/8XX6BeT/t1T1LR7PVbeW3vYUnhlX50kirvpYmdH4TWvVpY6PJioRkj4BtdVtb7/VP8/8Azzk+/VuUhOnWvWvi9+zA0EcuseD/AN5t3PLp3/xFeC2mpXVpI9vqCP8Aum2f7aV9Nh83h/y9PgM04CpYqH1jLJf9um9uI9aaGz3psF1FfRu9u/mIv/jlOI7178KkKvvwPxnGYDEYCr7LEQ5WeXwQ7/nerkj76rSOvl7Ep8D1+L4qrzzP68yXK4YKlzz+ORZSrNvVZHqRN3mVwn1cDVt69c+BdyyeJPK3/I0deSwP5kfyV6v8BbZv+Ekl/wCudddA4sw/3eR9LQP5kdXI9tUIOi1c2CuqJ8AXEp9Qo/l1NVkE0FXEqnBVmOrAmp9M30b/AC6gCajfTKKsBjvWVqLt86VqyP5cbvWbs8yT56C4GPJD5dxFL/wCt7yf/QarXVt+7q/Yv5lmn9/7j1qXKRTdGTfsSrNi/wD6DROlVo38jZQQYnxCh329vL/cauJgT+OvXb6zj1K3eKVPkevOtV8PSaVebP8Alj/BJXm1ofbPawdWHJyEKIvl1ZgT79QwJV+NK5juIdlHktVn/WU/y2pcocxWRKlqSNKfsNHKAyTdUdWKTYaYDaiqfYvrRsNAEOwVJTthqSlygQ1A9WdnmUz7PRygMSFY6mjSnxw1Zjh/74o5TOUiHZRsqzsqGtCSGRF/grB1x/3dbzuvl1zes/PQVEyvDmlf2x4gtYtn/LTfX0JG8cEaf7teXfC7RG+2Tag/3EXYld/fI0n3K9ClH3DyMXPnqF+TVbWP780dPTUrd/8AltHXB6jpTT6gj/wKtQ3Vs0G+t+U4vZHpG9ZPuVC8K145PqupWsm+K5euq8P+P5pI0S9h8zZ/HHV8och2EkOyoU2/x0+11K31KPfbv5lE6UzEmjqzVOB6spUFj3SoZ4V+/wDx1NRsoArJt+/T3+eh0/jSofO30AP2Gmc0R0tWAVHJT9lMkRqAgY+v38elaPd3D/cijZ6+BvGOqrqviC7uP+esjPX1j+0R4n/sfwm9uj+W9x8lfGF3cs9w70sTPkpH3mQYf4qhcgvPI+eJ/Letew1A3odtnluvyvHXJ76s6bqTWNx5uzzE/jjrTKs0nhavv/AcXFvDVLOsHNQh76+E575XqaNKrR/u6so/+3XzJ7UYkyPVyOq0e1KmgeoOqJoWnyfJXunwBtv9IvZdn3V2V4PB/rEevoT9n51+x3r/AN5lruoHl5p/APb4P9yr8dUIK0o66D4MET95Vyq2ypq1IJkqzHVZKtUAOT56mqKkeZYPv1YE1DvWbJrEf3IvneofOmn+/QWWZJmnk+T7lSUkEPl1NsoAh2UWLtHI6NU2ymbNmx/7lBBM9U57Zjvq/wDfpjosf8FAQIYH8yNHovrCO+t3R6mgh8vfT9lIuE+Q83eH7JcPE/30apkdq6fxBoP2797b/wCuX/x+uVRGgk2S/u3SuCUeQ+hpVfawLMdT1Bb1ZRGoGM2U/ZVlEWn7FrTlM+YoeS1Gxqv7BR5NZ8gcxQ2NT44aueSlPjho5A5in5K0fZfermzZRsrTlDmKeyhEq55f+xRGlHKHMEcNEiVMiLJTJKOUz5iCq71ZkqnJ+7rM0iU7t/Ljf56yoLaTUryKJPvs1X7vc9b3gfR28x72VPkT5ErWEQqz5IHW6bbR6VZpbxfwLT9nmU/inx16B4JW+wLH89Y+q2ayV0k/7uOqEkO+SguMjib7R9+//bpkGleRHsrsHsFqn9j/ANiq5jU56C2ktbjzU/dvXW6VrC6l+6uP3c3/AKHVCSz/ANiqfk7JN/8Aq3qznmdb9ySpo3rK0q/+3R+VL/rl/wDH60o/3dSYlnfT6Zvp9QWM2VWnh2fOlWaNlAFNP3lPjp7w+X89M3mgAkpm/wC/T/8AWf79QujPG6fx7asuB8i/tO+JGvvEiWiP8kC7NleAyO1ei/Gz7QnjzU4r376SN/wOvOt/l7/krzcbP3uQ/XMppeyw0SnJu8ypo5qpvN+8/wBupo9teZznucplb/LqzB88dU99WbR9kiVR8hEvpUyfJUKVajqDeJesfn/9kr6B+AP/AB73X+9Xgljtr6K+BFts0e4l/vNXdSPGzb/dz12DdHHWlA/mVQgq/HXVE+IJ6lj+Sq3+rqylWBZgp++mJto2NJ/uUEEMl40kn7qqc8Ml1J+9f5K1fJVKZGlWWU4LPZsq+ieXT9hqSgByJRRRQQFNqWmbKACB/wCCpqrf6uRKs0AFOqKn0AGyue8T6b+7+1J/B9+ujps8Pnxuj/c21EonRSq8kzgI6mSn3dg1jcPE/wDwChErkPZ5x8CNHJu3/Jt+5ViotrUI9bGZZjp+9fSmRvUlBIm80b2paTYvrQAbzRsNSUUARxpS0UUAJ/u0tPooAqyVTn+ffVyfdVP/AFkmzZ5lLlNok2laU2pXiJ/B/G9dtHDHaW6RRfcWq2lWa2Nmn99qubN9dMI8h5NerzzGInmVcjRY6NlG+tTkIZKNho/1lSUARvD5lVo4d8lWZKI0oLK0lstZt1Z1t7DUM8NVEDkrp2g+eJ/nSt7Q9bXUf3Uv7u5X/wAfqhfWFZWySC4R0/hrbl5zGR36U+sfStYW6jRJX8ub/wBDrYrmkWFMdKf81PrMCna20kEbI83npu3p/sU908upnoetQIdiyVzHxCeax8L6hcW83lzJCzpXT79lcT8W7+G08B6q8r+X+7ZKql8ZvQ/iHwZ4m1K81nUJZbubz5t3+skrnnmaOtXVX/0h3/2qx7p/vPXi4qXPUkfteGjyUYRK2/zJKm2f3KrR7qtJXEdZk09N3yVDG/mR76fvrU+Oiasb/u6uWrrWFHMyVq2u2TY9BvE3dORfM/2K+jfgYkn9hu7v8nmfJXzlYv8AvP8Aer6l+EE0M/hO3S3++jfPXXS+A8TNf4R6LA9XI6oJuqzaO3z70+5XUfGF+N1+5UyItVo6mj/d1ZJcjSp6gjqeggZSR0/Z5lSVYDKfTKfQA6n0yigB9FG+mUADpTIP9Z81TUygCaiiP95RQA9KNlJRQBR1WwW+t/8AbT7lcx80cjo/367WsXXNN/5eE/4HWMonbQq/YM3YtGwUJuqepO4g2LUlFO2GggZ5jU+P95RsNGw0Fi0nze9SUmyqAZsNLTtlM2GgB6USJR/q6hkegCGX/V1f8P6PI9wlxL9z+CptK0prqTfKnyV0kcPl/In3Fq4xOSrX+xANnmU/ZT6P9urPPCod5p8j0yOtQHpRvWlplACOnmVJRRQBH83vRsNSUUAUp4V8usqew/uVt7KY8K1UJgc99jk/g/hrbtb+4gjRJU8ypvJ/2KmghWTf8lEpEBHqav8AwSVN9pj/AI3o2r/cqF7bz6ksf9tg/v0R3Mb/AHXqs9ssEe/ZVO7s45PnT929BZqyf3K8T/aT1hbHwHcQ7/nlbYleo2t5dJ+6dPMT+/Xhv7Vbyf8ACP2UP99t9b09z0sBDnxED5MnmZ5N9Zl1N5cdXH/cb6x538ySvmavxn7LD4CaB6s7/LqtAmyOpPLNcx0GYm2l+ZKh596mroPihyVp6bN/BWelWYHWCRKCoHT2v+sT+4tfSfwMeP8A4R+XZ9/zK+ZrF/uf36+gfgDeeZb3cSfc+V666B5ebR/dHuUFXI6pwP8A+P1cjet4nxI/fVmD56r1LBtrYkuQVNvqGB1qbfQQPjqSoPO8v+Cp6sBEoehKfQA2nUUUAFFFFABT6Zvp9ABT6ZT6AHUU2nUAPpskKyRuj0lPoHA5a6haxuNn8H8NQ7xXQ6lZrdW7p/H/AAVz3+rk2P8AfrE9KEucfxU9QRutP+X3oNSSnUzfT/8AWUGQUz5ven7KY9BqNop2ym0AFWLHSmu5N/8ABU2lab58m9/uV0KQqn3KvlOSrV5PdiCQ7PkqSk30tWcQ6mSPS1HJQAtFJ83vT0rUBaKKdQA2mU+igAplPpNlADadGlEaVNQAzZT/AJaZ83vUO9vu0AWaKrfN70SOz0AE7+ZUOz/YqeigsqvD5dfN/wC1fqvkR2Vv/ss9fSc718eftX6qsniiKJH+5HWsfgnM9zKY8+KgfPd9N/HWWn+tqxPM0klQxpsr5acz9eJtgqzHDVOP+/U32nZWZpEy6mSmbKcm6tT4ss7Kk2fxU6NKkqzY1NHm8yP/AHa+jf2foV+x3b/x7lr5m02by5K+ovgD5b+H7h/4/MrrpHj5n/APYIf9ZV9NtU4P4KuQV0HxJaqVEqtG9WUf95WpJZj/AIKdUVS0AFSRu33KjqSOrIJ6KKKAE/1lLSfN70tADqKKKAD/AFdCPTadQAU9KZT0oAfTqbRQBLRTKKACsXWbDZJ5qf8AA62qinh3xulQaUpchyu+po3pk8LQSOj0yP8A1gqD1C4iLT/9ZTEo+b3oMh9PplFADadBD9quESmb62NGtvLj83+/VkSnyQNKCFYI0RKkooqzzxybqWio5HoAN5paZT6AH0UUUAO30zZS0m+gBaKTZRs31qAb1p6baZsWh91ZAP30ed5dMd/3e+oU/eUATedTJHo2NRJWoC0UkdSUAMpNhp+ymSUFlaf93Xwr+0feST+PNQTfv219z3z+Xbyu/wBxVavz0+Mt/wDbvGmobPuec1VL3KUz6jII8+JPOv8AWSfPT9gp6J5dJXyp+sEU6eXHTIHovpv4KZB+8/36AIY3qRKgTbUyPWp8SWbWb95VzZvqpAnl1cSg2iJGmyRK+h/2e9SaOO7Tf8ny14Dsr134A3/l6xcRP/FHXo0Dy8xj+6PqK0fzK0o6xNOm/dpWrG/8danwxNH+8q5H+7qmj/vKspurUgs1NHUKU/fQQT0VHG9SVYDv9XT99M2GpKACik30zzv43qAJKKKKsAp1G1aKACn7KZT6AH0b6ZRvoAloptP30AJS7KSigDL1yz8yPzUT7tY8ddVOm+N0rlZ0aC4dH/gaokehSl7pNHU1Vo3qaN6g6CamPRvooMh9rbfa7hErp0Ty40T+5WbpVt5ce+tOtjiqyCiikjoMSSmUklNoAKfTKfWoCfN709KbRWQD6j2GpKj/ANXQASUJ/q/nqSmUAPqPev8ABRI7eX8lMjh/jrUAkeno/l0zy1qOgCfeaJKgqSNKACOn72o2GjYaAFqOf7lSVHsoLKGov/xJ7j5Puxs9fnd8Q08/xJqDf6vfM1fovdbfLdP7y18B/GXQW0fxpqcT/wDPZnT/AIFWVT+DI+t4e/jnnUiLTPm96e/7iSoZ5l8t6+fP1HmMq6f95U1r/fqtB+/kerj/ALuOoIiZ9TxpTNnmU9PkroPjizA/l/7lXI/3lUKmgdkqDaJrQIybK7j4V37aV4wsm/glbZXGWsyyVsaPcta3EUv/ADyau2hL3jDFR56R9n6HN5keytiuM8Hawuq6fb3Cv5nmxrXYR/wV1n59U3LMFX0qglXIHqznLiPTqalWqCCOOpKKKssdHUlMp9QQFFJvpaACk+X3o2U2rAlopifPT6ACiiigB9FFFAD6dUW+n0AOoopdlACVha5C3mJKn8dbtVNRtvPt3SoN6U+SZzyf6s1NHVOOapag9Qt1LYw+fcbKpxvXQ6VZ+Rbo7/ferOSrLkL8aKlLRRVnnicU/eabSSPQAb6WoqlrUAp9FFZAJvNLSbDS0APoplJv8ugCSmVH5jVJWpYUm80tFADKKSSmbxQQH+rp8b0z/WVJQBLvpklMjp+9fSsixaTeaWkf5I6AKc82yN6+V/2stBtf7QstTi/10q7Hr6iutz188ftZ2apodlcfxq1b8vPA9zKZ8mJgfJE8ywfI/wDBWfqM0c8f7n7/APHHTtSuWk/75rPgRvM318xM/W1LnLljDsj+emTvRJM33KiqCw596cm6hPnp/wA3vW0D48eiVMlM2U9EakVEso7Ryb0rYtbxY4/9usdNtSVrTLPob4J+M/8AmGSv/Fvir6Bgf92lfCXhzXpNG1CK4if54mV6+zPA/iSHxH4ftL2J/vr/AOP163xQ5j4vMaHsp851qPVm3qgjtVyN6DxDSSpaxb57r7G/2T/XN9yrOjveeW/23Zv3fJ5dAGtSZb+9RG9LQAnNPjpaT/V0ASUykjqSggKKKKsAp1NooAdRQlFABT6ZT/v0AFPSmU+gAp/zUynUAFNk+eN6dSyJQWcZqMP2S8dHpkcy/wB+tLxVbf6P9o/u1z2lP9quEiT/AIHWJ6cZ3gdPo1n9qk3P9xK6GOobG2WC3RKtVseZOXPMKKipd4oIJKTZS0UAJsqSik3mgAko3r92lqN9v8dABvpadvNM30AG+n/6ymcVJQAmw1JTKTeaCxaZT6jketQGbxRsFJRQQLsFP2UbKnoLI9hpm/8Av1PVWT958lAB53+3RvFVkTy/kp8n9+gCF68T/ads1u/h+8v8cUi17fJ89eOftHuv/Cu73+/WtPY9PBfxoHwZdfvJKNnlx1Ns2SPUT18tP4z9mox90jk/8fpvlmkjqeszXlI4KspVNN1Wd/mffrU+LJo3qzH+8qmlWY6Cok3y+9Mk/d0b1SpN60GhV85kr6K/Zp8W747jSpX+d/nir5wutv8A3xXU/CvxP/wj/jDT5f8AVpu2PXqYf3/cPBx9LngfeEb1ZR6xNNv1njV/v71rbtX31ufI8pfRPMqzH0SqyVZSgzDe0dPguVeTZTH20x0qwNCmUkb746WoATfsqSk2GloAdvpaKKACmUUVYBT6ZTkoAmoR6ZT6ACiin0EBTqbRQA6iiigCjqVt9qs5Yf7y1zfgfR5IPNuLhPLf7ldg6UQQrHH8lBvz+5yEtFFFBmMop9FABS7xUlFBBGj+ZT99LRQAVFS7xSUFhRRRQAUUVJ/sUEDN4qSoqkjoAOajqTio6AF2CnxotMdGf/pnQibP461LJpKN5ptRzvsjrIAkuf7lQ+dUNP2VqA9Hqb5ahpm+gBk/7uN/7lfNP7VfiHyNHison+dvv19IX02y3d3/AIVr4G/aB8Yf254wu4Yn/cxNsrTm5ISke9lNL2uIgeY7/ModFqh9sqdLnzK+TnufsENgpyJULv8AxpR51ZGgtS/7ld5rHwuurXe9u/mJXH3elXFpJslheOuo/P4VYT+AhTdU0btUOzy6Xmg6y3vX0pkif3KZG9HnUFladGeq1pefZLxH/uNVmTd9+s2eHfIldNKfKYVaXOfT/wAOfjfHBb2lrqb/ACbVVJK9+0PW7fUbeK4imSRH/wCedfnelzIkiMn8Fep/Dn4tX3hH90n7+2b53SSvVhVhVPExmVfbpH3PA6vs/wCWlWdleUeBPipp/iO3i2TeXcsvzwSV6Xa36zxp89Eocp8rOnOnP3y5QlQ+dU1BmTR1JUcdJUAWKfVVH/eVaoAZRRRVgFFFFACfN709KbSR0ATUJRRQQPoplPoAfTqbRQWOoptFADqKKKCB9FMp9BYVLUVLvFAElFQb6em6gCSo/wDWUlS0AJsqOpaioAKKKKCBd/l1JUVS0AFFFJvoAWk4pm9ahnmoLHzv+7+T79Mguf4H+/VaN2k376m2VqA95mqGTdJ9+n/LRQAxEp+yj5aPOoAfUMjr5dD3Pl76x9V1iHTrOW4lfy0RaIQNIQOM+NvjmPwl4Tu33/vpVZFr8+Nf1KTUdQlll++zb69W/aB+J0ni3xBLFbzf6NFuRK8TebzPv1yY2ryfuz9FyTBeyj7WY1KsRpTEqbeteEfZRGSPUMm6h/nk+ShIayIPqi01u3u/9b+7en3fh6z1GP7iSb64aC5aP599a1rrc0EnyPW/OfkvJOHwFXUfhFbz73i3wPXH6z8N9Q06N3RPMRK9d07xSv8Ay1TzK24Lmxvvv1pA3hjKsPjPl2e2mtZP3qeW9Vnr6ovvBOl6r9+FJN9c9ffBbSZ438n9271fKenDMaf2z51d6yNSm2fOle6az8B5I43e0uU3/wBySuA1n4Ra1ab0fZRyzPRhiqU/gkcTY3iyfO9bdrMvmVzaW39m3Fxb7/MeKTZ+7rSS5ZKvmPXpe/A7bStbm064SW3mkjdfueXX0n8Hfiu2sSRaZqD+Xc7fln/v18nWlz5ddh4c1WSxvIpUf51r0aFf7Mzzcfl0K8P7x97R1cgf93XB/C/xhH4q8PxO7/6TF9+u5T93JW8j82qQ9nPkmTU9KZQlZmRap0b1DvFSUAPp9Rxv/fo3mgCSk2UzeaWgApI6bT6sB9OqGOpKAHb6fTKKAJkopm+n0AFHzUUfNQAUU6m0APSjfSU13oAJHaShKESnpQAbKfHSUUAFFFFABRS7BSUAFFFFABUtRUUAS1FSyPUMkzPQBD83vRsaSn7KfsrUBmyn0fLR8tADHopjvTPO8ugAkfy6rPM1U9Y1uz0e3eW9uY40214P8Rv2k4bGN7TR/wB4/wDfrXlR34fC1cTPlgeu+KvHOm+Fbd3vblP9hK+V/i98e7rX/OtLJ/Ltv/Q6818VfEXUNfvJZbi5eSuC1K/Z5H+euKrjI0vcpn22DyWFH36oy7vGnuHd3/iqH/WVDGjVPXhznzzPr6UOSBKlM+Z6ZHuerkaVzG8SFEWOpvJp/FElAcp7BG9SVBG9T+YaD8y5SzHMyVctdVkT/ppWY7tS7mrTmDlOptfEMkH/AC2q5/wnNx9zzvMrg5JpKrPeNW3tZQNI4eEzudR8eTeW/wA9edeMfG15d28qI/l7lamXdz+7/jrktcufMjf/AHaft5HVChCBwdrc/wCkS7/vu1bEHz1zcb/8TCX/AHq6G0/36uR9DhfhNW0StvTbny6xIEqym6OphM9HlPdfhR4/bw5rEXz/AOjN8ksdfWljeR6lZpLE/mIy71r88dG1JoJEff8APX1R8CPH631n/ZVw/wA6fOlezSl7WB8HnWA5P38D3VNtFMR6fQfHj43o31DT/moJLVRU1KdQBP8AL70tV6k30ASUUyn0AJvNTVD8vvT0oAfRTN9PqwCn0yn0APp1NooAKKKKAGO9M+b3p70UAPSnpTEejfQBLRTKfQAUvzUlFABRRSyUAJTd9Md/v0zc1AE3nUzfTKfsWtQCiin7KyAZTKfULv5f361KJt/36h85fMrN1nXrXSrffcTJGleM+PP2kNN0PzbfTH8+Za1jTudVHDzrS5YHtN9qtvpsby3E0cCV5L47/aK0fQI5YrJ/PuVr5m8cfGzWPFW9JbySOF/4I68uu9Smn/jrCriaVHzPqcLkU/jqnp3jv406l4quJftE38X+rryvUfEiySb3f71Vn3ffrH1y2ae3+T7615UsVOrufVwpQwlL93A1XvFnj+Sq3zSSVlac8nl1rJXBM66U+eBLso2UIlTIi1J3wFgqWNKYm2Sn7KyN4km1qj2VN/q6WgiR6glP/wBimUO61B+ZjJJpI6h86T/gdDutN496Cx32mT+N6he5pk7rVOR99WdUBl9eb464/X7lUt3+et6+mXy/krifFV55lvv/AL1aw3NpHK2l5v1ja/8AerrYHZK83tLn/iaf8Cr0Kxm3xo9dlWJ0ZdV51I27Wb+/VxKx4Hq/Bc/33rE+hgaUFdb4E8STaBqkVxFN5bq1clH8/wD00qZJmg+5XVSq8kzPEUoVockz72+HvjaHxbo8UqP++X/Wx12e+vif4V/EK48M6pby7/kZtjx/36+vfDniS11/T4ri0m8xHWvTl/PA/Lsfg54WpY2KNy0JRUHjD99G+od9G+gCzG9P3iqyPT99AE28U+Oq2+nUAW6Kr1LQAm+n7zTadsNWA+N6mqKpaACn0yn0AFMp9M30AD0ynvTNlAD6I/8AW0U9KAHU+m76N9ABvojm31C70ygCzvqGSZqZs8yjZ/HQAU+jctP3rWoB/rKEp6UlZAFLvah6ZQAyR9lcH8Qvidp/guzd5X/0nb8sdHxN+Itn4O0uV5X/ANJdfkSviTx/4/vPE2qS3FxM/wAzNsjrf3aMOeZ7+XZbPFT/ALp0nxJ+NOpeLbh086SO23fJHHXk19fyTyb3eo57z+PfVN7lZK8avip1D9Gw+Co4aHLAkqGR1SmO/mVH/rK4T0Bjv/33VC7f92/yfPVx/wB58lQyQs/3P3lBz1fgMq1m/g2VpJtog0S8k+5Zv81XI9Kuo/v208f/AGypyM6ElyixuqVLG61NBpVxJ9y2kk/6Z1pQeFdQn+5YT/8Afqo5Dt9rAzU+f7lTRpvrp7H4aeIr6TZFpU/zV0+lfATxdqP/AC4eRVeymYPG4eHxTPNPJqL7O9fQejfsqa9qMaPezeQlehaB+yLpdj817cyTvW0cLORw187wdP7Z4O81Vp7lahkm/v1XkdXrzj5MdJef3Kh+2b6rSPVarNIlyS5aSq08zR1C71DI9QbRK19N/wCOVw3iqb92yV2GpTeXHXAeI5q6qXxlz+A5KBP9Mrv9Km8uOL/dribFF8yuqsX8uP8A8fruqmmWR5Dp40qzHWVaXOz5K2IHV65D6iJcgm+4lX0/eR1lp+7+epftPl0GhsQTNBJvR69d+EnxOm0DVEid/Mtt2x468Wjf93/sVc025aCTeld1CryHmY3CwxcOWR+h2larb6rZxXET+YjLVzfXzB8Hfiu2lXCWV2/+hv8A+OV9J2l/HfRo8T+YjLXefl+Kws8LPlkWqZT6jkqTgH76fvqtvqSgCWn79lMSj/WUATb6mjqnH+7p++gC7T6pJN/BVmN6AJ6dUO80/fQA+n0yigB9M/jp9FABT9i0yn1YBsp1NpjzUAP+WoXejzqbQA6ihEp+ygCHe0clPodKfQBWnh3x0WNs0G/+5VzZRQA6m76N9Meb+PfQUMkmrz34k/F3TfBeny/vvMudv3KwfjL8Y7fwxZvaafMj3j/I9fHni3xVdaxePLcXPmOzVp7tGPNM+ky7KZ4r35/CX/iT8SNS8W6o9xLN8j/cSvOp5pJ5N7+ZVmd2qtJXi168q0/eP0bD4eGGhyQK0iUzZUtK+2uU6RibqZvo31C8y/cf79QWG+oXvPI2On8FMkf+5WPqVy3mIlbQPOxUuSB9FfCH4kaTdxpZanCkDp9ySSvoG0Tw3qVum9LXe33Xr4k8HIr3CfJ96vb/AA5M3lor/cSumNeEPcPnK+FlP34TPpPTvDHhny0leGCN0robGz0H+5aV4PY38iR/66Sti0v2/v11RxEDyKuFrfznusb6TB9x4I6m/tWxT/lsleLJcyPH9+npczf36PbwOX6k/wCc9jk8VafB/wAvNY998RbOD5Yk8yvNJJm/jeqb1jLFGscBA+aZLn/x2q0lytVndqbXiHaSu/mffpjvTajkeg0iN8w1BO/36Sq87/foNyjqMzP8n8FcL4qf/wBBrsL6auH8Tv8A7dd2HMqsvcMbR5v9I2PXYwba8/06b/SPkrubGZZI02V01YnRlk/dNWN60rW5ZKykerkbrXKfQwmbdreLPVyNKwYP3f3KvwXPl/foOrmNXfU0c1ZvnVNG9MRvWN/Nayb0evcvhP8AGObR9lpev5lt/wCgV86/afLj2VZtdSkSRNj+XXoUqvL7p5eMwEMXD3j9C9H1611i3SW3m8xHrS3mvirwJ8V9Q8OXi7Jv3P8AGklfTngf4naf4ut12P5dzt+dK7eX7UT87xmAq4U7enR0zfRI9QeUP3mn76p76f51WBZ30tQRzU/eaAHpVlHqnvNEb0AaUb1JVKCarMdQUTbzT99Q76fvNAE1FM30b6CSbfULzeXTPOqtvqwLnnb/AJ6Yj+ZTI6fHQA/YtP2UUUAPo30yjZQA9Ean0yn0AFM30yR1pj3KpHvf7lAD3m8uvJfjF8Y7Xwrp8tvaOj3jf+OVQ+LfxstdDt5bLT38y5+75n9yvkjxN4huNVuJbiWbzHZvnrSUo0Yc8j6jK8pnip88/hG+I/ElxrOoS3Er+Y7Nvrl7qbzJKknmZ46pPurwatWVaXNI/TKdKFGHJAZI9Q76fJUUlcxoNqKTdHRJMsdQ72koAPNFVn/eVN5LPVeSgzkRyPWRfJ5l4lalULr761tA83FfCdn4KRvMT/Yr2nw/tSP/AIDXjPg6b94lex6G/wC7RKx+2c0jtrV/3aVsWrtWDY7vkrYtZvLpRkefVgasbtVlJv79UI3p/ntV85y8hceaq3nPTHmamR/vKiUg5T5g2eZSvXUyeCW/gmqvP4MuI/4/9ysDyvawOakeqz7q6R/CV9H9zZVSfwrffwJQbxqwMDe0dU538ytifQb6D/li9Zt3pV1H/wAsX+SrN4zgYOpP9+uG8RzffrttSsLhPndK4bX4ZI9/yV2Yfcyrz9w5u1+ST5K7DSptlcfaJ+8rpNNmb5K7KoZdPkOqgqzG9ULV6uf6uuE+tgX4Hq4lZUbslXI5moNOYv79lT+dWf8AafMp8b0G3MaXnVNHNWbH/t1NG9BHMasF4sf3K6Hw54quNDvElimkjdf+edcfvaOpoJtkdddKrOBhUpQqw5Zn2H8MvjTb65HFaahMkdy/yJJ/fr12C5jnjR0evz007WJrSTfF+7fdXvHwr+N8ljstNTm8yH7iSV6cZwq/CfD4/K5Q9+kfStN8mqelaxa6rbpcW8ySI/8AzzrRqD5hrlIo/wB3UyO38dR03fQIlqWoEfzKmjerAmSrKPVZKmR6gom31Nvqtvp++gCbfRvpm8UzfQAb99CUxEp1WST76I3qOl+WgCen0yn0AOp9M30zfQA+jfVa7vI7GN5ZX8tFrx/x/wDtA6f4c32+nv583/PStIxlLc6KWHnWlywPUdc16x0O3eW7mjjRa+dfip+0DNfRy2WjzeRD/wA9K8o8afFfVPFVw32i5fyX/wCWdcBPeSSffrCrXhS+A+3y7Ivt1zS1XVZr64eV38x2rBndnkf/AHqJ7z7j1Te5rxpznP4z7WEIUockAnmqs83l0ySaqzvWZoPnuarO7Uf6yoZKCBaP9XUcj03/AHqAHb9lM3+ZRv8A++6a7+XQQE7+XXOveefebP8Aaq/d3LeW/wDu1iad+8uK2pRPAxlX34wPTvB3yXG+vYNDfZs314/4STZsevWtA/gd64pfGb/YO2sX8ytWDbJWLav9zZWvaP5lZnLI1YHX+/U28VTg/v1ZTb/HXQcsh8n7umbN9Opr1nIzPOo7yH+CaOrMcy/36+Tv7b1KD5EuZNn/AF1qzB481iDZ/pj/ACVp9XPh/bn1RGkb/wAdHkxyV806d8RfEV1cRRW9zJI7f8s69Y03WNWsdLR9Suf338f+xWUo8htGrzHf/ZoP7lO/s23n++iV4PffHK8jvJUt/L8lG+TzKfafH6+ST97bJW8KUiPawPeE8N2N19+FJKhvvhLoOsf62zSvI7X9o3y/9bZ10Fj+0tYx7PNtpP7lbwjMXtonVSfs3+F5/uWfzvR/wy14fk2IiSRvRp37RWg+Wm9/LrobH9ofwu+z/Sa3HDESh8EzBT9lfSf4LmSOmSfsqQv/AKq/eOvQtO+PHhV9n+nx/PW9a/FrwvPJ8mpQVfJA6o5lXh9s8Tn/AGV7z/llf1mv+zNr0f3LlK+loPH+g3X3L+CT/trWlB4n0mf5Ev4P+/tX7KJ0xzbE/wA58l337PHiaD/VIklZsnwW8WQb99n/AN+6+z01LT5/uXMD1N/or/xxyVPsIm8c7rnw2/wx8TQSbH02eqf/AAh+uQff02evvBLO1u/nTy5KH0ezf/ljHS9gbwz6p9uJ8DSaVqEH37OeP/tlR9juP44ZI/8AtlX3nP4V0+f5HtoP+/VU5/Aekz/fsIP+/VHsDf8At7+6fDEfmf3Hq5a3LQSJ89fZk/wr0Gf79hBVCf4LeG5/+XCOnyzgbxzyhPeB4h8NviveeGbjynm8y23fOklfVHg7xtp/i3T0lt5k3/xx/wByvOn+Anh3+C28ut7wz8MbXwzeJLaTSR7K9BSjKHvHz2MqUKvv0j0iiof7lP31geMP31NG9QpR/q6skuRvU2+qcb1NvNAFnfT99Vo3p6PQUTb6Zvpm+qyTfvHoKkXN9G+mffjqGNGqzMso9TRvVZEqb/V0AWd9H2iofOrN1XXrPRrdpbuZIIVoNOS5tvN+7rm/EfjbS/DNn5t7cx14t8Tf2k7fTt9po7pI/wDfr5y8TfEXVPEcjvd3MknzVfuQ+I9rB5VVr/H8J6v8WPj3da/cS2llNJHZ14nd6xJd797+ZWVPftPJ89Q+dXn18VKXuH6BhcFSw0fdLLzNUMly1VpLlqhkm/uV5563MTSXNVnmqs83/bOoZJmqA5iy7rUO+ofO/iokdaCOYHmaoZHpm9qPmoI5g3tTqi30x5qB8xO7+XVKean76hk/dyUGdWRQvn8uOqGjp/pHzpV++T/R3qnoaK8ldUfgPmq/v4iB6X4Vf7m+vUfD9z9zZXlfhz/WIiV6loCL8j150j0jsrF1eOti0f8AvViWr/3K2bT95H8lYGJrwVcSs2CtJEat4nHIf8tMfdRso+WiRmfE+q+FdU0COJ5YfPT+Py65u7ePzER08h67y++MFvPs8q2+T+OuD8Y63DrmsLcWibPl2V1R5vtn51M6vwxrem+HNlw+ySb5qTxP8VG1XR7i0iT983/LSvN5HZ6hketPZR+MPazLMb/36Xe33Kq+dRvFbGHMXE3U/wC5VON6sxp/feggsxzVJ9pb/vuqSJVmP/fqDlkXILn94nz1NHfzfwPJVDesfyU/fQc0mb1r4kvLT7k0n/f2rtr4w1SD7t5JH/21rl9/mVNB88mxKYozmdnB8SNYgjSJLyfejf6zza6GD4qeIn0+FIr+fev/AE1ry6B/Lkq5Bfta79lLnmb+2mekWnx78UWNv9kS/f73z+ZWlaftLeJoJE/0nzNteMyTNJJ8336bV88iPrEz6JtP2qPEHyO2ytiD9rHVI4972yPXzGkzVMl433KPazD63VPqux/a8b5PNs627X9rex8yJJbD73/POvjzz1ojufLkR/7tX7WZUcZVPuex/aQsbvfvsJ4/+mlbCftA6DHIiTb46+JP+Ew1COPYk3yMuys3+27j7QrvNJJso9qb/Xpn3za/H7wvdSIn2z53rbg+K/h+eTZ9sjr8+oL9Y4/NTf5ytWrP4kupLi3lR/ut8/8At0e1D64fop/wklikaSyzRxp/00p8HiTT7qTYlzHJXwB4g+Lmsarp6RPcyRoq7KyrTx5q1jIjxX88b/8AXWr9qa/XIn6Rx38Mn3HjqylzH/frwr9nrxteeOPC9w97+8ms5Fi8/wDv7q9U2eX8++tOY76Xvw5zp/PWjzv9uuVneT+B6fBczRx/O9HMdB1W/wAyiNFrj77xDHpVv5t1cxwQ/wB+Suen+M2i2lwifb0k31pzI55Tgeq05NtclB4ka6t0uLeaOSF/40rhviN8dG+HN5aJLbefDdL/AN8PS5jOU+T35ntny06vm20/a9035PNsHjr1rwr8TtP8XaPb3to8eyXd+7q+cI1oS+E7adPMjrxn4hfCLWvFtw7prEkcP9yr99+0h4X0rVLjT72byLm3bY9XLT9oHwXd/OmpRx1cZ8pvSxShLmjI8Nvv2VNck+5fpJWDd/su+KoPueRJX1LafGPwjdfc1WD/AL+1pQePPDd186arB/39rGa5z2aWc1oHxndfs5eMII/+PNJP+udY938EPGEH/MKkr7zj8T6K/wBy/g/7+1NHeabP9y5gkrD2EDthxBW+0j87rr4V+KLX7+lXXyf9Mqx7vwTrkEe+XSrvZ/1yr9LPJsZ/+eElQyaPp7/8sYKj6qdkOIan2on5iXeg6hB9+znj/wC2VUHsLj+OGSP/AK6V+oL+DNHnj+ewtZP+2VULv4XeHbr/AFuj2v8A36qPqsjf/WGH2on5j/ZpJP4PnqOv0kuvgV4Pu/v6PB/36rHu/wBmnwTdf8w1I3o+rTN45/Q/lPzxemO9fe19+yR4Nu/uQyQf9taxL79jDwzPH8lzPHWfsJm8c7w0z4fpNjV9jT/sS6bJ/wAe+qvG9Y93+xDdR/Pb6x/2zqPZTNv7Xw0/tHyj5NMkTy/vV9OXX7FuvR/JFfwSVg3X7HnjCDf5TwT1Hspm39o4Wf8Ay8Pm/Ut3lvUOh/PXt+sfso+PkjfytNST/rnLWDp37OXxA07f5uiSV0R+A8GriKU8RCcJlDw5tj2JXqmjIsmz/lmm1axNK+DnjC1/1uiT122jeBvEFrH/AKRpU8dedKE+Y9aWIpfzmrabfLStix2p8lVoNEvk2/6HPH/2yrSgsLiP78L1nyMj2kC5a7Xq/GlVrVP9iriJJ/HW8TmkwkSoXh3yVZk3f8Aqs+6Ogg/OXY3yf7dP2N86JXc/D3RLHX47i0u4fMmf50rs0+GOl2kcu+HzPl/5aVvKrCEz889lOZ4V80lHkt/wOtLxHok2gapLaS/c/grN3tH/AB1sYDNlG9afv8yiS2/j31ZAsdTc+9Im2P79bEFhZvp7yvc/vkX/AFdQSZyVcgs5JPuVSR18ytK0sLjzE+f5GWlIwkMk02ZNnyffo8v/AGKvz2ciSOi7/u/JS/2bcQRpcO6Qb1+TzKzOWRnVIkyx0+RI4433/fqtvFBkWU3VZgdkk+55ibaoRvXQ+EvDd14x1y00y0+/LIv/AACgYaH4V1TxN9rfTLN50tY/Nd6ypIWgkdJU+evvDwX4D0vwX4fi0+0h8t9v72T++9fOX7Sfw6bQ9cTXdPtkj024VUl8v+B6Dqq4WVOHOeM/L/BT49z1X8w0m/zK1PPJt/l0/wA6n2qR+Z+9/efL8lQ7/Lk2UFlyOZpI9lQ0zfR83yfPQQX47mRPuU+O5/g31T8lkk+/U2xZP46Czp/BXgbVPHd5cW+np89vG0tdPY/BPxVd3C272Hlu3yb69L/ZU8N3WnWeq6ncJ5aXSqkX/Aa+hI4V8xH/ANqs4nqYfCwnHnMr4O+CYfh74TSy3+ZM3z3D/wC3Xeb18v79YPnLaR79/wB+mJr1q8jp9pSOb/nnXUevCPJ7htz3PkR73+5Xg/j/APaWtfDGoPaaennzRSMjvXs13Nv0+VE/jjavzr8WpcQeKNTiuE8uZbh0dKmUjixledL4DsPFvxj1bxPeS75pI7aVt+yuPfWJvM3+dJWVJMsmz/ZpflkqD5+U5n09+zN8TvIuNQ0fVb/9zLD5tu8kv8a/wV5R8YviRdeNfFkr/ctreRkRP7lcHBqTWkf7p/LqhI7SSb/7/wB6jn9wuriJzhyGlJqs0+zf/DWrpXjbWNDj2WV5PGn/ADz82uY85k+/QkzVicnNM2dR1i41HUJbu4eSSaX78lR/2lI/yb3qtBun+RHo+xySfcoEWf7SmT+OSlj168g+5cyVSnhaDa/9/wC5UPnL/wA86CueZsQeKtUg+RL+ffu/561pQeP/ABJBs2ardx/9ta5XzqmkmZ/9xafNMca0ztrX4x+LLXYia3P8v/TStvTf2k/GVj/zEpJP4HSvKJH/AO+6bG6vWntZFxxFX+c9rsf2pfHUEn/H55if9NK6G1/bD8YWv+tSCevnL7U1SvLR7WRf1yrD7R9Tab+2lr0n/HxZwbFrVg/bYuv+XjR/9/y6+RYJl8t9++P+49H29kk+R6v28jX69VPs+D9tvT440+0aO8b1t2P7aXhOeNPtFtPBvr4Ye88+Tf8A7NTQX6wSb9n/AH8rP28whmNU+9oP2wPAsmzfNJH/ANsq3tO/aW8D6lH5qal5dfnL52+T5E/3KfJfyWkmyJ/L3rV/WZG/9pz/AJT9MrT43+Cb6NXTW4Pm/wCmtbEHxC8N3X3NYtf+/tflf9skf59/z1NBf3UH/Ly//f2n9aN/7U/un6uQa3pd3/qr+CT/ALa1ZjubWT+OCvyjTxPrEEnyX93H/wBc5a2U+KPibzE/4nd3Ht/6a1ftzSOZR/lP1J2Q/wDTOjyV/uV+aEHxy8aQfPFr13v/AOutbFr+0t4+g2ImtyfK1Ea8Df8AtKmfop9gjf8A5YpTH0q1f79tBXwlpX7V3xCgk+eaCdNv/LSL79dnof7WPjS6k2S2FpJDt31ftIG8cwpn1p/YNj/z5wVC/hXS3/5c0r570r9rdp42S7hgguVXf+8+49MT9tvS4JHSXSnk2f8APOtPcN442P8AOfQMngnSX/5dqpz/AA60mf5ETy68lsf2z/Cs8e+4s7uCtu1/a38Azx/PeSQP/ckirPkgbfX/AO+f/9k="/>
  <p:tag name="VIDEO_FILES_RECORD" val="&lt;Videos&gt;&lt;Video Name=&quot;1736252939957482_323_1_99420.mp4&quot; Position=&quot;1&quot; SlideID=&quot;323&quot;/&gt;&lt;Video Name=&quot;Long Biên - Ký ức còn lại_(new_3)_328_1_91041.flv&quot; Position=&quot;1&quot; SlideID=&quot;328&quot;/&gt;&lt;Video Name=&quot;Cầu Long Biên - Giá trị còn mãi với thời gian ( Phóng sự) PR2 -_333_1_95037.flv&quot; Position=&quot;1&quot; SlideID=&quot;333&quot;/&gt;&lt;/Videos&gt;&#10;"/>
  <p:tag name="MMPROD_13938PHOTO" val="/9j/4AAQSkZJRgABAQAAAQABAAD/2wBDAAMCAgMCAgMDAwMEAwMEBQgFBQQEBQoHBwYIDAoMDAsKCwsNDhIQDQ4RDgsLEBYQERMUFRUVDA8XGBYUGBIUFRT/2wBDAQMEBAUEBQkFBQkUDQsNFBQUFBQUFBQUFBQUFBQUFBQUFBQUFBQUFBQUFBQUFBQUFBQUFBQUFBQUFBQUFBQUFBT/wAARCAPAAh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5a8P21nJJL9rfy0Vas2PkyapFLcP5fzfP5dYkaffTfU0f+39yvlD8iO/tfHOoaPp72VlrEkcO5nSf+PfXJarrbaxcPcXb+fM7b3nk+/VCP/bp6Qs/z7KkuUiF9sn3Km+0yfI6fu3T/lpTPJ8z56u2lnJHcbP42+5VGPIQb2nk3/xvTPJ/eV0MHhW+juEiuLbyNy/J5lQ6jpX2W3iffHvVtj/36C+QykTZ/ubq+gdY+N998K/B+heGtC8iS5e1W4ln/ub687+EnglfHfjzTNK/glk3y/7CLWp+0n8PW+HPxIe3i8ySwuLdZbV5P7n8dXyS5Oc7YKrSpSnA898R69J4j1ibUL3zJLyVt9xJJ/G9Vo9SX7RF+5+SJt9U3RpPv0QQt/7JQeear63JJ9rf/VpdffSP7ldb8IfEOg6H440q41uz8/TfOVJfM+581cH5MkEmx/vp9+nptj+/Qb058k+c/UrTdY0eSNItPubWSFV+RLf+5Xgn7UPxvj8F2/8AYWiOkmpXsfzz/wDPGvmCDxVJBp9u9lqU9jeWu5P3f/LZGrntYv7zWd1xdvJPMjb/AD5Pv1vKrKZ7uIzaVWjyQjylO+ufM8rf+/mbc7yVFHu+5s+R2Wo/3f8AB9+rNo/8H/AK5T52IyOHz5Nj/farknh6by9+zy0/vyV0+j+ErqC3t9duIf8AiWrtd5I6wfEfiGTUpLiKK58yz8z5PMqxyjyGPGn2W4/ep5iL9+j7esccqRJ5fmrs/wCAUWMypcRPcf6lG3vUzpC9w/k/c3Ns/wByg5Ct5Mkn++taVp5P2e3dP+PxG3014bWS3TY/75fv1VtNSktbyKXZHI8Tf8tKOQ1NjUdVbUriXfsj+XZ5cdY77oP9xqfAjXd5vf8Aibe/+xU139h8v/R3kn2Sf8tKCeUoRp58m/8AvVZe2jtI977JHdW+Sld7e1kd08zftqrd3PnyfInl0EyK6U7/AFn/AEzpn+xTI03yUGZvQX+lppbxXdtJ9s2/upI/4KyvtMkkez/VpVaRFp+z/b+erAu2k3kXETo/8VeiaB421KPULRLWbz/4Ejk/2a8xRG8yrP2+SOP5H8v/AKaR1qdEZch0+pa9NB4gvXvX8x5ZG3p/t0+DxzqWlW939iuZI0nXymeuN+0/9tHf/lpUvnNPIiP+8/uVnGBnze/zGlqvjDWNYuE+0X8j7I9n/AKoT2032dZX+4//AI/WhqWmtY29vKmzZLVWT9/b+bK/mfwIlIzMrY38H/AKuR3Mlpb7Iv8AgdM+X53qF/3n3KACSZpJHpn+s+/T/m96kjdfvpTkAiQx/O776fAkfmfP/BQn7z770/yWkrQrlLN3NHPInlJ5exa+pf2TfB+i+MfCfiK01OGD7Y7bPPk++iNXypskgk+dPnrY0fxzrmgW72+lX8lgjMrt9n/vrSj7kzswtSFGpzTO5+LfwQ1DwJrl6iI8mlRfOl1/BXlDwr5e/fsf+CvsD9n34o2/xU0PUPCnjWaOSby/3Ukn35q4D9oz4G6b4HvNMuNE/wCPCX5PLk/v1py/bO3FYTnh7an8J88SJTPJZ66d/DENjeJFqtz9kRo/N/d1iu/lyb4d+xfuVzni8hVjSrsdmsnzSvHAn9+Squxv4Kknh2Ro+/zHetREDp5fz094ZPs/m7H2btlM85k+49L5zP8AJv8AkoAltdqSfP8Acrq5/GFr/Y/2TT7CC0+XY8/lfPNXHb9n8ab/AP0CpoHX+OgsswO3meaiO703Ubz7Xtd/3k38fmVr6PqUzyfZ7dII3lXZvk/grBntljuJUd/M2N/rKCCLe0fz0z5nkd6l2ff3/u0p/wC7f+CgCv8A6unIkf8ABT320z/WSbP4KCSaNFf53o8lpPufcp8H+/WlBYR3cbPLN5e2g1M2Czkf7tMkhZJK3rV/su/7OnyP/HPWbfJHH8iwyb/v+ZJWRBlIm+P5KfGmz5H3/L96mf6vZVmfUoZ40iRPLeL/AMfrI9fkYqOqR/8AslO+2N5f7pPL3ffqnJuk+SlpHMWH8z5Zf79el/Dm/wDD99b3H/CRp5e1VSJ/7leXb2+/sq5G7fZ3iR/LR/vx0Fxl7xt+J5mn1i4S3vPPtlkbyv8AcrNR43k3/wAdPgsLiSz+1on7lG2O9SQQtPcfc8x923ZHVgd38CPEM3hn4qaFd2/z7plif/cavSP245v+LgaIm/5EsWdP+BPXN/B34S+Jp/HGi3b6bJHZxXCSu8n+zXov7cfgm+nvNE8S28PmWaQtby/7D12cv7o9+NKf1KR8l71/jqZP3Gx9nybqY+3y9n/kSpoLlks3i/gSuY+WkM8mSeR3/wBXvpvkt5fzvSSTb/vp5dP8n939z5/v0DGTw+Rsff8AeqffHJ/y28vctQSJHVOSFqgqRZeFYJNn+z/33RO6wSJ5X935/wDfqtsb+OieZn2b6OQjmOk/4WFqn9n2lo7/AOjWrb0/+zrBkmWSR32fJTNq0Rp9ygcpc4O//fdTWl4sG/5PMpmxvnqF9yf9M605TI0kuVn3/wDLN3+/VCOFvM3vTEvG8z5H8t91X7vVY7ryl2fOq7N/9+kB7N8CPh7peqx6nrHiJ/smjwW/yTyfxu1eTPc2Onaxe26bJLbzHVKlvvHOsXXhu30Lf5elRf8ALD+/XPbG/wCulanXVqwnCMIGnd3NnPI/2fzI0/6aVn7/AO/RHuj+5QiN/GlByDXpm9asfY2SmbFjk+esiBmxZPuVNBCv8dHy+ZvT/vun/L/BWoEklt93/lpUclt5Em/+B1p+/Z9+ptlv9nlff8/8H+3VjM2OGSSP5KZ+8jk+erLvJ8+z7lQ7G8zdQXIN7f8AfVaWlQtqNxFb+d5f9zzKzd7UvzJUGZe1ywXTtUlt0mSRIv8AlpH9yqe1auaVZrfXCRO/l/N/rJKta5Z2elag8Vlc/a4VX55/9usgMl0ojRpJNn8dTRzN/H9ypo7lo5N/8afcrfkAINKup9+xP9UtNjfyJP8Abp095dXUjvLN871Xj2+Z/t0xnsXgDRPB/irQ/s+t3P8AZt/u2efJWl8c/hRY+C/7M/szZBZtb/I8kvzzf7deSweIfstvFbpD5iRfNv8A9utXxp8Wtc8d/ZE1CZPJtY/KijjoPR9vR9lycnvGPpv26xuEu7d3gmibekkdfScfieP47/Df+yr2aODxJpvz/wDXbbXz34D0fVvHnii00SydPOuGVF8z+CvtLwB8CvDvwTs5fEGsXnn3Kx/vZ7j7iUqUZHoYCFStGUH8B8Jazpt9a3Etvdo8flN/y0qi6bP46+hv2gfjH4P8VWdxpXhzTUkuXk3vqMn/ALJXgMkNukaO7/P/AM86JRPIxUYUZ8kJcxTRG8yh0qaOGST7n7uov3lSchHs+/TJEarKQyP/ALlGzZVgU44asxwt/BUzvv8A9+iCaSPZ/wAs9rUAM/eR/wAHl0R7vv8A8FWZ7Nk2SvN5jy/fjqzB4b1C6j3pbSfNQBnTzM8ex6ZV6PTbh/3Wz7lTR6UySbH/AHb0AZv2NvvolWZNBvPvvbPs2/8ALOuntNVtfD+npvsILu5+5F5n3Eq5d/FfWJNPl09EtY4ZV2P5cVBpHkOJjh/gSpne4gj2I/lo9El59rk3SolQzp/H/BQRzlx5rpLeJHm8yFf4Khk8x5P3r/eqtA+z5/46fHc7/kf95QHOclPqs0Fw8Wz/AIHVaC5kgkd9/wD9nWxPYLPH/t/wVQg0q4uvkf8Ad1cZQ5T7ujUw/sPfNux1KO7j2f6x/wDnnU3+sj+5VDTdHa0uN+/zPl2VtxwtJs2ffWuT7Z81VhHn/dFaP5PvpWglyqR/c/hrU8R+DNY8K2dld6hZvBZ3i77d5PuPWJ8tPlOfl5CaOZvL2b32f3KuWlz5dwj/AMastVIEX597+XTtn7z5PvpRymtPc/UT4e6ra6/4H0XULdPLSezR/wDxyuP/AGhfE+i6P8M9Vi1v/U3UflRQf33/AIK579jvW7jWPhO9vdv5n2C6ZIv9xq86/bje4k1Dw1aRPJ5LK77P9uu2UvcPs61T/Yec+TnhVJH8p/3Lfcpkc2yN99P8mST+CmeSv8dcJ8CTRzW/lvvTzPlqt5zSU9EX56kktv3e/wDgrURB9+TYn7xKJE/uU+BF+5/rKuPCtrsfZ99fkrIDN2M/33/3KNiyVqzwtd2bukP3Nvz1QeFo/k/gatTIPJ/d/L+8/jojembNn8dPgtl8xf8AapcoD/7SVJPkRPu7PLqnJM0+xNnyJT54VjkdP9Ztamf3E/grQCLyacm2n/NRJC1LkIH75Hp8dszxpLsplb3hn7HBqET6m8kmm/xxx0yzEkhaP/pnU32lnkTf5cm1dld5JpWi6zrljaafDd+T82/zKzfFXgZtDvESKaORG+dKg05TEgeR402Q1TvkaeR32eX83/LOt7RtBuJLj7R/AtdD/Y+np4fvb17yD7ftV/I/299AcvOebyQtH/BRH+7k+f79dhJ9hsZInuJo503Lv8v+5XPak8c+oXEtp+7tmZtn+5VnNMoPuk2U+BPP+R3SNEp77k+/Vd/38j/7VAFi0mhg+SX7lPtIWvrhET7jVT/1dPgeSCRJYvvpVFGr/wAI3JJ5r/8APJd71j7PMrek168ns3t0m8vzfv8Al/x1mwW1SBW37PkR/LqHZ/BXRWPh5dS37Jk87+5WfdwxwfI6fOlLkJIbSGa+uEt4k8x6Y7snybPuVck024tbeG7/ANXCzbEeoUtmfe6VZRTk3Rx76ESr93ZzQWaO6fJK3yVFGkkfyUElWeHZ8n+rpn3Pu1ZkSSeT5/vr8lM8nyJPnoKNnwd4qvvBeuW+saZsS8tW+TzK7z4y/tD618WNM0zSpk+yW0C75Uj/AOWz15b/AMtPufJUKQtHJ89BtCvVhGVOEvdIUh8z+Cnu/wD33UzpH/A/yUyNN9BzjPJk/g+5T4/Mj/g8yn/7lEk0nl7E/wCB1IBvm+47/I9Pghjfe7v5aJUW9vuN+8qbZ5+xE/d/36oCCPb89PT/AFibE+7Wtd6VZ2tukv2+Od2X5II/4Kz5Jo4/kTfJQQWftMj3iXbffWung+KOrJcPK7pP+78pY/4ErjHuW+TZ+7oRJP4KcyoSlA29Rmvr64e7lf53/gjiqh5PkfPdwvW34c1ubQ7xbv8AcTvF9yC4+5R4x8bXniqRPtdtawbG3/uIqDWXIc27q8m/Z8lQ+d+8+Snu6/c/gpnypQZc5Fvkp21qnR/3fz/fq8n2eCNJYn8yb+OPyqQzKeZvLffTPm+7srY8n7dsd9kbv9ynz6VDBIkSP5/996AMSxs1eOpnhaD5Nnl19daP+x/pdpocq3t/J9plj+Ty/wCB68W8Y/Bm48HahNaPcpdwpt+f+5WPspwPqK2DrUYXkeZbP49/z16V8D/h7cfEPxhaW/k/6NEyvK/+xXMR+GLyC42RW08n9/8AdV9z/CjwZpvwy+HcWoW8PmXM9r9od/4/mrSlS5jbBYXnlzzPOv2x7nTbH4f6Vo8TxxzJMrxR/wBzbXxns/66b69d+Jum+LPiF4su9Vu7CeRHb91HH9xE/grm4/hX4ifZs0qeiUZuVzlxkJ1qt4QOMSFo9rvWnawyT/In366m0+EvibzNkumzxo33PMirV0f4OeLnvEeHSp6XJM5I0K38p6p+yh48m8K+JG0K9/d2Gsr/AKP5n8Fwn/xVdP8Atj2fl6f4f13+OzmZPLk/j3V57ofwc8ZWPjDSrv7BPHZwXUdxs/uV9afEbwHY/EbwnLo97beW8q70f+49bxhPl5T6ahSq1MJKlM/OK01K1n1h7iVPISVmf93/AAVWnht57iZpZvL3s3z17T/wyj4ug1R0+zeZbfc3/wCxVl/2S/FHyOkPmJu+5WPspngfUK38h8+Sbf8AgdSyXjfY/s6P8j179/wyF4qnkT/RvLq5/wAMc+JJP4E/651t9XmH1Ct/IfOumvDBJ5sv3P4vLq5Bc2v2e4SaGT5lbyv9+voGD9jDxBJv37I6vwfsZ+IPMT502UfV5h9QrfyHzAlzN9ndEm8tH+/HTE/23+Svq7/hi3UvnRHT7v8Ay0log/Yn1L+OZPu0fV5i/szEfyHyvJ+8jR2/dutWU0rzNPlvUmj/AHTfc/jr6r/4YtvpI9jzQUJ+xVffce8go+rzD+y6/wDIfHl2nmXD7E8ujZ+72fx19kv+xPI8ib7yOrKfsTqn/L5H92r9hMUcsr/ynxjJbNH/AN81HIkj7K+2P+GJ4/L+e/T7tWYP2KrVI0T7en/fqj2Ey/7JrnxD5LJH8iVN+8+7/wCOV9yWn7Gen2u//T0/e/J/qqen7GGmv9+8/wDIVHsJlxymufLXwyhmu9QuJbh3j8qHelZviOZp7i42bJJvMb/vivsaD9kLTbWPZb6k9u7ff8v+OrNr+yFpcHzveeY7f9Mqf1aRf9l1vgPiuxudWSSKJP7q7KyfEGm3mlahL9oR/Ob53/4FX3yn7K+kpv8AKm8t92//AHKrXX7Jej30ey7uZJP+2VP6tIP7GxB+frwyeXs2fcp88Mflo6JJ/t197R/sf+Hfn/fSf7dCfseeHUk+S5f/AL9U/YSI/sesfBMdsrx/PUL2DfwJ5lfoF/wx/wCG/wCOZ/8Av1Vyx/ZO8J2v3/Mk/wBij2Eg/sWsfnjJZyeZ9yn/AGNvvv8Au6/RG7/ZU8Iz/cSSN91UP+GRfCvz/PJR7CREsnrH5+/Zmkj3p9+nwWbP8+x6/QWD9kjwqkb/ADyUJ+yR4TT+OTZT9jIv+yKx8E2N/eaPcfaLT93Mv3KoXf2i6uPNl+/996/QV/2SPCc8ezfPHvqH/hkLwr/z2kkqvYSFLJ6x8AT3N49ukUrvJDF9yOmb5k/j8uvv9/2P/Cs//LaSmP8Asc+Ff+e09HsJEf2PWPgOf7VPs3u+xV2JWrod/a6V881t9r2f8s6+6n/Y/wDDPybLl/lpj/sbeFf+fl6PYSH/AGPiD4JnuWu7yWXZ5fmtvqafSmkt3uPk2LX3bJ+xn4X8v5Ll99Q/8MZ+Hf4Lx6XsZB/Y+IPg2O23x73T5EpPOV5H3w194f8ADFvh3y9n2+TZu30yf9i3w7PHs+2eX/2yo9jIw/sfEHwM6NJI9PSGvuqT9iHRX3umpP8AP/0ypifsN6L/AB6lJU+wkEsoxB8OSQ7KgeH+P/Wf36+8P+GItDSN0/tJ/m/6ZVDJ+w3ovluiarR7CQf2RiD4YjtvLqfyZPM+SvteD9hjT0k+fVfMT+Cqf/DCtu8j79b+T+D91VexkR/ZOJ/lPjCdF/jqGNG/6519nz/sHq/3Nbqt/wAMEyJ86a2m/wD65VPsJD/snE/ynx7s/wCmlSwP5En/AD0r66/4YMuPn/4nEFQyfsE30f8Aqtbgo9hIj+ycT/KfJ93czT7H/dx7f+edQSeZJv8Ak+/X1dP+wrrklukSara/J8++oZP2GPEkEfyalaSPT9lMP7LxX8p8r/Zm++9TeTJH/B5lfTP/AAxD4wT7l5a/e/560+T9jnx19xJrGPZ/HR7KZH9m4n+Q+YNjfx1MiN8j/wCr319CXX7Fvjz532Wsn/bWoYP2NviAn37aD5P+ectR7KQ/qGI/kPELHR7i7kd7eGSRE+d66TQ/Bi6rZyyy3PlujfJHHXs0/wCyp4ytNPi+w23mXP8Ay1/e1t6B8CvHmgaelvaaPBHeO2+W6k2fJ/uUeykawwFX7cD6ck02F6of8INos8jyzabBI7/f8yuAn/aN8NwSOnnP8jVT/wCGmfD8f3PPk/7ZV7McFiP5D7Ced5f9upE9Xg8GaHB9zSrX/v1WrBptrHH5SwpGif8ALOvDf+GotJTfss55KZJ+1LY/wWE9bwy7EfyHFLiLLIfbPeE0qzj/AOXaD/v1T/sFrH9yGP8A79189v8AtSR/wabJUMn7Ukv8GlSf9/K0/svE/wAhyy4myn+c+ivs0P8AzxSpo4YY/wCCOvmZ/wBqK+/g03/yLVZ/2m9W/g02D/v5V/2PiP5TD/WzKofa/A+qH20z5a+Un/aV8QfwWkFQyftH+JH/AOWUCVf9iYgx/wBccs7v7j6wj20/zl/vmvkV/wBofxN/0wqs/wAfPFUm/wDfQf8Afqr/ALDxBhLjTL/M+wJHV6I5o46+Nv8AhePin/n/AI/+/dMk+NHix/8Al/8A/Idb/wBh1jH/AF3wP8jPs/7TH/fo+0x/36+J3+MXiz/oKyVXk+K/ih3XfrE9af2DW/mM58c4T7EGfbv2yH+/S/b4f79fD3/C0PEsn/MZnqKT4k+JH+/rN1R/YVX+Yj/XvDfyM+4v7Sh/v0f2rb/89q+GP+E917/oLz/9/Kgk8Zaw/wDzF7r/AL+Vf9gVf5jH/Xqj/Iz7rfWLX/ntHR/bdnHH/rkr4LfxFqUn39Suv+/r0n9t6gn/AC/3X/f163/1fl/MY/69x/58/ifesmvWP/PzHTP+Ek0//n4Svgl9Yvn/AOXyf/v69N/tW8/juZ/+/tH+r/8AeM/9e/8Apz+J96/8JVpaf8vkFMfxhpKffv4P+/tfBn9pXH/PWT/v7SG8kf8A5au//bWr/wBX/wC+Zf69T/59fifd3/CdaR/z/wAH/f2mT/ELRYPvX8H/AH9r4R8/+6X/ADpfMX/JrX+wF/MR/r1U/wCfX4n3V/wsfQ/+f+D/AL+0f8LI0N/+YlB/39r4U8wf3f1o89P7tH9gL+YX+vdf/n1+J91/8LJ0H/oJQf8Afymf8LL8P/f/ALVg/wC/tfCeXp+6j/V+P8xn/r1iP5Efc0nxR8Ox/e1WD/v7TH+K/huD531W1j/7a18M7j6Ubj6Vf+r9P+YP9esT/Ij7j/4W74Z/6CsFQv8AF3wz/wBBWD/v7XxDvo30v7Ap/wAxP+vOJ/kR9t/8Lj8M/wDQVg/7+0n/AAuPwv8A9BWCvibf7Gkq/wDV+l/MT/rziv5Efbf/AAunwv8Ad/tWCh/jH4ZT/mKwV8UbqN1P/V+n/ML/AF5xP8iPtf8A4XH4Z/6CsFM/4XR4V/6CsH/fyvivbT91L+wKf8wv9e8T/Ij7U/4XN4X/AOgrBS/8Lm8L/wDQVg/7+18U5NGTT/sCl/MH+veL/kR9q/8AC6vCv/QVgo/4XN4X/wCgrBXxVk0ZNH9gUv5g/wBe8X/Ij7U/4XH4X/6CsFL/AMLj8K/9BWD/AL+18VZNG+j+wKX8w/8AXvF/yI+3P+FweF/+grBSf8Ld8Mv/AMxWD/v7XxJg1Jupf6v0/wCYX+veJ/kR9u/8LX8Myf8AMVg/7+09Pij4b/6CsH/f2vhzdTt4qf8AV+n/ADFf694n+RH3J/ws7w3/ANBWD/v5TP8AhanhvzP+Qra/9/a+HN1P3VP9gQ/mH/r7if5EfcyfEjw7J/zFYP8Av7UyeP8AQf8AoJQf9/a+Fd6/3f1p/mr/AHf1pf2Av5jT/X2t/wA+vxPur/hOdD/6CUH/AH9p/wDwm2h/f/tKD/v7Xwj5g9P1pfNPqfzo/sBfzFf6/Vf+fX4n3b/wmehv9zUoP+/tP/4TDRf+f+D/AL+18H+Yf+mn507zz/ef86n/AFe/vj/1/n/z6/E+8f8AhKtJ/wCf+D/v7T08SabJ/wAv8H/f2vgrzZP78n/fynpczJ/y1k/7+VH+r398r/X5/wDPn8T74j17T/8An8g/7+0/+2LP/n8g/wC/tfBX9oXX/PzP/wB/aPt91jZ9pn/7+0f6u/3w/wBf/wDpz+P/AAD71/ti1/5/Ep8eq2v/AD8pXwV/al8n/L5P/wB/Xp6a1qEf3b+f/v69R/q9L+cv/X6P/Pn8TkZP9Y7/AO01M30x3o317sT84myzG9TRvVaN6k8w+tdcTlnEmo31Bvo31sZchZ30b6rfaKk8w0C5CwlG+okm8ynb6sXKPo303Jo596DMdRvqLfRQVyD3mpvmVH5horUrlH7mo30zzDRQMfvp2+ovMNFBJJ5lO3+xqGjn3oHyku+lqHzDT6BD6TfTaKsQ75veloooAKKKj+b3oAkooooATfS0UzfQA+iiigAp1Np1BIU+mUUAPo30UbKACl20pXZTaDEKfTKKAH0UUUAMp+TTKfQAUUyn76AHUUU+gkKKlo/1lBBFRUvlmja1AEVSR1JRQAyn7KN9G+gkNrUzn3p9FABu/wBinIjU3fRvoEcjvp9RUkb14kD6SUSyj0/zc1W+b+OpkrrMZRJt4o+amU6tSAp9Mpd4qzNk9PSo1fH3aXzDQZk1FR/N70tBAUUUVqAzyzR5Zo8w0+gsZ5Zop9RyUALRUe+pKACnf6um0VYB5hp9Mp9ABTt9NooIH0n+3TaKgAoooqwDfRTvl96WgBlPoooAKKKdQAUb6KKCQooooAKfTKKAH0UyigB9G+mU+gAooplWA+n0yn7KgxCnU2nVYEmykpOaWoJF5pKlo8w1ZAUUUVAD99FGyjZVkAlPoooAY9MpzpS0AFMoo8w1BZx9OBzUFSRvXhxPpZRJNxFSo7VFTt9dETnJt9G+mU/ZXSSFPSmJT6sgdRRRWpkTxvS1FUvmGglj6KZRQIKKKKACijyzRQBFS7KkqKgvckjpfMNFFBAn+7S0UUAOHVaPm96XZRVkBRT6KgBmyiiirAfRRRQAUUUUAJvpaKKACiiigkdRTadQAUUUVYD6ZRRvoAfRS7qd8tQYjKXbRupKAJk20lNoqxWHUUU6OgQtFFFBAv3KN9JRQAVLSR0tAD6fUPmGn0ED6KZRQAUnze9LRsoAKZRT9rUFnCVJHUO+njrXzsT6uZPT0qOOpK64nIPR8U7fTUp1dMSB++imb6fVkj99FMp9akD94pKbsp/y0ASJ/dp/mGo0epKDBhRUVFAWJaKipd9AWJKiqXzDUVAIlooo8w0CCiiigB++jfTKKsB9FMooAfRRRQQFFFFABT6ZRQA+imUUAPp1RU7fQAtFFFWAUU6pOKCSOin7KNlAC7qem2o6fQYhtFGyjfRQAU6m76fvFAmJS/LSUUCH0UUUAFFFFBAVLUVS0AFFFP30AG9aKZRQQP2Un+rptP30AFFG+igDzzfT43aoty05K+aifZSLkb1OlUkerSdEruickiZKdTUenV0xMAoooqyR6UUsf8FJWoBvoSiigCdGpaYOlFK5hYfRSbqbTEPooooAKKKKACiipaACiikkoIFooooAfvoooqwGU+mU+ggKKKKACmU+meWaCx9Gyin0ECbKNlGyn7KAG07ZRT6CRdtJTv8AeptBiLtpyUUyrAfRRTKAH06m0UAOptG+igAp1NooAdRTd9P3igVh1Lvpm8U6gRLR5hqKiqIJaj30lS1IBR5hoo8s0AFHPvUVS0AFFFFAHm9SptqrVhK+aifazLCVZT93VON6sxvXVE45lpKlqtHU6V1ROWQ6ijZTa2Mx1PplFAD6KZT99agFPSm8UlBBY+X+GmU2igXKTb6N9RjpTk60XIsLS76SigRLRUVSR0E2JKT5felo2UGYbKNlFI6NQMWm5NOpPl96sQ2pPvn5qNq+9OoAZRRRUAFFG+meYaBkv+/S0zcfelyaBElG+ot9G5qsCWiot9OR6A5B++n76ip1BI/fRvplFWA/fRvplFQA/fRvplG+gB++jfTKKsB9FFFAD6N9MooMR9P3ioafQA6n03eKSgkk30b6jooDkJN9SVXpd4oDkJ/MNHHvTN9G+qIH0ce9M8w+tNqQPNd4p8b1DG9SR18vE+9lEto9WU2/36pp89TJXTE4ZFyN6nR6gA3VInauqJxSJt+6iik+b3reJkLTqbTqskKPlop9agFFMp9ABT0plPoIHU7/AGqbRQZDt1LTKc+e9ADo6nSo46X/AFdBI+iiigzCiimeYaBj99FM8w1HI9BfIS+aTSeYaqPqkMH33jqpceJLK1j3vOibq5514Q+I7oYOtP4YGv5rUnmGuduvGdnBG8vnR7F/6aVhz/FKwTfsk+SuX65Qh9o9ClkmNrfDTO93mm+Ya84k+Ldp5fWo5Pi7Z/wpJWH9o4f+Y7Y8N5hL/l2en+c1J5grzSx+K9nPI6v+7Sr/APws3T/+fmtP7Ro/zGcuHsdD/l2d4HIoMhriIPibpkiJ+++9WzYeNtMvZFRLmOR62jjaU/hkcc8oxtH3pUzep22qcd5C/wDHU0cldUKlzzJ0alPcn30b6g8xak8w1qc3ITUUyirIH0UzfT6ACk30tFWAm+n76ZvpaACnU2igB1PplFBI+n76ZRQYj0oo30UAFFOoqgG06m06gTCiiigQU+l30lAHl6PT43qsm2npXyMT7+cC/G9TwP8Aw1SjdasxvXbE4pwL0PWp46qI9XIPvV0RPPmTJTqajYp1dMTmYzZT6KNlWIKKKK1AKKKKAH76N9Mo2UATRvT94plP2CggSn0ypN9BkSUVFS76CbEnmGjzDSffpu+gQE0kj0lRu/l1kbxjcdJNWB4o8Sx6JaPK/wA4qTxi95o+jy3aJ/d2V4t4n8STarH87/J5m/ZXz2PzHk9yB99kXD7xM41avwl+68Z3E8ktxK/yN8iR1z8+vTXe/wA1/Mdv+Wn9ys+e8/0P7P8Awbt9U99fJTxE5/GfrlLL6NH4IGkl5HBG/m/vN9UJLxn3/wByoZP3lHk/wJWfOd8KUYBvaSjeyfx0SJsoRGkqDUXzv7z077Y3yUv2P93vf7lR7P3fyUBYmS/bzN9Wf7V/ufu3/v1l8+9HmGnGYvYwmdNH4z1T7Oifb5ERK6Tw58VLjTfk1DfPD/BJHXmnnPT/ADmrrpYqtS+GZ5mJynCYmHJOB9C6d8UNKu40d5vLdv4JK6Sw16yvo18uZH3V8s+d5nz/AMdaum69eab89vN5devSzirD4z4rG8HUZ/wZWPqFJ95FSFileG+HPideWkiRXvzp/wA9K9T0fxlZat/qpkL/ANyvocPj6VY/PcxyDF4HVw906Dc1HmGoEffT469Y+Y5GT0UyirIHfL70tNyadQQO30tFFWAU6m06gAp9Mp9BIUUU+gxCiiiqAKKKKACiiigB1FNp1SSeTR1Mm6oY6kr5CEj9GlEtxvU0b1Tj+SrUddsTjlEtwOtXUfy6oJVtPnreJ5sy5G9P31DH/q6kRK6onLIdvp+ym+Uad5NbGYbKNlP8mn/NWpImym0/ZRsrIgh+anpT9lFajuOHSiino60tjHcKKZRTAKXeKSisihxYmjIpBKI+1Z9/qSWX/Hw6W6Mu9fMrnq1oQ96Z20MJVxUuWlE0JZQh65qpfz+TaTTP+78pd9cBqvxat7X5Le28x/8AnpXC6z8RdQ1L5fO8tK8DFZtHk5IH6BlnC1bnjUrHot94t/tjR3snvI5ETds8yvGdRRkuJU/utT59Vkn/AI/nqnJNXy9Wr7Y/UcLg/q3wEL7qNlTfK8fyUQQ/fd/uLXMeqMT+5VlIfL+RPv1FG/l/OlOS8+y/P8kj0ATfLa7/AO/916h86NPkSqzzeZ8/8dPj8v8AjeOPfQXyD/v/AMdDusdU/OZ6fvX/AK6UEcgO/mVDsqb5nqR4V8v56CypRSyJRxVgG+po5tlQUu+gnkLKXLeZVy0v5rSRJYpnjdKyt9SeYauE/ZmVSlGtpI9j8KfFiNikGofu3+6j16hYalFeoriTG6vk6N/3ddJ4c8Z6lociJbzeZDu+5JX0ODzWUPcqn51nHC1Kv+9w3uyPpcuO1IpxXP8AhjxDb63p8MyP96t0PkZSvsYVoThzQPyDE4WeGn7OY6par0+tTjsWKKZ5hp6VZmPoooqyB1PpiUUEj6KXmkqjEKKKKkAp9Mp9ABRRRVAFOptFSB5Km77lPjeq2+pI6+Jifpc4lxKsJVdKmt67onnSL0FWYHqnHU6V2xOCRoxvU3y+9Vo6tJXVE4JDqfTKfVmI+nU3fRVkDqb81FFABTKfRQAynxvTKem2gAp1NokegB4G6q806xJxSSPI/wByvNPE/jlo5HtLJ/usyPP/AH68vGY6NA+oynJKuPn/AHSfxH4/kkjliiTyHib5f9uvNtV1i61GR3lmeTc1Mu7nzJHffVCR1r4qvip1p+8ftWAy3D4OHLCBXu0b79VZEapp3ZPuPVN5mrgPoYD99P3s9VvmqaOgOQtRv/BT53/0fZ/eqDZx/t7ahkf/ANBoAm3/APjlQvM1MkdqhrIOQmjejeKZ/v0VqUP3ipk2x/PUUdLQBY86pfOWSqVTptoJGT/vJH2JUWxvWr2z/Y/WmSQ7KAKVFWPLNMdPLoAip9MqTfVgG+po5tlQUVUSOQ3NH8Q3mjSebaXPl/8As9ep+F/ixFLsiv8A/R3/AOeleKRvUyPXdQxlWh8J8/mOTYbHR96B9T2Oq29/Huim8xP9ir6gtXzj4Z8c3WgfukTz4Xb/AFcn8Fey+EPHFr4igXym2P8AxJX2ODzGFdcr+I/Ic44dr4B88PeidTUw61XR6mjr2T4iasSU+mUVsYktFNSnUEj6KKKoApeaSipAKKKN9UZD6KZRQIfTqbRQB4zUyVDuano9fAwkfqNWJfjepkeq0H7yp0r0IHnzL8L/ACVYR6qR7c1ZSu2J5cy9Buq0nUVVgq1XXE8+ZLT6Zvp9bGAU+j5aN9BAUb1plFWAUUUUFjKfTKN9AEhfmhImn3fP5aJ99/7lQSPXK+OPFv8AY2nvp8Sfvrpfnk/uJXm42v7GHMe9lOB+u4iMDK8Y+PG/0jT9Pf8Acv8Aff8Av15pPc76JLxpJH/v1TeZpPk/gr4KrVnU96Z++YPBwwsOSBWnm8yTfUL1c8lfLqhP/crmPTgQyVC81P8A9x6Z8r/foLgMjepo/wC5TNnl0+PdWR0E29fn/wB2qzv/AOg0+RKhegziM30b6NlGyg0DfT99M2U+gB+8UlO7JSbxQAbBUnnbPuU2igxLG5qj/wB96WPd/wAAooAmqCSHZT/m96bWoEVMpdgpKACn0yirAfUtRUUElhKvaVqtxpV4txaP5bo3/fdZsdTQVrTnyanLWpQrQ5Jn0T4G8XR+ItPVv9XMv30rsEfBr55+GuvLo2ubJX/c3Fe+2s3mQoVr7/LsV7en75+A8RZcsFifc+GRbqRajqRa9k+MmOp1Np1WQFPplFUSP30yn0UAFFFFABRRRQYj6N9N5p3zUAeLb6mR6rpUqJX59A/VZFyB2+5UyfPVeOrKV6EDzpFtPuVcgqgj1cjevQgedM0IKtwPVCB6uxtXXE8yqWKfTEp9bHKFPpm+iggfTKKKssZ8tFFNoAKYz80rdarzv+73pWM5nTSp87KPiTWI9K0uadv4F+5Xiuq6rNfXHnP9962/H/iSPUbzyon8xIv/AEOuMkm3yV8PmOK9vPkgft3DuU/U6PPP4pBJ+83/AO3UyQ/c/wBimQJ5lPkuWgrxT7Mhuv3clZs6eZ87vVx3Z5KhnmWP/ppWRtApun9xKN9P3s9M+/QUHFTJtT56hjSn7GSg2JnSOTZs+/VORFq5s/77qaOzWf5HSoAytlTbN9aX9jt5lWYNEk8xPkoAx/sDU3yWT76V6z4O+Hv9q3jxSv8Avtu9Km8TfCi60O3l3w+Y7NT54GvLM8f2VHXXT+DLiP53SsGe2ZJH/wBmr5jLlKVS07Y39ym7WpAFHHvR5ZpI0agCZNtMfbRs8v79LvWgCCTdUdWKj2VqBHRS7BSUGIu8UbxR81JVgSR1JUHzU6gmZdgmZNnz/wC5Xsnwx8dNep9iu3/fJ9z/AG68Sjre8Oar/ZWqW9x/db569PBYqVCrc+XznLIY7Cz5vjPp6M5qVOKx9K1Bbq3ilR/vrWqj81+h05+0P54xFCVGfJMs07fUVPrqOAdRRRsqiR9FMoqQH0Uyn1QBRTKfQAU/fTKKkxPF0qWN/wB39+oU3VMlfARP1iZZjepo6rRpVlNr12wPPqllKuQPVOGrUdehA86ReSr8RGKyoHrRg+7XVE8yrEtpTqalOroOSY+n0zZRVEBRsooqwGPTac9RVBYkj4Y4rl/G/iJdH0uVkb983CV0E86xRs7V4r471X7dqmzf8i142Y1/ZUj7Ph3L3jMTHm+GJzF1M33/AON/neq0b76ZO7eZv31In7v56+DP3anDkLyfJHUL/PJTPNNPjfZHWRpyFaf5PkT+Cqzp5lTSJv8An2U2gor1JGlLx71LGm+g2FjtlercelSfwVZsbBv++66fStBuJ/uQ1HMXyHJR6a3/ANnVxLNvLR0T567e18JTeZ9z52qx/wAIldfwfu0/56VEpleymczBYK8aPv8Anb+CtrStEuLWTfL/AMef9+OtVPAdxPcfP+7rs9H8B30caeUnmbKwlVN40pj/AA5o8fmJLaXMkifL/rK9CvtN/tmNNjvGjLsd5P46ytH8GXkFx/zzR1+fy67y1s7dNPS3f+H/AJaVxSn752xgeY6/4JtZI/Kl/cI67N8deXa/8JZLX/S4v38L/cr6cTQbe6uN+/z0X/npVDxB4eW6t3iRP3O2qhXnAPYc58YX3hi6jkf9y+xP46zpNKZPv19Nz/D1bqR97/uf+eclcxqXwxhgk2PD8j11/WomE8HP7B8/PbNHJ8lQvur1TXPhu1jcbPJk2VyV94VmTf8A30rqjVhM5pYecDlqKvT6bIn8FU3haD76VZiNpNnmUtJJQQM8taSimVqAuwUlLvFG9aADeKPmpm9adVmJJvqaN6rbxT99UZTPQvAHjybSriK0uJv9G+4n+xXu9hcrdRpIn8S18kxu1e4fCTxJJquntbyvveKvqMpxnv8Aspn5ZxTk0JU/rdH/ALePVEp9QR1OG2V9qfjUh1FNp1MyCiiigAooo31QBT6ZRvqQH0U3j3p1UZHi6VKn+3UVPSvz6J+rzLEf/oNWU21FHUsddsDz6pZSrUdVUq1HXoQPOkXEq3BVRKsRvXXE86ZdSp9+aqRvVlK3OKZJv2UcVHT9lUQLxUdPpr/JQAx6hlan76pTzbKzmdNODkznvHGvLpWj3H9/b8leD3dzJJJvf77V2fxN8T/brx7SJ/3K/wDodedSTV8DmOK9tVP3vhrLvqmF55/FIvpN5lSu7Js2VRjuV/77pk7t5n3/ALv/ADzrxz7DlNJP3klWp9qbER/v1hwO3mJvqT7Y0fz7/koL5Sw7tR/rKrPfw/J89XLF1nkTYnmVBcIE1rYNPH/sV0+geG/tcmx0p+laarx7/J8xEr0XwJ4V1DVbyLyk8uH/AJ6Vy1ap6FLDlnQPA0L+Unk/PXoulfDRrrZvTy4a7nwz4GhtPKeWHe9ei2OgxpGm9K4PazmdsYQgeb2Pw0sfkRk/c1pSfDqzSP8A0eH/AHK9Lg01U+4lTJpq+Z9ynzjPK/8AhXreX88Mb0+08DSWux4n8tP+eder/YF/jpn2Bf7lZFHAR6PceXsREpiaPdQSf6nzP+mlehSWC09LbZQBx8GjyfJ8kdTf2CyfwV1UcOyiSFfL+f8A790chscNP4bj8xN8KVQn8Kwvv+T5K797Zah+x/7FQUeV6r4JheN0dPM+X5K898R/DeGfZKifvl+/HX0JqVhv37K5i+0dfnf/AL7rPnnAs+YPEfw3/wCWqJ/wCvPdY8JNa7/79fWmueG1u49if7++vN/Efgzz7d9ifOldlLFfzmFXCwmfNk+mqkjo/wC7es2e28jfXc+KtBmsbh96VxN1ujkffXsQnzng1aXIU5KY7+XQ7/x1DI7fwVZzj99Mwv8AfpnzU2tQJaPOqtv8v+Ol80UAW99G+qEk2+n72SrMS553l12fw51K4tNcRLf/AJa/I9cAm6tXQL+bTdQt7j95G8Tbv3ddGHlyT5zz8bh4VqE4SPrfTLpZ7dW/jq8pwa53wxf/AG6whl/gZd1bwKiv03DS54c5/MePoexrygTUm+m0V1nljt9PqLfRuagOUk3UY9qj3NSec1UHKS7qPMHrUdM8w0ByFjfTuag30b6A5Dx75fepIej1H/rKkSvzo/U5lhKteYaqpVmOu2kefVJk2+ZVyN6ppuq7HXoxPLmWUq3G9U4KspXVE4pFyOrO+q8b1MldUTz5EtFMoqzMdvxUD089aZUmkSNkaRvlrl/GWqR6TpFwz/xLsWujurryq8Z+LfiRZLhNPi/1y/PLXkY+v7GkfXcP4GWLxcf5Tz++vPM++9ZT3MfmVTvrmST56po/9yvg9z+gaUORcppPc0yOZvv7/uVWjf8A26m+b7+zy6yNS5A++T53qaTbJH/z0rKjuV/g/dv/ANM6swTL5mx6CgktpP4K7Dwzoknlo/8Aq3rBsbNZLhHr07wrZyXdxEif8ey1y152PRwtLnmdJ4V0GaeNPk/1rbK+jfAnhiOC3T5Pu1xng7QV8vzX/wByvY9AtlgjT/drxpS5z2pQ5DodOto44/n/AOAVvQIz7NlZtjD+7T/brYg2x7KqByyLOzZHsp+xY6ET+/T9lWQMTd5n3PkqbZQieXVlE8yrAp7Fp+yppE/uUfZ6AK2yodq1ckSmbKgooSItQz7k/gq+6VWkSpNImbOm/wCf+Csq7hV/v1vSQ1Quk/d1hOJvE5We2j+/XPazo6x732ffrtp7ZY/4KyruH+D/AGqzLPDfGvgmHVbN/k+evnXxj4Vm03f8nl7a+3rrTVuo33pXkXxG8DR3dvcP/Gld1CryT5Dlr0oVYHyR/v1DI+ytLVdN+w3EqOn3GasS7+SvdgfPTgTPcx0zzl/v1m7mo37K05TI0vOX+Oof3b1T85qHetALnkLT0+T+Cs3e39+l3yUGcjU87y6el+0cm9Kx97SVMm6rMpan1B8Kte/tLR03v86V35cZrwD4GalJ/aMsXnfJt+5Xvafcr9Fy6rz4eB/O/EeG9hjZE2+pPMNV6fXsHyBY3rRUcdLQQHmGiiiqAPMNFR7KkoAKOPeiigDyJKlSq+5qlR6/Pon6hMsp8lWY6hjSpo67aR59UnSrCVClWo67YnlyJoPvVbSq6VYTbXVE45lmN6tJVWOp66jgkS76KbTN9WTyj3qrJMvl0Pteq8zKkdSdEIlXUtRWCB5GTtXzN4j1Wa+1S7lf947yf6yvaviV4hXRtEm2f8fM/wC6iT/er5uvrlpJH+evjM1q89TkP2fhPB+xous/tEk7r5nz1A8y/wDAKrf79G+vnz9FH718z/npR51MooKHxu1WY5mqvHVixTfJWRZ0/hyGa+vESvfvhzom/wCfZ/FXj/w803zNQ+f+7X1H8OdH3/Z96V42Mke9g4ckOc9E8M6J5duibP4f9XXeWNsyR1W0azWOP5K6Gxtm8v564YRN5zLljCzxp/yzrSghVKhghq5XSc4+NKm8taZHT/LarMgjRamSoqdG9AE21aPKFNp1agMkSmSItTbKZIlAFb/dqGRGqzJUFZFlR0/2KoTp/sVqvDVOeGuaR0Q3MG6hase6SukuoW8use6T95WEjtMqeFZI65LX9NWeN0dK7Z7by6xNSh3xvv8A4aOcz5T45+KnhL+yvEDuifJLXk2sWbWsmyvrD4v+G5NV095bf/j5g/8AH0r5v8T232qz3v8Au5k+TZXvYWrzxPExlLkODeoqc9RV6p5IU+mb6dvoAN9SRvDH/rUeSoaKozkS71kk+RPLSj5qZ8vvT0qzA9C+Dtz5HiVP77rX01D/AKlK+S/AF4tr4ktH3/xV9XabN59nE/8As19lk0/clA/FuMaXLWjMtU+mU+vqD8zJaOfeoqlpkCR1JTKPMNUAUUVFQMXfUnHvUVLsoKPIo/79TQVWjqzH/t1+dRP02ZZTdVmOq6bfMqWOu6B59UuJVqOqaVbTdXoQPLkWU21aj/gqvBuqeP8Ad11ROKRZjqSoE/u1P5ZroOSQ/fUEj0r7UqDf/HWo4xCq9xJsR6sb2x/sVm6rMsFnM7/u9i1hOZ3YeHPUseN/FjVV+3xJ/wA+sLP/AMDevHd9dV40v1utUu5d/mbpK5X/AG6/P8RLnqzmf0TllD2OEhAPlopn/A6fXCeuMoo2U/ZQUTR1q6PDvuPuVlRo1dV4VtmkuE+TzPmrKZcfjPSPhdo7X2uOifci+/X1j4H01YPK+Ty/7leRfCvwl9ht/uf6353k/wBuvofwzYKkcX+zXz9WXPM+lhDkgdbp0Plx/wCxW9aw/u6zbFPMrYg+5ShAwlIswJVmNFpkaVNGlbGHMEaU/Y1Cbam2rWoyHyaf5NP2U+gCGNKfsan0/YtBBD83vRsqbZRVgQ7P7lVpE/efPVzZTJEWs+UqJTkT+5WbPukrVkRapyfPWM4G8ZmVIm+s2eFa3nhqhdw+XHWHKdUZnPXULRx/7FYmp10938m9K57UkV65ZmnMcB4jtt8bPXyv8VPDcljeXFwn+plavrrWLb/R9iV4b8UdH8+3lrrwtXkmYYqHPSPlSdP3j1FWjrELQXjo/wDerOr6o+YGUU75felemQMooeiqOeY+pf8AYqKnR/JVkGxoSbtUtNn33kWvrXw+jR6Vbo/91a+QNNf/AEiJ/wDV/MtfXPhQs+jWjb/+Wa19Tk3xSPyrjSHuQkbNFOjptfZH4+S76bRS8UEElFHlmigAqKil31RewlFLvpKAPI40qdKh/wBXUyV+dQP1CqS1ZjqslWY69GB5lUswVdjqqlWo67YnlzLED1ZR6rJtqzXdE4pEm4U7eKh3+XQ9bmPKG/8A77oplPqihrHBrjPiffta+HrhV++3yrs/2q693ry74ozNNqMEXnbPKV53/wCApXl4+XJh5H0uR0PbYyB4prlyslxFEn3Il2Vmb2kondnkd/77U3mvgT9+pQshN9FMp9QbhUtN2VNGlAFm1h8+REr2P4a+G28yJ3SvOvCOmtfahFsr6l8CeG44I7d9nz15uKq8nuHqYOl9s9C8Jab5cafJ9yvVNDTZbpXE6HbRwR7HrVn8VQ2PyJ+8evKjE9OrI9ItLlY4/nq/Bfwv/wAtkrxyfxbdXX+q3z/9c/4K4/VfiXrFjJs8mT5W+5HH8711xpHMfUsd/H/fqykyvXyLH8fptN/4+4Z6s2P7WMklwiRWb/eo5ZGfIfW6U+vFvB3xvtdckRLj9w7f89K9OsfENvffcemPk5De+Wn1TS5qzvWSggfRsplPSrAfso+Wmbv9uoXmWgCZ3qH5feq0l5Wbfa2tjG7u/wBygrkNKfb5dUHmWvK/Gnx1h0CN0SH5/wCCvFvE/wC0/qjyOmnp86/8tKjl5zTl5PiPqu71uGD77+XWPdeLdN+f/SUkr42vv2ite1yN4riHzP7nl0/SvEniLWfkis7ud2/550eyCMj6on8W2s8mxHqtfX9vdR/JNXj+leHvHU8dvKlt5aJ/yzuKuT/8JJab99n8if8APOuSVLnOnmO21X54/krzHxpZ+fZv/wB9109j4kkeNIrtPLes3xAi3Vu7pXNy8kzf7B8efEaz8jVHf++1chXsvxf0TyI/NRP4q8ZdK+qoT54HzFePJMbvoo2UV0HMO+X3paKKozkO2UUze1LVmBp2LL9oid/4WWvrbwq6yaHabP8AnmtfIumbXuUr628HIyeH7JG/55rX1OTfFI/MONP4UDdp9Mor7I/GR9FFFUAUUUUAFFFFAC8VJUG8UofZUgeSR1MiVVqwlfnMD9QqluP+Opo6rJVmOvQgeZVLSVYSq6VYSvRgedIupUqVElS11RPPkL/GtO30ymHb710xI3JqKYlSc1oIY/8AqjXiPxfvWtdRnVH+9bCL/wAfr2h24NfPPxiv1fXHRP3f8D14mbS5KR9xwrT58WecPTKKZXxR+4BT0p8bqkib08yjZWRRJHUsaVDGlWbVPMkoLPWvg74ea+uPN2V9V+HNK2W6f39uyvJfgf4e8jQ7d9nlvL89e/WNtst0SvncVPnme9QjyUhkem3F3H5Vu/l/9NK6HSvh7b+ZuuN8jtVnQ7Bk2O9dha7UjrOASH6doNjBb7Ps0dWZNBsfv/Y03/8AXKj7Z5cdP+3xxx73fy0rYxMHXPh1oOuW7xXGmwfOv/PKvNLr9nXRbS483T38v5t6V61d+KtLg+/eQf7lVoPFWlz/APLzHV8xtE8fu/h62lSfuoZJP9uut8MpNa7Ed/u123+i6l88TxyJ/wBM6rPo/wC8+T93XPKZubGnalJJH87/AHa27S5aSuYgRo627F/79XCRnKBtxzU93qtHT97Vucw+SaqF3c+XU0lZt09ZymbQgVr68ZI64/xBNNdxvEldJP8AvPkqGPTY5Pv1jznVy8h5Fqvw3/4SDfv+/wD9NKpwfs/Wc+xHT/fr2/7NHB8lZt34w0fTpPKlvE3/APPOr5pkHE6H+z34bsZEd7COTb89ehWPhjTdK/49LNIPl/5ZxVmyfEjRUj/1z0yD4haDfSOkWpQb0/gkqucjkZtyIvybEqnfW0Lxv8nztR/aUf34X8yoZ7z92++sg5Tg/E/g+3+0PcInz/frjNVs/wB35TPXq98ivHXGa/pXmb5U/d1yTNongPxQ0f7VocuxPu18wXaMlw6f7Xz19meMdNWfT5U2f3q+SPFVh9h1S4T/AFnzV72An7nIeJjIe9zmK9FOdKZsr1TzRtH/AKHT0oqjEKclNpyVZJpaNbTXV2kSfeZlr618K2clro9rFK+9ljWvl3wPC0/iS0RH/ir6zsY/LtE/3a+vySPxTPyPjSr70KRYqTZUdFfWH5GSbKSiiqAZT6KKACiiigAplPooA8kqZKq8VaSvzqJ+oVSa3qwn7yqyVZjrtpHmVS0lWI3qulWEr0YnnSLqVLVaOp66onBITfS0n8dLXVEkclFFFWQR3H3Hr5l+Kl4114nmT+BF+Svpmd/3brXy38SDs8V3af7VfN5x8ET9H4Qj/tMvQ5Oin0yvkT9hH1NGn7uoUrY8P2y6jcPbv/GvyVnI1iVrSHfJW9o2m79Qt/k+TctX9A8PSXdw8Wz7jfPXeeGfB/l6paRP9zdXLOrE64UJH0J8MtKaDR7Tf+7+Vdler2Nm3yVyvhWwWOzt0T+6tehaVZ7I0r56fvzPaJoE2R1ZS58uj7NVC63Qb/n+TbV83IRGJW8R+MI9Dt9ifv7lvuRx14/4t+LUdpI6aheSXdy/3LG0rS8cTX08bxaen+ky/L59Vvg18FodK8Qf2rrH+l3L/c8z+Cqpe/8AGd0qUKVLnPK/Gnxm8VeGbe3SLRE0ma6XzYo7iL53T+/XH2P7SfjCC4T/AI9LtE/g8qvSP2vU1Dwz8TNE8QWX7tEtdkT+V8iOteD+HPiR4g8M/a00z7LH9sWRJXksUl+99+vbhShyHzsqs+c+hPh5+0auv3iW9xD/AGTefwPH9x6+jfDHjOPX7f5/3dyn30r4w/Zs8BzeKfiJZRPbeZZxKz3FfTnjHSpPhfqlvqtqkkmj7lWX/pjurya9Lk+A9rCy9p7k/iPUY7nzK2NOfy657TU8+3ilR/klVXrobFKzgFU24Pnjp8lECf36m8mus88oTp/frHvn8uN63rqGue1V/wB3WEzppGV9pND3/l0yCHzK5j4k382jaXb29pC895fyeUiR1idsY887Hm/xe+M39lR3EVvcyQW0X3/L+/NXzTrnxj8RT/ubJP7Nh++n7r533V9V+P8A4Gx6l8J9beJP+J89v5u+T/Z/gr4ruvGeuQahb3H2zy7mzjW3t5JIk+RF/gr1qFKHxnjYqr73LAsX3jnxZBqCfbb++gm+V/Ikr2ODR/FD+F7HxHbwp4h0eVd8vlxfv4a8K8R+J9W8Y6p/aGt3kl/ebVi3yf3Fr7q/Z30eTQPg/p6XqeQ9wrSokn9xquvCBnQqzPNPh58TpIP9VcvP83+ok/gr2zSteh1yzS4if5/40/uV4547+G9r/bj6hpiSQTNJvfy66rwdNcadbokqfPXg1fd+A+l9lzw5z0X94/yb/kqhqVn58f8At1q2Lq8dTXcK+W6VByHj+v6Uv71HT+Gvkv4oaP8AZPEErInyNX2r4qsG8uvm/wCL/h7feRS7Pkr0cHPkkefiqXPE+fvJaoZ02V2eq6OqW/yJ/FXM6ijJsWvahLnPHq0pQ+Izac6UU2uo4QqVKiqVKsykd78JNN/tHxIj/wDPKvpyJf3EYrxP4EaVH9nlutn77dXt6HZX3WUUuSjzn4RxZiPa43k/lFp29vSm0+voT4ETdTaKkjqgI6fRRQAUUUUAMopd4pKkDyOOp0qCOnx1+eRP1GRZSrkb1WSp467oHl1S4lWEqolW0r0IHnSLMb1PUEdT11HFINy0UPRXVEzHUUUVZBE43mvmf4rwyR+K7t3T5Plr6alHzfhXzl8ZYWTxY/8AcaNXr5vOY/u4n6JwhL/a5eh57saiNKm2N9z+OmbBXyJ+yDK1dDufsmoW8v8Acas35amg/d7HrORcD3XwVpTf2hcPs+Rl313Pg6za68SRf3Eaub+El5/aunxP/rJvJ2P/AMBr07wdpU0HiBHdK8er8R9LTlzw5j2bQLZfkT+Cu5sYdkfyVzGgQ/cd67C2/grz+UnmDyf71Qz6Ut19+r6JVyNKvkDmOYn8K2c//LH7taX9gr5af8s9i1sJbU/yXreMeQcp855j8SfBNr448Py6VqCeZC33J/40evn6P9jn/SHf+2/3O75P3Xz19kvD/sVD9gaT+COt4znAz5IS+I8x+EPw0j+FdnKlonnzS/fnk+/XW+I4bjxHo97pVxZxyQ3Uex66eCzb+N6vpbLWfxlc3JPnMHwdoLaP4fsrR0ffbx+V+8/uVvQW1WZEp8aVHKTOfP75ZgTy46mqFN1P31uYla6RfLrntVRq3r52ffWJfJ5lctU6qRT05FjkdKoa5oN5daxb6hEnmJAvyR/7datomyTfWr8s8dEIm0p8kjlZ7/UpLeWJ4Y/nr5+8T/smaL4n1yW9+0z2H2ht8sdv9yvqWSwV6rf2b5H3PuV0qc4GHJA+adD/AGRfDulXH2hvPu3ibenmfcr2CDQbqSzS02eQiLtSu28mT7n8FElnI/36icpzD3IHAf8ACKxpJ8+zfU3/AAitvPH86fPXYfYF8z7lQvD5f8FccqR1e1mYMGlfYY0RKe8NaU6VQfdWfJyAcr4jh8y3fenyV4P8VNN+1aW7/wCrdGr6H1lPMjryLxxpvn28qVpS9wg+f7vTVu9DeXZ91v8Ax+vHvEDr/akuz+Fq+hNc01tG8H6hcSp5bvNvSvnK7dnuHf8AvtXu4U8vMCJ6ZT6Er0DxgqxAjPHUMab61dNtvPuIok++zKlaQ1Z5+InaNz6J+D2mtaeGbfcn3vnr0E9RWR4VtvI0e0i/uRrWxX6VhaXsqUIn815tX+sYucwooor0DwwpydaWmVQEnFJRRQAUyn0m2gBtFPplSB5FUkdMjqaCvzyJ+oyLKVZjqslWbeu6B51Usx/vKtR7qrJVhK9CB5dUsx1N83vUMdT11ROKQU6imb66omQ+iiirJEkTNeF/HSz2ajZ3H95dte5vXlXxt01pNHiulTekUnz14+Zx56Ej7Hhqr7LHQPDn3fJUezZU++pdlfCn7iUJEarMCUSJRG9B0RPV/gRr32HxB9nd/klr6c8Koz+IHlf7m2vjP4f37WPiiylT+9X2H4EmW71CK4T7jR/P/sV4+Kh7x7WFn7h7Zoafu66exTZHXN6MnlxoldVpu2PZ/frzoGhpRotWUTy46ZAlTJWwD0SjYtP2UbK1Ah2Uzf8A7FTSQ0+OGgvmBEZ/4KtUn+7S0EEfltU0aN/HTI6fvoIJqKZvp++gCnfOtY86VsXdZT7a5JnTSGW9XEqt8sfz1Mj1pAuRZ2UfLRG9TeYtdRgM2LTPmp+wU/ZQBTn/AL9U50/2K0pEqGeH938lQbGDOlZs6f3K3p4ayrpK5JmpzF8/mb0rzrxdD/49XpGpWy+Y7vXm/jiby43eiBH2zyL49zR2Pg+3RP8Alqvz18qO9e9/HvW5LvT7SL+D+CvBK97Cx9w8fGz56o2iiiu08mRLAnmSV1vgbT5L/wAQ2cSf89N1c3aQ/u69a+DOhRvdpev+8Za7sFS9rWhE8DOcT9XwU5nttkmy3T/dq58tRolPr9Mhoj+bKz5pXHUUUVscoU7im0UAFFFFABRRS/NUgJS/LSUu8UAePVaTdVeOpY6/OIn6pIspVlN1Vkq1HXdA8uqXEqVKrpVhK9SkedMsx1aSqsdXErqiefINlNqbiod+K6omKHU+mU+tBDX7VxvxJs1vPDtwjf71di9ZPiFFk0u6RkyjxtXJio89GcD18tq+xxEJnyfsWOSrPzeXVm+hZLiX+BN1U3fy9lfnE9z+iaL54JkLutNp70zj3pHQXtOma0vLeVf4WV6+0vhPNHPZxXaP9/a9fE6V9cfs7+ddeG4nb7iL8lediPhPSwp9MaG+/ZseuwsX/dolcN4cfzLdK7Ox/g/2q8o6om2lWUqnBt/v1Zj3VZoTfLSUuyhPnrUgdUkdR1LVgPqOR6JHqnPcqlZyLjEs7/LojdqoJM0klXErMvlJo3p/nVDsFMfdQQMkffVad6JH8uobisZnTAI3Wp6xp7mRP9yrljf+f8m+nCRpKJsJT/8A0OmJU9dRyBRScUx38ugAfdUMj/36f51QyfPQMp3X+3WVffPHWldv5dY99N+7rCZuc9qr+Xv/ANuvMfGLr8qPXpGqvXjPxJv2gt5XT+HdThAg+bPj34kXVfECWkX3LVdn7uvK60vEFy2paxdy/wAbSNWbXv0o8kD56rLnnzBsp9FPgStzlkXPufJX0L8LrCO10i3dE+d49z14BpULT3CJs8x3avp7wRZfZtNh3p5fyrX0WT0uerzn51xZXjHC8h0y06mr1p1feH4aOoooqjIdtptFFABRT6ZQAU591NoqQCim0/eKDU8gjqWOqyVZjr84ifp8idKsRvVdKsJXdSPOqlmN6uJVOOriV6kDy5lmOrSVVjSrSV1RPPkPkbZUW4mnUV1RMh1M+b3pUp1WA0uaqzp+7erlQz/vKJm9P3Xc+fviNpslrrFw3yRozb0jjrhp38yOvevid4aXUNLSWJP3yM1eC72jkdP+AV+e4+l7KqfvOQ4yGKwkV/KV/LNJHT32p8lMT/WGvPPpi/aQ+fcRJ/fZUr7k+EOiQ6N4Xt0RP+Wa18N2MzQXET/3GWvuv4bakuo+G7SZH+9GteXjD1sL8Mj0rwzN9/8A3q7mxmX+OvN/Dk3+mPXf2M33K4Dc6SB6uRusn3KzYHXy0q/A9BZYqeP/AMfqtT99akFqo5HX+OofOokuaCxk82yOsrY13cVNdTfu3emWM1ZyNy/BbLHHU0aU/wA5fLqH7YqUjIuJDR9gaSof7SWj+1fL+5WpPvFO+haCqclXJ79Z4/npkHlvXOdMDKuk2Vmxu0Em9P3ddJdWy+X8lY93CtZyidUZG3p1z5kaO9adc7pT/wCj/wC5W2j/ANyuiBxziPkqF6fvpny1oZDHqF91Tb6rTvWRsVrp6xL5/v1pXb/98Vj3cy/PUFHPa58lu+yvKNfs/wC0bO7R/wCPdXpevzbLd64DWJltdLll3+X8rVfUmn7x8OeKrP8As3XL23/uSNWTW54xv/7R8SahcJ9x5G2Vh19DS+E+bqfGFTQJv+emJ/tpV+xha7uPKRPMmdtiVqcc52Ot+GWlf2l4kRnTzEgXfX0nbQeUo9dtcD8LfDDaNYfvkTzm/jr0NWLGv0HK6HsaR+CcTY/61inCHwxHbadsop1e4fDhTuKbRVGQ7dTaKduoAbRRRUgFFFNqjUKdTaKkDyJP+/dTbF9arJ89WY/4K/OYH6fIsx7amSoUqZK9CB51UuRvVlN1U46uJXdE8uZZjdqtJVWOrSV2xPPkOdKbTqbW8TIdRTadWwBUTd6lptAyjfQ/aInSvnDxxokmj6xKjp5e9q+lZAytiuQ8feDYfENmzp8lyv3JK8TMcL7aPPA+24dzNYOvyT+GR85vUcdWdSs5NOvHidPnVqir4g/aYS59USo9eqfDX42XHg6zSyuEkntl+55deU06N9lZyhCfxnXCrOHwn3b8FviLb+O47i4t0kj8plR/Mr3ixdfkevjz9j+b93qcX/TRXr7Dsf8AVo9eJVjyTPUhLn983kf93V+Casq1dqvwPWZuX0en/NVaN6fvagAk/d0z/WUPQlBQy7h8y3esSC8aD5H/AHddJ/yzqtPpsN1H89BpGRyviPxhJp2nyvaJ5l5t+RK8lg+IXxEgvPtF7bWk9nu+dI69yk8N2f33Smf8I9Zp/wAsUrHlkdtKrSX2TkvDnxItdYj2P5lpeL9+CSuh/wCEgtf+eyVDfeCdPvt++Hy3/v1lP8MbOST5JpKfvj/dD9Z8bWtjG+x/Pf8AuR1w118Y9c064/0fw3PPbf35Ja9I0rwHpum7Pk3v/fkrVutEtZ4/K2R1Pvm0atKH2TK8K+PLXxbpaXEX7t/40k++lWZ7lXk/3qx4PAC2N49xZTSWjt9+tvTdE+y/vbibzHqiJcv2DSsYWgj+er8D+XVWljoOUv76N7fwVDG/7ujzmqzDlHvVOd/3dPkmqnO6x0iitdP/AAVj3z1pXcy/36x7r5970EyOP8VXmy3lf+6tfHXxR+NOoarJd6Pbp9ktkZkd4/46+tvGMyx6fcP/AHVavz61+b7Vrl7L/fmavRw8Iz+I8yvVnD4ChvFMjSiNKswWzTybESvVPKnLuEELP/BXpXwr8E/2rJ/adx5ibf8AVVR8M+A5tYkiX/Vwo3zv/fr3PQtKj0yzSJE+4tfQ5dgHUnzz+E/OuIc7hRpexoy94v6bbLa2+xKvrUMY2GrFfdQ0PxSrN1Z3YU6m1LWpxMZRRRVCCm0UUGoUUUVIBRRRQAUUUUAePpVmOqyVNHX5xE/UplpKsJVSrkFd0Dy6pYjqylVo6uJXoQPLmWY6tJVWOrSV3RPPkOop9Rlv71bRMBvy+9Poo+WuooKa9O302oAY9Vp6uYNQulBvCVjxz4t+Ed//ABMLWH5/+WteS19YXlst1G6N86MvzV4b4/8AAf8AZV55tkj/AGZvmr43McHyz9pA/XMgzlVIfV6vxHA1LDTNjf3KfXz597Bn0P8Ask3nkeKNQt9/l74VevtvTk3xpX5+/s2aqum/EyyR3+SVWir7/wBGm+5Xj14++e5Sn7htx1ZR6r1Kj1yHVEuJNU281TR6mjegos76ej1XpN+ygC5vpm+q32ij7RQMsu9VpHpkl4qR1mz6xap9+aOoN4QmaXnL/HR5yVQgmju/uTJU3kyUF8hZeZahkdfv1Wu3WCNHd6rJc0GnszS30edVbf8Ax0b/AO/UiJtzU9HqHfT0eggs7xRvFQ76ZuWgB8k1U5Hp7utVn3UEEM+2sq+f+CtJ6zbv/cq4HLVOA+Iz+T4fvX/6YtX573Xz3kr/AN+Rq++fjTqUem+C9Yd/ufZ2r498B/D1vFUn2u4/d2at/wB9172Aw863uwPmsyxtLBw9rV2MPwx4J1LxNJ/o6eXD/wA9JK9c0r4UWNpbxI/31bc9dhofh610O0S3gTy0WtUBT7V9/hcppwhz1PiPxXNOJ62InyUPdiUNJ0mHTk+RK1R2pUWl25r6CEOSHuHwVWrKtLnmCVKj0xKfWpxj6dTadWpA7dTaKduoMiOinU2g1D/WUfNRvoqQCiiigAooooA8fSpo/wC/UKVNHX5xE/T5FqrSf7FVI/8Abqyld0DzqpZjqylVo0qzA9ehA8+qWkb7tXEqrHVpK7onlzHU2pd9QfxtW8SIjqdTadWxIU2nUUAINv8AFVeSp6ZsoLiVnWqt3YRzx7HTzEq5JRsrGcLnXTqunqjitc+G1hqu94o0t3b/AJ515v4m+HV54c8p/wDXwt8vmR19AJFtNJLYxXCMjR791ePisshU+A+pwPEeIwnuz96J88+C7+Twx4o0y9/1f2e4R/8AgFfpN4cuVurO3lR/kaNXr5I1H4aaZrIiLx+Xs/5519LfC/VIb7w/b26f66yVYnSvjcfl1XDw55H6nk/EmEx8vYr4z0VPnjqSo7SbzI6mr5o+7gTJRvoR1ko2VBYedTHufLpj7q57XLyaON/s6fPQdEI85vSarHB99/LrB1jx5a6dG+x/MdK8Z1XW/GD6g8X2Py0bdsesf/hFfE2syO93cxwbFoPZw+Ch9uR6Fqvjy81GR0R/Lhas37S0cm+V/nrmLXwNq0caPLef9+62LXwlqX30ufM/66Uz3IQow+E1YPE8ljIj75Plb5625/i1DHZ/8tI3f7lcZfeFdW+5s+esd/B+teYjy23mJ/z0pGnsMPU96R2H/CYSXXzyzeZuqGTxhcWsn7p/nrlbvQdStI/9TJJWbOmtJ86W37mpNfq9E9d0P4l+XJsu0/4HXYWOvWeo/PFMlfMyXmtQSOyabI9XP+E21bTo4nl02eNKUzyK+Bh9g+mftg/v1ZS5r510r4tatd3kSRabP5O7Y8le0+HNSkvrdHlTy/lrl5zyKtCVH4jp438ylqOD95/uUSVvE4hkj1D/AKynyUlaGciKesq6+SPfWw6LWVqT+XHXRCBy1tDy74xaD/wkfhO70/zvI81l3/7lea6No9vo2nxWlunyIu2u/wDHupTT6h9kV/3KqvyVyY5NfqGSYP2NL2svtH86cWZxPE4iWHh8MSvsqTyzT9lCJX1R+c8wU+iirMyVKfTEp9WSFG+iiqICinU2gAoooqQCiiigAooooAKN9FFAHj/y1NHuqGpI6/NoH6lVLcFW0/2KqI9WoK9CB58ixG9WUeq0dWUSvQgeXVLUdW4/9WKpxpVqu6J50x2/y6bTKK3iRykyU6mo/wDs06tjIKKbTqACm06m0AMplPo2UGwu2pY1xSU9KDCRYVtzV1ngDXf7B8Qxb38u2uP3T1ysVGQ5rjxGHjiaUqcjrwOLlgsTCtH7J9SWjtWl8tee/DPxN/bekLDM/wDplr8j/wC2ld/Bt8uvyfFYeeGqyhI/qTLMbSxuHhWhtImTbTqalG+vOPYIZ3rNez/ef7datM2VkbROb1zRIb63+dPnrj5NE+y/7m6vUZ0/dvWPdaOr/c+/VwO6lX5DE0e2j+49bd1YLJGmxE2Vmz2bRx/3HpkesXkHySv8n8Fbcx2xlz/AaSab9q+RIahn0Gb54tnmVc0PxgqSPFKiR7q3k1uG0ke4fy/mrT3CJVa0JHDf8IrdeX86PGjrWDqumw2tuiv/AHtldh4j8bNPH5Vukn8SV5vqU11qX7r/AFiM3z1hLkPUws6s/fmZGsalJBHE9v8Af+ZHqxp1tear5SS/vEq/pvhJp5PufJXf6NoMdrGnyfPXLKQYjEQj8BT0rwxb2Nvs8lPnrbsbBbX5FSrmxamjrDkPEnPnJo/9WKHojelreJykEiNUdT/6uoZ3/jSt4Gchk7r/AH65vXNSjtY5ZZX8tFXfWldv+7/268r8d+IftUj2UX8LfO9fQZbg54mrY+L4hzaGW4Scp/H9k5fVL5tT1Ca4/vN8tUh1qVTgGoh1r9ZpQ9nDkify7iK0sRUlOQUUmylrpOYKdTadQSSbadTKfVkBRRRQA6m0UUAFFFFUAUUUVIBRRRQAUUUUAeP1NHUXzfJUse6vzaB+rVSyiVZSqyO1WoK74HlyLEdTpVWOriV3RPOqlqBKmqqlWgxNdsTy5h5ZpI6V/wCCkR67okk2xqNlLvb+9TtzVZiFFFFWSFNp1G+gobRRRUAOqZKhqaNKCZk0dSVHHT40oMjY8O6zc6BqUV5b9PuOn9+vofSrxZ7eKX+8qvXlfgr4XyXVtFqWq/u4fvxQf369IkuY4LiJE+4y/JX5/ncqVWfuH7nwVQxWHpS9t8D+E3vOp9U433x09Jmjr4o/WSzTKfRQWGzfTJLbfUyVN/rKg2M2ewWSP7lYl9o7fwJXW+TTJLPfQawqzgeaPol1HcO8SfI1M+wapJHseGvS/wCyl9af/ZSpU8szp+tnm8Gg3kknzpWla+GF/jSuz+wff2UfZqXIOWKnIxLTTVgjSrmzZVzZsqtPUcpjzkL/AOxRH+7qSoqzET7zRvNQ7xR538VbwMSZ38us27f79TT3OyOuV8Xa82j6W92ib9zbEr0MPh54mfJA8rH42ngsPOtP4Ymb408VLpVu8ML/AOmP9z/YryqRmdcuKsXN9Ne3b3EzeY7NVduua/XMtwEMHSt9o/l7iDOqub4i8vgjsRU2nPTa9o+TCiiigoKclGyjZQSPp9MoqyB9FFFABRRRQAUUUUAFFFFABRRTKAH0UUygDyKpI6gSrMdfmsT9WmWY3WrKVXSrCbvLruiedVLMdTpVWOrKPXoUjy6pZSpaiSpa7YnnTG7sU6kkp8e6u6JJNT6ZT62OYdvooooAKKKKCRtCUUm+gomqVF4qqZSKf9qWP771lzGsKNWr8CL0Sk816P8ACDwSfEus/brtP9AtW3f77V5ppt3FqOp2Wn28yPc3UipFHX134O8JR+DvDdvp6f67bvlf/brxcwxihS5IfEfW5HkVatiOfEQ92JW1l1gj2f6tK89sdbjvtUu4l/5YNsrqvHd+tjp9xK/3FVnevmz4C+MG8R+MPFcu/wAyGWZfKr4DFT5oH7vgKKhoj6TtLnZ8lXI7layk/wBWaPOaCSvG5j3ToYJqm+/WDBeVqwXPmbHpAWUqaN2/gpiOtTRutQUTRvU1VvPWn+dVmxNRTN9M3mgB8n9+oflen7zVaeagoZO/l79lU5KJ3/jqGR6yLHyPUO+mSTVWe58v+OoAsyTbKrSXP8FUJ79apz3Mkn3KXMZ8pNqWqrHvRK3tK8K2fjvwW9ld/f8AMZ0f+49cfPDv+ff89aXwT+JdrrGua34c/wBXeadIv/A0avWwVWcJ88Dx8yw8MTh/Yzj7p5L4l8K6h4R1V7HUU2P/AAP/AAOtYoG44r628f8Agy18caG9u6f6Yq77ef8AuPXyrqmnXGi6hLZ3SeXcxNsZK/Wcuxv1mH94/mPiDJ55ZXvH4JbFKmU+mV7R8kNp1FGygAp6UUUALtpKX7xpKsgfRRR8tUAUUUVIBRTKKAH0UUb6ACmU+mUAFFPplAHkX+sqaOoamjr81ifrMi0lWE+SqyPT493/AH3XdA86qXI6swJVa3q0lehA8iRcjqbyzUMdLXbE86Yky4paKXZXdEknXtT6Yvan1Zgx1FNp1WSOxt96Y+Wp+33qO+kTTY1a6f7/AN2OP79cdXEQow5qh7GW5Ti80qezw0OZibi/Wsu+1yzsflZ3kf8AuR1n6rr0k9u6J+4hb/nnXJTzNP8AJ/q0r5DG8QfYoxP3bJPDinS/fZjLm/uo1tS8aXBkfyv3CVT0fTfEHjTUIrLTIZ7uaVtn+xTtD8Pf2reeVskkT+5H99/9ivtX4A/Bm48HaWmoa3sjv5fnisY/uW6f/F14n1rEVvfnM+1xGX5fldLko0oo5X9nr9l2bwdrFv4g8RzJPqsHz29rH9yGvo3VYVjt3er9jbfvP9uodf8A+PPZUTmfPx9+fMfMf7VHjD/hFfAd3sf99eN9ni/4FXg/7KEOzVNTf/ZWt79tXW/tfizR9HT7lvD9of8A32rE/Zsf7Lrlwn/PVa4K8/3Z7mDpe8fW9p88f3Pkoe2WTfT9NT92lWXtmryjrkZToyfcqaC/kgk+erPlCq09t5dUSasGpRv/AB1cjmV65X5kqb7eyU+c05TqvOWjzl/4BXPQa3s+/U3/AAkNv/f8ujnKOh87zKZ53l1if29b/wB+mf23b/8APajnA25Jv9uqzzViSa9b/wB+oZ/EkKfx+ZWfOa8pqyTVTkv1j31g3XiGST7n8VZUk1xffff5KxlVLjSkbd3ra+Y6JVP7TNP8tQ2lgz7N/wDDW9Y6b/cSs+bnNOUp2lgz/fq59m2fJWlHbbKHTy46kzOe1JPLjr5a8JeOZvBf7Sn2vf5dtcXTW8v+41fVes/8e7/3NtfEnxes5NO8aS6hb/u3eTej/wC2teng5+/yHHioe5c/T7Q7+PUrd3R686+Mvwo/4SMtq2mfu79F+dP+e1TfAXxbD4q8D6fqaP8APcQq7/79ervbeZb76+oweKlhp80D4jNstpY+lKjUPhmS1kt5XhmR45kb5kkqvyje9fUHjz4Rab4x33aP9g1L/nvH/H/v18veLll8CeIJtI1tZLS5i/5aeX8jp/fSv0HC5jSrQPxKvwtjoVZRow5oiliaQe9V7O/gvY98M0ciVN/ra9CFTnPmMRgq+Gly1ocotFFFbHnD6KKfVkBRRRQAUUUUAMp9FFADKfRTKACn0yigB9Mpd1JQB5Em6po0Woamjr81ifrkidKtxvVdKlR2/wCAV3RPOqlmOriVTjq5H/qq7YHkVYlqOpY6rJuqTeK9CB5ch0j0+OoHOakjruiSWCMU7qaaretXILVzGZZX+zwL/G9KdaFOHNM7cJgcRjZ+zw8OZlcYJ+Y1PHaSKd8h+zp/00pj6lGnyWUP/beSrfhXwxq3jHVPs9lbPdzN99/4Er5jFZzH4KJ+wZN4fPk+sZnLlj/KV5NQj0874vv/APPSSuX1J2urje/mfPX1X4R/Zas/s6TeILx55vv+Rb/crH+L37PENjpf2jwlYSSXm754P9ivksVVxGJleUz9ayZZTln7rDw5T5F1GZpJPKT7lNgtmeREVPM3fwV65of7MfjLWLxPtFnHpsL/AH556+nPhX+z34f8AW8Mstsmpal997q4/wDZK82FCf2j3MZnOHw/we8cN+zh8BI9Dt4vEut23/EylXfawSf8sU/v19Goixx1NsWPZTJErvPznFYqWMq88ya0rN8R/wCrStiBPLjWsfXE3/7lMypfGfm58er+TxN8YNbeVPktZFtU/wCA1c+Ff/Eq8QI9HjGwa+8eeILt/wDlrqDulXPDFn9l1FH/ANqvCxFX7B97g6XJA+q/Dlys9uj/AOzW9s3x1xnge832aJXcp89ZwOGr7kynJDTJIavyJULwtVnOZUlt5dVpIWrbkh/gqt9maOpNjHe23x/PVCew/uV0/wBmWSmSaUtc5rE4+Szk+/VZ7aT/AKaV2ElgtVnsP9is5m0ZHK/YJP4qmg02T+5XSfYPLo+zVmacxiJptX4LBfMT5K1Utqmgs/46XKHMMsbDZWrHDs+5T4E8un7K6oQMJSIXTy6pulX5P3lU59tEhxMHX/kt3/3a+WvjFoP2q3e4/jRq+pdZ+e3ffXjni7SlutPu0/3qiFXkq3OlUueHKdD+xH4hkutD1DRHf/jwm3/8AavsNH/dpXwT+xxcyaN8UNVsnf8Ac3Fvsf8A4C9fedj+/wDn/u19PSPkcZDkmVpIV8yuA+L3wf0v4qaH9nuP3GpW+57W7j/g/wBh/wDYr0u7T+OmR7XruhM8ylOdKfPE/NnxV4D1rwBrH2LWLN7C5/5ZP/BN/to9V7TXr61++8c//XSv0Q8VeEtJ8Y6fLpmt2aX9m3/PT76f7j18bfGz4A6h8Nbh9Q0/fqXht2+Sf+O3/wBh61jiMRR96nM+hpUsvzT91jKUWcpYeL7a5k2yn7O//TStiC6juURw6P8ASvONnl1NavJBJvt5pIHr1cLxFKHuV4nymbeGmFxK58BLlkejpJtPympCS3WuQsPFc0ciLew70/57x/f/AO+K6a21OC9/1U3mV9dhcfQxXwSPxDN+EMzyn3qtP3e5NT6KZXqHwtrD6KZT6YgDBaN9N20lABRRRQWFFMooAfTKKfQB5H/y0qSo/wDlpUsdfmUT9ZkTpVhKrpVhEruiefIsx7auQ1WTbVlP9ivQpHnVYFtFzTpN1JAlbWj+FtQ1y4WK3tnkrt9tCEOaZxww1WvPkpQMHg1YtLSa6PyJ8n9+vU9N+A+sT/8ALtHvb/lpcfwV2Glfs3+fIj6xrEkibfkggi+SvPq5tSh8B9xl3Ckp+/i5csTwgyRWx2xp9on/AOen8FOTTb7VbhESGe7mf/lnHX1dofwE8K6VJ5r2f2t/+niu/wBN8N6bpuxLSzgg2fc8uKvk8ViquJnrI/YMuWAyilbC09T5m+Hn7Ouqa5JFcawn9m2H39n8b19LeFfB+l+DtPS00y2SBNvz/wB962I02VNXEZYrH1sT8QVTb/WPVx38uOqcdWeaQx22+RN/7yr6UxP9Z8lTUAM30zZ5lD0+BG/joAsVka5/q9/+zWvWXrCf6HK/+y1Iul8Z8E65YeZ4k1OX+/dSOn/fdPtbZY7hP96uhvtN/wCJhcPs+dpn/wDQ6hg0394nyfxV8jXl+9kfpuH/AIMT0vwXMsccVekWk3mRpXmnhxNkaV39jMvlpW+HPKxHxmxso2UQPTq6jzyvJDTNlW6bsoKK3k0bFqzH+7p+zfUmxT2LVZ4VrSkhWq0kNZyiVGRQkhpkcK1c2b6EtqjlL5it5PmVcgtqfGnl1NHu+5V8oSkHkrRImyn/AOrqGR9laEEMlUJ3q5I9UJ0/eVhIuJlarueN9n3K4PXNNX7O9ehXSN89c9qtmslv/tpXNL4jthI80/Z+0pbX4yXf9/7Oz19w6Pt+xolfDfguZtD+NGlXG/yEn3RV9w6N8lulfTYWXPA+ezaPJIvun7uqCfu5K0nqhP8A62vRifNjJ0/d70+/TLuzt9Rs5be4hjntrhdksEn3HSrP+rpkCfvP9irHGdvhPif9oH4DzfDa8fWNHSSfw3dN/q/+fR/7j/7FeM/Mn/xuv071XR7PXNPuNPvbZJ7OddkqSV8PfHP4IXXwu1T7RaJJP4eupP8AR5/+eP8AsPXn16XP78T73J815/3NT4jyLzqILmSCRJYneOZfuPHRJC3/AHzUiQ+X/BWFKrOlPmgfU4jD0a8OSpqdTo3iTz/3V7sjf+//AAPXSb9xG3rXm8e2OOrljr11psaLEnnw/wByT/2SvuMuz37FY/C+JfDqliefE5f7sv5eh3Z3LS9TWZp2uwal92TZL/zzk+/WjG+8V9nSrwrQ54H87ZhlOLyyfJiYcrHUUUb66TxRlFLu9qSmAvFR0+mUFh81FFG5agDyWpo9tQ1Mn7uvzWB+syJoKuRpVNPkrVsbNpPnf92ldPtYQhzTLw+Cq4yfs6MPeCOFn+TZXY+FfAera/Jst7OTZ/frMtdsEiJF+7r6f+F8Mf8Awidk6J/DXBPMv+fR9fDhP2EPa4lnMeDvgVb2uyXVX8x/+ecdewaNoNjo9v5VpbRxp/0zogh2Vfgf93Xmzrzq/EevQwtHDe7TgTJCtTJTN9PSsToLkb1ZSqaVZjoLLNPqFKmoAhn3eXUP+r+Sn3H8FPgRZPnqwJkTy46HodKY9ABU0f7uOoUfy/v1lX3iqztfkV/Pf/pnQBvbxVDUkWS3dP7y1gx+J7p9jokeytKC/wD7Rj2P+7enynTCJ8u6/pXkaxeo/wDDM1VoNN2SJLXbeNLP/iqL1ET+KqFpZrJ/BXy2Ih+9PuMPV/cwJtKTyI0rp7F/MrHgtvLrVsU8uppGNU3rSarkf9+sqB2q/BNvrsOKRNs30x0ZP9ypk3UyRKsgZRtajZT/AJqgoZTHSptlM2UGxW+X3p+yn7Fjo2rQA+P95TqkRPLpkj0GIyR9lU3f+/U0j76h2GpN4kFN2VZ8mmfZm8ys+U0Kc8KvWPqVmqW77a6T7K1UNVh/0d/79RKARkfPfiez8jxBb3CP5bxXCP8A+P19z+GP9L0+0f8A1n7lXr4z8Y2apcP/AMtHr69+Gt4134L0q4f772616+D+A8zNfgidU6LVC+hX71XPv1DdQ/u69SJ80U0pmxaem6Oh60ILKP5lUNf8Paf4j0u70zU7ZLuwnXY6SVNA/wC82Vf2VBrCbg7nxV4x/ZR8QaV4kli0p47vR3bfFPJ99E/266rSv2PIbvT0aXXnjudv/PL5K+pZ7NbuPynpkFmsEeys/ZQ+I9xZviFDk5j4V+IX7PHibwBG928P9paan37q0/g/30ry6eHZ9yv1BkhV43R08xP40ryL4jfs0+F/Gu+4sk/sHUm/jg+4/wDvpWfsv5D2sFn32Kx8JbK3NK8QzWPyXCfa4f8Anp/Glera/wDsneMtKuH+yJa6lD82x45fv1yt38EPG1jI6PoM/wD2zrqw+JxGFnzROjH4XK82p8lflZDZX0F8m+F/MjXr/sf71WjhH+U5rlL7w3r3hm433Gm32mv/AM9JIqs2nif7iXqfP/z3j/8AiK+3webQre7V90/BM+8PJwlOtl0uaP8AKdDytR/eNNhu4ryPdFIklP2NHX0UKsJw9w/IcXl2JwMuWvDlYyiimb61PLFpN9LRQUeT1NGn9xKhjStWxRYI/NdK/K51Y0Ycx+64DATx9X2cCWCz8j55a0UuWkjrPk+eTfUybpK8CviJ1j9myvKMPgIafGaVi7eYm+vp/wCDt/8Aa/C8Sf8APJmSvluB2r3r9n7Umf7XaP8A7L06RrmtLnpcx7lBV+Oqcf8AqquR1ufGk0aVMlRVKj1ZBZjqaOoY3qaOrAmSn0xKfUAQyJ5klWY0WOOmIn/fdPqwB3qF3p71QvpmS3egDB8Qa813HLb2n7va2x5K56002TzNn/A6v2Nt5eoSo7/6356247NY/nrU6Ye4U4LZo/4PkretLP7jpVOOGtW0/wBXs/uUCkeS/EKw8jxA77PL3LWPaQ+XJ9z79dt8Srb/AImFu/8As1zFrD9yvArw/en02Fl+5GeSlXIP9VR5P7yrkFtWEYG0pkMaNVy1eiSH+5RGlWIvwP8Au6m3/wDTOqyVNvFWc4/fTPmp/wA336I6AGbBTNlTb6joKItlP2L/AHKSpI6AEpr1Nsqs9A4kLpTI4d9P+b3qzBDU8hfMQ+TT44as7Kkq+UjmKTpWVqqfu3rekrK1hP3dEohCR5L4ntle4f5K+k/hOjf8IXpi/wByOvBNRs/tVx5X96vpPwdYfYfD9lb/AOr8qNUruw/wnFmE/dNuoZ9yVYpuzzK7D54ocVHVp7b+5UMj+X/BW4EOzf8Acq5A9Vt60RvTAv0zZ/coR2p9QAzf5lD7aH/ef79U/ObzNlAFnZTadG/mUb6AK19YW99G8V3bRzwt/wAs5K8c8efsr+E/FUj3Gn7/AA9eff8A3H3P++K9v+Xy/v1DJ+8qonTSxFal8Mz4t1/9lfxpocnm6e8GrIv/ADzl8p64zWNN8SeEY0/tvSp40/6af/F1+gXk/wC3VPUtHs9Vt5be9hSeGVfnSSKvQpYmdH4Sq86OOjyYmEZI+AbXVbW+/wBU/wA//POT79W5SE6da9a+L37MDQRy6x4P/ebdzy6d/wDEV4LaaldWkj2+oI/7ptn+2lfS4fNof8vT4LNOBKWKh9Yy6X/bpvbiPWmhs96bBdxX0bvbv5iL/wCOU9h3r36dWFX34H43jcvxGAqezxEOVnl0EO/53q5I++q0jr5exKfA9fi+Kq88z+uslyuGCp88/jkWUqzb1WR6kTd5lcJ9XA1bevXPgXcsniTyt/yNHXksD+ZH8ler/AW2b/hJJf8ArnXXQOLMP4Ej6WgfzI6uR7aoQdFq5sFdUT4AuJT6hR/LqarIJoKuJVOCrMdWBNT6Zvo3+XUATUb6ZRVgMd6ytRdvnStWR/Ljd6zdnmSfPQXAx5IfLuIpf+AVveT/AOg1Wurb93V+xfzLNP7/ANx61LlIpujJv2JVmxf/ANBonSq0b+RsoIMT4hQ77e3l/uNXEwJ/HXrt9Zx6lbvFKnyPXnWq+HpNKvNn/LH+CSvNrQ+2e1g6sOTkIURfLqzAn36hgSr8aVzHcQ7KPJarP+sp/ltS5Q5isiVLUkaU/YaOUBkm6o6sUmw0wG1FU+xfWjYaAIdgqSnbDUlLlAhqB6s7PMpn2ejlAYkKx1NGlPjhqzHD/wB8UcpnKRDso2VZ2VDWhJDIi/wVg64/7ut53Xy65vWfnoKiZXhzSv7Y8QWsWz/lpvr6EjeOCNP92vLvhdojfbJtQf7iLsSu/vkaT7lehSj7h5GLnz1C/JqtrH9+aOnpqVu//LaOuD1HSmn1BH/gVahurZoN9b8pxeyPSN6yfcqF4VrxyfVdStZN8Vy9dV4f8fzSRol7D5mz+OOr5Q5DsJIdlQpt/jp9rqVvqUe+3fzKJ0pmJNHVmqcD1ZSoLHulQzwr9/8AjqajZQBWTb9+nv8APQ6fxpUPnb6AH7DTOaI6WrAKjkp+ymSI1AQMfX7+PStHu7h/uRRs9fA3jHVV1XxBd3H/AD1kZ6+sf2iPE/8AY/hN7dH8t7j5K+MLu5Z7h3pYifJSPvMhw/xTLkF55HzxP5b1r2GoG9Dts8t1+V465PfVnTdSaxuPN2eYn8cda5Vmk8NV9/4Dh4r4apZzhJ8kPfWxz3yvU0aVWj/d1ZR/9uvmD24xJkerkdVo9qVNA9QdUTQtPk+SvdPgDbf6Rey7PursrweD/WI9fQn7Pzr9jvX/ALzLXdQPKzT+Ae3wf7lX46oQVpR10HwgIn7yrlVtlTVqQTJVmOqyVaoAcnz1NUVI8ywffqwJqHes2TWI/uRfO9Q+dNP9+gssyTNPJ8n3KkpIIfLqbZQBDsosXaOR0aptlM2bNj/3KCCZ6pz2zHfV/wC/THRY/wCCgIEMD+ZGj0X1hHfW7o9TQQ+Xvp+ykXCfIebvD9kuHif76NUyO1dP4g0H7d+9t/8AXL/4/XKojQSbJf3bpXBKPIfQ0qvtYFmOp6gt6sojUDGbKfsqyiLT9i1pymfMUPJajY1X9go8ms+QOYobGp8cNXPJSnxw0cgcxT8laPsvvVzZso2VpyhzFPZQiVc8v/YojSjlDmCOGiRKmRFkpklHKZ8xBVd6syVTk/d1maRKd2/lxv8APWVBbSaleRRJ99mq/d7nre8D6O3mPeyp8ifIlbQiFWfJA63TbaPSrNLeL+Bafs8yn8U+Ou88ErfYFj+esfVbNZK6Sf8Adx1Qkh3yUFxkcTfaPv3/AO3TINK8iPZXYPYLVP7H/sVXManPQW0lrcean7t663StYXUv3Vx+7m/9DqhJZ/7FU/J2Sb/9W9Wc8zrfuSVNG9ZWlX/26Pypf9cv/j9aUf7upMSzvp9M30+oLGbKrTw7PnSrNGygCmn7ynx094fL+embzQASUzf9+n/6z/fqF0Z43T+PbVlwPkX9p3xI194kS0R/kgXZsrwGR2r0X42faE8eanFe/fSRv+B151v8vf8AJXm4yfvch+uZTS9lholOTd5lTRzVTeb95/t1NHtrzOc9zlMrf5dWYPnjqnvqzaPskSqPkIl9KmT5KhSrUdQbxL1j8/8A7JX0D8Af+Pe6/wB6vBLHbX0V8CLbZo9xL/eau6keNmv8A9dg3Rx1pQP5lUIKvx11RPiCepY/kqt/q6spVgWYKfvpibaNjSf7lBBDJeNJJ+6qnPDJdSfvX+StXyVSmRpVllOCz2bKvonl0/YakoAciUUUUEBTalpmygAgf+Cpqrf6uRKs0AFOqKn0AGyue8T6b+7+1J/B9+ujps8Pnxuj/c21EonTSq8kzgI6mSn3dg1jcPE//AKESuQ9jnHwI0cm7f8AJt+5ViotrUI9bGZZjp+9fSmRvUlBIm80b2paTYvrQAbzRsNSUUARxpS0UUAJ/u0tPooAqyVTn+ffVyfdVP8A1kmzZ5lLlNok2laU2pXiJ/B/G9dtHDHaW6RRfcWq2lWa2Nmn99qubN9dMI8h5NerzzGInmVcjRY6NlG+tTkIZKNho/1lSUARvD5lVo4d8lWZKI0oLK0lstZt1Z1t7DUM8NVEDkrp2g+eJ/nSt7Q9bXUf3Uv7u5X/AMfqhfWFZWySC4R0/hrbl5zGR36U+sfStYW6jRJX8ub/ANDrYrmkWFMdKf8ANT6zAp2ttJBGyPN56bt6f7FPdPLqZ6HrUCHYslcx8QnmsfC+oXFvN5cyQs6V0+/ZXE/Fu/htPAeqvK/l/u2SqpfGdFD+IfBnibUrzWdQllu5vPm3f6ySueeZo61dVf8A0h3/ANqse6f7z142Klz1JH7ThY8lGEStv8ySptn9yq0e6rSVwnYZNPTd8lQxv5ke+n761PjomrG/7urlq61hRzMlatrtk2PQbxN3TkXzP9ivo34GJJ/Ybu7/ACeZ8lfOVi/7z/er6l+EE0M/hO3S3++jfPXXS+A8TNf4R6LA9XI6oJuqzaO3z70+5XUfGF+N1+5UyItVo6mj/d1ZJcjSp6gjqeggZSR0/Z5lSVYDKfTKfQA6n0yigB9FG+mUADpTIP8AWfNU1MoAmooj/eUUAPSjZSUUAUdVsFvrf/bT7lcx80cjo/367WsXXNN/5eE/4HWMonbQq/YM3YtGwUJuqepO4g2LUlFO2GggZ5jU+P8AeUbDRsNBYtJ83vUlJsqgGbDS07ZTNhoAelEiUf6uoZHoAhl/1dX/AA/o8j3CXEv3P4Km0rSmupN8qfJXSRw+X8ifcWrjE5Ktf7EA2eZT9lPo/wBurPPCod5p8j0yOtQHpRvWlplACOnmVJRRQBH83vRsNSUUAUp4V8usqew/uVt7KY8K1UJgc99jk/g/hrbtb+4gjRJU8ypvJ/2KmghWTf8AJRKRAR6mr/wSVN9pj/jejav9yoXtvPqSx/22D+/RHcxv916rPbLBHv2VTu7OOT50/dvQWasn9yvE/wBpPWFsfAdxDv8AnlbYleo2t5dJ+6dPMT+/Xhv7Vbyf8I/ZQ/3231vDc9PAQ58RA+TJ5meTfWZdTeXHVx/3G+sed/Mkr5mr8Z+yQ+AmgerO/wAuq0CbI6k8s1zHQZibaX5kqHn3qaug+KHJWnps38FZ6VZgdYJEoKgdPa/6xP7i19J/Ax4/+Efl2ff8yvmaxf7n9+voH4A3nmW93En3PleuugeXm0f3R7lBVyOqcD/+P1cjet4nxI/fVmD56r1LBtrYkuQVNvqGB1qbfQQPjqSoPO8v+Cp6sBEoehKfQA2nUUUAFFFFABT6Zvp9ABT6ZT6AHUU2nUAPpskKyRuj0lPoKgctdQtY3Gz+D+God4rodSs1urd0/j/grnv9XJsf79Ynowlzj+KnqCN1p/y+9BqSU6mb6f8A6ygyCmfN70/ZTHoNRtFO2U2gAqxY6U13Jv8A4Km0rTfPk3v9yuhSFU+5V8pyVavJ7sQSHZ8lSUm+lqziHUyR6Wo5KAFopPm96elagLRRTqAG0yn0UAFMp9JsoAbTo0ojSpqAGbKf8tM+b3qHe33aALNFVvm96JHZ6ACd/MqHZ/sVPRQWVXh8uvm/9q/VfIjsrf8A2WevpOd6+PP2r9VWTxRFEj/cjrWPwTme7lMefEwPnu+m/jrLT/W1YnmaSSoY02V8vOZ+uk2wVZjhqnH/AH6m+07KyNImXUyUzZTk3VqfFlnZUmz+KnRpUlWbGpo83mR/7tfRv7P0K/Y7t/49y18zabN5clfUXwB8t/D9w/8AH5lddI8fM/4J7BD/AKyr6bapwfwVcgroPiS1UqJVaN6so/7ytSSzH/BTqiqWgAqSN2+5UdSR1ZBPRRRQAn+spaT5veloAdRRRQAf6uhHptOoAKelMp6UAPp1NooAloplFABWLrNhsk81P+B1tVFPDvjdKg1pS5Dld9TRvTJ4WgkdHpkf+sFQemXERaf/AKymJR83vQZD6fTKKAG06CH7VcIlM31saNbeXH5v9+rIlPkgaUEKwRoiVJRRVnnjk3UtFRyPQAbzS0yn0APooooAdvpmylpN9AC0UmyjZvrUA3rT020zYtD7qyAfvo87y6Y7/u99Qp+8oAm86mSPRsaiStQFopI6koAZSbDT9lMkoLK0/wC7r4V/aPvJJ/HmoJv37a+575/Lt5Xf7iq1fnp8Zb/7d401DZ9zzmqpe5SmfUZBHnxJ51/rJPnp+wU9E8ukr5U/VyKdPLjpkD0X038FMg/ef79AyGN6kSoE21Mj1qfElm1m/eVc2b6qQJ5dXEoNoiRpskSvof8AZ71Jo47tN/yfLXgOyvXfgDf+XrFxE/8AFHXo0Dy8xj+6PqK0fzK0o6xNOm/dpWrG/wDHWp8MTR/vKuR/u6po/wC8qym6tSCzU0dQpT99BBPRUcb1JVgO/wBXT99M2GpKACik30zzv43qAJKKKKsAp1G1aKACn7KZT6AH0b6ZRvoAloptP30AJS7KSigDL1yz8yPzUT7tY8ddVOm+N0rlZ0aC4dH/AIGqJHoUpe6TR1NVaN6mjeoOgmpj0b6KDIfa232u4RK6dE8uNE/uVm6VbeXHvrTrY4qsgoopI6DEkplJJTaACn0yn1qAnze9PSm0VkA+o9hqSo/9XQASUJ/q/nqSmUAPqPev8FEjt5fyUyOH+OtQCR6ej+XTPLWo6AJ95okqCpI0oAI6fvajYaNhoAWo5/uVJUeygsoai/8AxJ7j5Puxs9fnd8Q08/xJqDf6vfM1fovdbfLdP7y18B/GXQW0fxpqcT/89mdP+BVlU/hSPreH/wCOedSItM+b3p7/ALiSoZ5l8t6+fP1HmMq6f95U1r/fqtB+/kerj/u46giJn1PGlM2eZT0+Sug+OLMD+X/uVcj/AHlUKmgdkqDaJrQIybK7j4V37aV4wsm/glbZXGWsyyVsaPcta3EUv/PJq7aEveMMVHnpH2foc3mR7K2K4zwdrC6rp9vcK/mebGtdhH/BXWfn1XcswVfSqCVcgerOcuI9OpqVaoII46kooqyx0dSUyn1BAUUm+loAKT5fejZTasCWimJ89PoAKKKKAH0UUUAPp1Rb6fQA6iil2UAJWFrkLeYkqfx1u1U1G28+3dKg3pT5JnPJ/qzU0dU45qlqD1C3UtjD59xsqnG9dDpVn5Fujv8AferOSrLkL8aKlLRRVnnicU/eabSSPQAb6WoqlrUAp9FFZAJvNLSbDS0APoplJv8ALoAkplR+Y1SVqWFJvNLRQAyikkpm8UEB/q6fG9M/1lSUAS76ZJTI6fvX0rIsWk3mlpH+SOgCnPNsjevlf9rLQbX+0LLU4v8AXSrsevqK63PXzx+1nZqmh2Vx/GrVvy88D3cpnyYiB8kTzLB8j/wVn6jNHPH+5+//ABx07UrlpP8Avms+BG8zfXzEz9aUucuWMOyP56ZO9EkzfcqKoLDn3pybqE+en/N71tA+PHolTJTNlPRGpFRLKO0cm9K2LW8WOP8A26x021JWtMs+hvgn4z/5hkr/AMW+KvoGB/3aV8JeHNek0bUIriJ/niZXr7M8D+JIfEfh+0vYn++v/j9et8UOY+LzGh7KfOdaj1Zt6oI7Vcjeg8Q0kqWsW+e6+xv9k/1zfcqzo73nlv8Abdm/d8nl0Aa1Jlv71Eb0tACc0+OlpP8AV0ASUykjqSggKKKKsAp1NooAdRQlFABT6ZT/AL9ABT0plPoAKf8ANTKdQAU2T543p1LIlBZxmow/ZLx0emRzL/frS8VW3+j/AGj+7XPaU/2q4SJP+B1ienGd4HT6NZ/apNz/AHEroY6hsbZYLdEq1Wx5k5c8woqKl3iggkpNlLRQAmypKKTeaACSjev3aWo32/x0AG+lp280zfQAb6f/AKymcVJQAmw1JTKTeaCxaZT6jketQGbxRsFJRQQLsFP2UbKnoLI9hpm/+/U9VZP3nyUAHnf7dG8VWRPL+Snyf36AIXrxP9p2zW7+H7y/xxSLXt8nz145+0e6/wDCu73+/WtPY9TA/wAaB8GXX7ySjZ5cdTbNkj1E9fLz+M/ZaMfdI5P/AB+m+WaSOp6yNeUjgqylU03VZ3+Z9+tT4smjerMf7yqaVZjoKiTfL70yT93RvVKk3rQaFXzmSvor9mnxbvjuNKlf53+eKvnC62/98V1Pwr8T/wDCP+MNPl/1abtj16mH9/3TwcfS54H3hG9WUesTTb9Z41f7+9a27V99bnyXKX0TzKsx9EqslWUoMg3tHT4LlXk2Ux9tMdKsDQplJG++OlqAE37KkpNhpaAHb6WiigAplFFWAU+mU5KAJqEemU+gAoop9BAU6m0UAOooooAo6lbfarOWH+8tc34H0eSDzbi4Ty3+5XYOlEEKxx/JQb8/uchLRRRQZjKKfRQAUu8VJRQQRo/mU/fS0UAFRUu8UlBYUUUUAFFFSf7FBAzeKkqKpI6ADmo6k4qOgBdgp8aLTHRn/wCmdCJs/jrUsmko3mm1HO+yOsgCS5/uVD51Q0/ZWoD0epvlqGmb6AGT/u43/uV80/tV+IfI0eKyif52+/X0hfTbLd3f+Fa+Bv2gfGH9ueMLuGJ/3MTbK05uSEpHv5TS9riIHmO/zKHRaofbKnS58yvlJ7n6/T2CnIlQu/8AGlHnViaC1L/uV3msfC66td727+Ylcfd6VcWkmyWF466j8/hVhP4CFN1TRu1Q7PLpeaDrLe9fSmSJ/cpkb0edQWVp0Z6rWl59kvEf+41WZN336zZ4d8iV1Up8phVpc59P/Dn43xwW9pa6m/ybVVJK9+0PW7fUbeK4imSRH/551+d6XMiSIyfwV6n8Ofi1feEf3Sfv7ZvndJK9SFWFU8TGZV9ukfc8Dq+z/lpVnZXlHgT4qaf4jt4tk3l3LL88Elel2t+s8afPRKHKfLTpTpz98uUJUPnVNQZE0dSVHHSVAFin1VR/3lWqAGUUUVYBRRRQAnze9PSm0kdAE1CUUUED6KZT6AH06m0UFjqKbRQA6iiiggfRTKfQWFS1FS7xQBJRUG+npuoAkqP/AFlJUtACbKjqWoqACiiiggXf5dSVFUtABRRSb6AFpOKZvWoZ5qCx87/u/k+/TILn+B/v1WjdpN++ptlagPeZqhk3Sffp/wAtFADESn7KPlo86gB9QyOvl0Pc+XvrH1XWIdOs5biV/LRFohA1hA4z42+OY/CXhO7ff++lVkWvz41/UpNR1CWWX77Nvr1b9oH4nSeLfEEsVvN/o0W5ErxN5vM+/XJjKvJ+7P0TJMF7KPtZjUqxGlMSpt614R9lEZI9QybqH+eT5KEhrIg+qLTW7e7/ANb+7en3fh6z1GP7iSb64aC5aP599a1rrc0EnyPW/OfkvJOHwFXUfhFbz73i3wPXH6z8N9Q06N3RPMRK9d07xSv/AC1TzK24Lmxvvv1pA3hjKsPjPl2e2mtZP3qeW9Vnr6ovvBOl6r9+FJN9c9ffBbSZ438n9271fKenDMaf2z51d6yNSm2fOle6az8B5I43e0uU3/3JK4DWfhFrVpvR9lHLM9GGKpT+GRxNjeLJ871t2sy+ZXNpbf2bcXFvv8x4pNn7utJLlkq+Y9el78DttK1ubTrhJbeaSN1+55dfSfwd+K7axJFpmoP5dzt+Wf8Av18nWlz5ddh4c1WSxvIpUf51r0aFf7MzzMfl0K8P7x97R1cgf93XB/C/xhH4q8PxO7/6TF9+u5T93JW8j84qQ9nPkmTU9KZQlZmJap0b1DvFSUAPp9Rxv/fo3mgCSk2UzeaWgApI6bT6sB9OqGOpKAHb6fTKKAJkopm+n0AFHzUUfNQAUU6m0APSjfSU13oAJHaShKESnpQAbKfHSUUAFFFFABRS7BSUAFFFFABUtRUUAS1FSyPUMkzPQBD83vRsaSn7KfsrUBmyn0fLR8tADHopjvTPO8ugAkfy6rPM1U9Y1uz0e3eW9uY40214P8Rv2k4bGN7TR/3j/wB+tOVHoYfC1cTPlgeu+KvHOm+Fbd3vblP9hK+V/i98e7rX/OtLJ/Ltv/Q6818VfEXUNfvJZbi5eSuC1K/Z5H+euOri40/cgfa4PJoUvfqjLu8ae4d3f+Kof9ZUMaNU9eJOfPM+vpQ5IEqUz5npke56uRpXKbxIURY6m8mn8USUBynsEb1JUEb1P5hoPzLlLMczJVy11WRP+mlZju1LuatOYOU6m18QyQf8tquf8Jzcfc87zK4OSaSqz3jVt7WUDSOHhM7nUfHk3lv89edeMfG15d28qI/l7lamXdz+7/jrktcufMjf/dp+3kdUKEIHB2tz/pEu/wC+7VsQfPXNxv8A8TCX/erobT/fq5H0OF+E1bRK29NufLrEgSrKbo6UJno8p7r8KPH7eHNYi+f/AEZvkljr60sbyPUrNJYn8xGXetfnjo2pNBIj7/nr6o+BHj9b6z/sq4f50+dK9ilL2sD4POcByfv4HuqbaKYj0+g+PHxvRvqGn/NQSWqipqU6gCf5felqvUm+gCSimU+gBN5qaofl96elAD6KZvp9WAU+mU+gB9OptFABRRRQAx3pnze9PeigB6U9KYj0b6AJaKZT6ACl+akooAKKKWSgBKbvpjv9+mbmoAm86mb6ZT9i1qAUUU/ZWQDKZT6hd/L+/WpZNv8Av1D5y+ZWbrOvWulW++4mSNK8Z8eftIabofm2+mP58y1rGnc6qOHnWlywPab7VbfTY3luJo4EryXx3+0Vo+gRyxWT+fcrXzN44+NmseKt6S3kkcL/AMEdeXXepTT/AMdYVcTSo+Z9Rhcin8dU9O8d/GnUvFVxL9om/i/1deV6j4kWSTe7/eqs+779Y+uWzT2/yffWvKlip1dz6uFKGEpfu4Gq94s8fyVW+aSSsrTnk8utZK4JnXSnzwJdlGyhEqZEWpO+AsFSxpTE2yU/ZWRvEk2tUeypv9XS0ESPUEp/+xTKHdag/Mxkk0kdQ+dJ/wADod1pvHvQWO+0yfxvUL3NMndapyPvqzqgMvrzfHXH6/cqlu/z1vX0y+X8lcT4qvPMt9/96tobm0jlbS836xtf+9XWwOyV5vaXP/E0/wCBV6FYzb40euurE6Mvq86kbdrN/fq4lY8D1fguf771ifQwNKCut8CeJJtA1SK4im8t1auSj+f/AKaVMkzQfcrqpVeSZniKUK0OSZ97fD3xtD4t0eKVH/fL/rY67PfXxP8ACv4hXHhnVLeXf8jNseP+/X174c8SWuv6fFcWk3mI616cv54H5fj8HPC1LGxRuWhKKg8Ufvo31Dvo30AWY3p+8VWR6fvoAm3inx1W306gC3RVepaAE30/eabTthqwHxvU1RVLQAU+mU+gAplPpm+gAemU96ZsoAfRH/raKelADqfTd9G+gA30Rzb6hd6ZQBZ31DJM1M2eZRs/joAKfRuWn71rUA/1lCU9KSsgCl3tQ9MoAZI+yuD+IXxO0/wXZu8r/wCk7fljo+JvxFs/B2lyvK/+kuvyJXxJ4/8AH954m1SW4uJn+Zm2R1v7tGHPM+gy7LZ4qf8AdOk+JPxp1LxbcOnnSR2275I468mvr+SeTe71HPefx76pvcrJXjV8VOZ+iYfBUcNDlgSVDI6pTHfzKj/1lcJ6Ix3/AO+6oXb/ALt/k+erj/vPkqGSFn+5+8oOer8BlWs38GytJNtEGiXkn3LN/mq5HpV1H9+2nj/7ZU5GdCaURY3VKljdamg0q4k+5bSSf9M60oPCuoT/AHLCf/v1U+zOv21MzU+f7lTRpvrp7H4aeIr6TZFpU/zV0+lfATxdqP8Ay4eRT9lMxeNw8PimeaeTUX2d6+g9G/ZU17UY0e9m8hK9C0D9kXS7H5r25kneto4Wcjir51hKf2zwd5qrT3K1DJN/fqvI6vXnHyY6S8/uVD9s31Wkeq1WaRLkly0lVp5mjqF3qGR6g2iVr6b/AMcrhvFU37tkrsNSm8uOuA8RzV1UvjLn8ByUCf6ZXf6VN5ccX+7XE2KL5ldVYv5cf/j9d1U0yyPIdPGlWY6yrS52fJWxA6vXIfURLkE33Eq+n7yOstP3fz1L9p8ug0NiCZoJN6PXrvwk+J02gaokTv5ltu2PHXi0b/u/9irmm3LQSb0ruoVeQ8vG4WGKhys/Q7StVt9Vs4riJ/MRlq5vr5g+DvxXbSrhLK7f/Q3/APHK+k7S/jvo0eJ/MRlrvPzHFYWeFnyyLVMp9RyVJ54/fT99Vt9SUAS0/fspiUf6ygCbfU0dU4/3dP30AXafVJJv4KsxvQBPTqh3mn76AH0+mUUAPpn8dPooAKfsWmU+rANlOptMeagB/wAtQu9HnU2gB1FCJT9lAEO9o5KfQ6U+gCtPDvjosbZoN/8Acq5sooAdTd9G+mPN/HvoKGSTV578Sfi7pvgvT5f33mXO37lYPxl+Mdv4Ys3tNPmR7x/kevjzxb4qutYvHluLnzHZq092jHmmfS5dlM8T78/hL/xJ+JGpeLdUe4lm+R/uJXnU80k8m9/MqzO7VWkrxa9eVaep+iYfDww0OSBWkSmbKlpX21ynUMTdTN9G+oXmX7j/AH6gsN9QveeRsdP4KZI/9ysfUrlvMRK2gedipckD6K+EPxI0m7jSy1OFIHT7kklfQNonhvUrdN6Wu9vuvXxJ4ORXuE+T71e3+HJm8tFf7iV0xrwh7h85Xw0p+/CZ9J6d4Y8M+WkrwwRuldDY2eg/3LSvB7G/kSP/AF0lbFpft/frqjXgeTVw1b+c91jfSYPuPBHU39q2Kf8ALZK8WS5keP79PS5m/v0e3gcv1N/znscnirT4P+Xmse++ItnB8sSeZXmkkzfxvVN6xlijSOAgfNMlz/47VaS5Wqzu1NrxDtJXfzPv0x3ptRyPQaRG+Yagnf79JVed/v0G5R1GZn+T+CuF8VP/AOg12F9NXD+J3/267sOZVZe4Y2jzf6Rseuxg215/p03+kfJXc2MyyRpsrpqxOjLJ+6asb1pWtyyVlI9XI3WuU+hhM27W8WerkaVgwfu/uVfgufL+/QdXMau+po5qzfOqaN6Yjesb+a1k3o9e5fCf4xzaPstL1/Mtv/QK+dftPlx7Ks2upSJImx/Lr0KVXl908vGYCGLh7x+hej69a6xbpLbzeYj1pbzXxV4E+K+oeHLxdk37n+NJK+nPA/xO0/xdbrsfy7nb86V28v2on55jMBVwp29Ojpm+iR6g8kfvNP31T30/zqsCzvpagjmp+80APSrKPVPeaI3oA0o3qSqUE1WY6gom3mn76h30/eaAJqKZvo30Ek2+oXm8umedVbfVgXPO3/PTEfzKZHT46AH7Fp+yiigB9G+mUbKAHojU+mU+gApm+mSOtMe5VI97/coAe83l15L8YvjHa+FdPlt7R0e8b/xyqHxb+NlrodvLZae/mXP3fM/uV8keJvENxqtxLcSzeY7N89aSlGjDnkfUZXlM8TPnn8I3xH4kuNZ1CW4lfzHZt9cvdTeZJUk8zPHVJ91eDVqyrS5pH6ZTpQow5IDJHqHfT5KikrmNBtRSbo6JJljqHe0lAB5oqs/7ypvJZ6ryUGciOR6yL5PMvErUqhdffWtoHm4n4Ts/BSN5if7Fe0+H9qR/8BrxnwdN+8SvY9Df92iVj9s5pHbWr/u0rYtXasGx3fJWxazeXSjI8+rA1Y3arKTf36oRvT/Par5zl5C481VvOemPM1Mj/eVEpBynzBs8yleupk8Et/BNVefwZcR/x/7lYHle1gc1I9Vn3V0j+Er6P7myqk/hW+/gSg3jVgYG9o6pzv5lbE+g30H/ACxes270q6j/AOWL/JVm8ZwMHUn+/XDeI5vv122pWFwnzulcNr8Mke/5K7MPuY15+4c3a/JJ8ldhpU2yuPtE/eV0mmzN8ldlUeXT5TqoKsxvVC1ern+rrhPrYF+B6uJWVG7JVyOZqDTmL+/ZU/nVn/afMp8b0G3MaXnVNHNWbH/t1NG9MjmNWC8WP7ldD4c8VXGh3iSxTSRuv/POuP3tHU0E2yOuqlVnAwqUoVYcsz7D+GXxpt9cjitNQmSO5f5Ek/v167Bcxzxo6PX56adrE1pJvi/dvur3j4V/G+Sx2WmpzeZD9xJK9OM4VfhPh8flkoe/TPpWm+TVPStYtdVt0uLeZJEf/nnWjUHzLXKRR/u6mR2/jqOm76CSWpagR/MqaN6sCZKso9VkqZHqCibfU2+q2+n76AJt9G+mbxTN9ABv30JTESnVZJPvojeo6X5aAJ6fTKfQA6n0zfTN9AD6N9Vru8jsY3llfy0WvH/H/wC0Dp/hzfb6e/nzf89K0jGUtzppYedaXLA9R1zXrHQ7d5buaONFr51+Kn7QM19HLZaPN5EP/PSvKPGnxX1TxVcN9ouX8l/+WdcBPeSSffrCrXhT+A+2y7I/t1jS1XVZr64eV38x2rBndnkf/eonvPuPVN7mvHnOc/jPtYQhShyQCeaqzzeXTJJqrO9ZGg+e5qs7tR/rKhkoIFo/1dRyPTf96gB2/ZTN/mUb/wDvumu/l0EBO/l1zr3nn3mz/aq/d3LeW/8Au1iad+8uK2pRPAxlX34wPTvB3yXG+vYNDfZs314/4STZsevWtA/gd64pfGbr4DtrF/MrVg2yVi2r/c2Vr2j+ZWZyyNWB1/v1NvFU4P79WU2/x10HLIfJ+7pmzfTqa9ZyMzzqO8h/gmjqzHMv9+vk7+29Sg+RLmTZ/wBdaswePNYg2f6Y/wAlafVz4f259URpG/8AHR5MclfNOnfEXxFdXEUVvcySO3/LOvWNN1jVrHS0fUrn99/H/sVlKPIbRq8x3/2aD+5Tv7Nt5/voleD33xyvI7yVLfy/JRvk8yn2nx+vkk/e2yVvClIj2sD3hPDdjdffhSSob74S6DrH+ts0ryO1/aN8v/W2ddBY/tLWMezzbaT+5W8IzF7aJ1Un7N/hef7ln870f8MteH5NiIkkb0ad+0VoPlpvfy66Gx/aH8Lvs/0mtxwxEofBMwU/ZX0n+C5kjpkn7KkL/wCqv3jr0LTvjx4VfZ/p8fz1vWvxa8LzyfJqUFXyQOqOZVofbPE5/wBle8/5ZX9Zr/sza9H9y5SvpaDx/oN19y/gk/7a1pQeJ9Jn+RL+D/v7V+yidMc2xH858l337PHiaD/VIklZsnwW8WQb99n/AN+6+z01LT5/uXMD1N/or/xxyVPsIm8c6rHw2/wx8TQSbH02eqf/AAh+uQff02evvBLO1u/nTy5KH0ezf/ljHS9gbwz2f24nwNJpWoQffs54/wDtlR9juP44ZI/+2Vfec/hXT5/ke2g/79VTn8B6TP8AfsIP+/VHsDf+3f7p8MR+Z/cerlrctBInz19mT/CvQZ/v2EFUJ/gt4bn/AOXCOnyzgbxzujPeJ4h8NviveeGbjynm8y23fOklfVHg7xtp/i3T0lt5k3/xx/3K86f4CeHf4Lby63vDPwxtfDN4ktpNJHsr0FKMoe8fPYydGr79M9IoqH+5T99YHjD99TRvUKUf6urJLkb1NvqnG9TbzQBZ30/fVaN6ej0FE2+mb6Zvqsk37x6CpFzfRvpn346hjRqszLKPU0b1WRKm/wBXQBZ30faKh86s3Vdes9Gt2lu5kghWg05Lm2837uub8R+NtL8M2fm3tzHXi3xN/aTt9O32mjukj/36+cvE3xF1TxHI73dzJJ81X7kPiPaweV1a/wAfwnq/xY+Pd1r9xLaWU0kdnXid3rEl3v3v5lZU9+08nz1D51efXxUpe4ff4XBUsNH3Sy8zVDJctVaS5aoZJv7leeetzE0lzVZ5qrPN/wBs6hkmaoHzFl3Wod9Q+d/FRI60EcwPM1QyPTN7UfNQRzBvanVFvpjzUD5id38uqU81P31DJ+7koM6sihfP5cdUNHT/AEj50q/fJ/o71T0NFeSuqPwHzVf38RA9L8Kv9zfXqPh+5+5sryvw5/rERK9S0BF+R686R6R2Vi6vHWxaP/erEtX/ALlbNp+8j+SsDE14KuJWbBWkiNW8TjkP+WmPuo2UfLRIzPifVfCuqaBHE8sPnp/H5dc3dvH5iI6eQ9d5ffGC3n2eVbfJ/HXB+Mdbh1zWFuLRNny7K6o832z86mdX4Y1vTfDmy4fZJN81J4n+Kjaro9xaRJ++b/lpXm8js9QyPWnso/GHtZlmN/79Lvb7lVfOo3itjDmLibqf9yqcb1ZjT++9BBZjmqT7S3/fdUkSrMf+/UHLIuQXP7xPnqaO/m/geSqG9Y/kp++g55M3rXxJeWn3JpP+/tXbXxhqkH3bySP/ALa1y+/zKmg+eTYlMmM5nZwfEjWII0iS8n3o3+s82uhg+KniJ9PhSK/n3r/01ry6B/Lkq5Bfta79lLnmb+2mekWnx78UWNv9kS/f73z+ZWlaftLeJoJE/wBJ8zbXjMkzSSfN9+m1fPIn6xM+ibT9qjxB8jtsrYg/ax1SOPe9sj18xpM1TJeN9yj2sw+t1T6rsf2vG+TzbOtu1/a3sfMiSWw+9/zzr4889aI7ny5Ef+7V+1mOOMqn3PY/tIWN3v32E8f/AE0rYT9oHQY5ESbfHXxJ/wAJhqEcexJvkZdlZv8Abdx9oV3mkk2Ue1N/r0z75tfj94XupET7Z871twfFfw/PJs+2R1+fUF+scfmpv85WrVn8SXUlxbyo/wB1vn/26Pah9cP0U/4SSxSNJZZo40/6aU+DxJp91JsS5jkr4A8QfFzWNV09InuZI0VdlZVp481axkR4r+eN/wDrrV+1NvrkT9I47+GT7jx1ZS5j/v14V+z142vPHHhe4e9/eTWcixef/f3V6ps8v599acx3UvfhznT+etHnf7dcrO8n8D0+C5mjj+d6OY6Dqt/mURotcffeIY9Kt/NurmOCH+/JXPT/ABm0W0uET7ekm+tOZHPKcD1WnJtrkoPEjXVulxbzRyQv/GlcN8Rvjo3w5vLRJbbz4bpf++HpcxnKfJ78z2z5adXzbafte6b8nm2Dx1614V+J2n+LtHt720ePZLu/d1fOEa0JfCdtOnmR14z8QvhFrXi24d01iSOH+5V++/aQ8L6Vqlxp97N5Fzbtserlp+0D4Lu/nTUo46uM+U2pYpQlzRkeG337KmuSfcv0krBu/wBl3xVB9zyJK+pbT4x+Ebr7mqwf9/a0oPHnhu6+dNVg/wC/tYzXOezSzmrA+M7r9nLxhBH/AMeaSf8AXOse7+CHjCD/AJhUlfecfifRX+5fwf8Af2po7zTZ/uXMElYewgd0OIKv2kfnddfCvxRa/f0q6+T/AKZVj3fgnXII98ulXez/AK5V+lnk2M//ADwkqGTR9Pf/AJYwVH1U7IcQz+1E/MS70HUIPv2c8f8A2yqg9hcfxwyR/wDXSv1BfwZo88fz2FrJ/wBsqoXfwu8O3X+t0e1/79VH1WRv/rBD7UT8x/s0kn8Hz1HX6SXXwK8H3f39Hg/79Vj3f7NPgm6/5hqRvR9Wmbxz+j/Kfni9Md6+9r79kjwbd/chkg/7a1iX37GHhmeP5LmeOs/YTN453h5nw/SbGr7Gn/Yl02T/AI99VeN6x7v9iG6j+e31j/tnUeymbf2thpfaPlHyaZInl/er6cuv2Ldej+SK/gkrBuv2PPGEG/yngnqPZTNf7Rw0/tnzfqW7y3qHQ/nr2/WP2UfHyRv5WmpJ/wBc5awdO/Zy+IGnb/N0SSumPwHhVcRSniIThMoeHNsexK9U0ZFk2f8ALNNq1iaV8HPGFr/rdEnrttG8DeILWP8A0jSp4682UJ8x6ssRS/nNW02+WlbFjtT5KrQaJfJt/wBDnj/7ZVpQWFxH9+F6jkZPtYFy12vV+NKrWqf7FXEST+OtonLKQSJULw75Ksybv+AVWfdHQSfnLsb5P9un7G+dErufh7oljr8dxaXcPmTP86V2afDHS7SOXfD5ny/8tK3lVhCZ+eeynM8K+aSjyW/4HWl4j0SbQNUltJfufwVm72j/AI62MBmyjetP3+ZRJbfx76sgWOpufekTbH9+tiCws3095Xuf3yL/AKuoJM5KuQWckn3KpI6+ZWlaWFx5ifP8jLSkYSGSabMmz5Pv0eX/ALFX57ORJHRd/wB35KX+zbiCNLh3SDevyeZWZyyM6pEmWOnyJHHG+/79Vt4oMiym6rMDskn3PMTbVCN66Hwl4buvGOuWmmWn35ZF/wCAUDDQ/CuqeJvtb6ZZvOlrH5rvWVJC0EjpKnz194eC/Ael+C/D8Wn2kPlvt/eyf33r5y/aT+HTaHria7p9skem3Cqkvl/wPQdVXCypw5zxn5f4KfHueq/mGk3+ZWp55Nv8un+dT7VI/M/e/vPl+Sod/lybKCy5HM0keyoaZvo+b5PnoIL8dzIn3KfHc/wb6p+SySffqbYsn8dBZ0/grwNqnju8uLfT0+e3jaWunsfgn4qu7hbd7Dy3b5N9el/sqeG7rTrPVdTuE8tLpVSL/gNfQkcK+Yj/AO1WcT1MPhYTjzmV8HfBMPw98JpZb/Mmb57h/wDbrvN6+X9+sHzltI9+/wC/TE161eR0+0pHN/zzrqPXhHk9w257nyI97/crwfx/+0ta+GNQe009PPmikZHevZrubfp8qJ/HG1fnX4tS4g8UanFcJ5cy3Do6VMpHFjK86XwHYeLfjHq3ie8l3zSR20rb9lce+sTeZv8AOkrKkmWTZ/s0vyyVB4EpzPp79mb4neRcaho+q3/7mWHzbd5Jf41/gryj4xfEi68a+LJX+5bW8jIif3K4ODUmtI/3T+XVCR2kk3/3/vU+f3CquInOHIaUmqzT7N/8NauleNtY0OPZZXk8af8APPza5jzmT79CTNWByc0zZ1HWLjUdQlu7h5JJpfvyVH/aUj/Jveq0G6f5Eej7HJJ9ygRZ/tKZP45KWPXryD7lzJVKeFoNr/3/ALlQ+cv/ADzoL55mxB4q1SD5Ev59+7/nrWlB4/8AEkGzZqt3H/21rlfOqaSZn/3Fp80xxrTO2tfjH4stdiJrc/y/9NK29N/aT8ZWP/MSkk/gdK8okf8A77psbq9ae1kXHEVf5z2ux/al8dQSf8fnmJ/00robX9sPxha/61IJ6+cvtTVM8tHtZFfXKsPtH1Lpv7aWvSf8fFnBsWtWD9ti6/5eNH/3/Lr5FgmXy3374/7j0fb2ST5Hq/byNfr1U+z4P229PjjT7Ro7xvW3Y/tpeE540+0W08G+vhh7zz5N/wDs1NBfrBJv2f8Afys/bzCGY1T72g/bA8CybN80kf8A2yre079pbwPqUfmpqXl1+cvnb5PkT/cp8l/JaSbIn8vetX9Zkb/2nP8AlP0ytPjf4Jvo1dNbg+b/AKa1sQfELw3dfc1i1/7+1+V/2yR/n3/PU0F/dQf8vL/9/af1o3/tT+6fq5Brel3f+qv4JP8AtrVmO5tZP44K/KNPE+sQSfJf3cf/AFzlrZT4o+JvMT/id3ce3/prV+3NI5lH+U/UnZD/ANM6PJX+5X5oQfHLxpB88WvXe/8A661sWv7S3j6DYia3J8rURrwOj+0oH6KfYI3/AOWKUx9KtX+/bQV8JaV+1d8QoJPnmgnTb/y0i+/XZ6H+1j40upNkthaSQ7d9X7SBvHMIH1p/YNj/AM+cFQv4V0t/+XNK+e9K/a3aeNku4YILlV3/ALz7j0xP229LgkdJdKeTZ/zzrT3DeONX859AyeCdJf8A5dqpz/DrSZ/kRPLryWx/bP8ACs8e+4s7uCtu1/a38Azx/PeSQP8A3JIqz5IGv1/++f/Z"/>
  <p:tag name="MMPROD_13938LOGO" val="/9j/4AAQSkZJRgABAQAAAQABAAD/2wBDAAMCAgMCAgMDAwMEAwMEBQgFBQQEBQoHBwYIDAoMDAsKCwsNDhIQDQ4RDgsLEBYQERMUFRUVDA8XGBYUGBIUFRT/2wBDAQMEBAUEBQkFBQkUDQsNFBQUFBQUFBQUFBQUFBQUFBQUFBQUFBQUFBQUFBQUFBQUFBQUFBQUFBQUFBQUFBQUFBT/wAARCACoASw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N0fQ/tNz5Pnfv/N/5bV3mm/CjWdTuZ4YfJuJ4YvN/cy/6zdurqrzUdM0O5gvIdMtL+D/lr9zzI/8AgNdhpvxG8Ganpv8Ax5fYL6H97FN/q/Lf/e/9lr7+WKrcvuRPmo0KX25nzw8H/Pb9x/2yrehtP9G/+M/8s/8Aep82o/arm++2w/67/njL+7/8erb8Nz+H/s08N553n/8ALt+68uT/ANm3V6Epe4cVOBpeGNDm/wCWGsw/89fJ/wDZa79Nf1PQ7mDTfO/1372KvOtV8OXttbQalpl7+483/XQy/wAdM0fxHrNzc/6bN588P+qmryKtD2vvnpQq8nuH0DZ6/wDZvI/tOGLz/wDyJW9qviD7NbeTND5EH+t/fRV57oniq9/s2Caabz5/8/wtWk/irU/+WM3kQf8ALKHyv9X/APY18/KhLnPW9r7hialrkNrc/wDtGs3+34f+WNWdVnh1O586aGH/ALYxeX/wLbT9NjsvtP8Azwrs5PcObmNiHxHqf9m+TWbbfbftP7n9x/6Lres77TLWtV9Ssrq2/c2VY/B9k2/7eMSGeH/lt/r/ADaspqumW3+usop55q1YfDM2p2/nQw/5/irSh8M/abaCH7F9n/e1j7WAcszm7bX4ftP/AB+6jYf9Mf8AWR/981zyWN7c3ME03lTzzS/8tv8A0H5a9+s/AGmfZv31lF5/l/66mf8ACAWVt/qIawjiqcC5YeUzj/smmf2bB/oUXn/9Mf8AZrjNe0r+w9S+2WU0v77975M0X+s/4DXp1z4fsrW5/czTf9saZrGq2emf6ZP+/ghi8rybzb5/3v4W/vVdOv8Ay+8RVpHN634j/wCKdn8nR9Pt7677QyfP/DtbbXB3Os2X2aeHxB/aMF9NL5tz/wB8/Lt/hrs/E8Hh/wAYfYbPTJrSCCH97L50X7yR/uqv96uG1jwB/YfkTTXlpfTzf6yzs5f3kf8AvV6OD9ntPQ4a/OU/B+lWV1c+dPqcsEEP/PH93JH/ALVbepeFZrnTf7SvdZi/cx/urPUv+Wnzfw/7Namk6Ho3hnz/ALXZS33nR/uoYZP/AEKuZTw5e+JtS87/AJbzf89pP7tdLnzz5r+6Y/BDlt7xf0H4k/2Z5H/EmtPIh/547v4vvbf9mmeM9fh8TalBqVlD5E//ADx/557a0tN+G02mW082pw/uPK/dTeb+7jf+992s3TdHh/tL7HN5U/8A02hk/wDQWpx9jzc8COary8kzlZrX7TTE0qvX/Fnh/QdM0+CGGzlgvf8AW/6zzPMSuQv7WG6toPJs5YJ/+Wn7393/AMBraliueHumFShyfGcl9kp6ab9qrpP7H/0ahNKm/wCeNb+1MuQwYdOp72k3/PGuhh0ah9Omo9qXyHKvYzWtzVOaCa1rpLyxmuaoTWn/AG3q4VSOQoabqUP+pq5sqhf6b/zxhrKTzrWj4yTpLyxhrKv9Opls/wD02rpLa0+020ENYyq8hpyc55vqVjWCfCGp3J8zyZua91TwlD/0yrnrzU/s1w0f7vj+7txWf1zsX7DuY9t8MtTudN/5ZT/uvNrj7nSpra5/cw1saP4q/tPTYIZvNg/deV50O/y6NKvv7M/5Y+fB5v8Az1auql7WHxl1fZT+AoJpU91+5+xfv629H+FF7rn+p8qCf/njN/tV3mj/ABC0b7N5Op6ZN5H/AAGTzP8AgVU7nx/ZXNz+50byPJ/543LRxyJ/tLWE8VX+yjSFKlb35Hnt/oes+ELmezmh8if/AKbf7X8S0Q3UP2mCb7F+/rS1jWZtT1L/AE3/AFH/ACzh/wCee7+Gj7D/AKTXdTn7nvnP/gOw0HUrLU7b99+4roZvJ0z99++8j/rrXB2ejTW377/lhXYQ332W2/02DyP+mNeRXj7/ALh3QmWbyf7T/qb2seaCarP2vTLr/ljF59WYfJ/58v8AvzWHwFmbZv8AZf8AljXbeG5If+WNZVnBZXX/ACxmrp9N8m2/5Y1y15nRSOnsEh/541t/avsv77yfIrlZtR+y21UP+Ejvba5/fQ+fBXl+ylM7eY6S5+KMP2nyYIZfI/57eV5tcNrfxN1m5uZ/Jmu/I/791vfbYPSqdzJpn7+GaGat6UaUPsmVTn/mIf8AhNJrbTYPJmu/P/6bfvI/+A/7VZqajD4wuZ/9N8//AK7fu/u1lTarNdXPkzf8Smx/57eV+8rS0rx5pnhm2n02HytW/df67yv9Y/8AtV1OlyfBHU5o1ff9+XumPDBe3OpeTZfv77/nt/6Eq1Zt/B48S6j5Wm3vn3v/AC18790+/wD2av3nxQmubn/jyi/6ZfuvL8v/AL5rnrZP9J+2TTTWHnfvfOh/v11R9o/7py1Zw/xHSa98OdT0zUoIYb37RPDF/wAtv3ccf91Vatiw+EOp3P8Apl7e/wDLLzYpof8Ad/irmNNkh1O5g/tP/T5/k/fTStHXW77K2uZ7P+05Z/Oif/l5f93975awqSqxjyc34GkYwl7/AC/iYniGTU7b/iW/bfPsYf3Uvkxf6x/9qse8eG18jybOWwn8r/v5/tVt+EvB174mufJ86aCx/wCWs1auvaB4ZtrnyfP1GeeH/lt/rI99VGvTpP2ZMqU5x5jmNS8VXup6bBZ/8sIf9VVO2u5v+eNdJf8AguG202CaG98+eb/njF+7/wC+qZYWk1rW8atLl9w55Qq83vlNL6b/AJ41pW119pq/9kvbq5/fedPVm2sfstzWMqptyGVCkNWbaxhuv+WNXLyCD9x5P/LGmefe21TzmnIZWpaB/wDuayv+EV/0nyfJrodV1W9trb9zDWDeaze/8tpv+2MNXGcyJchg6l4c+zf9N6rP4Vvbn/lj5FdPpupfZrnzpoa7PR7qbXf+XKlPETphClCoeS2fgea1uf8AU/67/wAh12eieAIbb/TL2vSLDSobX9z5NUNS+xW3n158sZOZ2RwsIHmnif7H+/8AJryy5ECzEV6h4k0CG68/995H/TavP7vUvDulztbNPyldlKWhzSPEfCt3/wAsf31e0+D/AAzNdXMEN7DaefN/qpv9ZXE6PfeH/s3/AB5Tf9doYlj8v/vn+Gr9nff6T/rpf+eUX3q+or89f4PdPHoShD+8fQKWOjeGdN/fTWl/5O/995X/AKD8u1qs6rdeE9TtoPOsof30Xm/6ry68Nheb7N5PnS+RWxo7zWteFLByh78pnq/WV8HIF/Y2d1c+TNZTQfvX/fQy/wCsT+Grmm6B/wA8Zpas3lp9qplhdfZf+e3/AGxrq5p8nuGEeTnL8Phya2/55UJo8N1/z18+tWz1GG5/11dDDqsNt+++xWn/AH6/ef8AfVedVqzgdsIRmcYnhyb/AKbVftvDk1t/y2+z/wDbKvSLPxrpn2b/AI8qs/8ACVWX/LaHyPO/5bf8s68uePn/ACnb9VicHpuj/av9dNV+2jhtv+m//Xauzs47K58/995//LX/AFS1CnhmG5uf3N7F/wBcZovLrH65/OafVzKto/s1t/rv3FXIYIbn/XQzV0lz4c0y18iHz/In/wCutQzaPNplt5MMMN//AM9Zv+WlZ/WFP4C/ZGD/AGHo3/P7Nbz/APXKpknm+zeTDZQ38Hm+V++2eZ/vU+axsrr/AFNldwU+bwPNc/8A72mpx+1IT5vsnnXi20hutSnh8nyPJ/54y+ZVPTfB39p3MEPnf/G67z/hB737T5Pk/wDbahPhlNdXPk/bfI8n/njXofXacIe5I8/6tKc/eiVtK8AeH7X99e6naTwf9MZf/Zafc2Pgb/Uwwy/9dvn/AHdbD+CtM0y5g86a7nnm/wCeNFz4c0z7T5PneR/12/1lcf1mM/f5mb+wl/Kjnpk8J21tBD5M08/+t87/AJ6P/d+b+GrJg8KanbfutMu4D/zxh/1kn/Aq3rPwXo3/AD+y1Wm03Rrb/UzS+f8A+jKqOKjPuS6E/IseH0vBbCGHTcQTR/8APVonjT/a21FDqN7pnnw3s0t//wA8vJk/dx0+HUb228jyZpfI/wCePm1Z01737T50OmeRB/zx/wBXHWMpbmgy21jTLn/kJwyz/wDbJf8A2WmJPNbXPnaND5EH/PH/AFnmVsXk95qdt++sorj/AK4/6yobbR/stz50P7j/AK7S0oSiOUWWYL28trb/AFMUE/8Az28uqf8AZ09aqedc/vppof8Av7T7mf7Nbf66L/v7RGfKXymDf6HNbfvpvK/7Y1g3881tW88/2n/UzRf9/a57UrT/AKbQz/8AXGWuulP+c5qsTm9S865/11ZU1pXSX9rDa/8AL7FPUKeHJrm286HyZ/8Apj5v7yvQjVhA86UJTKfhWxhutS/fQ+f/ANdq9g0qx/0bzq8fTR73TLnzofJn8n/W/vErudH1ya5039zNL/22ry8XVjP3j08LDk906q5nh/1P/LeuD8W2n/CM2095e/6f53+fmov76G2/103+u/dfuZf3m/8A2Vrz3x/4jhttN/fTXfnzS+VFZ/8As1eX9ao0fjmd7oVavwROG8YeKtT1P9zDD5EFeXXmjXrXDHya9sh0O9urbztTmmn87Z+5+eSrSeErVlyumhR6Tfe/GvUhneGpqyPPllmIlueE6P4mh+zedD5M9dJZ+MbL/ltZTQf9Nq8NTwJ4m0O5/wBTLB/1xrYTUfE32byf9f8A9dq96ON/kmcf1X+4e8Jrnh/7N/rpv/HafZ+ONGtrn/j8/wC/0X/xLV4Dba5qdt+58mt7So/7T/11ZzxUjaOFPfrbXNMubb/j98//AJ5fvU/75qaHSprr99DDXldhoEP+pvf3H/Tb/lnXc6J4R/sz99Zan+4/6Y1zfXjX6mdbpUk1tc//AB6Kuwtr6H7N5P2K0nrxzUk8TWv+p1ObyP8Arq1FnqPjm1/1N75//THyqwq4iEzSlSnD4T2mzutM+0/voZoP+uMv/wAVWlf6Npl1bedZan5E/wDn71eIW3xf1nTP+Qzo0M//AJDqhD8W7L7T++0yaD/rjLXjVY856UeY+ltBeG1toIZofPg/6Y10P9uWVz+5h863/wC2VfM2g+P/AA/c/wCumu4P+2bV6Lpvjvw/c23/ACE/P/8AIdYRox5hylI9LubGyuv9dew09NOhtvI8m9/f/wDXVa86m8Rw3X/HlNN/38/+Jqa21KvQjh/7xwyrnZv4tvba5nhgh+3/APTb5aPtf/PbU5rCf/njNFXKpHXSWeo3v2byZvKng/6bUp0OX4CIVeb4jS0qx1P7T+51OG4gh/8AQ6NS07U/+mU//PXyf3dMtn/0meaaGKD/AK4/u/M/3qf5F79pnmhvYf8Av7XFKE4S5jqjMyv+Ec/0mfzv/RtVr/w/Zf8AP7L/AN+q23862uf+Pz/yL/8AFVQvJ7K1/wCP3yp/O/54/wCs/wCBVHtJfzGlojNN0Oytrb99qdasOh6ZbXP+u+0T/wDPGsewvvD/AProbL/U/wDTStuG+0y58+bzv+/1Z878zPkJoY4dM8/7H5vn/wDPbyvN8un7/sv76byp/wDnl+98umXmo/Zv9TND+5/54xVTh8R/89v38/8Az2/9lquaMCyzefbdT/5beR/1xrNvLG8tv33k+f8A9NoZahudVhurmD/2j/rKs/2xZXP7nyZv+2MX7yp+scgvZKZQ/tKb7N/x5Rf9dqPt1l9m/wCPKX/tjLW3bSfaf3MMMXkf8s/OqnctNa3MEMMMPn/8svvVzSzWhSj735jjhZz2Md9K+1W3nQw3cH/Xb/V7P/Zq0rnStMttN/1M3n/9da0dNjvP7Pxe9arpoENzcz+dXm187m/g906oYSEfjMR9O0b/AJbebP8A9MYZaytB1GyubmeHyZoLGGX9150v7uSuwfwtBcf6+Hz6ZYaOBc/ubL7PXn/2niJ+7KZ1+ww8PhicZcyTanqU80OmVCmm+Jvs0+mw+TYed/y2/wBj/ZWvTn06mJBDa/6myq4utWHzQgeY6b8Nr3+0oLya98j7J+6ih/8AZmreh+GWjW1z500EU88373zpt1ei20ENTPJ/yx8mt44NfbJlip/YPPZtDsqP7Hsv+gn/AOQ67C5sf8/8s6h/s7/rjXaowjscspzkfNk2s/2ZokEM0On3/nf6qaaLy/kqg+lf27pv77w/F/12h/d1paPPe2v7nyP+2M0q/vK3ptK/4lvnTfuP+Wv+q83/AIDXve7R+A5femcS/gTRvtPk+TN5/wD1yqnefDL7N/qfK/64zVvQ6d9q/fTTQwQf89vNf/x6rlta3umW083k/uP+WXnb/wD9qnKtymkTz2/8M/8ALH/UT/8APGGX/wBlarmg6Vqeh3PneT58H/Tauqs/CP8Abn+mQzf9sfKaSSP/AIFW3D4DvbW2/cwzTzw/9NfLrz6uMjD3eY6oUvtzKdmkOuW32P8AszyKLz4ZanoXkTWWp+R53/LGauq8NwQ21z5376D/AKYzfu5K6qzsYdTuZ/337/8A6bReZHXLDFXkXKkeY/8ACHanc/8AITginrEv/g7/AMtof3Fe5f2P/af+hzTQ+R/yy8mJo6YljpmmXPk/bYp//Rlbe1mYe4fPdt8Ob21uf/tVX08Mzf8APGvY7m+srb/lyl8//ntVZ9Z0y5/czWUvn/8AoytY1Q5TzfTdG+y/67TK7zSrvTPs3+pu4P8ArjLUz3emaZc+TNDd2H/XaL93WlDY2Wp/6mH/AK5Ue2iZ8jIXvvs376Hzp4P+uVWYfGNlbf67zoKv23hWb/thT7zwPDc/6mb/ANqVP12cCfYQIf8AhJvD91/zE4f+20lattaw3Nt53nRf9doZVrm7zwBe/wDTL/v1/wDE1iXPgfU7b/ljDPB/0xrlnmU4lwwsTvP7Kh/57Tf9sYv9XVC/8Pw/8sb27/79JXMQ/wDCTaZ/qYbv/v41beleMdZ/1Op2V3/2xrzp5hzfaOqGF/kL9to01z5H+p8irKWMOhW3k/vp/wDnlD5tSx317c/6nUv+2N5bfPHTIdIvLnMN7DD/ANM5of8A4msI5jEJUpGXf6rD9pg86ym/7+/6yqH26y+zf8gyb/W/+hf3a6S80Ob7T/8AaqxNV0D/AEnzvJ8//vuq+uc5UaRWsNVh+0/9P3/Tb/Zrp9N1H/lt50X77/pr/q6zbPQ5vtP+uig/67RVpPp32m4/cw/uJv8AP3a551+c05Uav7m5/fTVMk8P/wBurnrjQ7w3P7jzf+23+r/4DVxNAvPs3+u8+f8A8hyVyRVJS98JG3/aP/XKof7Yh/671jy+H5fs8PnTTcf88as2EH2X/pv51dCrUf5CPZ3NiGb7UPO/ewU9PJ/6a/8Af2sG5nm/zJWU5m/5bf6R/wB9R/8A7VKWOw9Iv6tKZ2c0kP8Az1/9Cqhc6rZW1z5PnRV57qXiP+w/+m//AExhl/8AZmrhtY8aazqdz/zwsf8AnjDF5lP+1L/BE0+qcp7BqXxCstMtvJ/dfbv+ePzVx6fGKH7T5P8Aacs//bt/H/d/1lYlh4ZvdTtvOmhm8ib/AJYzf6vZ/u/dp95o8Oh23+mzS/8AXGzrnlmpt9Tgeh3PxLh021g+1w4ilj4hh27/APvj5qz/APhbGltybKXP/XKvMb/WbLQrnybPRZvP/wCWvnS/vP8AgVYp1jxZn9x4Zh8rtWTzKq/shHC0ixbQf8+d5Lf/AHP9dv8AM/75rSmnm/s2fzvO8jzf9dDFXzlpX/CWW3/LHUf/AEZXW6b8UdT0y28m9ml/64/Znr76c+Y+fhHkPY00qG5tv3P7+uztvDk39mwf9Ma8T03452emab/x+xef5v8A01/+JauksP2gdGufI/03yP8Atr/9jXi4h1vsHoUowPRbDQ4dMuf303n/APbL+9W3Yf8AEs/5Y/Yf/Rf/AAL+7XK2HxN8P6n++/tP/Xf8sfN8yukttc0a6tvO+22k8/8A6M/76ryJe1n8Z3e7GJZm1yy+0wf62f8Az/tLRNaQ3P8AqZpv+2O2nvBDdad/oU1p/wBcat6dFD9n87yZa5/rM8OL2XOZH9lan+/h879x/wBNqfZ6H/y286uj/tnTf+W03kf9dqqahBpl1++hvIq9PC5tJ/YsefLDdys9j/z2vYfIrKmsZrb99D5U/wD2y8usTXtVhtrnyYZrv7d/0x2x/wDoVYn/AAsnU7a5+xzw+f8A9vK/+PfLXZLH0plwws4G8+s2WufuZpv9T/0yrY0r/lh5M0NedX99e65c/vrL7B/15/8AoVauj6NDc/uZppf/AB7zP++WrzJ4g7PZHs1nqMP2byZoa0k+x21eVp4Osrn/AFMPnz1Qv/DX2W5nm/0uD/rtLWf1ox9ge0JND/0ypXgryix8I6mtt52m6pKK0rGfxTYfuppvtH/XWOtPrkOoewttI9EaL/rlUP8AZsNz/wAsYqzdK1W8uOLyz8j/AKaw1uJPgf8APasoyoVTCXPApzWn/TH/AMi1FNcw2/7qGHz/AKVdn1H7NUMtzLXJV9hD4Rx5mSWc/wD0x8in+fDc1BF/01pt1p8VzWXt+SHui5Yj7iOEzZ83yafNJmqsWnQ02XTs/wCpmxWcsVOX2S1GJpQyQ0+W/gtV/fTRRfWuXubPUZp+OBVdNHqI5j7L7Bp7CM/tGxf6rbbv3Xmeb7VjvH9p/wArVTUIoNC02+1LU9SisbKGJ5bm7mk8pI0X7zM38K1asrOC9toLyymivoJo/Mjlh/eJIn8LL/DXNLGOrrY0goQK6abNbf8ALb/ttVa407P+u/7/AH/7VbUjTC2/feb/ANsY6ytXgmubbzBN9n/67V5sqvvcx20mcz/wj+mWtz500P8A1y+7/wDE1c03Sobb99/y3m/54/8ALOubv57PTPP/ANMi/wC2MtU4dZvNT/48vNn/AM/7K1p9alKB1exN7xDfWVtqP7698iD/AL+VyviTx/4fuf8AljNPP/z2/wBXU154c1nU/wDmGf8Af7/7KqCfC+8/5bQwwVccRAfsoGDc+O9M/wBd5M3n/wDXWse8+JOmfaG/cz/8B6V2c3wnh/57Rf8Afqss/C+yY586b/v0tP6xEOSJ8m2fifU/+uH/AFxlrrdK+JOs2v8A03g/6bV6vYfCSy/cQ3sNp/36XzP/AB1q1bn9n7TLn/jyvYv/AB+vuP7Ww8zx/qVWB5jZ/Eb7TbeTe6Bp8/8A2yqt/bGjan/rtGhg/wCm0O+vSE/Z6muv9RqdpV9P2dpv+W2s2lXLG0CvYHnum6Vo1z/qZruD/pj5VehaPo2mWv8Ax+3uowQf89pt3/xNPT4LfZbnyf8AhJrSD/rturp9B8CeLNM/c6Z4s06f/pj5v/su2vIr4qE/gkd0YchgwwWX2n/QvGfkf88oZv8A4qu28MX2p/afJm1m0v4P+vmsy8+Eus6n++vdM0S/n/57Wdy8VUrf4Oy2XXQZB/1xuvMrinUjOHxFxPRdY8ADXP31ne/YJ/8Apl+8SSufl+EOuN9o/wBIHkS/8sfNb95TdH8Oav4cn/0Ky1CEf9da7Kw8Vavbj/S7Ob/trb//ABNcPtJw+GRDi/sHIf8ACFa/bW/k/wBmQzwf9NpfM/8AHqenhi9uf3M2jeR/02hr0q28VWdx/rrKaD/tnV6DXdK+0+SJofP8vzfJ8z58f3tv92jnqP4JIh1pL7J5O/hy9trn99pn7j/pjWn/AGX/ANdq9OkvtNuf9dDL/wCP1DewaHa2095eTQ28EP7yWaaTy0j/AN5mrXmqvTQz+sW+KBxdhPNa/wDPb/xyvz4/bj/aT1f4zeDPFOj+CtS8n4c+HpIYtX1eE4/tq9aVVW2j2/ehj3eYzfxbf92vUP2hf2q9N+MviWL4R/CZru/g1G5+y65r+myQR5tVX9/BZvMyrvbcq+Y3y/3c14L+2j8ZvALfCqx+FHgLw5rfhyfTbmCxuoZjay2MqQ7pF2yW88iyy+ZJ9773zNX02Aoypzg6kby/JdznrN1I6Hk/w/8A2g9Z+E3gtfDmm+I5p5tdsYZLbV7fW5Yn0KeT5ZPOVVbcq/Myqu1l+9ur2H9kb9rr4nfDjSNT8ReJfEWp/EX4fxal9g1OO8upbm+0xPvLfQ+ZuZovm+ZfpXbfD34XeEvA/wDwT88b3mp/D+WbxNNZXUV9qEwWSf8AtBWaGFf9lY2k+7/vfxV4N+xV+0B4a+EX/CR+FfGcU1jpfiOWGKXUoovM+xpHuWZZIvm+8rbfu/L96vTlOjVp1JUqfNr95nGlJyjGbP138J/EfTPG2i2Wr6ZeQ6rpd3H5tteWcn7uRK7K31CA/wCur889P+KugfsreNJtb+HviCx8S/BzUZPtGseEtPkb7XpMzKrNc2kUn/LLa0LMu7+KvtDwZ4x0z4k6NY+IfDV9a6po15H5sd3af7X97+63+y1fDY+nVw9q1P4P63Ot076S0PQtSuofs37qaWH/AK41zn9vXunr++h+2/8AbVf/AImkSXUTXN+HvEl34ms779xLYX1rcvaywzTxSeW6qrfKy/Ky/vFr5+eNnP3h06EI6M6+z8VXdz/rrTyKkfxTAB+9mrkb21u7a2mmvJv3EX72T/K15trH7QPww8NazPpOs+NtL0nVIdnm2d5c+XPHuVWXcrf7LLVRni6/8OPMdXsKJ73Z+LdOuf3OfJrTs9Qs7sfubuKevhj4l/8ABRD4QfDzWrK0tZrvxcssbySzaAsciW5/hRvMZVbd/stXj37RX7c03xB+C+px+BvBfjfTILswRDxPe232aC33S7l8t4Wb5m27V+avcwuAzKtOKqQ9x9djiq0qK+CR+q1tHE3/AC0rM1i90/Tj+9lHmf8APLNfl18Jf29PjZ478GTw6afhvo8ukbLe41fxHffYpJPl+8Y5Jfmb5fvLXz5+0n8Y/iRqXjfTdY174w6X4mvfL8sDwPcyxwWUe7ds4jijZvmb+Jm/vV9DHKJyj7NqMX82cMYfa+yftHqvxD021t5/tKJBb4/eS3brGmz/AIFXzn4D/bw+GWlXOveGn1Jxd2GrXpBtIHubRYZJ5JFdZYY2Xb+821+Z/wAWPhnr+peEh4p+xfEvWoJZYI49Z8V2K21tJ5jfKFXzJGbd/Dtaul+F/gf45/sm2F/8RLHR7Ww0qUppGo/a5luY4/M/eK00UMm5VXb97+FqaySEYXnW9/7K2/zNuaHNyqB+oaftj/CbVv3UnjTRrWb/AJ43mofZ/wD0Ztp3w68b2eu6JqmsC4/4SL7Xqd7HHNNcxXMFukc8karCyr/q9qr/AHq+K/2oPgz+0hYfBjVfHvizx74Sv/DkMSGXTtB/5aQyMqqys0C7vvL8u6uX/Ye1bxn+zl4s02x+Imhap4e8FeOylrY3uoReXHBcr80bhW/1at5m1vl+b5f7tebisk5MLKrTn7/bv+COqlWp86jy+6fo3P4yx/zDbaD/ALZrUCeLZv8Ant5H/fNdfJ8O7tujVlSfCu7n6mvgf9o/kf3HsQq4X+Yp/wDCcwQW37+8l87/AKYxVxupeO/9J87/AEv/AL+eXXdt8FQP+W4rOufhVpFr/wAfupeR/wBdZVj/APZqOacPjiwjVw/2ZHHv8T7P/XTWeoT/APb8/wD7KtZx+Lc2f+PKb/v69dxZeHvBP2WeeG7+3QQ/6yWHdIn/AI6ta/8AZfh/to18R6/YZf8A4ms5Yy32SPaQOE0e+h/6Cf7j/ptE1bFnp0Nz++/tOL/v7XzfqXxi0bwhps+pazrNpYQQ/wDTX95/wFV+Zq6Lwf8AE7TfEWjw6hpGpRapZymSQyxSeYR826vqJZTi4e+exz4at8Ez6Ctvtif8zL5//fH/ALNS/wBj3pufO/tOKf8A67RLJXkUPjX/AK41ftvGMFzbed+58j/pjLWEsPi4kfV6X856jNo97df66G0nh/6Yyyx1nf8ACEzf9Pf/AGxvl/8AZlrlLDxrD/yxml/7+1c0f4paZqdzPDZ6zDcTw/62GG5SR4/96ue2Lp9CPqb6G3N4AF5/rptQg/67RpJ/6C1TQ+B/sv8AqdTl/wDHo6lh8aQ/Z/O+2fuKwz+0J4NttZ/sT/hKdP8A7Uj3/ufNX+GPzG/8dZf++lqY1sXPaBzzw06Z01nY6nbf8xmX/v49bdi+rWp/5Cw/7bBK+BfjB/wUH1K+8D33h6DRv7Jvdc0qYRatFI+y3SRmWNl+X5vMjVtrfwsf9mtf9k34t6m3xb0ka/qENjZXPhz+zYtOmkWNI3t5Z23Ku7bv/wBHmZv9lo/7te79SxUcP7Wp7px+y5nJH39baxqAP+ttJ6/NL4g/FX/hYnxd+NXxDeefSb7wpp+n/wDCNyxS4b7HG0mI5l+bdFc+Z5m3+LdH9371fVX7Snx90bw38KtVg0bWdNn1PVYvsMU1pKsn2NJNsck7bfuqqt8rf3ttfDEmvtrfxx8a/YprXW9KmvbO5vYbO2+0R3MdnGi28Ea/xKu1pP7v7ta6sodoTnU/rVXMVhJuUZKJt/CDx/8AFn4L/D2y8XeG9T022u/GXiu50y80e9gaW186Ro/9J27vlZWk2/L/AAr8275a7D42eCPiD8Qfj7ovw+8YeMpr6KPSbnU7jzbmW9sPtMcTSLtgjjtlVtsZ2q3mf8Crzb4ZabeW/gmDwxZafe32l2kttrUt1DJ5flPM0e6Jf7v7xbVmX7yq1e0/EjUbvWdS1X4qiaLRUtdVTSLb7Z/y72smnz2vmyfN825po2X/AHf9quyrjOTEcv8Ai/HY644Cco855v8A8IHplt+0x8LvBOu6td+MPBlnHbaQ8V5bLbJvmVbjyP3ca7o9zfd3N80bVd/aK1LQPF32LSoNN+x+Cfh9p1n9h8n92nnXWpx+fKq/xKscMkf/AH01J4k8NeNYv2fz8Q4vEFpf6l/wkianaai+2O+ke38+zjaNlVd33flVf4VWtXxr8Lx4h/Z78XXGjazqlwbzxLpmjWwnufNjvPLWDd8391Zpptv+7VLGrni+bry/O+v5hHCqHxH0Ve+JrbW/GE/hjQdS0q48Nat48s7mQwyfvPMjijvZ/wDZ8tvJ2/3tzNXwVrt9pp+IWnePtMswbjRb3Upb2Lyl8u5mi1Ce6+991t0M23+JtqrX2DY+DfDGo+MLjxPNp1rBDH4BS+lhECcXbRtAzfL/AMtFMbfN/eriZ/Ac3hr9jz4Q61o9z5t9ptzNqEsU0S/6Sl156yK3+0yyLGu7/ZrjwmNjQUk5dUvvuX9WXNH3f+HNb4w/sefDD4w61/xR3jD+wvEPiG9j8rQLCJI9ORFWOSSXyNqtuWFvM+9/FXzD4d8C/Fz4V/tB/wDCqPAd7FpfjDTrl7aLUdHl+zf2im1Zl85mbbIvlsrbZPu/dr7S/Z1+KGlXfwuHj29jS9Xwfpj6DBc/LJPI7yK2zd/Evl/Zl/76rzbw/wCErPQ/2nPBfibUx9p8R+I9Hudc86b939n1CRlmtI2/2tsax/8AAttLC5pVh7SjX+ynv3X/AADiq4WV3ys9G8aePP2t/gd8MJ/FniKy8Ca7aaTF5l9KIHkutn/PVts0at/wH/vmvmXwr+0F+1P8e9ZvtX8FTahP9rkf/RNDigt7SPy1jVmVZt396Pd838VfW37Z/wAcbDxN8MYvDGiTxTza5bJcTr/rP3DLuWNlX/vr/gNeY/snm3+CvwU8EeIRN5Ev265vr2Eyf6w+e9vMv/gKyyf71rThjsNTw3t3Sjdy7epywwtZpaaniXxG/ZE+Mep+Cdb8Y+I/Det/8JPNJDLfz6h4ht/9NRtsfl/Zo1bc3/bRdtTfCL/gnF4g+JXh+3159Z0Dw9peuSQtbCEXVzc6flS3lHcy7W3fu23btrKtfbXxw+KH/CW+ItK8L6RJDNZmP7fcyi58v7QgV/3Ct/tRrMu7+HzI6nvPiRbaF4z17w5CtvaQeKvs1zpt55ibEvWjj8xVX+9tVZl/vMrVzf6xVYw5KUPP5GjwFaUYyfxHFeKv2KZtA+Huq2Wp/EiaHS7u2Sxl07w94esbEXs0m2GNW+Vm3MzRrWR8MP8Agn74NOp23hLxtr/iDx1Y+H9O+0SQ3epTxWIeRv3cEECt8qxqrM3zf8to60PjH8SdE1OwuYr3xVd2N7omnvqdx5uutF5d780dv+6+X5dyyMu1fvNDS+Gf2lNA8N+DvJTx3pVjr9/52tT/AGvUYrl7eZstNaN83zfu2VY9393/AGdta4bN66V+SXL5I0/s6ryX+0eyaF+yn8IPhp4sP/FAeHotO1GNPs1xeWqSfZ5o1VWg3N/eVfMX/aWSurv9N+H3i/WP7Hn0vRr/AETQyn/EujskkgF5Jtbcqqv3lj/9GV4L8Rf2vfhxrU82myeP7eb+z9L/ALTsrtJIvL+3L/q1VlX5mX+7/tVxXwZ/bV8CfD/wdr1xq/jWPVdZ1r/icSpJFj7PctEsbQMy/wC1GvzV7cMznVfu0pW80csMvmoc0n733fP7j2DXrax+MH7Q3hb4dmXf4W+H3/FQ3UEqMPtE/wAq2cLKy/Mse5z/AN817tL4d0jXtN8T6RrkFtPpurSeVLCZP9ajRL8v/oVfm14X/ba+HmieGbzUNUla78W3moza1c+TG8kNxMzMqQO27/VLH8u3/a3bflrpR/wUw8FxWmpf8Iv4Ei/tJo0l8qSVLdJNrfN8yx/M3zVySxGNnV5qeHk7X308vuN6mDj0mvvXfffqdH4d03UB8VfC/wCz9rOu22teCvD2q/2xZ3nnr597DHE0ltZu33dyyfNt/wDia9K+PPjTwt4j8cXfw58Xx2txZ+JoksYvsu6WS1m3Jtb7u1ZI926vzb1T9qK78Va3e63Fp9rYeJptSfU4tSEjxyWz/wDPNWVt3l/7O2uT8V/EzxTrPjceM9QvNPl8QXdymo/aoY5Z5I5lbcrbf4WXav8A3zXR/ZmKxNnVfJb8zOdShQleMub/AIc/W/8AZv8AiT4i8OalffCTx1qpPiDQYv8AiVagYT/xNLBfuz7m3bmVdv8A3zXtmrNODDP/AGlqU5MifuhIsSbGZf7qrX4ceIP2gPiL49urfWNR8f6tPrdnJ5VtJawPHNGjL/yzZMN96sA+O/Fl3cQ/2/4p8ZSWM0nlSyyzy7D/AORPmrOrkeIr/wDL3l+//gHnyr0HLmj+R+4niLxP4PNtPJqc9gn2WR4pI9VvV42/70leep+018I/h7fTwL4w8JabBNceZ+5ukzHui3fdjX7u5f8Ax6vxI1xL+3xd3gv7yCX/AFU11e1Wt7Ftbh8mys4/P683G/5Pp9771ZrhCnKXPVrSI+uQ5eXl/E/ZTxv/AMFA/gs1hfWK/Ee1uI5YniP2PSLqR/mX+FvlWsDR/wDgpd8GxYKNT8Uaj9rDuDt0Z8bdx2f+O4r8fbrTbjTbnyLuK3t5uuJd/wDFV8RwXI8z7dpFrn/lk0T5H/jtdq4TwNvelJ/16CjjOVW5TAjkng/e85l/5a1d0fxNqmhn/RNR1Cyj9LO5aL+VesappunP+5A0qzglk/dwwyRfu/73zNWX4h8J6HoePOM3n+Wkv+rXZJu/u/N81fTRx0J+7yHgfWpQl7pzWt/F/wAb+JNFttK1DxNqF9Yw/wCrgMv88fM3/AqlsvjB4osfCdx4fh1nUfsM0f2byRcN5fk/3NldBpcPhy3uPtdnaXmIufOm2x+X/wB81Lb6tpmP3037mWP93+78yf8A2v8AdpSxMOlMzlmNb+WRwtj8QvEmnQNDBrOoQW8sZikhF1JskT+7t3V0Pw++MPinwLrv9r6PrRsL2GN+cJsk/wBhht+bdVQWug3NtPDDDqE/lSeZ+6i/9Cq42geGZlMs1/fExf8ALM7f/Qq0lVo29+H4HXHMKkPe949J+Mf7Yniz4h6kv9i313oulnTYbWWzWRfnm/5aOu3+992vGV8WXYub7VGvp/7Rut8cmTv8xG+8rN/u/LXUT+G/Bpg8uK7u4z388x8/7vy1QPhDTLm58n7ZF/0z+7/49tasKc8NTjaMLfIupmk5y5p8xTn8fza07f2veTXC/Z0tR5W3OxW3bdzfNt+9/wB9Vow+OLPStTM1nNqoghlSSM/afs88fzfNt2/d+83/AH01b2nfCaG2tRNxfQXcflyfuvnj/wBpf7tcdrXgDVtN1Kf7HaS+Sf8AVmKRfuU6eIwteXJFlQzNz+2dPefFHwtba0t5ZeD/AD4JYn8+HVNRluPMf59rt/30rbf9mtD4ZftEXfw51yDVLDR9KYxCb9y8bbMSj5k4/h/9B3V5r4e0T/io7GLU4cWMVyklyJOP3KsPM/8AHa2tVbQNNN9BpmoXfkf6yKH/AJZyfN93+992t6lGhJcluY7KWPqqV4zPS9N/aq1y3F/FM9rONR87zZvKbfF5ix/Kv+yrQxtt/wBmtbWv2s/7U+Clx4BuBLc+dLFcvqH2RCZJll8zLbm/ztryT4g39nqWu3pEMQI2R5gi8v5/LVdv+78tUNP8KaazeTql6dLuPMh/czR/wN95q43gMHeNRw13Ov8AtfEcvs+c9e8YftWjxH4I0bwnDZXw0bTNN+xxQ+bFHsm3K3nrtX73+s/76pNL/a4vNE+HXhjwfaabera6HqSal5v23/j4mWXzPm+T+9WR8MfC0NtqtjPFexXEPmv+5tLlf3qfN/D/AMBr0z4qfDrU/Emm+FpodTlg0q8uXuYv3a/u3VW+f5f91a4ZQwEJ+xcP73zKhmGKqz9yR5in7SGvDU77USmpzQXcRtpIZbnMfk+Y03lfd+6rMzVfb9rfxUfCuieH4NMg/s3SfJNp5gaR/wB3Ksy5bv8AMtVmv/icPCGp2f8AbpOjSmaOW0LJulDN5bcY/rXU/C7x/wCK/AVvD4elspdUsfL/AHcsMbfu0+7sb/vlqqdLAqPPyptefY6Hi8dCHPORwmm/HLx5pvhu48O2ViYNGmvhqf2OK1b92+7cu3/Z/wBn/ZqLxN+1D8Q9c8R6VrGpX2NV06KCO1/ceXs8v/Vtt/ib/artPife3um6fP8A8TPUYJ/tPlf6Ztkj+Xy2Zfu/3m/8dryLVtAs7UCWa8M95LZJc+SLL/Vv8rfN/s7Wroo08JW9/wBmtTzvreInpzGsvx48cajrH22C+zqkx/18EX7/AOZWXav/AAFm+7TNG+JHxJudMstI0y+1U6WJX+zWdtG2zf8AMzKny/e+aT/x6uQk0Nt8+JovJi/5bCP5PvVvaH4Ta6GISTNL/qgbb/VJuXbKzf7u6uudHCQh8EfuLhXxE/ts7+L4QftC34s2/wCEN8ZN8n+jyf2dNwPl+6235f4ajvP2eP2gbq58q68KeKTN6T7/AP2Zq7z4d+K/FOia/ZzXniLVtVitLeb7RaTSv5fnLhV2/N91VZa9Ct/j9OPP/tOG7v5/9bFNNujk3r8q/N95l27vlr5urj50Z8tOEPuZ60YUpx1qSPn24/ZE+O1wYvN+H2vt/wBdY/8A7KmaH+yH8bbyD7dYeCNSEHMfmSmJP9lvvNXtut/tJ6zefYYf7Nv7zyY0ijh8tpEjRf7v92s5P2iPE32+BodBuPI/6bWzbP8A4lqlZlj3DSEPx/zOiGBw05e/WkeaWX7DfxluL+Kwk8JmK8kG7yW1K137f93za6P/AId6/GK0h826sdN0aGQc/btUiT/a2/KzV7FpHxQnurmC8zKJ/wDnjZxLH5f/AI9XoE3jzWNS8r7WLq98r93H5u6Ty6+WxfE2aUaloxhy+j/zPfoZJg6iX7z/ADPlmw/4J9/E24sI7uB9CuwZOYYdTXf/AN87aueIP2EviP4c0C+1y9vtB0y0ijcm1/tFfM2L95V+X5q+jtI8V3ttrHm/vfPtP3v7mJv/AB2vGfj/AOOdQ8ReME02VLjTbK3ic293N+7+3O0YZmbd/dbcv/Aa68uzzM8fW5Hyr5dPvHiMmy+h9t2PA/D8ieGtEuLS90a0vIZt8sWry3Plzxp8qt5e3+L7zLurGhu5fB5vTMJNWstWsni06/O/y/mb5pdrf8tF5/3WqO8k1nTfC8VnqWmS2NjNL9pjvJbVt8n+zuNbPww+Ifh3wy99YeLNFm8ReHZB5ltZmRX+zzf31/u7l3btvtX6ZBS1ufnldQg/cOY8OajL4R8vXQB9oX/jztZY/MSX+Fmb/Z/9mq14l8RTfFDUmur1bW01ohIreKzi8qCRM/dC/wAJ+bdU/i3WfCvifxDPewf2vY6X9y2tPLi/0dP4Y1+b7u2qvibT/DX/AAkc0OgTaqbYf897Zd+/+L5VZvl+7Wvm9zmlG23wknijTL/StFm0Tz/PsdPuY7n/AFePnmj/APsW+Wr3w08UWXw11+C/u4Lk3sEch+zQ7f3u5RtiZv4c7t275vuKu35mr1/SPiv8ItG+HE+ja/4f1C/8VTRzxXOo/Zk8zf8A8sG3bv4f/iq+f9N1HSBdibUPtc5ll/eb41+5/FUJynC0w92EvdPU7r4Y6l8XPi7Y6BB4w0nxVreo2UM41GKVbeDf5XmfZlbbt8zkr/vVtaCvw38B20+geL/hRN4k1uwuZoX1KbVrizeVQ52hooyyqV+7wT92tbwprl7qPhIeFfh1/aGq+HJrl5bn7ZokUk8dyyxruWX+H5Y42X+61blz8DPH1gIIJ5Z7aVIlBjb7Lkf+PV8xi8xdCfLKaj5N2frsfTYKlhJwvU3PsrxD+xh8LtL03VJtA8Kafe6pDG8Uf9r3MsiSP8vyt81Y6fsI/D/xdbQTT6Zq1vP8kXk/bk/d7f8AZ2/3d1fM+q/tna/e2M0usw6frkF5fPffZPM/1Xy7YY1b+Ha38P8Ae+aumt/259f0Xw9pI/e30+nXP27/AFvlvcwq3yxMy/M38W5q+Nngs2UrqcvvPKeOwX2oHs2m/sDeE7bU5oZvCkUGiQ3vmyTTal/rEVmVYl2/xfxMzfL/AA7fmr0Jv2GvgqtzBYf8I3HP52//AJa/xrt/urXz2/7cllrn76Y6tY6rLdJqfnWcvmQRpu8vypIP723a27+81Wbn/gotpn9iQRQWuqWM9nJNHHN8l7JInl/KzKzbd25Vbc3/AO1EaWczla8gp4rB8p6ZoX7JXwY17UL7TW8N2rX1pdGCOHL28mxm+Xcqsu5VXa38X+srN+Jv7Bnw2gtBD4b8P/YNVhkSSSafUmjg8j+JtrNuZv4a8K+F/wC3RpuheK4bzWYNRv7ESvLHDD/r9/n+Zubc21v4flX/AGvu19DeGf8Agot4S1XWIf8AiQar/pcc0cfm+V5lv5ar8rfe+Xdubd/47UVcPndHXnkbqvguX3+U5i8/Yf8Ag1b3N7ptneeIbDVZrbzYvO1JNn3Wbd937vy1wPiv/gnz4O8I6LLrGp+M9R0qCWTH76xWX52/efejb+GvcfA37ePg3U/Ds99qn2ue+ljfy/3af7vyr/Cv+z81cb8dv2q9F+JPgqfR7OD7DNDcw3NteQ3KxvJMu7/Z2t/D8tZUsXm0Kvs5yl9xy4zGYD2VoJcx5JYab4ZubiaHTIYp4IZEsbnztsfzqvzMy/3ttbfhX4T+I9T1eDTobTwr9k8v95NebI7r7391V27f9mvFfBniey0seILWHyvPivfNkhm3f6QnzN/D91t1eg+HvilP4k8Rf2jeeV/Y8UCbJIYvkjdt3y/3vu/+hV0V6GLw0pypbf3j42GLpUvigdZrfwBs7XTdVmvdTtIILPf5X9myeZHs/wBna33m/wDZa8O8TfCPwtqVtBMIdQgnlk/55/wbtu75q+jpPO1zTr77H5v+iSJc+TDc+WkiN95fu7fmX5a5HXPHU/w3YXVz9muNNvI/M2/+g/73yr97d95a5MFmWL5vc+Lsa/2lR5/gPIfEnwF8W/CS2g8TaloE09gY/t1zNNLFJNsk3Rxr8v8Aeb71edav4Y/4Szz9Q0jR5iNjymSWNt9vMvzMsn95W/hr6r1j4qTeOdOgvP8AS9VsZZUiubP/AFkfk/eX7v3WVm/u/wANX/C/jmztvDd9ptlZw6XBd3P2q+mvI/LnufvR7dzfe/i+X/Zr3YZ7iqFPnrUve/rcr63hZ1HNe6fEPhTwf4g8d65Y6dNBIYPtKRSTEeXhGbb97+7X0zrmm+JfA+iQaFpOv6Vf2Okf8e2m6lL5k/3trbW+VdrV7/4bk8G/ZoJvscUEFpH5vnWcX7zfI3/oP3aqTaNDdW09h/Y8t9Y/6qSaaLy5I/4t3m/e3V5tbi51Z8sqXLE+ioVsNRhGfP8AEfJ/n+Kf3Fn5OgQed/rP9J/j/wCA1Pqtz4mh0i8v7uG08jSY/Mk/siX5/vfLu/vfe3fw179dfCvw/odxDeTXl1PBFHN/y08zzH/h+bb95dtXPB3hjwpMYJrz7X5GqbP+JdJH5fmIqruVt2373/oO6t/7cw/JzqldHoSxlGtD2XOeQ+LPEMOo+HNKtL2y1CCf7TJ++iiff+7kgkX+H7rfK1YniHWtMufEM8M1lqn/AB4pF53+sSTzmWZm+ZflVfl/8er6r0QfDbTdN8nU/CelQX32n7T5M37zzNsu6T/gTbVX5lrP8WweE/Ett/xLPBtp58P7qPyf9Z8su5W27fmj+ZVb/drghntNS5IU5W9TKPs4R1mfN1toej67p08MUOt/YftM32b/AJZ+W8lyrN97733d1bln4Z0y41K+vPtl1Yz3cb/abPzG8yTdIq7dzL97cu6k8cfDzTtcM/k3n2GH5P8AkHyfu4/mkVtqr/Dub/x1q0PCfw51zTlgm1nxFd63Dh7m2tPs3mvsVdrLIzfeVfvf8Br0quLjOn7T2tv7v9f8A44420jpvC134T8Oz2Qm1i7sYdP0+5ik/wBJ/ebPNRl+Xb93727bXYpa2Wp28E1nrOtz+d+6j/er+8+Xd8u5v7tfIPjvwrqfgDUhqPnS30F3czfZobuRfMj2/wB6L5lWrP2XU547G7/t+WWeW5/eadFJ5iW/yn9/5qsvzfdX5f8AapVcmjXUa0a+5UM3ow+OJ9FfEL4gaN8Kl+zanqeqwX01t9ptvtn7vzPm2/e3NXiH/DR41O5tLS91LUJ4JpH+2/Y9v3Nu1V/4E3/jteVfFPQdfHjOXSdammvruHZFbReY0ibG+7tq/a/AjWTqKS2kF1FbxcyDzIhPHtRpGX733v3bV7mCyfBYainWnzTl1/yJnm6c/cVj2jxfqXh+2h0uGym1CDVYtlzJ5O2R44dvzN/10+b7yrXqfhv40+GrbTdFg1nUpvPuY/K877b5kEm1fvbq+SL3R/FmmaNB4il0q+tLG7k8vzrv9591vL3N/Ev3W/hrz+7/ALTtGjuNRiv/ALHl/Lln3x+Z/ut60qnD2Hx9P2c57du56Ec4nSqc0EfqFD4q0D7NBND9knsf+WU01y33Pu7vlr5W/bj1LTNTXwjd2ZtZpv8ASY8wSP8Ac+X5W3V5VofxJv8AxZ4Wg8Mwwyw/2cftURilEb+Sv+sVW+X5v7te16J8Ob3xPc2/jCzm/wCJZDFN9ms9QtmkeN2Xy/8Alp8vy7ZG3V4GCyaGQYuOJrVNr/lp9514jN1iaXJY+fNe8Zf254W8L6ILyWayEebgSx9HXdGv/jtb/wAZ9A0LTLrSrSxh+zn7N+8ihj/uxr/3196vVbX4Z+B/hVbQT3s3/CU30MnlfvvKkgt/mbau35qenxO0HVdRgTUdG0S48n/Ro9Q1GL+Bvl+Vl/i+7/47X1bzNVKsZ4eMpRjc+axOY/VfccOaUkeF+E/g7e63p/nTfaxB/rP+PZqoWXgjxLa6/wDa9F028vTEX2TQ23mDdtO7/wAdr6d0T42+GtE+0Q2Vl+4l/d/vr1pPn2/w7V+796qN/wDFDRrm5gvIdM+w/u/K/wBVL5cafw7fm+9XPDN8bzy5qWh4Ms7+xyHzZeeHNZ1PM2pedPey75fJ8v8Aeb1+9u/u/wD2NV/DH2S28yb+zv39tHz/AMtPM+7/AA19F6f4s8IWH+k6rptjczfJ5ksMfmf6xtzbpG+8zfNu/wB2tXSPEemXOpQWemaZ5Glw23ledZyPGknzN/Dubav+796uqWa1OSXNT/Q68LnHPP8Ahmz8FtCj1TwZqXiOzvP7KvrSTzLzyYvM8x2VVX/0GurvPizYSeQmowvdXcUSxPLcR/Ocetcb8NPifB4Z1j7J9singl/1n7pY/wCL+Ff4l+Zq7jV9F8J+Jb+TUc3Nn53PkW0v7tPZfl6V+a4+88RJ4mOnQ+yoShim5WsfDkVxNpmpQf6H/qrnzY7Py/8AV/7Ks1TWGoi6F9NPNFBFFFNcyfu/+Ph/urEu1V20UV+0R96KufJ1IIy7jV57C5/fZz/rY5ovvyblXb/vfLWRr/iP+0rqaaP/AEfcExDD9z7o3UUV204RuKnBGZp0zfadhm8nPyZr1CwW28LafDeTDz/Ni/d/vP8AWfN823+9RRWGKipNJmGLirxOUGo4i+2WF59j8n/VwmX95v8A9mmRePdS/fDzjP5v/LKb95RRV+xg90aKjDsaGiaodSf7R5xgni/1kvmPH5ic/eb5vu16Np895p32H+zofPgu9ksX9zf/AKva38NFFeVjqcex5ONXLsdDH481DRNYlhmmi8qWVP3PmN9/7rfN/Ev+dtdt4e8TQ+Jrayhmmlnm+zP5dp5nyXG3cyttZtv/AAH+KiivlcZhqUI88VZnmS96GpwmpeOTaQeVYad9hJ/dywwx+Wknl7tu1l/2l+b+9trrNE8eT634e06yWSyh1W93+TFj95cfeaP5fu7l2/e3fxUUV0zwtKcI8y6/oyaNOM7XOAh+M7aJp8Fp5m69i3+Z53/LN/8A2b/4qvRfD3x2udQ0WeVpYh50j/8ALT/pmrMv+zRRW+MynCSp87hqd1WKhT0OT1f4zana/wCgHzbDyov9V5n8Hlr8rf7yt/301T2PxA/szR7Kab97+783/Q/9mNdvzfwt821qKKl4DDxpq0dznXuuNjjrv4hTiaGbd5Vl5b+X97fs3Lu+Vfl+Zvm+ar+i/F7XhbTL9tm8+72RJDD/AM8V3fwt/HuaiivUeBw/s/hO/wCwWvB/jOe00+CGbz4NLmuZormGL/lp833d3/AvmrsNc8XTW1z9j8mKDybby45vNX+9u/dsv95f4aKK8bEYWk623cwcnGehyHgzxrPplz5XmxebNInm+d9+NI2f918395f++q6a01zTF+w3f2LyJ4fO+0w+asfmO33flZf4d3/jtFFZ4qlGM9DjqyftDevPFEOuaL9jvNHi/fRP++8xfvr935m/i3KtedalYarNrFpNbX7WbeZ+/lvJePlkG1f/AGVqKK58I+WWgo1p8+56FYfEeG5todN1Pyp7KWN/3v8Ayw37tyt/u7t38LV5zrllqXiXSJvDkP7i38x5I4YYvMSR2bzvvfeVdy/doorei3hqknT0NI4utz7lz4Y+GIfCNt9snihgnhuYbm2mG7fJ93dub7ytH/d+X5pP4q09e+JU05n+x/a5/K/1c00nlp/st977tFFXyRxdfmratHe8RU5dzzjWvEWpXLT3erTafP5X7rybXZs+X/d/4D/tfLXM3fiCfWvKknu7SKYfuo5RGvnyf3f93/x2iivrMPRgtkd0ff1kdIms/wCiw6b/AGhY2Fn+7jkmii8z7Q38O1V3btvO7/arD1DxfNbNNpsMtreWVoSLeX7MsnmfN97/AHmoorSNGHNsRGjC+xP4X1C81d822iRXn2SPzZIfn8p0+8zMrNXXQ+I55z5N5psUEHyReSLaL95/wJf8/NRRXFiqcLy0O7DUYe1asdb4dtrPUjZf8Szz/J2eb519/wAB/irvIG1K1Di0G63di6KsnyoD/CPYUUV+fY6T5z9BwtGEY6I//9k="/>
  <p:tag name="MMPROD_DATA" val="&lt;object type=&quot;10002&quot; unique_id=&quot;901&quot;&gt;&lt;property id=&quot;10007&quot; value=&quot;Next&quot;/&gt;&lt;property id=&quot;10008&quot; value=&quot;Back&quot;/&gt;&lt;property id=&quot;10009&quot; value=&quot;Submit&quot;/&gt;&lt;property id=&quot;10012&quot; value=&quot;0&quot;/&gt;&lt;property id=&quot;10022&quot; value=&quot;Try again&quot;/&gt;&lt;property id=&quot;10068&quot; value=&quot;Correct - Click anywhere to continue&quot;/&gt;&lt;property id=&quot;10069&quot; value=&quot;Incorrect - Click anywhere to continue&quot;/&gt;&lt;property id=&quot;10124&quot; value=&quot;Click to continue&quot;/&gt;&lt;property id=&quot;10125&quot; value=&quot;Click to submit answer&quot;/&gt;&lt;property id=&quot;10126&quot; value=&quot;Click to go back&quot;/&gt;&lt;property id=&quot;10127&quot; value=&quot;Clear&quot;/&gt;&lt;property id=&quot;10128&quot; value=&quot;Click to clear&quot;/&gt;&lt;property id=&quot;10133&quot; value=&quot;6&quot;/&gt;&lt;property id=&quot;10134&quot; value=&quot;0&quot;/&gt;&lt;property id=&quot;10135&quot; value=&quot;,&quot;/&gt;&lt;property id=&quot;10136&quot; value=&quot;2&quot;/&gt;&lt;property id=&quot;10156&quot; value=&quot;1&quot;/&gt;&lt;property id=&quot;10157&quot; value=&quot;1&quot;/&gt;&lt;property id=&quot;10158&quot; value=&quot;1&quot;/&gt;&lt;property id=&quot;10177&quot; value=&quot;0&quot;/&gt;&lt;property id=&quot;10183&quot; value=&quot;You must answer the question before continuing&quot;/&gt;&lt;property id=&quot;10185&quot; value=&quot;1&quot;/&gt;&lt;property id=&quot;10188&quot; value=&quot;The time to answer this question has expired.&quot;/&gt;&lt;property id=&quot;10189&quot; value=&quot;1&quot;/&gt;&lt;property id=&quot;10194&quot; value=&quot;0&quot;/&gt;&lt;property id=&quot;10195&quot; value=&quot;1&quot;/&gt;&lt;property id=&quot;10196&quot; value=&quot;0&quot;/&gt;&lt;property id=&quot;10198&quot; value=&quot;100&quot;/&gt;&lt;property id=&quot;10200&quot; value=&quot;1&quot;/&gt;&lt;property id=&quot;10212&quot; value=&quot;1&quot;/&gt;&lt;property id=&quot;10213&quot; value=&quot;1&quot;/&gt;&lt;property id=&quot;10214&quot; value=&quot;0&quot;/&gt;&lt;property id=&quot;10215&quot; value=&quot;0&quot;/&gt;&lt;property id=&quot;10216&quot; value=&quot;0&quot;/&gt;&lt;property id=&quot;10217&quot; value=&quot;1&quot;/&gt;&lt;property id=&quot;10218&quot; value=&quot;0&quot;/&gt;&lt;property id=&quot;10219&quot; value=&quot;0&quot;/&gt;&lt;property id=&quot;10221&quot; value=&quot;&amp;lt;Format Name=&amp;quot;Presentation Default&amp;quot;&amp;gt;&amp;lt;Question FontName=&amp;quot;Calibri&amp;quot; IsBold=&amp;quot;0&amp;quot; IsItalic=&amp;quot;0&amp;quot; IsUnderline=&amp;quot;0&amp;quot; FontSize=&amp;quot;44&amp;quot;/&amp;gt;&amp;lt;Answer FontName=&amp;quot;Calibri&amp;quot; IsBold=&amp;quot;0&amp;quot; IsItalic=&amp;quot;0&amp;quot; IsUnderline=&amp;quot;0&amp;quot; FontSize=&amp;quot;28&amp;quot;/&amp;gt;&amp;lt;Button FontName=&amp;quot;Calibri&amp;quot; IsBold=&amp;quot;0&amp;quot; IsItalic=&amp;quot;0&amp;quot; IsUnderline=&amp;quot;0&amp;quot; FontSize=&amp;quot;14&amp;quot;/&amp;gt;&amp;lt;Message FontName=&amp;quot;Calibri&amp;quot; IsBold=&amp;quot;0&amp;quot; IsItalic=&amp;quot;0&amp;quot; IsUnderline=&amp;quot;0&amp;quot; FontSize=&amp;quot;18&amp;quot;/&amp;gt;&amp;lt;ButtonPlacement Orientation=&amp;quot;Horizontal&amp;quot; Position=&amp;quot;0&amp;quot;/&amp;gt;&amp;lt;/Format&amp;gt; &quot;/&gt;&lt;property id=&quot;10227&quot; value=&quot;1&quot;/&gt;&lt;property id=&quot;10229&quot; value=&quot;0&quot;/&gt;&lt;object type=&quot;10054&quot; unique_id=&quot;10002&quot;&gt;&lt;property id=&quot;10139&quot; value=&quot;1.0&quot;/&gt;&lt;property id=&quot;10141&quot; value=&quot;80&quot;/&gt;&lt;property id=&quot;10143&quot; value=&quot;0&quot;/&gt;&lt;property id=&quot;10144&quot; value=&quot;0&quot;/&gt;&lt;property id=&quot;10145&quot; value=&quot;0&quot;/&gt;&lt;property id=&quot;10146&quot; value=&quot;1&quot;/&gt;&lt;property id=&quot;10147&quot; value=&quot;0&quot;/&gt;&lt;property id=&quot;10148&quot; value=&quot;0&quot;/&gt;&lt;property id=&quot;10149&quot; value=&quot;0&quot;/&gt;&lt;property id=&quot;10150&quot; value=&quot;0&quot;/&gt;&lt;/object&gt;&lt;object type=&quot;10042&quot; unique_id=&quot;903&quot;&gt;&lt;object type=&quot;10003&quot; unique_id=&quot;10004&quot;&gt;&lt;property id=&quot;10002&quot; value=&quot;Câu hỏi củng cố&quot;/&gt;&lt;property id=&quot;10003&quot; value=&quot;0&quot;/&gt;&lt;property id=&quot;10004&quot; value=&quot;0&quot;/&gt;&lt;property id=&quot;10005&quot; value=&quot;0&quot;/&gt;&lt;property id=&quot;10006&quot; value=&quot;0&quot;/&gt;&lt;property id=&quot;10010&quot; value=&quot;1&quot;/&gt;&lt;property id=&quot;10014&quot; value=&quot;1&quot;/&gt;&lt;property id=&quot;10015&quot; value=&quot;1&quot;/&gt;&lt;property id=&quot;10016&quot; value=&quot;1&quot;/&gt;&lt;property id=&quot;10017&quot; value=&quot;1&quot;/&gt;&lt;property id=&quot;10018&quot; value=&quot;1&quot;/&gt;&lt;property id=&quot;10029&quot; value=&quot;2&quot;/&gt;&lt;property id=&quot;10072&quot; value=&quot;Quiz10004&quot;/&gt;&lt;property id=&quot;10123&quot; value=&quot;1&quot;/&gt;&lt;property id=&quot;10129&quot; value=&quot;0&quot;/&gt;&lt;property id=&quot;10130&quot; value=&quot;80&quot;/&gt;&lt;property id=&quot;10160&quot; value=&quot;1&quot;/&gt;&lt;property id=&quot;10161&quot; value=&quot;1&quot;/&gt;&lt;property id=&quot;10162&quot; value=&quot;1&quot;/&gt;&lt;property id=&quot;10163&quot; value=&quot;0&quot;/&gt;&lt;property id=&quot;10164&quot; value=&quot;0&quot;/&gt;&lt;property id=&quot;10165&quot; value=&quot;Passed&quot;/&gt;&lt;property id=&quot;10166&quot; value=&quot;Failed&quot;/&gt;&lt;property id=&quot;10167&quot; value=&quot;FFFFFFFF&quot;/&gt;&lt;property id=&quot;10169&quot; value=&quot;Question %d of %d&quot;/&gt;&lt;property id=&quot;10170&quot; value=&quot;Send E-mail&quot;/&gt;&lt;property id=&quot;10171&quot; value=&quot;You answered this correctly!&quot;/&gt;&lt;property id=&quot;10172&quot; value=&quot;You did not answer this question completely&quot;/&gt;&lt;property id=&quot;10173&quot; value=&quot;Your answer:&quot;/&gt;&lt;property id=&quot;10174&quot; value=&quot;The correct answer is:&quot;/&gt;&lt;property id=&quot;10208&quot; value=&quot;0&quot;/&gt;&lt;property id=&quot;10222&quot; value=&quot;0&quot;/&gt;&lt;property id=&quot;10223&quot; value=&quot;1&quot;/&gt;&lt;property id=&quot;10224&quot; value=&quot;1&quot;/&gt;&lt;property id=&quot;10225&quot; value=&quot;Instruction Slide Title&quot;/&gt;&lt;property id=&quot;10226&quot; value=&quot;Write instructions for quiz takers here...&quot;/&gt;&lt;property id=&quot;10228&quot; value=&quot;40&quot;/&gt;&lt;object type=&quot;10062&quot; unique_id=&quot;10006&quot;&gt;&lt;object type=&quot;10050&quot; unique_id=&quot;10007&quot;&gt;&lt;property id=&quot;10020&quot; value=&quot;2&quot;/&gt;&lt;property id=&quot;10191&quot; value=&quot;-1&quot;/&gt;&lt;/object&gt;&lt;object type=&quot;10051&quot; unique_id=&quot;10008&quot;&gt;&lt;property id=&quot;10020&quot; value=&quot;2&quot;/&gt;&lt;property id=&quot;10191&quot; value=&quot;-1&quot;/&gt;&lt;/object&gt;&lt;/object&gt;&lt;object type=&quot;10061&quot; unique_id=&quot;20000&quot;&gt;&lt;object type=&quot;10058&quot; unique_id=&quot;10010&quot;&gt;&lt;property id=&quot;10201&quot; value=&quot;Phần I&quot;/&gt;&lt;property id=&quot;10202&quot; value=&quot;1&quot;/&gt;&lt;property id=&quot;10204&quot; value=&quot;-1&quot;/&gt;&lt;property id=&quot;10205&quot; value=&quot;10&quot;/&gt;&lt;object type=&quot;10064&quot; unique_id=&quot;10011&quot;&gt;&lt;object type=&quot;10059&quot; unique_id=&quot;10012&quot;&gt;&lt;object type=&quot;10060&quot; unique_id=&quot;10014&quot;&gt;&lt;property id=&quot;10020&quot; value=&quot;2&quot;/&gt;&lt;property id=&quot;10102&quot; value=&quot;0&quot;/&gt;&lt;property id=&quot;10191&quot; value=&quot;-1&quot;/&gt;&lt;property id=&quot;10210&quot; value=&quot;0&quot;/&gt;&lt;property id=&quot;10211&quot; value=&quot;49&quot;/&gt;&lt;/object&gt;&lt;object type=&quot;10060&quot; unique_id=&quot;10015&quot;&gt;&lt;property id=&quot;10020&quot; value=&quot;2&quot;/&gt;&lt;property id=&quot;10102&quot; value=&quot;0&quot;/&gt;&lt;property id=&quot;10191&quot; value=&quot;-1&quot;/&gt;&lt;property id=&quot;10210&quot; value=&quot;50&quot;/&gt;&lt;property id=&quot;10211&quot; value=&quot;100&quot;/&gt;&lt;/object&gt;&lt;/object&gt;&lt;/object&gt;&lt;/object&gt;&lt;object type=&quot;10058&quot; unique_id=&quot;10028&quot;&gt;&lt;property id=&quot;10201&quot; value=&quot;Phần II&quot;/&gt;&lt;property id=&quot;10202&quot; value=&quot;1&quot;/&gt;&lt;property id=&quot;10204&quot; value=&quot;-1&quot;/&gt;&lt;property id=&quot;10205&quot; value=&quot;10&quot;/&gt;&lt;object type=&quot;10064&quot; unique_id=&quot;10029&quot;&gt;&lt;object type=&quot;10059&quot; unique_id=&quot;10030&quot;&gt;&lt;object type=&quot;10060&quot; unique_id=&quot;10032&quot;&gt;&lt;property id=&quot;10020&quot; value=&quot;2&quot;/&gt;&lt;property id=&quot;10102&quot; value=&quot;0&quot;/&gt;&lt;property id=&quot;10191&quot; value=&quot;-1&quot;/&gt;&lt;property id=&quot;10210&quot; value=&quot;0&quot;/&gt;&lt;property id=&quot;10211&quot; value=&quot;49&quot;/&gt;&lt;/object&gt;&lt;object type=&quot;10060&quot; unique_id=&quot;10033&quot;&gt;&lt;property id=&quot;10020&quot; value=&quot;2&quot;/&gt;&lt;property id=&quot;10102&quot; value=&quot;0&quot;/&gt;&lt;property id=&quot;10191&quot; value=&quot;-1&quot;/&gt;&lt;property id=&quot;10210&quot; value=&quot;50&quot;/&gt;&lt;property id=&quot;10211&quot; value=&quot;100&quot;/&gt;&lt;/object&gt;&lt;/object&gt;&lt;/object&gt;&lt;/object&gt;&lt;object type=&quot;10058&quot; unique_id=&quot;10046&quot;&gt;&lt;property id=&quot;10201&quot; value=&quot;Kiến trúc của cầu&quot;/&gt;&lt;property id=&quot;10202&quot; value=&quot;1&quot;/&gt;&lt;property id=&quot;10204&quot; value=&quot;-1&quot;/&gt;&lt;property id=&quot;10205&quot; value=&quot;10&quot;/&gt;&lt;object type=&quot;10064&quot; unique_id=&quot;10047&quot;&gt;&lt;object type=&quot;10059&quot; unique_id=&quot;10048&quot;&gt;&lt;object type=&quot;10060&quot; unique_id=&quot;10050&quot;&gt;&lt;property id=&quot;10020&quot; value=&quot;2&quot;/&gt;&lt;property id=&quot;10102&quot; value=&quot;0&quot;/&gt;&lt;property id=&quot;10191&quot; value=&quot;-1&quot;/&gt;&lt;property id=&quot;10210&quot; value=&quot;0&quot;/&gt;&lt;property id=&quot;10211&quot; value=&quot;49&quot;/&gt;&lt;/object&gt;&lt;object type=&quot;10060&quot; unique_id=&quot;10051&quot;&gt;&lt;property id=&quot;10020&quot; value=&quot;2&quot;/&gt;&lt;property id=&quot;10102&quot; value=&quot;0&quot;/&gt;&lt;property id=&quot;10191&quot; value=&quot;-1&quot;/&gt;&lt;property id=&quot;10210&quot; value=&quot;50&quot;/&gt;&lt;property id=&quot;10211&quot; value=&quot;100&quot;/&gt;&lt;/object&gt;&lt;/object&gt;&lt;/object&gt;&lt;/object&gt;&lt;/object&gt;&lt;/object&gt;&lt;/object&gt;&lt;/object&gt;&#10;"/>
  <p:tag name="MMPROD_THEME_BG_IMAGE" val=""/>
  <p:tag name="MMPROD_TAG_VCONFIG" val="PD94bWwgdmVyc2lvbj0iMS4wIiBlbmNvZGluZz0iVVRGLTgiPz4NCjxjb25maWd1cmF0aW9uPg0KCTxicmFuZGluZz4NCgkJPHVpZm9udCBuYW1lPSJGT05UX05PVEVTX1RFWFQiIHZhbHVlPSJWZXJkYW5hLDExLGZhbHNlLGZhbHNlLGZhbHNlIi8+DQoJPC9icmFuZGluZz4NCgk8Y29sb3JzPg0KCQk8dWljb2xvciBuYW1lPSJwcmltYXJ5IiB2YWx1ZT0iMHgzMzk5NjYiLz4NCgkJPHVpY29sb3IgbmFtZT0iZ2xvdyIgdmFsdWU9IjB4RkYwMEZGIi8+DQoJCTx1aWNvbG9yIG5hbWU9InRleHQiIHZhbHVlPSIweEZGRkZGRiIvPg0KCQk8dWljb2xvciBuYW1lPSJsaWdodCIgdmFsdWU9IjB4NEU1RDYwIi8+DQoJCTx1aWNvbG9yIG5hbWU9InNoYWRvdyIgdmFsdWU9IjB4MDAwMDAwIi8+DQoJCTx1aWNvbG9yIG5hbWU9ImJhY2tncm91bmQiIHZhbHVlPSIweEZGQ0MwMCIvPg0KCTwvY29sb3JzPg0KCTxsYXlvdXQ+DQoJCTx1aXNob3cgbmFtZT0icHJlc2VudGF0aW9udGl0bGUiIHZhbHVlPSJ0cnVlIi8+DQoJCTx1aXNob3cgbmFtZT0icHJlc2VudGVycGhvdG8iIHZhbHVlPSJ0cnVlIi8+DQoJCTx1aXNob3cgbmFtZT0icHJlc2VudGVybmFtZSIgdmFsdWU9InRydWUiLz4NCgkJPHVpc2hvdyBuYW1lPSJwcmVzZW50ZXJ0aXRsZSIgdmFsdWU9InRydWUiLz4NCgkJPHVpc2hvdyBuYW1lPSJwcmVzZW50ZXJlbWFpbCIgdmFsdWU9InRydWUiLz4NCgkJPHVpc2hvdyBuYW1lPSJwcmVzZW50ZXJiaW8iIHZhbHVlPSJ0cnVlIi8+DQoJCTx1aXNob3cgbmFtZT0iY29tcGFueWxvZ28iIHZhbHVlPSJ0cnVlIi8+DQoJCTx1aXNob3cgbmFtZT0ic2lkZWJhciIgdmFsdWU9InRydWUiLz4NCgkJPHVpc2hvdyBuYW1lPSJvdXRsaW5lIiB2YWx1ZT0idHJ1ZSIvPg0KCQk8dWlzaG93IG5hbWU9InRodW1ibmFpbCIgdmFsdWU9InRydWUiLz4NCgkJPHVpc2hvdyBuYW1lPSJub3RlcyIgdmFsdWU9InRydWUiLz4NCgkJPHVpc2hvdyBuYW1lPSJzZWFyY2giIHZhbHVlPSJ0cnVlIi8+DQoJCTx1aXNob3cgbmFtZT0icXVpeiIgdmFsdWU9InRydWUiLz4NCgkJPHVpc2hvdyBuYW1lPSJhdHRhY2htZW50cyIgdmFsdWU9InRydWUiLz4NCgkJPHVpc2hvdyBuYW1lPSJ1dGlscyIgdmFsdWU9InRydWUiLz4NCgkJPHVpc2hvdyBuYW1lPSJ2b2x1bWUiIHZhbHVlPSJ0cnVlIi8+DQoJCTx1aXNob3cgbmFtZT0icGxheWJhciIgdmFsdWU9InRydWUiLz4NCgkJPHVpc2hvdyBuYW1lPSJ0YWxraW5naGVhZCIgdmFsdWU9InRydWUiLz4NCgkJPHVpc2hvdyBuYW1lPSJzaWRlYmFyb25yaWdodCIgdmFsdWU9InRydWUiLz4NCgkJPHVpc2hvdyBuYW1lPSJ2aWV3Y2hhbmdlIiB2YWx1ZT0idHJ1ZSIvPg0KCQk8dWlzaG93IG5hbWU9ImFsd2F5c1NjcnVuY2giIHZhbHVlPSJmYWxzZSIvPg0KCQk8dWlzaG93IG5hbWU9ImluaXRpYWxkaXNwbGF5bW9kZWlzbm9ybWFsIiB2YWx1ZT0idHJ1ZSIvPg0KCQk8dWlyZXBsYWNlIG5hbWU9ImxvZ28iIHZhbHVlPSIiLz4NCgkJPHVpcmVwbGFjZSBuYW1lPSJiZ2ltYWdlIiB2YWx1ZT0iIi8+DQoJCTx1aXJlcGxhY2UgbmFtZT0iaW5pdGlhbHRhYiIgdmFsdWU9Im91dGxpbmUiLz4NCgk8L2xheW91dD4NCgk8bGFuZ3VhZ2UgaWQ9ImVu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lNsaWRlICVuIi8+DQoJCTwhLS0gc3Vic3RpdHV0aW9uOiAlbiA9PSBzbGlkZSBudW1iZXIgLS0+DQoJCTwhLS0gc3Vic3RpdHV0aW9uOiAldCA9PSB0b3RhbCBzbGlkZSBjb3VudCAtLT4NCgkJPHVpdGV4dCBuYW1lPSJTQ1JVQkJBUlNUQVRVU19TTElERUlORk8iIHZhbHVlPSJTbGlkZSAlbiAvICV0IHwgIi8+DQoJCTx1aXRleHQgbmFtZT0iU0NSVUJCQVJTVEFUVVNfU1RPUFBFRCIgdmFsdWU9IlN0b3BwZWQiLz4NCgkJPHVpdGV4dCBuYW1lPSJTQ1JVQkJBUlNUQVRVU19QTEFZSU5HIiB2YWx1ZT0iUGxheWluZyIvPg0KCQk8dWl0ZXh0IG5hbWU9IlNDUlVCQkFSU1RBVFVTX05PQVVESU8iIHZhbHVlPSJObyBBdWRpbyIvPg0KCQk8dWl0ZXh0IG5hbWU9IlNDUlVCQkFSU1RBVFVTX1ZJRFBMQVlJTkciIHZhbHVlPSJWaWRlbyBQbGF5aW5nIi8+DQoJCTx1aXRleHQgbmFtZT0iU0NSVUJCQVJTVEFUVVNfTE9BRElORyIgdmFsdWU9IkxvYWRpbmciLz4NCgkJPHVpdGV4dCBuYW1lPSJTQ1JVQkJBUlNUQVRVU19CVUZGRVJJTkciIHZhbHVlPSJCdWZmZXJpbmciLz4NCgkJPHVpdGV4dCBuYW1lPSJTQ1JVQkJBUlNUQVRVU19RVUVTVElPTiIgdmFsdWU9IkFuc3dlciBRdWVzdGlvbiIvPg0KCQk8dWl0ZXh0IG5hbWU9IlNDUlVCQkFSU1RBVFVTX1JFVklFV1FVSVoiIHZhbHVlPSJSZXZpZXdpbmcgUXVpeiIvPg0KCQk8IS0tIHN1YnN0aXR1dGlvbjogJW0gPT0gbWludXRlcyByZW1haW5pbmcgLS0+DQoJCTwhLS0gc3Vic3RpdHV0aW9uOiAlcyA9PSBzZWNvbmRzIHJlbWFpbmluZyAtLT4NCgkJPHVpdGV4dCBuYW1lPSJFTEFQU0VEIiB2YWx1ZT0iJW0gTWludXRlcyAlcyBTZWNvbmRzIFJlbWFpbmluZyIvPg0KCQk8dWl0ZXh0IG5hbWU9Ik5PVEZPVU5EIiB2YWx1ZT0iTm90aGluZyBGb3VuZCIvPg0KCQk8dWl0ZXh0IG5hbWU9IkFUVEFDSE1FTlRTIiB2YWx1ZT0iQXR0YWNobWVudH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WN0Ii8+DQoJCTx1aXRleHQgbmFtZT0iVEFCX1FVSVoiIHZhbHVlPSJRdWl6Ii8+DQoJCTx1aXRleHQgbmFtZT0iVEFCX09VVExJTkUiIHZhbHVlPSJPdXRsaW5lIi8+DQoJCTx1aXRleHQgbmFtZT0iVEFCX1RIVU1CIiB2YWx1ZT0iVGh1bWIiLz4NCgkJPHVpdGV4dCBuYW1lPSJUQUJfTk9URVMiIHZhbHVlPSJOb3RlcyIvPg0KCQk8dWl0ZXh0IG5hbWU9IlRBQl9TRUFSQ0giIHZhbHVlPSJTZWFyY2giLz4NCgkJPHVpdGV4dCBuYW1lPSJTTElERV9IRUFESU5HIiB2YWx1ZT0iU2xpZGUgVGl0bGUiLz4NCgkJPHVpdGV4dCBuYW1lPSJEVVJBVElPTl9IRUFESU5HIiB2YWx1ZT0iRHVyYXRpb24iLz4NCgkJPHVpdGV4dCBuYW1lPSJTRUFSQ0hfSEVBRElORyIgdmFsdWU9IlNlYXJjaCBmb3IgdGV4dDoiLz4NCgkJPHVpdGV4dCBuYW1lPSJUSFVNQl9IRUFESU5HIiB2YWx1ZT0iU2xpZGUiLz4NCgkJPHVpdGV4dCBuYW1lPSJUSFVNQl9JTkZPIiB2YWx1ZT0iU2xpZGUgVGl0bGUvRHVyYXRpb24iLz4NCgkJPHVpdGV4dCBuYW1lPSJBVFRBQ0hOQU1FX0hFQURJTkciIHZhbHVlPSJGaWxlIE5hbWUiLz4NCgkJPHVpdGV4dCBuYW1lPSJBVFRBQ0hTSVpFX0hFQURJTkciIHZhbHVlPSJTaXplIi8+DQoJCTx1aXRleHQgbmFtZT0iU0xJREVfTk9URVMiIHZhbHVlPSJTbGlkZSBOb3RlcyIvPg0KCQk8IS0tcXVpeiBwb2QgYW5kIG1lc3NhZ2UgYm94IHRleHRzLS0+DQoJCTx1aXRleHQgbmFtZT0iUVVJWlBPRF9RVUlaX0FUVEVNUFQiIHZhbHVlPSJRdWl6IEF0dGVtcHQ6Ii8+DQoJCTx1aXRleHQgbmFtZT0iUVVJWlBPRF9RVUlaX0FUVEVNUFRfVkFMVUUiIHZhbHVlPSIlbiBvZiAldCIvPg0KCQk8dWl0ZXh0IG5hbWU9IlFVSVpQT0RfUVVJWl9TQ09SRSIgdmFsdWU9IlNjb3JlZDoiLz4NCgkJPHVpdGV4dCBuYW1lPSJRVUlaUE9EX1FVSVpfUEFTU1NDT1JFIiB2YWx1ZT0iUGFzc2luZyBTY29yZToiLz4NCgkJPHVpdGV4dCBuYW1lPSJRVUlaUE9EX1FVSVpfTUFYU0NPUkUiIHZhbHVlPSJNYXggU2NvcmU6Ii8+DQoJCTx1aXRleHQgbmFtZT0iUVVJWlBPRF9RVUVTQVRNUFRfU1RSIiB2YWx1ZT0iQXR0ZW1wdDogJW4gb2YgJXQiLz4NCgkJPHVpdGV4dCBuYW1lPSJRVUlaUE9EX1FVRVNUWVBFX1NUUiIgdmFsdWU9IlR5cGU6ICVzIi8+DQoJCTx1aXRleHQgbmFtZT0iUVVJWlBPRF9RVUVTVFlQRV9HUkQiIHZhbHVlPSJHcmFkZWQiLz4NCgkJPHVpdGV4dCBuYW1lPSJRVUlaUE9EX1FVRVNUWVBFX1NWWSIgdmFsdWU9IlN1cnZleSIvPg0KCQk8dWl0ZXh0IG5hbWU9IlFVSVpQT0RfUVVJWkFUTVBUX0lORiIgdmFsdWU9IkluZmluaXRlIi8+DQoJCTx1aXRleHQgbmFtZT0iUVVJWlBPRF9RVUVTQVRNUFRfSU5GIiB2YWx1ZT0iSW5maW5pdGUiLz4NCgkJPHVpdGV4dCBuYW1lPSJXQVJOSU5HTVNHX1lFU1NUUklORyIgdmFsdWU9IlllcyIvPg0KCQk8dWl0ZXh0IG5hbWU9IldBUk5JTkdNU0dfTk9TVFJJTkciIHZhbHVlPSJObyIvPg0KCQk8dWl0ZXh0IG5hbWU9IldBUk5JTkdNU0dfVElUTEVTVFJJTkciIHZhbHVlPSJRdWl6IE5hdmlnYXRpb24gV2FybmluZyIvPg0KCQk8dWl0ZXh0IG5hbWU9IldBUk5JTkdNU0dfTVNHU1RSSU5HIiB2YWx1ZT0iVGhlcmUgYXJlIHVuLWF0dGVtcHRlZCBxdWVzdGlvbnMgaW4gdGhpcyBRdWl6LiYjeEE7JiN4QTtDbGlja2luZyBZZXMgd2lsbCB0YWtlIHlvdSBvdXQgb2YgdGhlIFF1aXouIENsaWNrIE5vIHRvIGNvbnRpbnVlIHRoZSBRdWl6LiIvPg0KCQk8dWl0ZXh0IG5hbWU9IklORk9STUFUSU9OX0gyNjRfRkxBU0hQTEFZRVIiIHZhbHVlPSJUaGUgY3VycmVudCB2ZXJzaW9uIG9mIEZsYXNoIFBsYXllciBpbnN0YWxsZWQgb24geW91ciBtYWNoaW5lIGRvZXMgbm90IHN1cHBvcnQgdGhpcyB2aWRlby4gQ2xpY2sgb24gdGhlIHZpZGVvIGFyZWEgdG8gZG93bmxvYWQgdGhlIGxhdGVzdC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lNob3cgc2lkZWJhciB0byBwYXJ0aWNpcGFudHMiLz4NCgkJPHVpdGV4dCBuYW1lPSJNVVRFIiB2YWx1ZT0iTXV0ZSIvPg0KCQk8dWl0ZXh0IG5hbWU9IkRPQ1dSQVBfVElUTEUiIHZhbHVlPSJQcmVzZW50ZXIgRmlsZSBBdHRhY2htZW50Ii8+DQoJCTx1aXRleHQgbmFtZT0iRE9DV1JBUF9NU0ciIHZhbHVlPSJTYXZlIHRvIE15IENvbXB1dGVyIi8+DQoJCTx1aXRleHQgbmFtZT0iRE9DV1JBUF9QUk9NUFQiIHZhbHVlPSJDbGljayB0byBEb3dubG9hZCIvPg0KCTwvbGFuZ3VhZ2U+DQoJPGxhbmd1YWdlIGlkPSJkZS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Gb2xpZSAlbiIvPg0KCQk8IS0tIHN1YnN0aXR1dGlvbjogJW4gPT0gc2xpZGUgbnVtYmVyIC0tPg0KCQk8IS0tIHN1YnN0aXR1dGlvbjogJXQgPT0gdG90YWwgc2xpZGUgY291bnQgLS0+DQoJCTx1aXRleHQgbmFtZT0iU0NSVUJCQVJTVEFUVVNfU0xJREVJTkZPIiB2YWx1ZT0iRm9saWUgJW4gLyAldCB8ICIvPg0KCQk8dWl0ZXh0IG5hbWU9IlNDUlVCQkFSU1RBVFVTX1NUT1BQRUQiIHZhbHVlPSJCZWVuZGV0Ii8+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DQoJCTx1aXRleHQgbmFtZT0iU0NSVUJCQVJTVEFUVVNfUVVFU1RJT04iIHZhbHVlPSJGcmFnZSBiZWFudHdvcnRlbiIvPg0KCQk8dWl0ZXh0IG5hbWU9IlNDUlVCQkFSU1RBVFVTX1JFVklFV1FVSVoiIHZhbHVlPSJOb2NobWFscyBkdXJjaHNlaGVuIi8+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DQoJCTx1aXRleHQgbmFtZT0iQklPV0lOX1RJVExFIiB2YWx1ZT0iU3ByZWNoZXI6ICVwIi8+DQoJCTx1aXRleHQgbmFtZT0iQklPQlROX1RJVExFIiB2YWx1ZT0iU3ByZWNoZXIiLz4NCgkJPHVpdGV4dCBuYW1lPSJESVZJREVSQlROX1RJVExFIiB2YWx1ZT0ifCIvPg0KCQk8dWl0ZXh0IG5hbWU9IkNPTlRBQ1RCVE5fVElUTEUiIHZhbHVlPSJLb250YWt0Ii8+DQoJCTx1aXRleHQgbmFtZT0iVEFCX1FVSVoiIHZhbHVlPSJRdWl6Ii8+DQoJCTx1aXRleHQgbmFtZT0iVEFCX09VVExJTkUiIHZhbHVlPSJTdHJ1a3R1ciIvPg0KCQk8dWl0ZXh0IG5hbWU9IlRBQl9USFVNQiIgdmFsdWU9Ik1pbmlhdHVyIi8+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CEtLXF1aXogcG9kIGFuZCBtZXNzYWdlIGJveCB0ZXh0cy0tPg0KCQk8dWl0ZXh0IG5hbWU9IlFVSVpQT0RfUVVJWl9BVFRFTVBUIiB2YWx1ZT0iUXVpenZlcnN1Y2g6Ii8+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DQoJCTx1aXRleHQgbmFtZT0iUVVJWlBPRF9RVUVTQVRNUFRfU1RSIiB2YWx1ZT0iVmVyc3VjaDogJW4gdm9uICV0Ii8+DQoJCTx1aXRleHQgbmFtZT0iUVVJWlBPRF9RVUVTVFlQRV9TVFIiIHZhbHVlPSJUeXA6ICVzIi8+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VG9uIGF1cyIvPg0KCQk8dWl0ZXh0IG5hbWU9IkRPQ1dSQVBfVElUTEUiIHZhbHVlPSJQcmVzZW50ZXItQW5oYW5nIi8+DQoJCTx1aXRleHQgbmFtZT0iRE9DV1JBUF9NU0ciIHZhbHVlPSJBdWYgbWVpbmVtIEFyYmVpdHNwbGF0eiBzcGVpY2hlcm4iLz4NCgkJPHVpdGV4dCBuYW1lPSJET0NXUkFQX1BST01QVCIgdmFsdWU9Ilp1bSBIZXJ1bnRlcmxhZGVuIGtsaWNrZW4iLz4NCgk8L2xhbmd1YWdlPg0KCTxsYW5ndWFnZSBpZD0iZn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cG9zaXRpdmUgJW4iLz4NCgkJPCEtLSBzdWJzdGl0dXRpb246ICVuID09IHNsaWRlIG51bWJlciAtLT4NCgkJPCEtLSBzdWJzdGl0dXRpb246ICV0ID09IHRvdGFsIHNsaWRlIGNvdW50IC0tPg0KCQk8dWl0ZXh0IG5hbWU9IlNDUlVCQkFSU1RBVFVTX1NMSURFSU5GTyIgdmFsdWU9IkRpYXBvc2l0aXZlICVuIC8gJXQgfCAiLz4NCgkJPHVpdGV4dCBuYW1lPSJTQ1JVQkJBUlNUQVRVU19TVE9QUEVEIiB2YWx1ZT0iQXJyw6p0w6llIi8+DQoJCTx1aXRleHQgbmFtZT0iU0NSVUJCQVJTVEFUVVNfUExBWUlORyIgdmFsdWU9IkxlY3R1cmUiLz4NCgkJPHVpdGV4dCBuYW1lPSJTQ1JVQkJBUlNUQVRVU19OT0FVRElPIiB2YWx1ZT0iUGFzIGRlIHNvbiIvPg0KCQk8dWl0ZXh0IG5hbWU9IlNDUlVCQkFSU1RBVFVTX1ZJRFBMQVlJTkciIHZhbHVlPSJMZWN0dXJlIHZpZMOpbyBlbiBjb3VycyIvPg0KCQk8dWl0ZXh0IG5hbWU9IlNDUlVCQkFSU1RBVFVTX0xPQURJTkciIHZhbHVlPSJDaGFyZ2VtZW50IGVuIGNvdXJzIi8+DQoJCTx1aXRleHQgbmFtZT0iU0NSVUJCQVJTVEFUVVNfQlVGRkVSSU5HIiB2YWx1ZT0iTWlzZSBlbiBtw6ltb2lyZSIvPg0KCQk8dWl0ZXh0IG5hbWU9IlNDUlVCQkFSU1RBVFVTX1FVRVNUSU9OIiB2YWx1ZT0iUsOpcG9uZHJlIMOgIGxhIHF1ZXN0aW9uIi8+DQoJCTx1aXRleHQgbmFtZT0iU0NSVUJCQVJTVEFUVVNfUkVWSUVXUVVJWiIgdmFsdWU9IlLDqXZpc2lvbiBkdSBxdWVzdGlvbm5haXJlIi8+DQoJCTwhLS0gc3Vic3RpdHV0aW9uOiAlbSA9PSBtaW51dGVzIHJlbWFpbmluZyAtLT4NCgkJPCEtLSBzdWJzdGl0dXRpb246ICVzID09IHNlY29uZHMgcmVtYWluaW5nIC0tPg0KCQk8dWl0ZXh0IG5hbWU9IkVMQVBTRUQiIHZhbHVlPSIlbSBtaW51dGVzICVzIHNlY29uZGVzIHJlc3RhbnRlcyIvPg0KCQk8dWl0ZXh0IG5hbWU9Ik5PVEZPVU5EIiB2YWx1ZT0iUmllbiB0cm91dsOpIi8+DQoJCTx1aXRleHQgbmFtZT0iQVRUQUNITUVOVFMiIHZhbHVlPSJQacOoY2VzIGpvaW50ZXMiLz4NCgkJPCEtLSBzdWJzdGl0dXRpb246ICVwID09IGN1cnJlbnQgc3BlYWtlcidzIHRpdGxlIC0tPg0KCQk8dWl0ZXh0IG5hbWU9IkJJT1dJTl9USVRMRSIgdmFsdWU9IkJpbyA6ICVwIi8+DQoJCTx1aXRleHQgbmFtZT0iQklPQlROX1RJVExFIiB2YWx1ZT0iQmlvIDoiLz4NCgkJPHVpdGV4dCBuYW1lPSJESVZJREVSQlROX1RJVExFIiB2YWx1ZT0ifCIvPg0KCQk8dWl0ZXh0IG5hbWU9IkNPTlRBQ1RCVE5fVElUTEUiIHZhbHVlPSJDb250YWN0Ii8+DQoJCTx1aXRleHQgbmFtZT0iVEFCX1FVSVoiIHZhbHVlPSJRdWl6Ii8+DQoJCTx1aXRleHQgbmFtZT0iVEFCX09VVExJTkUiIHZhbHVlPSJQbGFuIi8+DQoJCTx1aXRleHQgbmFtZT0iVEFCX1RIVU1CIiB2YWx1ZT0iRGlhcG9zIi8+DQoJCTx1aXRleHQgbmFtZT0iVEFCX05PVEVTIiB2YWx1ZT0iTm90ZXMiLz4NCgkJPHVpdGV4dCBuYW1lPSJUQUJfU0VBUkNIIiB2YWx1ZT0iUmVjaGVyY2hlIi8+DQoJCTx1aXRleHQgbmFtZT0iU0xJREVfSEVBRElORyIgdmFsdWU9IlRpdHJlIGRlIGxhIGRpYXBvc2l0aXZlIi8+DQoJCTx1aXRleHQgbmFtZT0iRFVSQVRJT05fSEVBRElORyIgdmFsdWU9IkR1csOpZSIvPg0KCQk8dWl0ZXh0IG5hbWU9IlNFQVJDSF9IRUFESU5HIiB2YWx1ZT0iUmVjaGVyY2hlIGRlIHRleHRlIDoiLz4NCgkJPHVpdGV4dCBuYW1lPSJUSFVNQl9IRUFESU5HIiB2YWx1ZT0iRGlhcG9zaXRpdmUiLz4NCgkJPHVpdGV4dCBuYW1lPSJUSFVNQl9JTkZPIiB2YWx1ZT0iVGl0cmUvZHVyw6llIi8+DQoJCTx1aXRleHQgbmFtZT0iQVRUQUNITkFNRV9IRUFESU5HIiB2YWx1ZT0iTm9tIGRlIGZpY2hpZXIiLz4NCgkJPHVpdGV4dCBuYW1lPSJBVFRBQ0hTSVpFX0hFQURJTkciIHZhbHVlPSJUYWlsbGUiLz4NCgkJPHVpdGV4dCBuYW1lPSJTTElERV9OT1RFUyIgdmFsdWU9IkNvbW1lbnRhaXJlcyBkZXMgZGlhcG9zaXRpdmVzIi8+DQoJCTwhLS1xdWl6IHBvZCBhbmQgbWVzc2FnZSBib3ggdGV4dHMtLT4NCgkJPHVpdGV4dCBuYW1lPSJRVUlaUE9EX1FVSVpfQVRURU1QVCIgdmFsdWU9IlRlbnRhdGl2ZSBkZSBxdWVzdGlvbm5haXJlIDoiLz4NCgkJPHVpdGV4dCBuYW1lPSJRVUlaUE9EX1FVSVpfQVRURU1QVF9WQUxVRSIgdmFsdWU9IiVuIHN1ciAldCIvPg0KCQk8dWl0ZXh0IG5hbWU9IlFVSVpQT0RfUVVJWl9TQ09SRSIgdmFsdWU9Ik5vdGUgb2J0ZW51ZSA6Ii8+DQoJCTx1aXRleHQgbmFtZT0iUVVJWlBPRF9RVUlaX1BBU1NTQ09SRSIgdmFsdWU9Ik5vdGUgZCdhZG1pc3NpYmlsaXTDqcKgOiIvPg0KCQk8dWl0ZXh0IG5hbWU9IlFVSVpQT0RfUVVJWl9NQVhTQ09SRSIgdmFsdWU9Ik5vdGUgbWF4aW1hbGUgOiIvPg0KCQk8dWl0ZXh0IG5hbWU9IlFVSVpQT0RfUVVFU0FUTVBUX1NUUiIgdmFsdWU9IlRlbnRhdGl2ZSA6ICVuIHN1ciAldCIvPg0KCQk8dWl0ZXh0IG5hbWU9IlFVSVpQT0RfUVVFU1RZUEVfU1RSIiB2YWx1ZT0iVHlwZTogJXMiLz4NCgkJPHVpdGV4dCBuYW1lPSJRVUlaUE9EX1FVRVNUWVBFX0dSRCIgdmFsdWU9Ik5vdMOpIi8+DQoJCTx1aXRleHQgbmFtZT0iUVVJWlBPRF9RVUVTVFlQRV9TVlkiIHZhbHVlPSJFbnF1w6p0ZSIvPg0KCQk8dWl0ZXh0IG5hbWU9IlFVSVpQT0RfUVVJWkFUTVBUX0lORiIgdmFsdWU9IklsbGltaXTDqSIvPg0KCQk8dWl0ZXh0IG5hbWU9IlFVSVpQT0RfUVVFU0FUTVBUX0lORiIgdmFsdWU9IklsbGltaXTDqSIvPg0KCQk8dWl0ZXh0IG5hbWU9IldBUk5JTkdNU0dfWUVTU1RSSU5HIiB2YWx1ZT0iT3VpIi8+DQoJCTx1aXRleHQgbmFtZT0iV0FSTklOR01TR19OT1NUUklORyIgdmFsdWU9Ik5vbiIvPg0KCQk8dWl0ZXh0IG5hbWU9IldBUk5JTkdNU0dfVElUTEVTVFJJTkciIHZhbHVlPSJBdmVydGlzc2VtZW50IGRlIG5hdmlnYXRpb24gZHUgcXVlc3Rpb25uYWlyZSIvPg0KCQk8dWl0ZXh0IG5hbWU9IldBUk5JTkdNU0dfTVNHU1RSSU5HIiB2YWx1ZT0iVm91cyBuJ2F2ZXogcGFzIHLDqXBvbmR1IMOgIGNlcnRhaW5lcyBxdWVzdGlvbnMgZGUgY2UgcXVlc3Rpb25uYWlyZS4mI3hBOyYjeEE7U2kgdm91cyBjbGlxdWV6IHN1ciBPdWksIHZvdXMgcXVpdHRlcmV6IGxlIHF1ZXN0aW9ubmFpcmUuIENsaXF1ZXogc3VyIE5vbiBwb3VyIGNvbnRpbnVlciBsZSBxdWVzdGlvbm5haXJlLiIvPg0KCQk8dWl0ZXh0IG5hbWU9IklORk9STUFUSU9OX0gyNjRfRkxBU0hQTEFZRVIiIHZhbHVlPSJMYSB2ZXJzaW9uIGRlIEZsYXNoIFBsYXllciBhY3R1ZWxsZW1lbnQgaW5zdGFsbMOpZSBzdXIgdm90cmUgbWFjaGluZSBuZSBwcmVuZCBwYXMgZW4gY2hhcmdlIGNlIHR5cGUgZGUgdmlkw6lvLiBDbGlxdWV6IHN1ciBsYSB6b25lIHZpZMOpbyBwb3VyIHTDqWzDqWNoYXJnZXIgbGEgZGVybmnDqHJlIHZlcnNpb24gZGU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250cmVyIGwnZW5jYWRyw6kgYXV4IHBhcnRpY2lwYW50cyIvPg0KCQk8dWl0ZXh0IG5hbWU9Ik1VVEUiIHZhbHVlPSJNdWV0Ii8+DQoJCTx1aXRleHQgbmFtZT0iRE9DV1JBUF9USVRMRSIgdmFsdWU9IlBpw6hjZSBqb2ludGUgUHJlc2VudGVyIi8+DQoJCTx1aXRleHQgbmFtZT0iRE9DV1JBUF9NU0ciIHZhbHVlPSJFbnJlZ2lzdHJlciBzdXIgbW9uIG9yZGluYXRldXIiLz4NCgkJPHVpdGV4dCBuYW1lPSJET0NXUkFQX1BST01QVCIgdmFsdWU9IkNsaXF1ZXIgcG91ciB0w6lsw6ljaGFyZ2VyIi8+DQoJPC9sYW5ndWFnZT4NCgk8bGFuZ3VhZ2UgaWQ9Imph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A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jgrnjg6njgqTjg4kgOiAlbiIvPg0KCQk8IS0tIHN1YnN0aXR1dGlvbjogJW4gPT0gc2xpZGUgbnVtYmVyIC0tPg0KCQk8IS0tIHN1YnN0aXR1dGlvbjogJXQgPT0gdG90YWwgc2xpZGUgY291bnQgLS0+DQoJCTx1aXRleHQgbmFtZT0iU0NSVUJCQVJTVEFUVVNfU0xJREVJTkZPIiB2YWx1ZT0i44K544Op44Kk44OJIDogJW4gLyAldCB8ICIvPg0KCQk8dWl0ZXh0IG5hbWU9IlNDUlVCQkFSU1RBVFVTX1NUT1BQRUQiIHZhbHVlPSLlgZzmraIiLz4NCgkJPHVpdGV4dCBuYW1lPSJTQ1JVQkJBUlNUQVRVU19QTEFZSU5HIiB2YWx1ZT0i5YaN55Sf5LitIi8+DQoJCTx1aXRleHQgbmFtZT0iU0NSVUJCQVJTVEFUVVNfTk9BVURJTyIgdmFsdWU9Iumfs+WjsOOBquOBlyIvPg0KCQk8dWl0ZXh0IG5hbWU9IlNDUlVCQkFSU1RBVFVTX1ZJRFBMQVlJTkciIHZhbHVlPSLjg5Pjg4fjgqrlho3nlJ/kuK0iLz4NCgkJPHVpdGV4dCBuYW1lPSJTQ1JVQkJBUlNUQVRVU19MT0FESU5HIiB2YWx1ZT0i44Ot44O844OJ5LitIi8+DQoJCTx1aXRleHQgbmFtZT0iU0NSVUJCQVJTVEFUVVNfQlVGRkVSSU5HIiB2YWx1ZT0i44OQ44OD44OV44Kh5LitIi8+DQoJCTx1aXRleHQgbmFtZT0iU0NSVUJCQVJTVEFUVVNfUVVFU1RJT04iIHZhbHVlPSLos6rllY/jgavnrZTjgYjjgabkuIvjgZXjgYQiLz4NCgkJPHVpdGV4dCBuYW1lPSJTQ1JVQkJBUlNUQVRVU19SRVZJRVdRVUlaIiB2YWx1ZT0i44Kv44Kk44K644KS44Os44OT44Ol44O844GX44Gm44GE44G+44GZIi8+DQoJCTwhLS0gc3Vic3RpdHV0aW9uOiAlbSA9PSBtaW51dGVzIHJlbWFpbmluZyAtLT4NCgkJPCEtLSBzdWJzdGl0dXRpb246ICVzID09IHNlY29uZHMgcmVtYWluaW5nIC0tPg0KCQk8dWl0ZXh0IG5hbWU9IkVMQVBTRUQiIHZhbHVlPSLmrovjgoogOiAlbSDliIYgJXMg56eSIi8+DQoJCTx1aXRleHQgbmFtZT0iTk9URk9VTkQiIHZhbHVlPSLkvZXjgoLopovjgaTjgYvjgorjgb7jgZvjgpMiLz4NCgkJPHVpdGV4dCBuYW1lPSJBVFRBQ0hNRU5UUyIgdmFsdWU9Iua3u+S7mCIvPg0KCQk8IS0tIHN1YnN0aXR1dGlvbjogJXAgPT0gY3VycmVudCBzcGVha2VyJ3MgdGl0bGUgLS0+DQoJCTx1aXRleHQgbmFtZT0iQklPV0lOX1RJVExFIiB2YWx1ZT0i57WM5q20IDogJXAiLz4NCgkJPHVpdGV4dCBuYW1lPSJCSU9CVE5fVElUTEUiIHZhbHVlPSLntYzmrbQiLz4NCgkJPHVpdGV4dCBuYW1lPSJESVZJREVSQlROX1RJVExFIiB2YWx1ZT0ifCIvPg0KCQk8dWl0ZXh0IG5hbWU9IkNPTlRBQ1RCVE5fVElUTEUiIHZhbHVlPSLjgYrllY/jgYTlkIjjgo/jgZsiLz4NCgkJPHVpdGV4dCBuYW1lPSJUQUJfUVVJWiIgdmFsdWU9IuOCr+OCpOOCuiIvPg0KCQk8dWl0ZXh0IG5hbWU9IlRBQl9PVVRMSU5FIiB2YWx1ZT0i44Ki44Km44OI44Op44Kk44OzIi8+DQoJCTx1aXRleHQgbmFtZT0iVEFCX1RIVU1CIiB2YWx1ZT0i44K144Og44ON44O844OrIi8+DQoJCTx1aXRleHQgbmFtZT0iVEFCX05PVEVTIiB2YWx1ZT0i44OO44O844OIIi8+DQoJCTx1aXRleHQgbmFtZT0iVEFCX1NFQVJDSCIgdmFsdWU9IuaknOe0oiIvPg0KCQk8dWl0ZXh0IG5hbWU9IlNMSURFX0hFQURJTkciIHZhbHVlPSLjgrnjg6njgqTjg4njgr/jgqTjg4jjg6siLz4NCgkJPHVpdGV4dCBuYW1lPSJEVVJBVElPTl9IRUFESU5HIiB2YWx1ZT0i6ZW344GVIi8+DQoJCTx1aXRleHQgbmFtZT0iU0VBUkNIX0hFQURJTkciIHZhbHVlPSLmpJzntKLjgZnjgovjg4bjgq3jgrnjg4ggOiAiLz4NCgkJPHVpdGV4dCBuYW1lPSJUSFVNQl9IRUFESU5HIiB2YWx1ZT0i44K544Op44Kk44OJIi8+DQoJCTx1aXRleHQgbmFtZT0iVEhVTUJfSU5GTyIgdmFsdWU9IuOCueODqeOCpOODieOCv+OCpOODiOODqyAvIOmVt+OBlSIvPg0KCQk8dWl0ZXh0IG5hbWU9IkFUVEFDSE5BTUVfSEVBRElORyIgdmFsdWU9IuODleOCoeOCpOODq+WQjSIvPg0KCQk8dWl0ZXh0IG5hbWU9IkFUVEFDSFNJWkVfSEVBRElORyIgdmFsdWU9IuOCteOCpOOCuiIvPg0KCQk8dWl0ZXh0IG5hbWU9IlNMSURFX05PVEVTIiB2YWx1ZT0i44K544Op44Kk44OJ44OO44O844OIIi8+DQoJCTwhLS1xdWl6IHBvZCBhbmQgbWVzc2FnZSBib3ggdGV4dHMtLT4NCgkJPHVpdGV4dCBuYW1lPSJRVUlaUE9EX1FVSVpfQVRURU1QVCIgdmFsdWU9IuOCr+OCpOOCuuippuihjOWbnuaVsCA6ICIvPg0KCQk8dWl0ZXh0IG5hbWU9IlFVSVpQT0RfUVVJWl9BVFRFTVBUX1ZBTFVFIiB2YWx1ZT0iJW4gLyAldCIvPg0KCQk8dWl0ZXh0IG5hbWU9IlFVSVpQT0RfUVVJWl9TQ09SRSIgdmFsdWU9IuOCueOCs+OCoiA6ICIvPg0KCQk8dWl0ZXh0IG5hbWU9IlFVSVpQT0RfUVVJWl9QQVNTU0NPUkUiIHZhbHVlPSLlkIjmoLzngrkgOiIvPg0KCQk8dWl0ZXh0IG5hbWU9IlFVSVpQT0RfUVVJWl9NQVhTQ09SRSIgdmFsdWU9IuacgOmrmOW+l+eCuSA6ICIvPg0KCQk8dWl0ZXh0IG5hbWU9IlFVSVpQT0RfUVVFU0FUTVBUX1NUUiIgdmFsdWU9IuippuihjOWbnuaVsCA6ICVuIC8gJXQiLz4NCgkJPHVpdGV4dCBuYW1lPSJRVUlaUE9EX1FVRVNUWVBFX1NUUiIgdmFsdWU9IuOCv+OCpOODlyA6ICVzIi8+DQoJCTx1aXRleHQgbmFtZT0iUVVJWlBPRF9RVUVTVFlQRV9HUkQiIHZhbHVlPSLoqZXkvqEiLz4NCgkJPHVpdGV4dCBuYW1lPSJRVUlaUE9EX1FVRVNUWVBFX1NWWSIgdmFsdWU9IuOCouODs+OCseODvOODiCIvPg0KCQk8dWl0ZXh0IG5hbWU9IlFVSVpQT0RfUVVJWkFUTVBUX0lORiIgdmFsdWU9IueEoeWItumZkCIvPg0KCQk8dWl0ZXh0IG5hbWU9IlFVSVpQT0RfUVVFU0FUTVBUX0lORiIgdmFsdWU9IueEoeWItumZkCIvPg0KCQk8dWl0ZXh0IG5hbWU9IldBUk5JTkdNU0dfWUVTU1RSSU5HIiB2YWx1ZT0i44Gv44GEIi8+DQoJCTx1aXRleHQgbmFtZT0iV0FSTklOR01TR19OT1NUUklORyIgdmFsdWU9IuOBhOOBhOOBiCIvPg0KCQk8dWl0ZXh0IG5hbWU9IldBUk5JTkdNU0dfVElUTEVTVFJJTkciIHZhbHVlPSLjgq/jgqTjgrrjga7jg4rjg5PjgrLjg7zjgrfjg6fjg7PjgavplqLjgZnjgovorablkYoiLz4NCgkJPHVpdGV4dCBuYW1lPSJXQVJOSU5HTVNHX01TR1NUUklORyIgdmFsdWU9IuOBk+OBruOCr+OCpOOCuuOBq+OBr+OAgeOBvuOBoOino+etlOOBl+OBpuOBhOOBquOBhOizquWVj+OBjOOBguOCiuOBvuOBmeOAgiYjeEE7JiN4QTsg44Kv44Kk44K644KS57WC5LqG44GZ44KL44Gr44Gv44CB44CM44Gv44GE44CN44KS44Kv44Oq44OD44Kv44GX44G+44GZ44CC44Kv44Kk44K644KS57aa6KGM44GZ44KL44Gr44Gv44CB44CM44GE44GE44GI44CN44KS44Kv44Oq44OD44Kv44GX44G+44GZ44CCIi8+DQoJCTx1aXRleHQgbmFtZT0iSU5GT1JNQVRJT05fSDI2NF9GTEFTSFBMQVlFUiIgdmFsdWU9IuOBiuS9v+OBhOOBruOCs+ODs+ODlOODpeODvOOCv+OBq+ePvuWcqOOCpOODs+OCueODiOODvOODq+OBleOCjOOBpuOBhOOCiyBGbGFzaCBQbGF5ZXIg44Gu44OQ44O844K444On44Oz44Gv44CB44GT44Gu44OT44OH44Kq44KS44K144Od44O844OI44GX44Gm44GE44G+44Gb44KT44CC5pyA5paw44GuIEZsYXNoIFBsYXllciDjgpLjg4Djgqbjg7Pjg63jg7zjg4njgZnjgovjgavjga/jgIHjg5Pjg4fjgqrpoJjln5/jgpLjgq/jg6rjg4Pjgq/jgZfjgabjgY/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C5Yqg6ICF44Gr6KaL44Gb44KLIi8+DQoJCTx1aXRleHQgbmFtZT0iTVVURSIgdmFsdWU9IuODn+ODpeODvOODiCIvPg0KCQk8dWl0ZXh0IG5hbWU9IkRPQ1dSQVBfVElUTEUiIHZhbHVlPSJQcmVzZW50ZXIg5re75LuY44OV44Kh44Kk44OrIi8+DQoJCTx1aXRleHQgbmFtZT0iRE9DV1JBUF9NU0ciIHZhbHVlPSLjg57jgqTjgrPjg7Pjg5Tjg6Xjg7zjgr/jgavkv53lrZgiLz4NCgkJPHVpdGV4dCBuYW1lPSJET0NXUkFQX1BST01QVCIgdmFsdWU9IuOCr+ODquODg+OCr+OBl+OBpuODgOOCpuODs+ODreODvOODiSIvPg0KCTwvbGFuZ3VhZ2U+DQoJPGxhbmd1YWdlIGlkPSJrbyI+DQoJCTwhLS0gZm9ybWF0IGZvciB1aWZvbnQgdmFsdWUgaXMgImZvbnQsc2l6ZSxpc2JvbGQsaXNpdGFsaWMsaXNzaGFkb3dlZCIgLS0+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DQoJCTx1aWZvbnQgbmFtZT0iRk9OVF9FTEFQU0VEVElNRSIgdmFsdWU9IlZlcmRhbmEsMTEsdHJ1ZSxmYWxzZSxmYWxzZSIvPg0KCQk8dWlmb250IG5hbWU9IkZPTlRfVVRJTFNNRU5VIiB2YWx1ZT0iVmVyZGFuYSw5LHRydWUsZmFsc2UsZmFsc2UiLz4NCgkJPHVpZm9udCBuYW1lPSJGT05UX1RBQlMiIHZhbHVlPSJWZXJkYW5hLDExLGZhbHNlLGZhbHNlLGZhbHNlIi8+DQoJCTx1aWZvbnQgbmFtZT0iRk9OVF9QUkVTRU5UQVRJT05OQU1FIiB2YWx1ZT0iVmVyZGFuYSwxNSxmYWxzZSxmYWxzZSx0cnVlIi8+DQoJCTx1aWZvbnQgbmFtZT0iRk9OVF9QUkVTRU5URVJOQU1FIiB2YWx1ZT0iVmVyZGFuYSwxNSx0cnVlLGZhbHNlLHRydWUiLz4NCgkJPHVpZm9udCBuYW1lPSJGT05UX1BSRVNFTlRFUlRJVExFIiB2YWx1ZT0iVmVyZGFuYSwxMSxmYWxzZSxmYWxzZSx0cnVlIi8+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MTEsZmFsc2UsZmFsc2UsdHJ1ZSIvPg0KCQk8dWlmb250IG5hbWU9IkZPTlRfQklPV0lOIiB2YWx1ZT0iVmVyZGFuYSwxMSxmYWxzZSxmYWxzZSxmYWxzZSIvPg0KCQk8dWlmb250IG5hbWU9IkZPTlRfTElTVEhFQURJTkciIHZhbHVlPSJWZXJkYW5hLDExLGZhbHNlLGZhbHNlLGZhbHNlIi8+DQoJCTx1aWZvbnQgbmFtZT0iRk9OVF9XSU5USVRMRSIgdmFsdWU9IlZlcmRhbmEsMTE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7Iqs65287J2065OcICVuIi8+DQoJCTwhLS0gc3Vic3RpdHV0aW9uOiAlbiA9PSBzbGlkZSBudW1iZXIgLS0+DQoJCTwhLS0gc3Vic3RpdHV0aW9uOiAldCA9PSB0b3RhbCBzbGlkZSBjb3VudCAtLT4NCgkJPHVpdGV4dCBuYW1lPSJTQ1JVQkJBUlNUQVRVU19TTElERUlORk8iIHZhbHVlPSLsiqzrnbzsnbTrk5wgJW4gLyAldCB8ICIvPg0KCQk8dWl0ZXh0IG5hbWU9IlNDUlVCQkFSU1RBVFVTX1NUT1BQRUQiIHZhbHVlPSLspJHsp4DrkKgiLz4NCgkJPHVpdGV4dCBuYW1lPSJTQ1JVQkJBUlNUQVRVU19QTEFZSU5HIiB2YWx1ZT0i7J6s7IOdIi8+DQoJCTx1aXRleHQgbmFtZT0iU0NSVUJCQVJTVEFUVVNfTk9BVURJTyIgdmFsdWU9IuyYpOuUlOyYpCDsl4bsnYwiLz4NCgkJPHVpdGV4dCBuYW1lPSJTQ1JVQkJBUlNUQVRVU19WSURQTEFZSU5HIiB2YWx1ZT0i67mE65SU7JikIOyerOyDnSDspJEiLz4NCgkJPHVpdGV4dCBuYW1lPSJTQ1JVQkJBUlNUQVRVU19MT0FESU5HIiB2YWx1ZT0i66Gc65SpIi8+DQoJCTx1aXRleHQgbmFtZT0iU0NSVUJCQVJTVEFUVVNfQlVGRkVSSU5HIiB2YWx1ZT0i67KE7Y2866eBIi8+DQoJCTx1aXRleHQgbmFtZT0iU0NSVUJCQVJTVEFUVVNfUVVFU1RJT04iIHZhbHVlPSLsp4jrrLjsl5Ag64u17ZWY6riwIi8+DQoJCTx1aXRleHQgbmFtZT0iU0NSVUJCQVJTVEFUVVNfUkVWSUVXUVVJWiIgdmFsdWU9IuyniOusuCDri6Tsi5zrs7TquLAiLz4NCgkJPCEtLSBzdWJzdGl0dXRpb246ICVtID09IG1pbnV0ZXMgcmVtYWluaW5nIC0tPg0KCQk8IS0tIHN1YnN0aXR1dGlvbjogJXMgPT0gc2Vjb25kcyByZW1haW5pbmcgLS0+DQoJCTx1aXRleHQgbmFtZT0iRUxBUFNFRCIgdmFsdWU9IiVt67aEICVz7LSIIOuCqOydjCIvPg0KCQk8dWl0ZXh0IG5hbWU9Ik5PVEZPVU5EIiB2YWx1ZT0i7JeG7J2MIi8+DQoJCTx1aXRleHQgbmFtZT0iQVRUQUNITUVOVFMiIHZhbHVlPSLssqjrtoAg7YyM7J28Ii8+DQoJCTwhLS0gc3Vic3RpdHV0aW9uOiAlcCA9PSBjdXJyZW50IHNwZWFrZXIncyB0aXRsZSAtLT4NCgkJPHVpdGV4dCBuYW1lPSJCSU9XSU5fVElUTEUiIHZhbHVlPSLqsr3roKUg7IaM6rCcOiAlcCIvPg0KCQk8dWl0ZXh0IG5hbWU9IkJJT0JUTl9USVRMRSIgdmFsdWU9IuqyveugpSDshozqsJwiLz4NCgkJPHVpdGV4dCBuYW1lPSJESVZJREVSQlROX1RJVExFIiB2YWx1ZT0ifCIvPg0KCQk8dWl0ZXh0IG5hbWU9IkNPTlRBQ1RCVE5fVElUTEUiIHZhbHVlPSLsl7Drnb3sspgiLz4NCgkJPHVpdGV4dCBuYW1lPSJUQUJfUVVJWiIgdmFsdWU9Iu2AtOymiCIvPg0KCQk8dWl0ZXh0IG5hbWU9IlRBQl9PVVRMSU5FIiB2YWx1ZT0i6rCc7JqUIi8+DQoJCTx1aXRleHQgbmFtZT0iVEFCX1RIVU1CIiB2YWx1ZT0i7LaV7IaM7YyQIi8+DQoJCTx1aXRleHQgbmFtZT0iVEFCX05PVEVTIiB2YWx1ZT0i64W47Yq4Ii8+DQoJCTx1aXRleHQgbmFtZT0iVEFCX1NFQVJDSCIgdmFsdWU9IuqygOyDiSIvPg0KCQk8dWl0ZXh0IG5hbWU9IlNMSURFX0hFQURJTkciIHZhbHVlPSLsiqzrnbzsnbTrk5wg7KCc66qpIi8+DQoJCTx1aXRleHQgbmFtZT0iRFVSQVRJT05fSEVBRElORyIgdmFsdWU9IuyerOyDneyLnOqwhCIvPg0KCQk8dWl0ZXh0IG5hbWU9IlNFQVJDSF9IRUFESU5HIiB2YWx1ZT0i7YWN7Iqk7Yq4IOqygOyDiToiLz4NCgkJPHVpdGV4dCBuYW1lPSJUSFVNQl9IRUFESU5HIiB2YWx1ZT0i7Iqs65287J2065OcIi8+DQoJCTx1aXRleHQgbmFtZT0iVEhVTUJfSU5GTyIgdmFsdWU9IuygnOuqqS/snqzsg53si5zqsIQiLz4NCgkJPHVpdGV4dCBuYW1lPSJBVFRBQ0hOQU1FX0hFQURJTkciIHZhbHVlPSLtjIzsnbwg7J2066aEIi8+DQoJCTx1aXRleHQgbmFtZT0iQVRUQUNIU0laRV9IRUFESU5HIiB2YWx1ZT0i7YGs6riwIi8+DQoJCTx1aXRleHQgbmFtZT0iU0xJREVfTk9URVMiIHZhbHVlPSLsiqzrnbzsnbTrk5wg64W47Yq4Ii8+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DQoJCTx1aXRleHQgbmFtZT0iUVVJWlBPRF9RVUlaX1BBU1NTQ09SRSIgdmFsdWU9Iu2GteqzvCDsoJDsiJg6Ii8+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E7ZWY7KeAIOyViuydgCDsp4jrrLjsnbQg7J6I7Iq164uI64ukLiYjeEE7JiN4QTvtgLTspojrpbwg7KKF66OM7ZWY66Ck66m0IFvsmIhd66W8IO2BtOumre2VmOqzoCwg7YC07KaI66W8IOqzhOyGje2VmOugpOuptCBb7JWE64uI7JikXeulvCDtgbTrpq3tlZjsi63si5zsmKQuIi8+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DQoJCTx1aXRleHQgbmFtZT0iRE9DV1JBUF9QUk9NUFQiIHZhbHVlPSLtgbTrpq3tlZjsl6wg64uk7Jq066Gc65OcIi8+DQoJPC9sYW5ndWFnZT4NCgk8bGFuZ3VhZ2UgaWQ9ImVz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RldGVuaWRhIi8+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DQoJCTx1aXRleHQgbmFtZT0iU0NSVUJCQVJTVEFUVVNfUkVWSUVXUVVJWiIgdmFsdWU9IlJldmlzYW5kbyBwcnVlYmEiLz4NCgkJPCEtLSBzdWJzdGl0dXRpb246ICVtID09IG1pbnV0ZXMgcmVtYWluaW5nIC0tPg0KCQk8IS0tIHN1YnN0aXR1dGlvbjogJXMgPT0gc2Vjb25kcyByZW1haW5pbmcgLS0+DQoJCTx1aXRleHQgbmFtZT0iRUxBUFNFRCIgdmFsdWU9IiVtIG1pbnV0b3MgJXMgc2VndW5kb3MgcmVzdGFudGVzIi8+DQoJCTx1aXRleHQgbmFtZT0iTk9URk9VTkQiIHZhbHVlPSJObyBzZSBoYSBlbmNvbnRyYWRvIG5hZGEiLz4NCgkJPHVpdGV4dCBuYW1lPSJBVFRBQ0hNRU5UUyIgdmFsdWU9IkFyY2hpdm9zIGFkanVudG9zIi8+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DQoJCTx1aXRleHQgbmFtZT0iQVRUQUNIU0laRV9IRUFESU5HIiB2YWx1ZT0iVGFtYcOxbyIvPg0KCQk8dWl0ZXh0IG5hbWU9IlNMSURFX05PVEVTIiB2YWx1ZT0iTm90YXMgZGUgZGlhcG9zaXRpdmEiLz4NCgkJPCEtLXF1aXogcG9kIGFuZCBtZXNzYWdlIGJveCB0ZXh0cy0tPg0KCQk8dWl0ZXh0IG5hbWU9IlFVSVpQT0RfUVVJWl9BVFRFTVBUIiB2YWx1ZT0iSW50ZW50byBkZSBwcnVlYmE6Ii8+DQoJCTx1aXRleHQgbmFtZT0iUVVJWlBPRF9RVUlaX0FUVEVNUFRfVkFMVUUiIHZhbHVlPSIlbiBkZSAldCIvPg0KCQk8dWl0ZXh0IG5hbWU9IlFVSVpQT0RfUVVJWl9TQ09SRSIgdmFsdWU9IlB1bnR1YWNpw7NuOiIvPg0KCQk8dWl0ZXh0IG5hbWU9IlFVSVpQT0RfUVVJWl9QQVNTU0NPUkUiIHZhbHVlPSJQdW50dWFjacOzbiBwYXJhIGFwcm9iYXI6Ii8+DQoJCTx1aXRleHQgbmFtZT0iUVVJWlBPRF9RVUlaX01BWFNDT1JFIiB2YWx1ZT0iUHVudHVhY2nDs24gbcOheGltYToiLz4NCgkJPHVpdGV4dCBuYW1lPSJRVUlaUE9EX1FVRVNBVE1QVF9TVFIiIHZhbHVlPSJJbnRlbnRvczogJW4gZGUgJXQiLz4NCgkJPHVpdGV4dCBuYW1lPSJRVUlaUE9EX1FVRVNUWVBFX1NUUiIgdmFsdWU9IlRpcG86ICVzIi8+DQoJCTx1aXRleHQgbmFtZT0iUVVJWlBPRF9RVUVTVFlQRV9HUkQiIHZhbHVlPSJDb24gcHVudHVhY2nDs24iLz4NCgkJPHVpdGV4dCBuYW1lPSJRVUlaUE9EX1FVRVNUWVBFX1NWWSIgdmFsdWU9IkVuY3Vlc3RhIi8+DQoJCTx1aXRleHQgbmFtZT0iUVVJWlBPRF9RVUlaQVRNUFRfSU5GIiB2YWx1ZT0iSW5maW5pdG8iLz4NCgkJPHVpdGV4dCBuYW1lPSJRVUlaUE9EX1FVRVNBVE1QVF9JTkYiIHZhbHVlPSJJbmZpbml0byIvPg0KCQk8dWl0ZXh0IG5hbWU9IldBUk5JTkdNU0dfWUVTU1RSSU5HIiB2YWx1ZT0iU8OtIi8+DQoJCTx1aXRleHQgbmFtZT0iV0FSTklOR01TR19OT1NUUklORyIgdmFsdWU9Ik5vIi8+DQoJCTx1aXRleHQgbmFtZT0iV0FSTklOR01TR19USVRMRVNUUklORyIgdmFsdWU9IkF2aXNvIGRlIG5hdmVnYWNpw7NuIGRlIHBydWViYSIvPg0KCQk8dWl0ZXh0IG5hbWU9IldBUk5JTkdNU0dfTVNHU1RSSU5HIiB2YWx1ZT0iSGF5IHByZWd1bnRhcyBzaW4gaW50ZW50b3MgZW4gZXN0YSBwcnVlYmEuJiN4QTsmI3hBO1BhcmEgc2FsaXIgZGUgbGEgcHJ1ZWJhLCBoYWdhIGNsaWMgZW4gU8OtLiBQYXJhIGNvbnRpbnVhciwgaGFnYSBjbGljIGVuIE5vLiIvPg0KCQk8dWl0ZXh0IG5hbWU9IklORk9STUFUSU9OX0gyNjRfRkxBU0hQTEFZRVIiIHZhbHVlPSJMYSB2ZXJzacOzbiBhY3R1YWwgZGUgRmxhc2ggUGxheWVyIGluc3RhbGFkYSBlbiBlbCBvcmRlbmFkb3Igbm8gZXMgY29tcGF0aWJsZSBjb24gZXN0ZSB2w61kZW8uIEhhZ2EgY2xpYyBlbiBlbCDDoXJlYSBkZSB2w61kZW8gcGFyYSBkZXNjYXJnYXIgbGEgw7psdGltYSB2ZXJzacOzbiBkZSBGbGFzaCBQbGF5ZXIuIi8+DQoJCTwhLS0gc3Vic3RpdHV0aW9uOiAlcCA9PSBwcmVzZW50YXRpb24gdGl0bGUgLS0+DQoJCTwhLS0gc3Vic3RpdHV0aW9uOiAlcyA9PSBzbGlkZSB0aXRsZSAtLT4NCgkJPCEtLSBzdWJzdGl0dXRpb246ICVuID09IHNsaWRlIG51bWJlciAtLT4NCgkJPHVpdGV4dCBuYW1lPSJCT09LTUFSSyIgdmFsdWU9IkFkb2JlIFByZXNlbnRlcjogJXAiLz4NCgkJPCEtLSBzdWJzdGl0dXRpb246ICVwID09IHByZXNlbnRhdGlvbiB0aXRsZSAtLT4NCgkJPCEtLSBzdWJzdGl0dXRpb246ICVzID09IHNsaWRlIHRpdGxlIC0tPg0KCQk8IS0tIHN1YnN0aXR1dGlvbjogJW4gPT0gc2xpZGUgbnVtYmVyIC0tPg0KCQk8dWl0ZXh0IG5hbWU9IkJPT0tNQVJLU0xJREUiIHZhbHVlPSJBZG9iZSBQcmVzZW50ZXI6ICVwICVzIi8+DQoJCTx1aXRleHQgbmFtZT0iU0hPV1NJREVCQVIiIHZhbHVlPSJNb3N0cmFyIGJhcnJhIGxhdGVyYWwgYSBsb3MgcGFydGljaXBhbnRlcyIvPg0KCQk8dWl0ZXh0IG5hbWU9Ik1VVEUiIHZhbHVlPSJTaWxlbmNpYXI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DQoJPGxhbmd1YWdlIGlkPSJw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TbGlkZSAlbiIvPg0KCQk8IS0tIHN1YnN0aXR1dGlvbjogJW4gPT0gc2xpZGUgbnVtYmVyIC0tPg0KCQk8IS0tIHN1YnN0aXR1dGlvbjogJXQgPT0gdG90YWwgc2xpZGUgY291bnQgLS0+DQoJCTx1aXRleHQgbmFtZT0iU0NSVUJCQVJTVEFUVVNfU0xJREVJTkZPIiB2YWx1ZT0iU2xpZGUgJW4gLyAldCB8ICIvPg0KCQk8dWl0ZXh0IG5hbWU9IlNDUlVCQkFSU1RBVFVTX1NUT1BQRUQiIHZhbHVlPSJQYXJhZG8iLz4NCgkJPHVpdGV4dCBuYW1lPSJTQ1JVQkJBUlNUQVRVU19QTEFZSU5HIiB2YWx1ZT0iUmVwcm9kdXppbmRvIi8+DQoJCTx1aXRleHQgbmFtZT0iU0NSVUJCQVJTVEFUVVNfTk9BVURJTyIgdmFsdWU9IlNlbSDDoXVkaW8iLz4NCgkJPHVpdGV4dCBuYW1lPSJTQ1JVQkJBUlNUQVRVU19WSURQTEFZSU5HIiB2YWx1ZT0iVsOtZGVvIGVtIHJlcHJvZHXDp8OjbyIvPg0KCQk8dWl0ZXh0IG5hbWU9IlNDUlVCQkFSU1RBVFVTX0xPQURJTkciIHZhbHVlPSJDYXJyZWdhbmRvIi8+DQoJCTx1aXRleHQgbmFtZT0iU0NSVUJCQVJTVEFUVVNfQlVGRkVSSU5HIiB2YWx1ZT0iQXJtYXplbmFuZG8gZW0gYnVmZmVyIi8+DQoJCTx1aXRleHQgbmFtZT0iU0NSVUJCQVJTVEFUVVNfUVVFU1RJT04iIHZhbHVlPSJSZXNwb25kZXIgcGVyZ3VudGEiLz4NCgkJPHVpdGV4dCBuYW1lPSJTQ1JVQkJBUlNUQVRVU19SRVZJRVdRVUlaIiB2YWx1ZT0iUmV2aXNhbmRvIHF1ZXN0aW9uw6FyaW8iLz4NCgkJPCEtLSBzdWJzdGl0dXRpb246ICVtID09IG1pbnV0ZXMgcmVtYWluaW5nIC0tPg0KCQk8IS0tIHN1YnN0aXR1dGlvbjogJXMgPT0gc2Vjb25kcyByZW1haW5pbmcgLS0+DQoJCTx1aXRleHQgbmFtZT0iRUxBUFNFRCIgdmFsdWU9IiVtIG1pbnV0b3MgJXMgc2VndW5kb3MgcmVzdGFudGVzIi8+DQoJCTx1aXRleHQgbmFtZT0iTk9URk9VTkQiIHZhbHVlPSJOYWRhIGVuY29udHJhZG8iLz4NCgkJPHVpdGV4dCBuYW1lPSJBVFRBQ0hNRU5UUyIgdmFsdWU9IkFuZXhvcy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RhdG8iLz4NCgkJPHVpdGV4dCBuYW1lPSJUQUJfUVVJWiIgdmFsdWU9IlF1ZXN0LiIvPg0KCQk8dWl0ZXh0IG5hbWU9IlRBQl9PVVRMSU5FIiB2YWx1ZT0iRXNxdWVtYSIvPg0KCQk8dWl0ZXh0IG5hbWU9IlRBQl9USFVNQiIgdmFsdWU9Ik1pbmkiLz4NCgkJPHVpdGV4dCBuYW1lPSJUQUJfTk9URVMiIHZhbHVlPSJOb3RhcyIvPg0KCQk8dWl0ZXh0IG5hbWU9IlRBQl9TRUFSQ0giIHZhbHVlPSJCdXNjYSIvPg0KCQk8dWl0ZXh0IG5hbWU9IlNMSURFX0hFQURJTkciIHZhbHVlPSJUw610dWxvIGRvIHNsaWRlIi8+DQoJCTx1aXRleHQgbmFtZT0iRFVSQVRJT05fSEVBRElORyIgdmFsdWU9IkR1cmHDp8OjbyIvPg0KCQk8dWl0ZXh0IG5hbWU9IlNFQVJDSF9IRUFESU5HIiB2YWx1ZT0iUHJvY3VyYXIgdGV4dG86Ii8+DQoJCTx1aXRleHQgbmFtZT0iVEhVTUJfSEVBRElORyIgdmFsdWU9IlNsaWRlIi8+DQoJCTx1aXRleHQgbmFtZT0iVEhVTUJfSU5GTyIgdmFsdWU9IlTDrXR1bG8vRHVyYcOnw6NvIGRvIHNsaWRlIi8+DQoJCTx1aXRleHQgbmFtZT0iQVRUQUNITkFNRV9IRUFESU5HIiB2YWx1ZT0iTm9tZSBkbyBhcnF1aXZvIi8+DQoJCTx1aXRleHQgbmFtZT0iQVRUQUNIU0laRV9IRUFESU5HIiB2YWx1ZT0iVGFtYW5obyIvPg0KCQk8dWl0ZXh0IG5hbWU9IlNMSURFX05PVEVTIiB2YWx1ZT0iQW5vdGHDp8O1ZXMgZG8gc2xpZGUiLz4NCgkJPCEtLXF1aXogcG9kIGFuZCBtZXNzYWdlIGJveCB0ZXh0cy0tPg0KCQk8dWl0ZXh0IG5hbWU9IlFVSVpQT0RfUVVJWl9BVFRFTVBUIiB2YWx1ZT0iVGVudGF0aXZhIG5vIHF1ZXN0aW9uw6FyaW86Ii8+DQoJCTx1aXRleHQgbmFtZT0iUVVJWlBPRF9RVUlaX0FUVEVNUFRfVkFMVUUiIHZhbHVlPSIlbiBkZSAldCIvPg0KCQk8dWl0ZXh0IG5hbWU9IlFVSVpQT0RfUVVJWl9TQ09SRSIgdmFsdWU9IlBvbnR1YcOnw6NvOiIvPg0KCQk8dWl0ZXh0IG5hbWU9IlFVSVpQT0RfUVVJWl9QQVNTU0NPUkUiIHZhbHVlPSJQb250dWHDp8OjbyBkZSBhcHJvdmHDp8OjbzoiLz4NCgkJPHVpdGV4dCBuYW1lPSJRVUlaUE9EX1FVSVpfTUFYU0NPUkUiIHZhbHVlPSJQb250dWHDp8OjbyBtw6F4aW1hOiIvPg0KCQk8dWl0ZXh0IG5hbWU9IlFVSVpQT0RfUVVFU0FUTVBUX1NUUiIgdmFsdWU9IlRlbnRhdGl2YTogJW4gZGUgJXQiLz4NCgkJPHVpdGV4dCBuYW1lPSJRVUlaUE9EX1FVRVNUWVBFX1NUUiIgdmFsdWU9IlRpcG86ICVzIi8+DQoJCTx1aXRleHQgbmFtZT0iUVVJWlBPRF9RVUVTVFlQRV9HUkQiIHZhbHVlPSJDbGFzc2lmaWNhdMOzcmlhIi8+DQoJCTx1aXRleHQgbmFtZT0iUVVJWlBPRF9RVUVTVFlQRV9TVlkiIHZhbHVlPSJQZXNxdWlzYSIvPg0KCQk8dWl0ZXh0IG5hbWU9IlFVSVpQT0RfUVVJWkFUTVBUX0lORiIgdmFsdWU9IkluZmluaXRvIi8+DQoJCTx1aXRleHQgbmFtZT0iUVVJWlBPRF9RVUVTQVRNUFRfSU5GIiB2YWx1ZT0iSW5maW5pdG8iLz4NCgkJPHVpdGV4dCBuYW1lPSJXQVJOSU5HTVNHX1lFU1NUUklORyIgdmFsdWU9IlNpbSIvPg0KCQk8dWl0ZXh0IG5hbWU9IldBUk5JTkdNU0dfTk9TVFJJTkciIHZhbHVlPSJOw6NvIi8+DQoJCTx1aXRleHQgbmFtZT0iV0FSTklOR01TR19USVRMRVNUUklORyIgdmFsdWU9IkFsZXJ0YSBkZSBuYXZlZ2HDp8OjbyBkbyBxdWVzdGlvbsOhcmlvIi8+DQoJCTx1aXRleHQgbmFtZT0iV0FSTklOR01TR19NU0dTVFJJTkciIHZhbHVlPSJFeGlzdGVtIHBlcmd1bnRhcyBxdWUgbsOjbyBmb3JhbSByZXNwb25kaWRhcyBuZXN0ZSBxdWVzdGlvbsOhcmlvLiYjeEE7JiN4QTtDbGlxdWUgZW0gU2ltIHBhcmEgc2FpciBkbyBxdWVzdGlvbsOhcmlvIG91IGVtIE7Do28gc2UgcXVpc2VyIGNvbnRpbnVhci4iLz4NCgkJPHVpdGV4dCBuYW1lPSJJTkZPUk1BVElPTl9IMjY0X0ZMQVNIUExBWUVSIiB2YWx1ZT0iQSB2ZXJzw6NvIGF0dWFsIGRvIEZsYXNoIFBsYXllciBpbnN0YWxhZGEgbm8gY29tcHV0YWRvciBuw6NvIG9mZXJlY2Ugc3Vwb3J0ZSBhIGVzc2UgdsOtZGVvLiBDbGlxdWUgbmEgw6FyZWEgZG8gdsOtZGVvIHBhcmEgYmFpeGFyIGEgdmVyc8OjbyBtYWlzIHJlY2VudGUgZG8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FyIGJhcnJhIGxhdGVyYWwgYW8gcGFydGljaXBhbnRlcyIvPg0KCQk8dWl0ZXh0IG5hbWU9Ik1VVEUiIHZhbHVlPSJNdWRvIi8+DQoJCTx1aXRleHQgbmFtZT0iRE9DV1JBUF9USVRMRSIgdmFsdWU9IkFuZXhvIGRlIGFycXVpdm8gZG8gUHJlc2VudGVyIi8+DQoJCTx1aXRleHQgbmFtZT0iRE9DV1JBUF9NU0ciIHZhbHVlPSJTYWx2YXIgZW0gTWV1IGNvbXB1dGFkb3IiLz4NCgkJPHVpdGV4dCBuYW1lPSJET0NXUkFQX1BST01QVCIgdmFsdWU9IkNsaXF1ZSBwYXJhIGJhaXhhciIvPg0KCTwvbGFuZ3VhZ2U+DQoJPGxhbmd1YWdlIGlkPSJp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YSAlbiIvPg0KCQk8IS0tIHN1YnN0aXR1dGlvbjogJW4gPT0gc2xpZGUgbnVtYmVyIC0tPg0KCQk8IS0tIHN1YnN0aXR1dGlvbjogJXQgPT0gdG90YWwgc2xpZGUgY291bnQgLS0+DQoJCTx1aXRleHQgbmFtZT0iU0NSVUJCQVJTVEFUVVNfU0xJREVJTkZPIiB2YWx1ZT0iRGlhcG9zaXRpdmEgJW4gLyAldCB8ICIvPg0KCQk8dWl0ZXh0IG5hbWU9IlNDUlVCQkFSU1RBVFVTX1NUT1BQRUQiIHZhbHVlPSJJbnRlcnJvdHRvIi8+DQoJCTx1aXRleHQgbmFtZT0iU0NSVUJCQVJTVEFUVVNfUExBWUlORyIgdmFsdWU9IlJpcHJvZHV6aW9uZSIvPg0KCQk8dWl0ZXh0IG5hbWU9IlNDUlVCQkFSU1RBVFVTX05PQVVESU8iIHZhbHVlPSJBdWRpbyBpbmF0dC4iLz4NCgkJPHVpdGV4dCBuYW1lPSJTQ1JVQkJBUlNUQVRVU19WSURQTEFZSU5HIiB2YWx1ZT0iVmlkZW8gaW4gcmlwcm9kdXppb25lIi8+DQoJCTx1aXRleHQgbmFtZT0iU0NSVUJCQVJTVEFUVVNfTE9BRElORyIgdmFsdWU9IkNhcmljYW1lbnRvIi8+DQoJCTx1aXRleHQgbmFtZT0iU0NSVUJCQVJTVEFUVVNfQlVGRkVSSU5HIiB2YWx1ZT0iQnVmZmVyaW5nIi8+DQoJCTx1aXRleHQgbmFtZT0iU0NSVUJCQVJTVEFUVVNfUVVFU1RJT04iIHZhbHVlPSJSaXNwb25kaSBhIGRvbWFuZGEiLz4NCgkJPHVpdGV4dCBuYW1lPSJTQ1JVQkJBUlNUQVRVU19SRVZJRVdRVUlaIiB2YWx1ZT0iUmV2aXNpb25lIGRlbCBxdWl6Ii8+DQoJCTwhLS0gc3Vic3RpdHV0aW9uOiAlbSA9PSBtaW51dGVzIHJlbWFpbmluZyAtLT4NCgkJPCEtLSBzdWJzdGl0dXRpb246ICVzID09IHNlY29uZHMgcmVtYWluaW5nIC0tPg0KCQk8dWl0ZXh0IG5hbWU9IkVMQVBTRUQiIHZhbHVlPSIlbSBNaW51dGkgJXMgU2Vjb25kaSByaW1hbmVudGkiLz4NCgkJPHVpdGV4dCBuYW1lPSJOT1RGT1VORCIgdmFsdWU9Ik5lc3N1biBlbGVtZW50byB0cm92YXRvIi8+DQoJCTx1aXRleHQgbmFtZT0iQVRUQUNITUVOVFMiIHZhbHVlPSJBbGxlZ2F0aS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QuIi8+DQoJCTx1aXRleHQgbmFtZT0iVEFCX1FVSVoiIHZhbHVlPSJRdWl6Ii8+DQoJCTx1aXRleHQgbmFtZT0iVEFCX09VVExJTkUiIHZhbHVlPSJTdHJ1dHR1cmEiLz4NCgkJPHVpdGV4dCBuYW1lPSJUQUJfVEhVTUIiIHZhbHVlPSJNaW5pYXR1cmUiLz4NCgkJPHVpdGV4dCBuYW1lPSJUQUJfTk9URVMiIHZhbHVlPSJOb3RlIi8+DQoJCTx1aXRleHQgbmFtZT0iVEFCX1NFQVJDSCIgdmFsdWU9IkNlcmNhIi8+DQoJCTx1aXRleHQgbmFtZT0iU0xJREVfSEVBRElORyIgdmFsdWU9IlRpdG9sbyBkaWFwb3NpdGl2YSIvPg0KCQk8dWl0ZXh0IG5hbWU9IkRVUkFUSU9OX0hFQURJTkciIHZhbHVlPSJEdXJhdGEiLz4NCgkJPHVpdGV4dCBuYW1lPSJTRUFSQ0hfSEVBRElORyIgdmFsdWU9IkNlcmNhIHRlc3RvOiIvPg0KCQk8dWl0ZXh0IG5hbWU9IlRIVU1CX0hFQURJTkciIHZhbHVlPSJEaWFwb3NpdGl2YSIvPg0KCQk8dWl0ZXh0IG5hbWU9IlRIVU1CX0lORk8iIHZhbHVlPSJUaXRvbG8vVGVtcG8iLz4NCgkJPHVpdGV4dCBuYW1lPSJBVFRBQ0hOQU1FX0hFQURJTkciIHZhbHVlPSJOb21lIGZpbGUiLz4NCgkJPHVpdGV4dCBuYW1lPSJBVFRBQ0hTSVpFX0hFQURJTkciIHZhbHVlPSJEaW1lbnNpb25lIi8+DQoJCTx1aXRleHQgbmFtZT0iU0xJREVfTk9URVMiIHZhbHVlPSJOb3RlIGRpYXBvc2l0aXZhIi8+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DQoJCTx1aXRleHQgbmFtZT0iUVVJWlBPRF9RVUlaX1BBU1NTQ09SRSIgdmFsdWU9IlB1bnRlZ2dpbyBtaW5pbW86Ii8+DQoJCTx1aXRleHQgbmFtZT0iUVVJWlBPRF9RVUlaX01BWFNDT1JFIiB2YWx1ZT0iUHVudGVnZ2lvIG1hc3NpbW86Ii8+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DQoJCTx1aXRleHQgbmFtZT0iV0FSTklOR01TR19ZRVNTVFJJTkciIHZhbHVlPSJTw6wiLz4NCgkJPHVpdGV4dCBuYW1lPSJXQVJOSU5HTVNHX05PU1RSSU5HIiB2YWx1ZT0iTm8iLz4NCgkJPHVpdGV4dCBuYW1lPSJXQVJOSU5HTVNHX1RJVExFU1RSSU5HIiB2YWx1ZT0iQXZ2ZXJ0ZW56YSBuYXZpZ2F6aW9uZSBxdWl6Ii8+DQoJCTx1aXRleHQgbmFtZT0iV0FSTklOR01TR19NU0dTVFJJTkciIHZhbHVlPSJPY2NvcnJlIGFuY29yYSByaXNwb25kZXJlIGFkIGFsY3VuZSBkb21hbmRlIGRlbCBxdWl6LiYjeEE7JiN4QTtTZSBmYXRlIGNsaWMgc3UgU8OsLCB1c2NpcmV0ZSBkYWwgcXVpei4gRmF0ZSBjbGljIHN1IE5vIHBlciBjb250aW51YXJlIGlsIHF1aXouIi8+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EgYmFycmEgbGF0ZXJhbGUgYWkgcGFydGVjaXBhbnRpIi8+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DQoJPGxhbmd1YWdlIGlkPSJub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EgJW4iLz4NCgkJPCEtLSBzdWJzdGl0dXRpb246ICVuID09IHNsaWRlIG51bWJlciAtLT4NCgkJPCEtLSBzdWJzdGl0dXRpb246ICV0ID09IHRvdGFsIHNsaWRlIGNvdW50IC0tPg0KCQk8dWl0ZXh0IG5hbWU9IlNDUlVCQkFSU1RBVFVTX1NMSURFSU5GTyIgdmFsdWU9IkRpYSAlbiAvICV0IHwgIi8+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DQoJCTx1aXRleHQgbmFtZT0iU0NSVUJCQVJTVEFUVVNfUVVFU1RJT04iIHZhbHVlPSJWcmFhZyBtZXQgYW50d29vcmQiLz4NCgkJPHVpdGV4dCBuYW1lPSJTQ1JVQkJBUlNUQVRVU19SRVZJRVdRVUlaIiB2YWx1ZT0iUXVpeiBjb250cm9sZXJlbiIvPg0KCQk8IS0tIHN1YnN0aXR1dGlvbjogJW0gPT0gbWludXRlcyByZW1haW5pbmcgLS0+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DQoJCTwhLS0gc3Vic3RpdHV0aW9uOiAlcCA9PSBjdXJyZW50IHNwZWFrZXIncyB0aXRsZSAtLT4NCgkJPHVpdGV4dCBuYW1lPSJCSU9XSU5fVElUTEUiIHZhbHVlPSJCaW9ncmFmaWU6ICVwIi8+DQoJCTx1aXRleHQgbmFtZT0iQklPQlROX1RJVExFIiB2YWx1ZT0iQmlvZ3JhZmllIi8+DQoJCTx1aXRleHQgbmFtZT0iRElWSURFUkJUTl9USVRMRSIgdmFsdWU9InwiLz4NCgkJPHVpdGV4dCBuYW1lPSJDT05UQUNUQlROX1RJVExFIiB2YWx1ZT0iQ29udGFjdCIvPg0KCQk8dWl0ZXh0IG5hbWU9IlRBQl9RVUlaIiB2YWx1ZT0iUXVpeiIvPg0KCQk8dWl0ZXh0IG5hbWU9IlRBQl9PVVRMSU5FIiB2YWx1ZT0iT3ZlcnppY2h0Ii8+DQoJCTx1aXRleHQgbmFtZT0iVEFCX1RIVU1CIiB2YWx1ZT0iTWluaWF0dXVyIi8+DQoJCTx1aXRleHQgbmFtZT0iVEFCX05PVEVTIiB2YWx1ZT0iTm90aXRpZXMiLz4NCgkJPHVpdGV4dCBuYW1lPSJUQUJfU0VBUkNIIiB2YWx1ZT0iWm9la2VuIi8+DQoJCTx1aXRleHQgbmFtZT0iU0xJREVfSEVBRElORyIgdmFsdWU9IlRpdGVsIHZhbiBkaWEiLz4NCgkJPHVpdGV4dCBuYW1lPSJEVVJBVElPTl9IRUFESU5HIiB2YWx1ZT0iRHV1ciIvPg0KCQk8dWl0ZXh0IG5hbWU9IlNFQVJDSF9IRUFESU5HIiB2YWx1ZT0iWm9la2VuIG5hYXIgdGVrc3Q6Ii8+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DQoJCTx1aXRleHQgbmFtZT0iU0xJREVfTk9URVMiIHZhbHVlPSJEaWFub3RpdGllcyIvPg0KCQk8IS0tcXVpeiBwb2QgYW5kIG1lc3NhZ2UgYm94IHRleHRzLS0+DQoJCTx1aXRleHQgbmFtZT0iUVVJWlBPRF9RVUlaX0FUVEVNUFQiIHZhbHVlPSJRdWl6cG9naW5nOiIvPg0KCQk8dWl0ZXh0IG5hbWU9IlFVSVpQT0RfUVVJWl9BVFRFTVBUX1ZBTFVFIiB2YWx1ZT0iJW4gdmFuICV0Ii8+DQoJCTx1aXRleHQgbmFtZT0iUVVJWlBPRF9RVUlaX1NDT1JFIiB2YWx1ZT0iQmVoYWFsZGUgc2NvcmU6Ii8+DQoJCTx1aXRleHQgbmFtZT0iUVVJWlBPRF9RVUlaX1BBU1NTQ09SRSIgdmFsdWU9IlZvbGRvZW5kZSBzY29yZToiLz4NCgkJPHVpdGV4dCBuYW1lPSJRVUlaUE9EX1FVSVpfTUFYU0NPUkUiIHZhbHVlPSJNYXhpbWFhbCBoYWFsYmFyZSBzY29yZToiLz4NCgkJPHVpdGV4dCBuYW1lPSJRVUlaUE9EX1FVRVNBVE1QVF9TVFIiIHZhbHVlPSJQb2dpbmc6ICVuIHZhbiAldCIvPg0KCQk8dWl0ZXh0IG5hbWU9IlFVSVpQT0RfUVVFU1RZUEVfU1RSIiB2YWx1ZT0iVHlwZTogJXMiLz4NCgkJPHVpdGV4dCBuYW1lPSJRVUlaUE9EX1FVRVNUWVBFX0dSRCIgdmFsdWU9IlRlbHQgdm9vciBzY29yZSIvPg0KCQk8dWl0ZXh0IG5hbWU9IlFVSVpQT0RfUVVFU1RZUEVfU1ZZIiB2YWx1ZT0iRW5xdcOqdGUiLz4NCgkJPHVpdGV4dCBuYW1lPSJRVUlaUE9EX1FVSVpBVE1QVF9JTkYiIHZhbHVlPSJPbmJlcGVya3QiLz4NCgkJPHVpdGV4dCBuYW1lPSJRVUlaUE9EX1FVRVNBVE1QVF9JTkYiIHZhbHVlPSJPbmJlcGVya3QiLz4NCgkJPHVpdGV4dCBuYW1lPSJXQVJOSU5HTVNHX1lFU1NUUklORyIgdmFsdWU9IkphIi8+DQoJCTx1aXRleHQgbmFtZT0iV0FSTklOR01TR19OT1NUUklORyIgdmFsdWU9Ik5lZSIvPg0KCQk8dWl0ZXh0IG5hbWU9IldBUk5JTkdNU0dfVElUTEVTVFJJTkciIHZhbHVlPSJXYWFyc2NodXdpbmcgbWV0IGJldHJla2tpbmcgdG90IHF1aXpuYXZpZ2F0aWUiLz4NCgkJPHVpdGV4dCBuYW1lPSJXQVJOSU5HTVNHX01TR1NUUklORyIgdmFsdWU9IlUgaGVidCBuaWV0IGFsbGUgdnJhZ2VuIGluIGRlemUgcXVpeiBiZWFudHdvb3JkLiYjeEE7JiN4QTtLbGlrIG9wIEphIG9tIGRlIHF1aXogYWYgdGUgc2x1aXRlbi4gS2xpayBvcCBOZWUgb20gZGUgcXVpeiB2b29ydCB0ZSB6ZXR0ZW4uIi8+DQoJCTx1aXRleHQgbmFtZT0iSU5GT1JNQVRJT05fSDI2NF9GTEFTSFBMQVlFUiIgdmFsdWU9IkRlemUgdmlkZW8gd29yZHQgbmlldCBvbmRlcnN0ZXVuZCBkb29yIGRlIHZlcnNpZSB2YW4gRmxhc2ggUGxheWVyIGRpZSBtb21lbnRlZWwgb3AgdXcgY29tcHV0ZXIgaXMgZ2XDr25zdGFsbGVlcmQuIEtsaWsgaW4gZGUgdmlkZW8gb20gZGUgbmlldXdzdGUgRmxhc2ggUGxheWVyIHRlIGRvd25sb2FkZW4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lppanBhbmVlbCBhYW4gZGVlbG5lbWVycyB3ZWVyZ2V2ZW4iLz4NCgkJPHVpdGV4dCBuYW1lPSJNVVRFIiB2YWx1ZT0iRGVtcGVuIi8+DQoJCTx1aXRleHQgbmFtZT0iRE9DV1JBUF9USVRMRSIgdmFsdWU9IlByZXNlbnRlci1iZXN0YW5kc2JpamxhZ2UiLz4NCgkJPHVpdGV4dCBuYW1lPSJET0NXUkFQX01TRyIgdmFsdWU9Ik9wc2xhYW4gaW4gRGV6ZSBjb21wdXRlciIvPg0KCQk8dWl0ZXh0IG5hbWU9IkRPQ1dSQVBfUFJPTVBUIiB2YWx1ZT0iS2xpayBvbSB0ZSBkb3dubG9hZGVuIi8+DQoJPC9sYW5ndWFnZT4NCgk8bGFuZ3VhZ2UgaWQ9ImNuIj4NCgkJPCEtLSBmb3JtYXQgZm9yIHVpZm9udCB2YWx1ZSBpcyAiZm9udCxzaXplLGlzYm9sZCxpc2l0YWxpYyxpc3NoYWRvd2VkIiAtLT4NCgkJPHVpZm9udCBuYW1lPSJGT05UX1FVSVpaSU5HIiB2YWx1ZT0i5a6L5L2TLTE4MDMwLDEwLGZhbHNlLGZhbHNlLGZhbHNlIi8+DQoJCTx1aWZvbnQgbmFtZT0iRk9OVF9TQ1JVQlNUQVRVUyIgdmFsdWU9IuWui+S9ky0xODAzMCwxMCx0cnVlLGZhbHNlLHRydWUiLz4NCgkJPHVpZm9udCBuYW1lPSJGT05UX1NDUlVCVElNRSIgdmFsdWU9IuWui+S9ky0xODAzMCwxMCxmYWxzZSxmYWxzZSx0cnVlIi8+DQoJCTx1aWZvbnQgbmFtZT0iRk9OVF9FTEFQU0VEVElNRSIgdmFsdWU9IuWui+S9ky0xODAzMCwxMCx0cnVlLGZhbHNlLHRydWUiLz4NCgkJPHVpZm9udCBuYW1lPSJGT05UX1VUSUxTTUVOVSIgdmFsdWU9IuWui+S9ky0xODAzMCwxMCx0cnVlLGZhbHNlLGZhbHNlIi8+DQoJCTx1aWZvbnQgbmFtZT0iRk9OVF9UQUJTIiB2YWx1ZT0i5a6L5L2TLTE4MDMwLDE0LHRydWUsZmFsc2UsdHJ1ZSIvPg0KCQk8dWlmb250IG5hbWU9IkZPTlRfUFJFU0VOVEFUSU9OTkFNRSIgdmFsdWU9IuWui+S9ky0xODAzMCwxNCxmYWxzZSxmYWxzZSx0cnVlIi8+DQoJCTx1aWZvbnQgbmFtZT0iRk9OVF9QUkVTRU5URVJOQU1FIiB2YWx1ZT0i5a6L5L2TLTE4MDMwLDE0LHRydWUsZmFsc2UsdHJ1ZSIvPg0KCQk8dWlmb250IG5hbWU9IkZPTlRfUFJFU0VOVEVSVElUTEUiIHZhbHVlPSLlrovkvZMtMTgwMzAsMTMsZmFsc2UsZmFsc2UsdHJ1ZSIvPg0KCQk8dWlmb250IG5hbWU9IkZPTlRfQklPQlROIiB2YWx1ZT0i5a6L5L2TLTE4MDMwLDEwLGZhbHNlLGZhbHNlLHRydWUiLz4NCgkJPHVpZm9udCBuYW1lPSJGT05UX05PVEVTIiB2YWx1ZT0i5a6L5L2TLTE4MDMwLDEyLGZhbHNlLGZhbHNlLGZhbHNlIi8+DQoJCTx1aWZvbnQgbmFtZT0iRk9OVF9PVVRMSU5FIiB2YWx1ZT0i5a6L5L2TLTE4MDMwLDEyLGZhbHNlLGZhbHNlLHRydWUiLz4NCgkJPHVpZm9udCBuYW1lPSJGT05UX1NFQVJDSCIgdmFsdWU9IuWui+S9ky0xODAzMCwxMixmYWxzZSxmYWxzZSx0cnVlIi8+DQoJCTx1aWZvbnQgbmFtZT0iRk9OVF9USFVNQiIgdmFsdWU9IuWui+S9ky0xODAzMCwxMCxmYWxzZSxmYWxzZSx0cnVlIi8+DQoJCTx1aWZvbnQgbmFtZT0iRk9OVF9CSU9XSU4iIHZhbHVlPSLlrovkvZMtMTgwMzAsMTIsZmFsc2UsZmFsc2UsZmFsc2UiLz4NCgkJPHVpZm9udCBuYW1lPSJGT05UX0xJU1RIRUFESU5HIiB2YWx1ZT0i5a6L5L2TLTE4MDMwLDEwLGZhbHNlLGZhbHNlLGZhbHNlIi8+DQoJCTx1aWZvbnQgbmFtZT0iRk9OVF9XSU5USVRMRSIgdmFsdWU9IuWui+S9ky0xODAzMCwxMCxmYWxzZSxmYWxzZSx0cnVlIi8+DQoJCTx1aWZvbnQgbmFtZT0iRk9OVF9BVFRBQ0hNRU5UUyIgdmFsdWU9IuWui+S9ky0xODAzMCwxMixmYWxzZSxmYWxzZSx0cnVlIi8+DQoJCTwhLS1xdWl6IHBvZCBhbmQgbWVzc2FnZSBib3ggdGV4dCBmb250cy0tPg0KCQk8dWlmb250IG5hbWU9IkZPTlRfTVNHQk9YX1dJTlRJVExFIiB2YWx1ZT0i5a6L5L2TLTE4MDMwLDEyLHRydWUsZmFsc2UsdHJ1ZSIvPg0KCQk8dWlmb250IG5hbWU9IkZPTlRfTVNHQk9YX01TRyIgdmFsdWU9IuWui+S9ky0xODAzMCwxMixmYWxzZSxmYWxzZSx0cnVlIi8+DQoJCTx1aWZvbnQgbmFtZT0iRk9OVF9NU0dCT1hfT1BUSU9OUyIgdmFsdWU9IuWui+S9ky0xODAzMCwxMCx0cnVlLGZhbHNlLHRydWUiLz4NCgkJPHVpZm9udCBuYW1lPSJGT05UX1FVSVpQT0RfUVVJWl9USVRMRSIgdmFsdWU9IuWui+S9ky0xODAzMCwxMix0cnVlLGZhbHNlLHRydWUiLz4NCgkJPHVpZm9udCBuYW1lPSJGT05UX1FVSVpQT0RfUVVJWl9BVFRFTVBUIiB2YWx1ZT0i5a6L5L2TLTE4MDMwLDEwLGZhbHNlLGZhbHNlLHRydWUiLz4NCgkJPHVpZm9udCBuYW1lPSJGT05UX1FVSVpQT0RfUVVJWl9BVFRFTVBUX1ZBTFVFIiB2YWx1ZT0i5a6L5L2TLTE4MDMwLDEwLHRydWUsZmFsc2UsdHJ1ZSIvPg0KCQk8dWlmb250IG5hbWU9IkZPTlRfUVVJWlBPRF9RVUVTVElPTl9TQ09SRSIgdmFsdWU9IuWui+S9ky0xODAzMCwxMCxmYWxzZSxmYWxzZSx0cnVlIi8+DQoJCTx1aWZvbnQgbmFtZT0iRk9OVF9RVUlaUE9EX1FVRVNUSU9OX1NDT1JFX1ZBTFVFIiB2YWx1ZT0i5a6L5L2TLTE4MDMwLDEwLHRydWUsZmFsc2UsdHJ1ZSIvPg0KCQk8dWlmb250IG5hbWU9IkZPTlRfUVVJWlBPRF9RVUVTVElPTl9BVFRFTVBUIiB2YWx1ZT0i5a6L5L2TLTE4MDMwLDEwLGZhbHNlLGZhbHNlLHRydWUiLz4NCgkJPHVpZm9udCBuYW1lPSJGT05UX1FVSVpQT0RfUVVFU1RJT05fQVRURU1QVF9WQUxVRSIgdmFsdWU9IuWui+S9ky0xODAzMCwxMCx0cnVlLGZhbHNlLHRydWUiLz4NCgkJPHVpZm9udCBuYW1lPSJGT05UX1FVSVpQT0RfUVVFU1RJT05fVEFHIiB2YWx1ZT0i5a6L5L2TLTE4MDMwLDEyLHRydWUsZmFsc2UsdHJ1ZSIvPg0KCQk8dWlmb250IG5hbWU9IkZPTlRfUVVJWlBPRF9RVUlaX1FVRVNUSU9OX0NPVU5UIiB2YWx1ZT0i5a6L5L2TLTE4MDMwLDEwLGZhbHNlLGZhbHNlLHRydWUiLz4NCgkJPHVpZm9udCBuYW1lPSJGT05UX1FVSVpQT0RfUVVJWl9RVUVTVElPTl9DT1VOVF9WQUxVRSIgdmFsdWU9IuWui+S9ky0xODAzMCwxMCx0cnVlLGZhbHNlLHRydWUiLz4NCgkJPHVpZm9udCBuYW1lPSJGT05UX1FVSVpQT0RfUVVJWl9RVUVTVElPTl9BVFRFTVBURUQiIHZhbHVlPSLlrovkvZMtMTgwMzAsMTAsZmFsc2UsZmFsc2UsdHJ1ZSIvPg0KCQk8dWlmb250IG5hbWU9IkZPTlRfUVVJWlBPRF9RVUlaX1FVRVNUSU9OX0FUVEVNUFRFRF9WQUxVRSIgdmFsdWU9IuWui+S9ky0xODAzMCwxMCx0cnVlLGZhbHNlLHRydWUiLz4NCgkJPHVpZm9udCBuYW1lPSJGT05UX1FVSVpQT0RfUVVJWl9TQ09SRV9UQUciIHZhbHVlPSLlrovkvZMtMTgwMzAsMTIsdHJ1ZSxmYWxzZSx0cnVlIi8+DQoJCTx1aWZvbnQgbmFtZT0iRk9OVF9RVUlaUE9EX1FVSVpfU0NPUkUiIHZhbHVlPSLlrovkvZMtMTgwMzAsMTAsZmFsc2UsZmFsc2UsdHJ1ZSIvPg0KCQk8dWlmb250IG5hbWU9IkZPTlRfUVVJWlBPRF9RVUlaX1NDT1JFX1ZBTFVFIiB2YWx1ZT0i5a6L5L2TLTE4MDMwLDEwLHRydWUsZmFsc2UsdHJ1ZSIvPg0KCQk8dWlmb250IG5hbWU9IkZPTlRfUVVJWlBPRF9RVUlaX01BWFNDT1JFIiB2YWx1ZT0i5a6L5L2TLTE4MDMwLDEwLGZhbHNlLGZhbHNlLHRydWUiLz4NCgkJPHVpZm9udCBuYW1lPSJGT05UX1FVSVpQT0RfUVVJWl9NQVhTQ09SRV9WQUxVRSIgdmFsdWU9IuWui+S9ky0xODAzMCwxMCx0cnVlLGZhbHNlLHRydWUiLz4NCgkJPHVpZm9udCBuYW1lPSJGT05UX1FVSVpQT0RfUVVJWl9QQVNTU0NPUkUiIHZhbHVlPSLlrovkvZMtMTgwMzAsMTAsZmFsc2UsZmFsc2UsdHJ1ZSIvPg0KCQk8dWlmb250IG5hbWU9IkZPTlRfUVVJWlBPRF9RVUlaX1BBU1NTQ09SRV9WQUxVRSIgdmFsdWU9IuWui+S9ky0xODAzMCwxMCx0cnVlLGZhbHNlLHRydWUiLz4NCgkJPCEtLSB1aXRleHQgLS0+DQoJCTwhLS0gc3Vic3RpdHV0aW9uOiAlbiA9PSBzbGlkZSBudW1iZXIgLS0+DQoJCTx1aXRleHQgbmFtZT0iVU5OQU1FRFNMSURFVElUTEUiIHZhbHVlPSLlubvnga/niYcgJW4iLz4NCgkJPCEtLSBzdWJzdGl0dXRpb246ICVuID09IHNsaWRlIG51bWJlciAtLT4NCgkJPCEtLSBzdWJzdGl0dXRpb246ICV0ID09IHRvdGFsIHNsaWRlIGNvdW50IC0tPg0KCQk8dWl0ZXh0IG5hbWU9IlNDUlVCQkFSU1RBVFVTX1NMSURFSU5GTyIgdmFsdWU9IuW5u+eBr+eJhyAlbiAvICV0IHwgIi8+DQoJCTx1aXRleHQgbmFtZT0iU0NSVUJCQVJTVEFUVVNfU1RPUFBFRCIgdmFsdWU9IuW3suWBnOatoiIvPg0KCQk8dWl0ZXh0IG5hbWU9IlNDUlVCQkFSU1RBVFVTX1BMQVlJTkciIHZhbHVlPSLmraPlnKjmkq3mlL4iLz4NCgkJPHVpdGV4dCBuYW1lPSJTQ1JVQkJBUlNUQVRVU19OT0FVRElPIiB2YWx1ZT0i5peg6Z+z6aKRIi8+DQoJCTx1aXRleHQgbmFtZT0iU0NSVUJCQVJTVEFUVVNfVklEUExBWUlORyIgdmFsdWU9IuinhumikeaSreaUviIvPg0KCQk8dWl0ZXh0IG5hbWU9IlNDUlVCQkFSU1RBVFVTX0xPQURJTkciIHZhbHVlPSLmraPlnKjovb3lhaUiLz4NCgkJPHVpdGV4dCBuYW1lPSJTQ1JVQkJBUlNUQVRVU19CVUZGRVJJTkciIHZhbHVlPSLmraPlnKjov5vooYznvJPlhrLlpITnkIYiLz4NCgkJPHVpdGV4dCBuYW1lPSJTQ1JVQkJBUlNUQVRVU19RVUVTVElPTiIgdmFsdWU9IuWbnuetlOmXrumimCIvPg0KCQk8dWl0ZXh0IG5hbWU9IlNDUlVCQkFSU1RBVFVTX1JFVklFV1FVSVoiIHZhbHVlPSLmraPlnKjlrqHpmIXmtYvpqowiLz4NCgkJPCEtLSBzdWJzdGl0dXRpb246ICVtID09IG1pbnV0ZXMgcmVtYWluaW5nIC0tPg0KCQk8IS0tIHN1YnN0aXR1dGlvbjogJXMgPT0gc2Vjb25kcyByZW1haW5pbmcgLS0+DQoJCTx1aXRleHQgbmFtZT0iRUxBUFNFRCIgdmFsdWU9IuWJqeS9mSAlbSDliIbpkp8gJXMg56eSIi8+DQoJCTx1aXRleHQgbmFtZT0iTk9URk9VTkQiIHZhbHVlPSLmnKrmib7liLDku7vkvZXlhoXlrrkiLz4NCgkJPHVpdGV4dCBuYW1lPSJBVFRBQ0hNRU5UUyIgdmFsdWU9IumZhOS7tiIvPg0KCQk8IS0tIHN1YnN0aXR1dGlvbjogJXAgPT0gY3VycmVudCBzcGVha2VyJ3MgdGl0bGUgLS0+DQoJCTx1aXRleHQgbmFtZT0iQklPV0lOX1RJVExFIiB2YWx1ZT0i5Liq5Lq6566A5LuLOiAlcCIvPg0KCQk8dWl0ZXh0IG5hbWU9IkJJT0JUTl9USVRMRSIgdmFsdWU9IuS4quS6uueugOS7iyIvPg0KCQk8dWl0ZXh0IG5hbWU9IkRJVklERVJCVE5fVElUTEUiIHZhbHVlPSJ8Ii8+DQoJCTx1aXRleHQgbmFtZT0iQ09OVEFDVEJUTl9USVRMRSIgdmFsdWU9IuiBlOezu+aWueW8jyIvPg0KCQk8dWl0ZXh0IG5hbWU9IlRBQl9RVUlaIiB2YWx1ZT0i5rWL6aqMIi8+DQoJCTx1aXRleHQgbmFtZT0iVEFCX09VVExJTkUiIHZhbHVlPSLlpKfnurIiLz4NCgkJPHVpdGV4dCBuYW1lPSJUQUJfVEhVTUIiIHZhbHVlPSLnvKnnlaXlm74iLz4NCgkJPHVpdGV4dCBuYW1lPSJUQUJfTk9URVMiIHZhbHVlPSLlpIfms6giLz4NCgkJPHVpdGV4dCBuYW1lPSJUQUJfU0VBUkNIIiB2YWx1ZT0i5pCc57SiIi8+DQoJCTx1aXRleHQgbmFtZT0iU0xJREVfSEVBRElORyIgdmFsdWU9IuW5u+eBr+eJh+agh+mimCIvPg0KCQk8dWl0ZXh0IG5hbWU9IkRVUkFUSU9OX0hFQURJTkciIHZhbHVlPSLmjIHnu63ml7bpl7QiLz4NCgkJPHVpdGV4dCBuYW1lPSJTRUFSQ0hfSEVBRElORyIgdmFsdWU9IuaQnOe0ouaWh+acrDoiLz4NCgkJPHVpdGV4dCBuYW1lPSJUSFVNQl9IRUFESU5HIiB2YWx1ZT0i5bm754Gv54mHIi8+DQoJCTx1aXRleHQgbmFtZT0iVEhVTUJfSU5GTyIgdmFsdWU9IuW5u+eBr+eJh+agh+mimC/mjIHnu63ml7bpl7QiLz4NCgkJPHVpdGV4dCBuYW1lPSJBVFRBQ0hOQU1FX0hFQURJTkciIHZhbHVlPSLmlofku7blkI0iLz4NCgkJPHVpdGV4dCBuYW1lPSJBVFRBQ0hTSVpFX0hFQURJTkciIHZhbHVlPSLlpKflsI8iLz4NCgkJPHVpdGV4dCBuYW1lPSJTTElERV9OT1RFUyIgdmFsdWU9IuW5u+eBr+eJh+Wkh+azqCIvPg0KCQk8IS0tcXVpeiBwb2QgYW5kIG1lc3NhZ2UgYm94IHRleHRzLS0+DQoJCTx1aXRleHQgbmFtZT0iUVVJWlBPRF9RVUlaX0FUVEVNUFQiIHZhbHVlPSLmtYvpqozlsJ3or5XmrKHmlbA6Ii8+DQoJCTx1aXRleHQgbmFtZT0iUVVJWlBPRF9RVUlaX0FUVEVNUFRfVkFMVUUiIHZhbHVlPSLnrKwgJW4g5qyh77yM5YWxICV0IOasoSIvPg0KCQk8dWl0ZXh0IG5hbWU9IlFVSVpQT0RfUVVJWl9TQ09SRSIgdmFsdWU9IuW+l+WIhjoiLz4NCgkJPHVpdGV4dCBuYW1lPSJRVUlaUE9EX1FVSVpfUEFTU1NDT1JFIiB2YWx1ZT0i5Y+K5qC85YiG5pWwOiIvPg0KCQk8dWl0ZXh0IG5hbWU9IlFVSVpQT0RfUVVJWl9NQVhTQ09SRSIgdmFsdWU9IuacgOmrmOWIhuaVsDoiLz4NCgkJPHVpdGV4dCBuYW1lPSJRVUlaUE9EX1FVRVNBVE1QVF9TVFIiIHZhbHVlPSLlsJ3or5XmrKHmlbA6IOesrCAlbiDmrKHvvIzlhbEgJXQg5qyhIi8+DQoJCTx1aXRleHQgbmFtZT0iUVVJWlBPRF9RVUVTVFlQRV9TVFIiIHZhbHVlPSLnsbvlnos6ICVzIi8+DQoJCTx1aXRleHQgbmFtZT0iUVVJWlBPRF9RVUVTVFlQRV9HUkQiIHZhbHVlPSLor4TnuqciLz4NCgkJPHVpdGV4dCBuYW1lPSJRVUlaUE9EX1FVRVNUWVBFX1NWWSIgdmFsdWU9Iuiwg+afpSIvPg0KCQk8dWl0ZXh0IG5hbWU9IlFVSVpQT0RfUVVJWkFUTVBUX0lORiIgdmFsdWU9IuaXoOmZkCIvPg0KCQk8dWl0ZXh0IG5hbWU9IlFVSVpQT0RfUVVFU0FUTVBUX0lORiIgdmFsdWU9IuaXoOmZkCIvPg0KCQk8dWl0ZXh0IG5hbWU9IldBUk5JTkdNU0dfWUVTU1RSSU5HIiB2YWx1ZT0i5pivIi8+DQoJCTx1aXRleHQgbmFtZT0iV0FSTklOR01TR19OT1NUUklORyIgdmFsdWU9IuWQpiIvPg0KCQk8dWl0ZXh0IG5hbWU9IldBUk5JTkdNU0dfVElUTEVTVFJJTkciIHZhbHVlPSLmtYvpqozlr7zoiKrorablkYoiLz4NCgkJPHVpdGV4dCBuYW1lPSJXQVJOSU5HTVNHX01TR1NUUklORyIgdmFsdWU9IuatpOa1i+mqjOS4reacieacquWwneivleS9nOetlOeahOmXrumimOOAgiYjeEE7JiN4QTvljZXlh7vigJzmmK/igJ3pgIDlh7rmraTmtYvpqozjgILljZXlh7vigJzlkKbigJ3nu6fnu63mtYvpqozjgIIiLz4NCgkJPHVpdGV4dCBuYW1lPSJJTkZPUk1BVElPTl9IMjY0X0ZMQVNIUExBWUVSIiB2YWx1ZT0i5b2T5YmN5a6J6KOF5Zyo5oKo55qE6K6h566X5py65LiK55qEIEZsYXNoIFBsYXllciDniYjmnKzkuI3mlK/mjIHor6Xop4bpopHjgILljZXlh7vop4bpopHljLrln5/kuIvovb3mnIDmlrDniYjmnKznmoQgRmxhc2ggUGxheWVy44CC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WQkeWPguWKoOiAheaYvuekuuaPkOimgeagjyIvPg0KCQk8dWl0ZXh0IG5hbWU9Ik1VVEUiIHZhbHVlPSLpnZnpn7MiLz4NCgkJPHVpdGV4dCBuYW1lPSJET0NXUkFQX1RJVExFIiB2YWx1ZT0iUHJlc2VudGVyIOaWh+S7tumZhOS7tiIvPg0KCQk8dWl0ZXh0IG5hbWU9IkRPQ1dSQVBfTVNHIiB2YWx1ZT0i5L+d5a2Y5Yiw5oiR55qE6K6h566X5py6Ii8+DQoJCTx1aXRleHQgbmFtZT0iRE9DV1JBUF9QUk9NUFQiIHZhbHVlPSLljZXlh7vku6XkuIvovb0iLz4NCgk8L2xhbmd1YWdlPg0KCTxsYW5ndWFnZSBpZD0idH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U2xheXQgJW4iLz4NCgkJPCEtLSBzdWJzdGl0dXRpb246ICVuID09IHNsaWRlIG51bWJlciAtLT4NCgkJPCEtLSBzdWJzdGl0dXRpb246ICV0ID09IHRvdGFsIHNsaWRlIGNvdW50IC0tPg0KCQk8dWl0ZXh0IG5hbWU9IlNDUlVCQkFSU1RBVFVTX1NMSURFSU5GTyIgdmFsdWU9IlNsYXl0ICVuIC8gJXQgfCAiLz4NCgkJPHVpdGV4dCBuYW1lPSJTQ1JVQkJBUlNUQVRVU19TVE9QUEVEIiB2YWx1ZT0iRHVyZHVydWxkdSIvPg0KCQk8dWl0ZXh0IG5hbWU9IlNDUlVCQkFSU1RBVFVTX1BMQVlJTkciIHZhbHVlPSJPeW5hdMSxbMSxeW9yIi8+DQoJCTx1aXRleHQgbmFtZT0iU0NSVUJCQVJTVEFUVVNfTk9BVURJTyIgdmFsdWU9IlNlcyBZb2siLz4NCgkJPHVpdGV4dCBuYW1lPSJTQ1JVQkJBUlNUQVRVU19WSURQTEFZSU5HIiB2YWx1ZT0iVmlkZW8gT3luYXTEsWzEsXlvciIvPg0KCQk8dWl0ZXh0IG5hbWU9IlNDUlVCQkFSU1RBVFVTX0xPQURJTkciIHZhbHVlPSJZw7xrbGVuaXlvciIvPg0KCQk8dWl0ZXh0IG5hbWU9IlNDUlVCQkFSU1RBVFVTX0JVRkZFUklORyIgdmFsdWU9IkFyYWJlbGxlxJ9lIEFsxLFuxLF5b3IiLz4NCgkJPHVpdGV4dCBuYW1lPSJTQ1JVQkJBUlNUQVRVU19RVUVTVElPTiIgdmFsdWU9IlNvcnV5dSBZYW7EsXRsYSIvPg0KCQk8dWl0ZXh0IG5hbWU9IlNDUlVCQkFSU1RBVFVTX1JFVklFV1FVSVoiIHZhbHVlPSJTxLFuYXYgxLBuY2VsZW5peW9yIi8+DQoJCTwhLS0gc3Vic3RpdHV0aW9uOiAlbSA9PSBtaW51dGVzIHJlbWFpbmluZyAtLT4NCgkJPCEtLSBzdWJzdGl0dXRpb246ICVzID09IHNlY29uZHMgcmVtYWluaW5nIC0tPg0KCQk8dWl0ZXh0IG5hbWU9IkVMQVBTRUQiIHZhbHVlPSIlbSBEYWtpa2EgJXMgU2FuaXllIEthbGTEsSIvPg0KCQk8dWl0ZXh0IG5hbWU9Ik5PVEZPVU5EIiB2YWx1ZT0iSGVyaGFuZ2kgQmlyIMWeZXkgQnVsdW5tYWTEsSIvPg0KCQk8dWl0ZXh0IG5hbWU9IkFUVEFDSE1FTlRTIiB2YWx1ZT0iRWtsZXI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LEsHJ0aWJhdCIvPg0KCQk8dWl0ZXh0IG5hbWU9IlRBQl9RVUlaIiB2YWx1ZT0iU8SxbmF2Ii8+DQoJCTx1aXRleHQgbmFtZT0iVEFCX09VVExJTkUiIHZhbHVlPSJBbmEgSGF0Ii8+DQoJCTx1aXRleHQgbmFtZT0iVEFCX1RIVU1CIiB2YWx1ZT0iUmVzaW0iLz4NCgkJPHVpdGV4dCBuYW1lPSJUQUJfTk9URVMiIHZhbHVlPSJOb3RsYXIiLz4NCgkJPHVpdGV4dCBuYW1lPSJUQUJfU0VBUkNIIiB2YWx1ZT0iQXJhIi8+DQoJCTx1aXRleHQgbmFtZT0iU0xJREVfSEVBRElORyIgdmFsdWU9IlNsYXl0IEJhxZ9sxLHEn8SxIi8+DQoJCTx1aXRleHQgbmFtZT0iRFVSQVRJT05fSEVBRElORyIgdmFsdWU9IlPDvHJlIi8+DQoJCTx1aXRleHQgbmFtZT0iU0VBUkNIX0hFQURJTkciIHZhbHVlPSJNZXRuaSBhcmE6Ii8+DQoJCTx1aXRleHQgbmFtZT0iVEhVTUJfSEVBRElORyIgdmFsdWU9IlNsYXl0Ii8+DQoJCTx1aXRleHQgbmFtZT0iVEhVTUJfSU5GTyIgdmFsdWU9IlNsYXl0IEJhxZ9sxLHEn8SxL1PDvHJlc2kiLz4NCgkJPHVpdGV4dCBuYW1lPSJBVFRBQ0hOQU1FX0hFQURJTkciIHZhbHVlPSJEb3N5YSBBZMSxIi8+DQoJCTx1aXRleHQgbmFtZT0iQVRUQUNIU0laRV9IRUFESU5HIiB2YWx1ZT0iQm95dXQiLz4NCgkJPHVpdGV4dCBuYW1lPSJTTElERV9OT1RFUyIgdmFsdWU9IlNsYXl0IE5vdGxhcsSxIi8+DQoJCTwhLS1xdWl6IHBvZCBhbmQgbWVzc2FnZSBib3ggdGV4dHMtLT4NCgkJPHVpdGV4dCBuYW1lPSJRVUlaUE9EX1FVSVpfQVRURU1QVCIgdmFsdWU9IlPEsW5hdiBEZW5lbWVzaToiLz4NCgkJPHVpdGV4dCBuYW1lPSJRVUlaUE9EX1FVSVpfQVRURU1QVF9WQUxVRSIgdmFsdWU9IiVuLyV0Ii8+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DQoJCTx1aXRleHQgbmFtZT0iUVVJWlBPRF9RVUVTVFlQRV9HUkQiIHZhbHVlPSJCYXNhbWFrbMSxIi8+DQoJCTx1aXRleHQgbmFtZT0iUVVJWlBPRF9RVUVTVFlQRV9TVlkiIHZhbHVlPSJBbmtldCIvPg0KCQk8dWl0ZXh0IG5hbWU9IlFVSVpQT0RfUVVJWkFUTVBUX0lORiIgdmFsdWU9IlPEsW7EsXJzxLF6Ii8+DQoJCTx1aXRleHQgbmFtZT0iUVVJWlBPRF9RVUVTQVRNUFRfSU5GIiB2YWx1ZT0iU8SxbsSxcnPEsXoiLz4NCgkJPHVpdGV4dCBuYW1lPSJXQVJOSU5HTVNHX1lFU1NUUklORyIgdmFsdWU9IkV2ZXQiLz4NCgkJPHVpdGV4dCBuYW1lPSJXQVJOSU5HTVNHX05PU1RSSU5HIiB2YWx1ZT0iSGF5xLFyIi8+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DQoJCTx1aXRleHQgbmFtZT0iRE9DV1JBUF9QUk9NUFQiIHZhbHVlPSLEsG5kaXJtZWsgacOnaW4gVMSxa2xhdMSxbiIvPg0KCTwvbGFuZ3VhZ2U+DQoJPGxhbmd1YWdlIGlkPSJydS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QodC70LDQudC0ICVuIi8+DQoJCTwhLS0gc3Vic3RpdHV0aW9uOiAlbiA9PSBzbGlkZSBudW1iZXIgLS0+DQoJCTwhLS0gc3Vic3RpdHV0aW9uOiAldCA9PSB0b3RhbCBzbGlkZSBjb3VudCAtLT4NCgkJPHVpdGV4dCBuYW1lPSJTQ1JVQkJBUlNUQVRVU19TTElERUlORk8iIHZhbHVlPSLQodC70LDQudC0ICVuIC8gJXQgfCAiLz4NCgkJPHVpdGV4dCBuYW1lPSJTQ1JVQkJBUlNUQVRVU19TVE9QUEVEIiB2YWx1ZT0i0J7RgdGC0LDQvdC+0LLQu9C10L3QviIvPg0KCQk8dWl0ZXh0IG5hbWU9IlNDUlVCQkFSU1RBVFVTX1BMQVlJTkciIHZhbHVlPSLQktC+0YHQv9GA0L7QuNC30LLQtdC00LXQvdC40LUiLz4NCgkJPHVpdGV4dCBuYW1lPSJTQ1JVQkJBUlNUQVRVU19OT0FVRElPIiB2YWx1ZT0i0J3QtdGCINCw0YPQtNC40L4iLz4NCgkJPHVpdGV4dCBuYW1lPSJTQ1JVQkJBUlNUQVRVU19WSURQTEFZSU5HIiB2YWx1ZT0i0JLQvtGB0L/RgNC+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0L/RgNC+0YEiLz4NCgkJPHVpdGV4dCBuYW1lPSJTQ1JVQkJBUlNUQVRVU19SRVZJRVdRVUlaIiB2YWx1ZT0i0J7QsdC30L7RgCDQvtC/0YDQvtGB0LAiLz4NCgkJPCEtLSBzdWJzdGl0dXRpb246ICVtID09IG1pbnV0ZXMgcmVtYWluaW5nIC0tPg0KCQk8IS0tIHN1YnN0aXR1dGlvbjogJXMgPT0gc2Vjb25kcyByZW1haW5pbmcgLS0+DQoJCTx1aXRleHQgbmFtZT0iRUxBUFNFRCIgdmFsdWU9ItCe0YHRgtCw0LvQvtGB0YwgJW0g0LzQuNC9LiAlcyDRgSIvPg0KCQk8dWl0ZXh0IG5hbWU9Ik5PVEZPVU5EIiB2YWx1ZT0i0J3QuNGH0LXQs9C+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0L3RgtCw0LrRgiIvPg0KCQk8dWl0ZXh0IG5hbWU9IlRBQl9RVUlaIiB2YWx1ZT0i0J7Qv9GA0L7RgSIvPg0KCQk8dWl0ZXh0IG5hbWU9IlRBQl9PVVRMSU5FIiB2YWx1ZT0i0KHRhdC10LzQsCIvPg0KCQk8dWl0ZXh0IG5hbWU9IlRBQl9USFVNQiIgdmFsdWU9ItCR0LXQs9GD0L3QvtC6Ii8+DQoJCTx1aXRleHQgbmFtZT0iVEFCX05PVEVTIiB2YWx1ZT0i0JfQsNC80LXRgtC60LgiLz4NCgkJPHVpdGV4dCBuYW1lPSJUQUJfU0VBUkNIIiB2YWx1ZT0i0J/QvtC40YHQuiIvPg0KCQk8dWl0ZXh0IG5hbWU9IlNMSURFX0hFQURJTkciIHZhbHVlPSLQl9Cw0LPQvtC70L7QstC+0Log0YHQu9Cw0LnQtNCwIi8+DQoJCTx1aXRleHQgbmFtZT0iRFVSQVRJT05fSEVBRElORyIgdmFsdWU9ItCU0LvQuNGCLdGB0YLRjCIvPg0KCQk8dWl0ZXh0IG5hbWU9IlNFQVJDSF9IRUFESU5HIiB2YWx1ZT0i0J/QvtC40YHQuiDRgtC10LrRgdGC0LA6Ii8+DQoJCTx1aXRleHQgbmFtZT0iVEhVTUJfSEVBRElORyIgdmFsdWU9ItCh0LvQsNC50LQiLz4NCgkJPHVpdGV4dCBuYW1lPSJUSFVNQl9JTkZPIiB2YWx1ZT0i0J3QsNC30LLQsNC90LjQtS/QtNC70LjRgi3QvdC+0YHRgtGMIi8+DQoJCTx1aXRleHQgbmFtZT0iQVRUQUNITkFNRV9IRUFESU5HIiB2YWx1ZT0i0JjQvNGPINGE0LDQudC70LAiLz4NCgkJPHVpdGV4dCBuYW1lPSJBVFRBQ0hTSVpFX0hFQURJTkciIHZhbHVlPSLQoNCw0LfQvNC10YAiLz4NCgkJPHVpdGV4dCBuYW1lPSJTTElERV9OT1RFUyIgdmFsdWU9ItCX0LDQvNC10YLQutC4INC6INGB0LvQsNC50LTRgyIvPg0KCQk8IS0tcXVpeiBwb2QgYW5kIG1lc3NhZ2UgYm94IHRleHRzLS0+DQoJCTx1aXRleHQgbmFtZT0iUVVJWlBPRF9RVUlaX0FUVEVNUFQiIHZhbHVlPSLQn9C+0L/Ri9GC0LrQsCDQv9GA0L7QudGC0Lgg0L7Qv9GA0L7RgToiLz4NCgkJPHVpdGV4dCBuYW1lPSJRVUlaUE9EX1FVSVpfQVRURU1QVF9WQUxVRSIgdmFsdWU9IiVuINC40LcgJXQiLz4NCgkJPHVpdGV4dCBuYW1lPSJRVUlaUE9EX1FVSVpfU0NPUkUiIHZhbHVlPSLQndCw0LHRgNCw0L3QviDQsdCw0LvQu9C+0LI6Ii8+DQoJCTx1aXRleHQgbmFtZT0iUVVJWlBPRF9RVUlaX1BBU1NTQ09SRSIgdmFsdWU9ItCf0YDQvtGF0L7QtNC90L7QuSDRgNC10LfRg9C70YzRgtCw0YI6Ii8+DQoJCTx1aXRleHQgbmFtZT0iUVVJWlBPRF9RVUlaX01BWFNDT1JFIiB2YWx1ZT0i0JzQsNC60YHQuNC80LDQu9GM0L3Ri9C5INGA0LXQt9GD0LvRjNGC0LDRgjoiLz4NCgkJPHVpdGV4dCBuYW1lPSJRVUlaUE9EX1FVRVNBVE1QVF9TVFIiIHZhbHVlPSLQn9C+0L/Ri9GC0LrQsDogJW4g0LjQtyAldCIvPg0KCQk8dWl0ZXh0IG5hbWU9IlFVSVpQT0RfUVVFU1RZUEVfU1RSIiB2YWx1ZT0i0KLQuNC/OiAlcyIvPg0KCQk8dWl0ZXh0IG5hbWU9IlFVSVpQT0RfUVVFU1RZUEVfR1JEIiB2YWx1ZT0i0KEg0L7RhtC10L3QutC+0LkiLz4NCgkJPHVpdGV4dCBuYW1lPSJRVUlaUE9EX1FVRVNUWVBFX1NWWSIgdmFsdWU9ItCe0LHQt9C+0YAiLz4NCgkJPHVpdGV4dCBuYW1lPSJRVUlaUE9EX1FVSVpBVE1QVF9JTkYiIHZhbHVlPSLQkdC+0LvRjNGI0L7QtSDRh9C40YHQu9C+Ii8+DQoJCTx1aXRleHQgbmFtZT0iUVVJWlBPRF9RVUVTQVRNUFRfSU5GIiB2YWx1ZT0i0JHQvtC70YzRiNC+0LUg0YfQuNGB0LvQviIvPg0KCQk8dWl0ZXh0IG5hbWU9IldBUk5JTkdNU0dfWUVTU1RSSU5HIiB2YWx1ZT0i0JTQsCIvPg0KCQk8dWl0ZXh0IG5hbWU9IldBUk5JTkdNU0dfTk9TVFJJTkciIHZhbHVlPSLQndC10YIiLz4NCgkJPHVpdGV4dCBuYW1lPSJXQVJOSU5HTVNHX1RJVExFU1RSSU5HIiB2YWx1ZT0i0J/RgNC10LTRg9C/0YDQtdC20LTQtdC90LjQtSDQviDQvdCw0LLQuNCz0LDRhtC40Lgg0LIg0L7Qv9GA0L7RgdC1Ii8+DQoJCTx1aXRleHQgbmFtZT0iV0FSTklOR01TR19NU0dTVFJJTkciIHZhbHVlPSLQkiDQvtC/0YDQvtGB0LUg0L7RgdGC0LDQu9C40YHRjCDQvdC10L7RgtCy0LXRh9C10L3QvdGL0LUg0LLQvtC/0YDQvtGB0Ysu0J3QsNC20LDRgtC40LUg0LrQvdC+0L/QutC4ICZxdW90O9CU0LAmcXVvdDsg0L/RgNC40LLQtdC00LXRgiDQuiDQt9Cw0LrRgNGL0YLQuNGOINC+0L/RgNC+0YHQsC4g0J3QsNC20LDRgtC40LUg0LrQvdC+0L/QutC4ICZxdW90O9Cd0LXRgiZxdW90OyDQv9GA0L7QtNC+0LvQttC40YIg0L7Qv9GA0L7RgS4iLz4NCgkJPHVpdGV4dCBuYW1lPSJJTkZPUk1BVElPTl9IMjY0X0ZMQVNIUExBWUVSIiB2YWx1ZT0i0KLQtdC60YPRidCw0Y8g0LLQtdGA0YHQuNGPINC/0YDQvtC40LPRgNGL0LLQsNGC0LXQu9GPIEZsYXNoIFBsYXllciwg0YPRgdGC0LDQvdC+0LLQu9C10L3QvdCw0Y8g0L3QsCDRjdGC0L7QvCDQutC+0LzQv9GM0Y7RgtC10YDQtSwg0L3QtSDQv9C+0LTQtNC10YDQttC40LLQsNC10YIg0Y3RgtC+INCy0LjQtNC10L4uINCp0LXQu9C60L3QuNGC0LUg0LIg0L7QsdC70LDRgdGC0Lgg0LLQuNC00LXQviwg0YfRgtC+0LHRiyDQt9Cw0LPRgNGD0LfQuNGC0Ywg0L/QvtGB0LvQtdC00L3RjtGOINCy0LXRgNGB0LjRjiDQv9GA0L7QuNCz0YDRi9Cy0LDRgtC10LvRj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tCf0L7QutCw0LfRi9Cy0LDRgtGMINCy0YDQtdC30LrRgyDRg9GH0LDRgdGC0L3QuNC60LDQvCIvPg0KCQk8dWl0ZXh0IG5hbWU9Ik1VVEUiIHZhbHVlPSLQntGC0LrQu9GO0YfQuNGC0Ywg0LfQstGD0LoiLz4NCgkJPHVpdGV4dCBuYW1lPSJET0NXUkFQX1RJVExFIiB2YWx1ZT0i0JLQu9C+0LbQtdC90LjQtSDQsiDRhNCw0LnQuyBBZG9iZSBQcmVzZW50ZXIiLz4NCgkJPHVpdGV4dCBuYW1lPSJET0NXUkFQX01TRyIgdmFsdWU9ItCh0L7RhdGA0LDQvdC40YLRjCDQsiDQv9Cw0L/QutGDICZxdW90O9Cc0L7QuSDQutC+0LzQv9GM0Y7RgtC10YAmcXVvdDsiLz4NCgkJPHVpdGV4dCBuYW1lPSJET0NXUkFQX1BST01QVCIgdmFsdWU9ItCp0LXQu9C60L3Rg9GC0Ywg0LTQu9GPINC30LDQs9GA0YPQt9C60LgiLz4NCgk8L2xhbmd1YWdlPg0KPC9jb25maWd1cmF0aW9uPg0K"/>
  <p:tag name="ISPRING_PROJECT_FOLDER_UPDATED" val="1"/>
  <p:tag name="ISPRING_PRESENTER_PHOTO_0" val="png|iVBORw0KGgoAAAANSUhEUgAAALAAAAFACAYAAAAcUvbzAAAAAXNSR0IArs4c6QAAAARnQU1BAACx&#10;jwv8YQUAAAAJcEhZcwAADsMAAA7DAcdvqGQAAP+lSURBVHhe7P3llx1ntu0N5k5mVmZKmUoxoyXL&#10;siSjzIyybMliZmZmZmayKGWxZDEZClxmKq5z73377TG6P/V/sPo3n4jYGZnaIpfPOff26A9rRGyG&#10;mDFjLnziEruVjkvrXacit3ejihoDmlekvV+noubAFhVPLnqlovuegRVdV7xVUTq4eUVWzzoV6b3r&#10;VyT3qlOR1rd+Rc7AphVZA5pU1BjeuiKzd8OKrH6N3ONpPJ7Vs35Fbq8mFVnc32rYwxX7P99ecejb&#10;gxXPrO1ekfx+eUVO30YVNYe3ragxuFVFk/GdK+qNeqSibEJHnt+ooumw9hWT98+uuPjlzYrfYZ99&#10;dr7i2lfnKpafWV1ROuohPrNRRVbfhhX5vEeNAU0rcrDMfk347IYVmb3qV2T1aliRzjaF56Tz/TL5&#10;njlDWlTUGNm2IlP39a7Hlu/H++Rgzec9U1E+9bGK3OGtKtL4DVk8N4ffq/eTpfGaZJ6fPrBJRSKv&#10;TeY3pvRr6Ez7aXxGwciH+KzmfBavHdKaz27CY815/9YVrWe+UtF1Vc+KnnvHVHRe+FJF2fiHK+rM&#10;ebKi0exnKl7fNqDimY29KprzX9cY9TCfwf/fr2lFAv9fIr8hkd+SwDZnSKuKglHt+YxWfJemGO/P&#10;90rgv07gOXE9G1VE+L8Tejd123S+h35PZCDfn9//0qJeFcPWTqrI6dmK/6YRx0i/g9fpNbxfhN8X&#10;4bdE3H31eA99Nr+3V1N+S3Oe29S/zfP5rGT/Pnd/zyYVKWzT+7aoKJ/0VMXDK7pXlE543P3+zIGt&#10;3X7W4LbuPTzjv+V36P0TQpao797D+x36zBSel+y/d5o+j++i/yOZ457C8db3T+a3xaV0K/skb0Qz&#10;aziti9UY3tLyhzazxtM6Wytut575uNUZ08ZqjmhhBUOaWNbQppY2qKGlDmxg2cObWdrghpY1uInl&#10;RK2xZQ5saPmDmjpL53lPLXrFFlxYYM8vfN0aTOlseUObW+GIllY0qo3VGNHK6o1/xEpGtLHCsQ9x&#10;fytrM/UJO/7TSfu//uMX+9cvX9o//sef7NSPJ63rwrcsd0RzKxjd2rL5Lrl8ZsGQZpbL980d3sLy&#10;ec8Cff9hLXi8maUObmxZ+t7jHrKcUa0sc3hzyxjcyLKGNHbfq3TSw1ZrQnsrm9HZiqY8YvkTHrKM&#10;kS0snf9Cr9PvyhzSlP3mljOWzxzT2pL4vcm8R+rQJpY6rIklD9E+/92C563OnKcsZXBTS9FnD2lu&#10;aUPb8FltrMG0rtZ8+vPWafHb1nRqFyvic8oXPGU1+Y8bTXnCisd2sHS+d/KgJpY2rDmvbcZnNLXE&#10;AY0sYUBDSxrIfzqyNZ/TnPduye1mljiwCVse4/skDeb5Q1pZ2vC2bpsyrI3l85/WmNzBEkfyPN5n&#10;zMfz7Pzfb9hLy/pYbl9+0zBew/+RNPwhSxjMlv8zYVBjix/YCGtoCXxm0sAW/J6WfJ/WfC9+y8h2&#10;fH4r7m/Od23Bd+S7aMvtFJ6bM/Jha7nsTWux9A3+74ctnddkjHjIcsd0sNyxj7jX6PkyvW/CAH6H&#10;jNd7xnvx/u43DOb3YBn8h5nD2vL+Ld1n6H/Rf6z/SP9zyqjmFpfWvbwily9fxofl9W1sef2aWPmI&#10;tlY+uIXVHNDU8nrXt8ye5ZbZq46l96pnnL3RbUafBtxf33J6N/Rei2WzX9CvkeUPaMBz69jjC16x&#10;dlMes7huNQzmNFjZWfqHvC/b3F48ty8nR99GltOH9+hR3/qu7G+nL++zi58ftnM/HrdXl79vce/V&#10;BKzNLV2fiQWfV9C/meX1aWLF/PAGEztbw8mPWc1R7TiRONn4HrCksxRew1XCcgZwwmEFgKFoeGtA&#10;3xqw6kRo6SwDcKTy/Iw+DS2b31/AyZU/qq2lDWhsMLAl920QtZT+nMz9Gltaf/5YfntiLx7jdan9&#10;9Nm8Vx9OoMHtrGTww9Z8ynPWcEJng9EtY0gLy+XA5PYFIL0aWwL/hV6fy0HPExD7NLIk/htZKsdD&#10;ltS7Ee/fBNNj7PNdkvrodXxW/5bOYEZL6deC3wDo+F9SAWJ6r4bWZ8to+/z/+aUd+P0he2tZbysc&#10;2Nbi+c+SB7SxJF7vvrv/eSn8nhS+f3JvAML7wZYQAkAc2s59hu7T98gc1MY9lsR+Ks9N5/em+NvU&#10;PpzAPBfmdd8leE1Sb963TzN+r34zJwm3E7kN+1o8t7XVb9Bz0vq2sMwBrd37ZvQHzHyWflM2x1n/&#10;UTrgT+G4iYEr0vvUtbT3yy2jR13L4s/MYpvbo47l9KxrOQA248M6lsVzsgBrOo9lfMh9PetZXv8m&#10;gM8DbgEHsQZnUgE/voADKwDX4st3nf2GlfBnJQ7mPfrDivyh6bw2g8/J5kBlfwiIe3PwAHEeVigw&#10;9mtuHea+bJ1mv2hPzH/FavOF0/rwGt43sx/AAogFgKuYM7nWoJZWyI9vPL6ztZ//ktWf1JnncOD4&#10;rGzYJR+ACsgZgDafsz+X75jNd83hDyjifctgh1R+l8CaD6hzOXG1n8V75LFfY+RDlimWA7gOMHy+&#10;tgm96jpLArACYDy/SYBL7M3zABiXPN6XP7xfK0Dc3moMfZj35cDwvVLZ6uBm8lhGf1gfVs3gewnA&#10;2gYnhICrfQGay6c7sMl9BDjAx4mQyv+R1h/W5mCncuDTAG8Kz0ntrRNdQG7K721m7ae8aK/N+9Bm&#10;HZxnh384Yb02jrYmY56xpJ68l8DK+6dg6XxWGp+JHPI/ywNxAEB9fiqfIRN4U/nuSfxOAVeg1VbA&#10;yxrI1XX0o9Zg5vPud8b31EnngTew4GTQewu0Am8Sj8uQLu79BFy9l4DsCAEWrjm+I1etR3hfbnPF&#10;jkvvgbYFHJkCFeDUNpeDkN2jnK1AxmN968GQ7MMwOfyRYlwBPd+BFiBwQOqNftgajn/UyrnUFAKY&#10;Iv6YJ6a/bTth0fYjn7ZIrzLHnmJoMbBjbrEOrCvLA8T5sIGAmQcT1p2BfJnwKJ/FycElRKDLhh3R&#10;3o7JddLohKk9uLU1HdnROsx+wRpN6AI7c2B91hWAa47rAFvwmkHNrCaXudLRHS2HPz6D980CDDm8&#10;bwbvVzCsldWZ2MmKufrkDWru2FkAzuLzxLQCLVrYbQMAe4Bu7ANMwG3IwRbrw2IfchA4oBmwrFgE&#10;/cfreIzvLRCiBQFNKysc3cEdELGgAJQ33ANxAN5UgVUA/lDvz3v0FhuLJQEdJ5M+K42DncnBRoe6&#10;z8rsjWTqBWOJvZEFOqHi3qlnOd2b2PIz6+2b//jK1pzfyrHqYvk6XlyxGs7sCsvCljw3BRIRk+vz&#10;BFaBMACgdxWQ6YrD8wRqPl8nrMx9PqDLGtzGCkYizUZ08BgVRg7eI32Ad8XQSeCAzGck9/XAG8/7&#10;6jMDBkZHc5V8xGqN62L4AchFvW873vchpFcLAIzTluEDWOAVSDNh3myY1wGZS1U+wCkEDHmAA2fP&#10;Aw5vUASlt5nRFb38tDUBPI3GPWq1h3G/2KxHQ+u7fqx9+f/4zvqvGm6J75d5l2/+1GwAm8WBERuW&#10;cCnNE3B5r3zYREAVGxdxkEu5TBXxI2sM5XIrLcZ3yQQ0OWJhvlse4Gk6rpP13DvcOs572UmQDACU&#10;JuMAB5bJ988DoLmDWlk+f2weoE/jj5JlcKLl84eVc4nMBhy5aK9cd8LAYnyPVN4zRQbAcAz5kyUh&#10;xLS6fAuwuhSKIQEnz5OlcjDS+yAPAFQKTJisA4wJeEk6QA68AggSY1QHWAVpwe/P4rPz0KWSIJIm&#10;nnTwpIT3+WJEgVifyX38xlT+p3ROkgzYPLMfcqg/7De0o9UYxJWFxxJ4XrLTl60tkd/TadQLdvjc&#10;Xrvw9Xl7Yt571nDKM1YPcOQBpAyAm85V1WN4nUQe0zqpoJMHgIodEz8EwJygup3MVSaxJ2DuyXfl&#10;Ppyv6G/OG94BJu7kfrsYNF2SAEvixNZ9+n+S+BycT19KIC84KSRf0vh/Mvvze5A5xaM6WcnozvhI&#10;D1vNsZ24KqKrh+KzDIWBMwFwdv8Gli4J8UEdLuk+0/q6tpA/tpBLiqRCAezr5AUAaQZgu23tb08s&#10;ecMKOdjSsjVgtkIu/0UwVy6M8fa8Xvb7f3xhQ9cMt9Qetd1lO5fn5AzQZRrniC9QAICz5FhgmfyB&#10;Ak4O+5IV2XxeAe+Vj+XA9NkAJgfLlxwQEwPm2oD7oRnPWj1YTLo2lYNKxMBJCAHYaV/Yt8aoh5AT&#10;bTEuSXIauALospnBQWoytIsN2TXB6g/HyRz+sNWZ/DRO5qO8DukCOGRiFgHKMawuuQ5QApl3mfXY&#10;0WMad6D681oAlQ6gknoBBLZpH8IsWHJPDhSX76ReOtjeawO9Kc2YPUTaUZfSBlEN7GlhD8DJYkgH&#10;ZowDncLJItPnZQxEr6K5Oy/ubq+uHmCvY4/N6wZJwIr8/xk9GtgjI7rark/3Wb/tk2HrNpxQfKce&#10;nPCcwKn+7xK7BpJBWw/AfFffEj/0fkPkg8YYTqD/e/R4Mu+X2hdnjO+U3FvG79Z3G4B2df+Hfrf3&#10;nZP4bxMAfRKWzP+U2IP/gm0Gz8/sx7HCsvlNGX35X9xva285g9rzW8DNsPYAGCcuD0YT4LJ7cJmR&#10;SSrIweJARVkZ4BbANGJg6WVCbfb25r72zMp30b3NrIA/tpBtMZeHIvSJgNx+cFc7//UnNmDVMP6g&#10;cnQlAOV5Amku2jVDWpATJBdAF8CK2uaJJWHAmjBGriQGzxEwC4dxKWErRyyPg5vPFYFwGd8PXf5+&#10;HaepJQVSnRPlsW+qGFK3HSML0FwBcAKy+X4CbxpskwcA3sSx2fjlXnT00+5AFY54hMjKQ05/OeDy&#10;5xLK8QHsSYaAGSUHAl2orQfAdnzOw+6AaZs5CAeIA5oOeDORDemYACDz2Fng9zSiLtfN0P1FeO9J&#10;XGWkgStNJxGAdY6O97kZMFQ2B7RgxKPsP8RzOVF4/w5TX7XpB+ba/s8O2LgDs6zByMf4byGGUfyv&#10;kMgLc7rZogvrrOX0Vy3uA8kRaUwxOZ/nvo93YuqE1Oe47ymg+yYQBiB2v4P7BUgBNwCvB2APzJWA&#10;9t4jetLxmMCaBmhz+3E17sN/xlZAz+T/ywawmQBX/1/ukA781nZoY05G7suCkeMyuxGFwEHJ79nA&#10;SgBWEWd3DqCQlJAmToeVnWOH5XHgcgBEJn+snLXyQa2tBs93wOXHFwmI3K6Bs1SDP+TRoS/Y+S8v&#10;2IAVwyypezl6Uwws4MHWXCoL0TJ5XDYLdVnn9QKw2DmX9xPrSxJI06brQErOcDC1LydNzglxWt6L&#10;22zTALMzQOvAKu9cHrb0onSiiwyImZEMMHERml0ALhvWwUYemmFPTn/d0nro0ghA3eWwiXMiHIDl&#10;oDgW8tg3DGCxoIAXXGq1zZAG5I8OLHNgO3dAsmCRPPazAZoOokCQ6pg9AKXH4AVo9UyFm5w88eSD&#10;HJhMogc6mJmDMPaz2JZOeIqrS2dnYjkHGEBdPu4pe3hYV5t5eIGNO7WYy25H9P9DVjD1Ecsd3c5K&#10;321mk3ZMt/UXtli/9Th1I59ymj2e/ymR/9/pUD+6EZygAUADEAesr88N9vX98oYhX0KgDcCrbfAd&#10;HYBh3yyuVGWjH7cmU1+wJ1b1std3jLDmM152wBUBBABO9Rlc7589BBYe2sEDcE73OhV5XGZzYLEy&#10;WLGmLuGwsJhX4M34wHPsZFlY2oeAWmEsQFLIJT4fMIp9ZQKwrAQWLfygqT0+6CX79NubNmnjVEt9&#10;pzYHD4DzWCYaK4d9AUlbB1zAncNn5/N4HluSKk4XK7wmYKYQ+UjmJEoVc8rh4T1SFNHg8QxFGRxo&#10;BV7uE1jFHmJNwEWgncuTf3n0ve0S4q9ZOGt5XK5rD37EMrspNOWxYAa6TqANnBPpunQHskA26BLu&#10;hc8yOYk92YDzgmb3QlgAX4AFxGLH/OEdiU/jOfdBUkhG+OANJIQ+0zsRvM+Xntb7S2LVm/4UDgty&#10;RGExToB02CmL9xTbZiMVdEADsGirz00H2DXGP47T2tmaTH7eSsY8ZinImky9P8ep2YRnbfKOWXbu&#10;y3P2xV8/tS2Xd1nzkV1hYQAGKFK4GgbRh+Dq4K4QutSHLv/B5wloYbZ13wHT48nS+r7sSPGlhEAc&#10;sGsuBNJ07mvWHGtIqLHJlBdwoLma6CQlBJkFWPW9UnivJN4rjZNTloo+zkQLxxX0qF9RCCALuiMd&#10;3iHy8C5GLFZhsnScuUyA4wAMqHVbceAUwkdk06xIYS/YrcFYog8jCBWJwQFjywmP27sr+tuCfcvt&#10;q++/sOOfH7OmwzrBlDCnc9SaO+mQA/tmAjZFA6SBBV5JCUkIp7t5LBvWVEhLzlk6zCBWTZUGxJII&#10;wUmTKkYbyAYBOZP3FnsGcUR5tPKQyXDBsJwEYjbFbBX24rnO2+bgJPDddeCyuJzpNWLfsGXzfeVo&#10;ZXKiu1CXiwF7zk7Uq/YZ2F32fA0sRnKXPi7tmYAwjShBADpPQngsHpYHYvkaYx5GTrxoOcgnOVYC&#10;cBqaUPq60jywBEDWgc4C3NKMifwHcc6zb+YiE8lo1eL+HWzjjT328//1vZ397Jy9u2Qox60jThTJ&#10;EvR/BpJHzpV+j+K/uqIEYHbAkx71f1uUZX22DaSBHi8a/ZhjUEmb+tOeJ6HzAlfcTo6dizmhCtjP&#10;H9HRisY9ThLrMU4s/af8Tv57B3y+e6okHFIuHSDrdpKADHi1n6hjiv8Tl/N2eUUt2Kf+C02sZpdy&#10;K3gKpnybjJULzcB0Cn3BCNnvAxou3+mKAHB/DcXkAJucvJpkTMS6NQFeAeB4c0kP++KXT+1PP/7e&#10;/vjd5/aHf/3eJu6fCaMrmSBQAl4xLK/PU5iEL1iIbszjspjLF8zhz8vhOXpeYAJ4hvSYPFrOxODS&#10;LjDL4Ukn8iHnTKyaSwZMjFcA8+XpUsMf6rxlfkcCoHcRA0kLvRZmcs6FdBiWyqXNaTLAKxBLC+cO&#10;JXzDtphwTjGX4mI861wciCR0frIDOq/jz9cfmywHjt+iy7yYQ/eLTdwBkoQgQpA3rCPfFUADNAEx&#10;7IS5y60SCEiIDE6WREVAFKvV7+f5WQPbOxB77Is04b5UsR2WrNfqu+j747SlCMQAQuE6vSae71Nr&#10;UEdbd2ajXf3pkj05o5vFvV3X4nDAEqRf+R/0Hp4pvOVtHdvxG9IlX7i0p/E8fZ4+K0VOmba6T/8z&#10;z80dwf+DQ5ze/yFrv7ibdVn2gb24aZA1nvWKZXM88gBvBnHxDNg3F4C7/0Lv7f8n2g9+Uwrv5z5L&#10;rM79urok6/P0O4e1s7isl8oqcp6qZXUermv129a18g7lVvRUHSt4hwgABzodyZDhkg9c5mAvAVrx&#10;WzFkDRhLsVtl7wTkEkUhYIonJr9sN7+/bt/+9Af73Vc37cZfbtr0ioXEeGEHDoakggDp6V50ND+m&#10;iB+TyZ8oy3XPgzUAmJ6j5+vy52V8FPyvtCxOgBxOhAy+S4aex4mVzaVcjKfLlMCVrMuecxyCy7S8&#10;fjGeZIZOCs/SOXB6TYYOmD6HxzIV12Q/hxNLJ5q+a4GSEmIGZEM6z3W6jucmCcB8dqqiFzzfXfp0&#10;WWY/F/ALgDk4IgUcYAFXUqCQy7wkhphK7+NYWyfBQC9RkKKTBFOsVCAMwOscNm47sPKdk6Qp3Ymk&#10;DJm+m6SFx9gCczKPx/NfJfDdSod3sYfR/BHCXnG6AohBfVDoPQIAJyoywO+qBLMu4/xmMTCfmcf3&#10;Tud/FoAFXoHYgYvflTKE3zsUvQ2R5HO7BFlQOAQpxf06kVP5XgJyLidzhv9fCMDuMUyfIwtOSp2M&#10;uh2cqO474jvF5b9av6LgqXKr27aOtWzbyJq2q2elHWpZ7pNFlv8msVsHWoAM6+UAgByAlI2ezGM/&#10;V7e5/ObzBxfCjkWwUQEga8Rlau/1j+ybn39vf/ruU9t/44C1HNbFsWoel18BUswqgGbwfGWrsgQW&#10;PkPbLBhIj+l57rmKWgjI/PmBLHABc7GnLnXoUIFWeldaVQAXYAVcmcApL9ZlrJTy1OXHj82muhCZ&#10;tKWnywoBl8I1+Zzp+l7upOI52td9NTjRyrjkFaDNCmHmQg5irlie22mAOlkamK1YN50rikwAlp4L&#10;AChG1EHK56DW49LaaNbLJBJeckzsyQFYWckPXcr5jdpP1YmgsBIHudb4pyolhMJJXPYD8GZId/N9&#10;xNDB50hWpPN5GciEeLEWEZ44wBvP70oUwwnk0rH8BwFo9J2D36Dv7mnS9g68ApGen83nCryBCcBp&#10;epz7k/lf0pAIyfwXKZICWPnoJ6h96Wot57xhLee+Sd1NR3fiZPis7kDpn5ABywdb/cbgd3rP4z8k&#10;FhyX80adilpvNba6XRpY/fZ1rfYjta2gU4llPFnDct4otXyFzhT66gUzwsK5XG4K+OH5/Nn5bBWG&#10;0raIH1yiIDr3F3RvZuN2zrBv//p7++nPf7A5++cjQYjhBoD0pYEHZIFDITRYSiEhB5pKhpYultUg&#10;QVJMbLaA4Lgu7QELp/pyQrcD3Zol0AiwPnCdPHAAlres+xWjVB7f01sBgPWcPFij48oPrN3CN602&#10;QK038SknbbJ1aWSr/frc12Tqc9Zm9qtWOvZxFwloPIf9qc843ZnGwdYBDxwRsbAcEAcknDDHnD47&#10;Fo3uYnWmPAubeZ6787IVOgqMEyMXMDjwCCC8NnDiopdeDm4ALPc6XX0Auj4j+M3ZA9pZcd/2XCFI&#10;7eK4JuNMZsDMAnwAXicJHIAEOO/Ek+nkdBJJ31+XcYWwBFJFFXRbn8lJI/2cxQmezn76sEf5LNgZ&#10;4MpSIJn8QcTYxz1tz24bap3X9XVXojTJIF7v5IecM50AugoqiuODNo+rUyH/k0wnpz4/G2bPGfOo&#10;innKKmqgC8tfbmxFj5dZ4YvlVvgu4bL30L04PbmEsWrAbCUftrY2E5/DY0e39CAOKz3Hj83jRxRy&#10;CajFpbEEzVOiWN77zey9pQPs27//zn75y+9t2r5ZOBE4Y37MV1EHF/P1JUQOwBcwdImW5QACB3Zk&#10;SpGAS8jNPR9tqQRDLttsDoSXKxcra9+PDfLjpH0V6BYgZc77DQPYB48DkfPsPZNWlqPRbvE71nr2&#10;K1SPPWev7BhqbfGQa8EmJSMfdZmrpjglT67sYc+t6W31J5PJmv6ClU3uagVju3CgYF1pYH6HQKAD&#10;H8gIL7nhgTec6BBgAxOb69JcPO4JazD7ZSsZ/6Q7aDqgkhs1RpEudyB/2GlpXaJ1YAVCPcexvg90&#10;gVhg12fpMp2JrIg4icPre/tyA3AK8HqNB169jySCwOuB2YHXXb49EOt5AZBrTnza6vNf5UrX6kqg&#10;9wEH6f2REZwgAqOTVHyuYuIlY58gfd3JAyzATuXzk/nOOrFS+Nwk9sXowe/Rby+Z8KQDs07OAsKF&#10;tfjM0kldqbrrIieuZkUhkYaibgD1PWobera0YrInRVxilEgowJkoAcCtBnayTVcP2ogDcyz1fcJp&#10;6F55tjl9YScHZmKrOBjFnGXFHKTXF7xvv//z5/aXn7+2OXsWctntYrUnPg6TtqfG4XEuwehBABgw&#10;r0AsfVln/BPuPrFwIendEpIKtcS8LjnQzsomPcmll0sk+wr65w5Dj/InuNir06VoYlhAsVCn3YLQ&#10;ki6hYhxlpPiuORzcTPbTuay6bA/35fP9iwipFXDQSwFrhzmv2ysbBpAuf9nK8ZwF3odg5rbzX7dS&#10;WKE2DFJjKOwwrDOOHwDprxMLFuL12ZzQGWJBp1MVKeASPEAOmCIIYj0eE8AG8nxu57B1NgCNPUS/&#10;t7M1n/2WtZz/Ls/h9/R9iN/+vJVTmJPOc3KJ6uSP6IJH/xR1Al0BqD73Ebz/J63+9Je5kuhER3/y&#10;POf4cZwy+G6pLj6NDkePZnISZPCYvntaHzl9gJbvqe+mK0UGW2ntVP4jfe9E6VD9Hl6TIodLDIkM&#10;Sue3JsmZ4ySR6TFZMq9NkV7meTkAr4jvmYOUzEaDZwyFffmvU/gtyYBdlsb3l6VzfzrfNY3/MY2t&#10;9rNh9Gx+Tw6yo4C4cR4ncvZ4qhxzqUYrolilhmK5ADUftir8kCIYtK6XYWtuZT2aWx8Y9Y9//sqW&#10;nVoHA1P4Q/IjFwBnA/gcLo+F/LgSfnAZf04ZZ1MTLsXbLu6xn3752tZ9vNHqj3vS6pJzLwcYrWY8&#10;jyPRwe2XAL4izrxC/oASzrBanHH5gK6As7CcHHgdXWKxxpx1DvAANUclfuznA1gBuwgQa1+AL6Z4&#10;RE6W2DRVKVykT55ipj5Q5XQFjCtm1m0xmu7L5s/P7Qfbs5XefWpFD3tyaXc+uyuJlw4AlZNTCYFx&#10;ZLXEsnI2xYb8wWK3GiNU7+xFGLL4HfKw3SUP0Eg3OkCL0XSb35qChhaIcrmqZTiAeydAPuArGNyJ&#10;z+NzhuLNc5DTsFSArAOexn+sg5/KNoMDntIXwPTTCd3R6k572ZrOe8t9rlgrj5NMl+AsQJamq4L+&#10;G64migBk8/9nSsfyf0sLJ4r9pFn5bWmKvyqSIq9f9/uRjiASIbZPFasrJi0TaKWluU+sK+DKxLRp&#10;0uWKCA1/jN/C9+Bky2Cr/dR+gFS3B+L0YZlESTL5XTrZdaJl8ztluQIuJ2Mu99XgPykf+7S1Xvyu&#10;innKKgqoWCoBrLXwevNU0ELoxsV0AUlx9+b26MCnbN+VvXaLaEL/tUOp2SUuTDhNzlYezylU7JbX&#10;FuPAlHOQ64/vZA0nPWYfLB9kt364Zh/dOmgNOSjZOGZFOBB1xnTkkkwxOYXPxfxZ+YBHVsCfpK3q&#10;ZPP5QwVs3VfEH1DEn5+t+zk5cqVHYVqPvQnl8Vge+zUARLMZxBulCRUO40qi5EEOlVm5bJVHl4Pk&#10;pIUvG+Q0KYyWyTaHPz8HFpIVcsCf2dDfHl3yntUe9RjyobOVwsI1OfNbzX3dms54CSYX6LmSwEjS&#10;mMrR5ym8pfvY5ssLB5w5YhCeo61itDroApTTjdzOkyzj+Vm8To5NoVh9EMAb0JH3VRjQP7Dsi2nT&#10;AKy26T4Q9Hhg2QAgDbZ2tQe8n2RGGSd/Ad8/Qc7UqI4UsOPI4fzG+/o0gf9D+/Fc5uO5qiVwdUyC&#10;DBSxCCIXEf5nB0YXyhL7Ik30f/JfC6BeOM2L00qiOFkgZ1QxXCcRADO/MY3fLXZO5T9IFcvyH2Uq&#10;DS7Zx3fM5ITLYl/RmizeX6YTUH6ApEe9Kc9b46kvclV8zd7ePdriit5tVNGGoHM7zvbS95pYLZyq&#10;ApdEaG7lnNUP9X/CFu1dZr//6+9s1rHFVgtGy1RqkwKbDCIKmYR7spUK5kcLXDX4c5pOe9aaTnra&#10;2g/taidJYnz+5xv2zuJ+pKN5Xzl7HLga/OgCgFPMpayAqEUuB6VwIF+SfVkeDkd+v4cJ1xF7HUI1&#10;EmddzSFdrJTvWQw7FfHcErZlI56wumO6uvtrUZRTe+STMPtTgO5p4tOPUUsM84942hqO5DuNeNaa&#10;jXjOGpNibTHqeWs97mVrOeYFazPhFetMTLTDhNetw/jX7JEJb9gTM7rbcwv72hNzetjjM9+3V5YM&#10;tNdXDLG3Vg+3d9eNYjvCnpnbyx6f8b49ObunPTXnQ+syvbs9PusD68r9sqe5T/bi4gH2ztrR1m3d&#10;GHtt+VB7fnF/e3phH3tKNq+3Pb+ov720dJA9t6CfvbBkgL28dLC9upjnLRjI6/va0/P62dPz+1tX&#10;7Mk5feyxmR/yOb2s83S+2+ze7nFtdX/nGT2t0/QP2HZn+551nPquParttG7Weupb1nbmu9aKbbtZ&#10;71mLyW9Ys3GvWJPRL1qjMS9a3VHPURb7gtXnP2k87iVrNvE1q8//pMfq8VjRcDpJRj+L4/ocV4cn&#10;udI9wcn2BCdgF04+QNgXFsWyB6CHSY5kcgKm9YVl++ikU1krV4LBnYlNK7MIcAc+yknREUDzPB7L&#10;5zgWjH2GK9fjsDGvQ1bIdJXJ5OpSMv4ZazTzdZzoF+2Ree9br6OzLW7ShhkV+64esB3nd1jfpUOs&#10;NW9Sd0xnK+NSUtoN6bB4mH36y+/s5M0z9si4562gB5oYzVbKB5QBtNJ+GF+uCT+u4aDHrBHWecqb&#10;1gkwPDH8FTt2+ZB9/9cv7dDnp+yN+f3sqQlvA+ZBZICGuNtvLRhqb80fbu8sGmk9Vk6wnqsmelus&#10;3/ppNmDjDLcdum2OTeREmrB7CRGORc4mk+mbsn+FTT+42mYcWmNTD6y06R+tslkVG2zO8S02+9hm&#10;W3xqpy07vQvps9tWn9pj68/sx/bZ5guHbMvFw7bt8lHbee1j23P9hO2++rHtv37SDvFbKz6/aHs/&#10;PWu7PjtrR/9w2U7+4Zqd/vK6nfnTDTv+xWU7/rvLdobbJ/94zdmpL2/YaR47wf5p9s/96aad/+oW&#10;9qld/v53duOXP9mtP39t13/60j759nM79+1ndu77z+3st5/axR9+Z5eJmV8gaym7/MPv7cr3f+B1&#10;f7BPeO25735nZ7/7ws5/+4Wd++ZztrIv7OzXn/H6L+wMt0/yWXqO9k9986md/f4ztrfs4y+v2cd/&#10;vGrH/nDFKv501Y6G7PAfL9vBzz+xjz49b/v4zbtunLY9n5+z/V98Ygewj764YAd4/MBn5233rTO2&#10;7kqFree/2nzzhC09u89WXTzkbOnZ/baI/3fByV22EJtzbJvNPLbVZn28zdn0o5tt4oG1NpZjNWrP&#10;Uhu2fYEN5/gN3jLXPtww3T7g+HZfO8XeWzPZ3lkxwd5cMdZeXjLMXlgw2J6a1YemiH72/PyB1nPT&#10;VJ430bpO720frJtkvbfOsLjLv7tY8adffm8XvjhvG0/vsN5rx9kb6N1u8/tYz9n9bfm+1fb7H7+0&#10;o+eO26Ttc23i7vk2ZfdCm7F3qc0/sMLmHV1tsytW27yKNbb4+AZbfXab7bp+BNlw0g5eP26fcSD/&#10;9A0JjR//ZDe+vmWXOPBXOfA3OYA3+INvfP2F3fz693aL53z23Zf2xQ9f2Rc/fWOf/fwdTuCPzv74&#10;l5/sT3/72b5hX/bdX3529v1ff7Hv/4ax/eFvf7Yf//4X775//MW++eef7Wte890//mw/cFv247/Y&#10;Yt//k+f/i/udeff9wPN++tdf7Wfsz//8m/38j7/a9//6m/34v/5pv/zPf9pf/vUP+8s//m5/xf7+&#10;r3/a3/75D/vr3/9uP/7zL/ad3uc/9Hz2+dyf/gev/4+/2U889iO3v//7L/Yj7/89pu/zHfd/y1bf&#10;8Rvdz+d8z+d+y3f87p9/tW/+zn18B9l3PPYtj33D+32n78R9P/Bdfvjn37mt5/yd29h/yLifx76P&#10;3tZjPJ/Xeo972+DztNX3/ul/8jv+B/a/eC37P/wv7fO8/+B/4bf88D/5H7j/5//5L/v5f3j20//4&#10;p7O/YH/lcwP72/9g392vrbevrW7//C9ei/3yH//h7Md/6Lv+w77jO8m+4bd98/e/2lf8j3+gJ/J3&#10;//zZPv/7D9iP3vYv4OKv30AEX5FJ/IN9+X//2eJ+/7trFT8C0JufX7WLty7bhU+v2NU/3LSbX31u&#10;X3z/R/viuz/Z77772v7w/Xf2p1++t2/+Boj+DqB40y//8ZN9zRt/+/fv7bu/fmc//vV7+zOP/4X7&#10;f/rnT3xBnvuXb+3rv3xtX//5G/tK279/a1/9k/f613f2JfbNP3nO336wP/2Z+zHtf6vXyfiMb3j/&#10;YPstn6HP+e6v3wJcttg3f/seoAb2A/ueffP37+yrv/GePPfbf3D7H3x3Pverf/A9MO2729jX/+Sx&#10;f/3APu8TNvcaXstj3/7rR/uW7xo1bn/N+/7Ed/zzXzF+9y9//cF+/gv/Adu//AXTVo9x31//9pP9&#10;ApB/lnFi/fjXn+yHP/9gP3Ai/vgXAO6MkxD7QSfkP7gf+5739Yz/M/S8n3ie7Gfsz87+Yr/8+c+E&#10;Lb39v/xVxsnI/p+5X/bLn3/xTfu+QQD6Xu678b1+gix+5jv/hWPsfhPfXb/rL3z+X3nvv/F+f+O9&#10;3Rb7ie+o/+Q7/Tf8H9/9i98l4/jJfgQHP3C/tjqhf+Dk/MGd0JzczvQ7hZVKc6/9F98FEP8oY1/m&#10;3lf2H9z+H7/Y//X/+b8t7o9ffVbxFz7gj3/63L6ECb8BrN/Agl///Cf700/Yj19hHPBfOIiw4re/&#10;ALI/c9D5YV8Cyi9//sb+hH2FffvLd/Y9IP8W0Hz5rz/ZH//xJfZHt/0S++bPf4Q52f7tS0D2pX31&#10;d/YB+HccyG/1Otmfv7cf+Yy//vIVf/pXHOivYLCv7Lu/fw27YpyF33MWfs/JoO1X2B+wP2Jf6nMB&#10;rb7bdz//ZN/8xJ+Kfffzz/b1jwD0l184CX+2P/LYH7hf9gX7n2G32P9UW5537fsf7NJ3Pzm7/P3P&#10;duGbH+3sl9/Yma++dXba3579+js7+d339jEn97HvZN+6/aPffmeHv/3BPvr6W/uI5x7kefu//Nr2&#10;OPvGbXf/4Svb9fs/2Y7fYV9Ute3c3vL5H5xt/8OfbNvvvnT727hftvULbn/2R8/Y38p7hG0Lt3W/&#10;s2qPBc/b9vuvTLbjD1/brj9+bTtl+k7u+31j+7/6xg7o+3/znR3EDn33gx3mtwb20dff8Pu+seM8&#10;5+w339v573509sn3/G8//MJ/6Nn17/9sN3/6m9348S924+dv7aaM43vLty/AzO/Bk2ffchwhM06c&#10;rzhhvvm7To5fIJFf3FZX2R/+xkmA/QhT/6//9//L4j7/7lrFz/9TDHvT/ogeU/XYt+iuH9BSP/74&#10;B/sBEH8HiL8jnvvjT559j+n2N4TIvgG43wDsr7E/cen/CvvTjzDfD3wRZwCdg/v7b76x6xzga99/&#10;a5e/+8Y++eZP6Lkv7eOvvrYjX3HQOdCH+eMOcsA+4iDt//wr2/3FV+4grP38d7by0y9s1a3f28ob&#10;v7MV17+w5dc+tyWXb9nsi9RZXLxhM7DJ5y7bpNMXbdiZS9bt/BV75/QFe+vkJ/b2qU/sLey1Uxft&#10;5ROf2Isfn7MXj52zFyrO2lMVZ6xLxSnrcvSUdT5y0h49+LG123/MWu07YW0OnLTW+09ai70fW9Nd&#10;R63xnooq1mTvMau/r8LK9x11VnvvEbZHrHRvhZXsOW5FuyqsePcxK951zAq2H7aCHUesYOdRZ/ns&#10;O9t+xPK2HXWWu/WIZ+xn+5a785jl7jhmOdsrMJ6z46jlYNm8TpbFe2TyfoFluX3u0/2B+Y/rsajx&#10;ezKxHN4/b+fHlovl7zpu+btPWMHu41bIb62x55gV8duL9x33bP9RZ0X81iJ+p6x8zxFrtPuoNeI3&#10;Nzlw3JpizQ+ccP+bM/7Dth+d5r88hR1n/4S1O3TK2h857azjkTP872esE9bl6Fl7/OML1vXkZXv+&#10;5FVnL5y6Zi+duWEvnr5mr5+9aG+dv+Ts7U8u24ecnHEX//hZxaecFWe/uGUnP7tlJz69ZYc++9S2&#10;fX6Ls/dT2/DFZ7bm889s+a1btvjGTVtw7ZrNvXrFZl25bNMuXrCxFy7Y8E8u2OBz56zfmdPW+9QJ&#10;63bypL10AoAcO2XPV5y0544ct6cPHbPOh49bx8Mf28MHK/hxh6zl/oNWb99BK9t3yGpzu4z90j37&#10;rXjnQQ52heXpAHHg07YdtLTtskOWuu2QpWw9aMlbPrKkLQcsYfNHFi/bctAiWNymAxa38SOL23DU&#10;tyPedmMFjx1jq/t1H7bJv28z92/+2OK2yI5b3NYTFrftNPsnsVPevrMznm0P2SbuX89zNmAbuX8T&#10;pu2Gc1Vt43nv/sCC523kee6xkG36hO9zybeLbH3bovuxLRf4Hty3Vcb+r7Lg9XzOFt+2XeZ9sa26&#10;zfvK3GcEn8N33XKW22y38X1lO9nfje3i/t3c3oNpG9guHtvJY3reTt5vB++1E9vF58h2cN92fpNM&#10;76fbelzbqHFbj+/geOzg2OyUsX/4isU9uWdvRacDH9lDW7ZZ801brDFWb+NWK12/y4qxgg27LXfj&#10;XsvC0jbttZSNeywZS9y42xI27LLIhv0cwEMcLECzSQAKtoc5KNzeyGObZAIMANkoEGECkwONDxgH&#10;Gr6UbCtg2AwwNrGVbeQ+2Waeu4XnbfX3dXsztx3QfHOPnbKEjWedJW4+7yxh0znsNPunAf1pi2c/&#10;fuMpTNszztxrNut5Z3mc25t1u9KSeDywxA1nTBbZDCi3+LZVB/csJ5LuP13NTnH7RAw7GX1ePK+T&#10;RQBJTNvG/TJOoMh2f5/b8dvO+RbsV98Gj4e3eo7e4xzvdb7Sdvj70c/iNdv1HBm/T58r28FtLB5g&#10;JfiWuP2COQN48YC1ukV2fmKRnbw/2/hdgXFsdmEAPmE378V+/B6et++CZ/sB8l5ew378vqs8dgW7&#10;bAl7r1jCsT9YXOLqzRVxG3Za3MqN2BaLW7XV4lZvt7i1uwHmPoADowmYWwDgZhkMJtsCezkLMZfA&#10;6ADpbeMBYwRARQ2QRQLj/ngBVYATKLHINg4yFi/bqgOpg85rNnmWsOEkoKlq8QA74pv2EwB8RKAX&#10;oHmtOxl8c+8FuD3jMfe+OkkAW2A+8HTiRO/z37Pytp7vfU4YqO6k8y24XyfTPU0sr9+6hffdKuav&#10;tIj+h+rGVSAeEMmiVwVdGfTawKJXCw90d7bQ1WQHzwtb+HXVH3OMKuaFNe/XwswskO4BoHsF0MBg&#10;2b2B3X5f5MBlAA1r7+MKse+iRY7/nmKetdsqkrcdsKQ12y0B4Mav3mGRNTstsm6Px64BgAXeTQA3&#10;sI3cxiLcjgDoquYBO36b2FKABuRYhP1K0+2q9wXP804AAYxt2NZz27cIW1nchkoTyAXKuE18bvA6&#10;MbRvwYlQdRsGaiWQ42BnWVXQhoAeBn2sfZg9IrvH86qA3rFvVYuH0e9mEbE+bHlHgznj7mbh197r&#10;uTBuXGAwaZwMJv1Vthvw7gGEe5EHvkUAZmDBfXGAPDA9NzCBOP747wDw6i0VKdsPWOLqrRa/aptF&#10;VsG+gDgeBk6AgeM3HOBASBYcZgtgq5sA7Fs8W2ebKzgQADgALPu6HQZwwNzuPtha5iSFM/Y3hsCp&#10;fSx+w4moxQJw3EbAGjX/ParcV/l4JYgrQRqA9t8Crg/Y+z0Bfi2AA6A7+RKAMAzAWPfFAuhvAWDA&#10;GCdAansXQOvxqAm8DsCVoI2HXaubAB0FuA/geIH3wBVLPImESEFCJG/dZwmrtsDA26IMnLAGnbtu&#10;PyAGwOs/wpAR69G11SyCMxRYPPvOcJTi0buyBAApi486Sb7kcI7TMcB/jOd7FglsA2D3GfZe2zAD&#10;V2HjgKHX8XmBhdi6EujS1x7b3jeA9VykjCxyD5a+13veC8BhRg4zcRUAIzHuysJ3A/OdAOzf77Sv&#10;dDHmGNe3CEB1FjCpD0YB+U4WD1irW5h1H3j/Yxg4edXGisQtey1+xSaLrET/rvRYOH71LktYw/1r&#10;91lkLVJiLUBed+g2i1sLsH2LB9yyyDqAvk5ArgpOAba6RYgORDZ4FgXyBp7ngy4M4CgQeSzKwOsB&#10;aGBhORELwOHnRZn5vwDAAdhjyIlfC+AEnC+ZHCwnEe4mI/4NADvtHLz+HgCOwwlzrHoHiwngkISI&#10;ygYxbUhO3CYrgtcc+xwnbsWGioTN6N2Vmz0HDhkRtwodvGqPxa9BQsDCESxuHSGrNYeiFs++LILF&#10;+RZZC3gxgTeyHmnhA1PbBNg4AgtHzZcVXmTCu9xHfIuDgePWAmJZmEFD91VlZgE6zNo4hOs9i1vn&#10;beMJcwX3ua3Y02fQ2Jd730lzURCe77Z3Z+o7Pi6WvhNTE8UI2DQWw1bXxLc9V1EERSIU/fD1sraB&#10;VUYoAPtWmNQ37cvieP3tEoT7iUzIIkQYAovFwHG70bC7uczLdol9qwK4Cmj3EUHwLbIPhwyLg5Vl&#10;Ee6vanqsqjm5EZhOkgoBeDkA3rTbIgEDBwBeCahX7wWQRCJ8S1h9EJlxEHbGVhF7xTzwAlrZWhw7&#10;2bqq4I0JYB/MztmqrlPFpGHgxti/u7QQaAGobwKvB+AY94VAWTXqUBn98AAcm6ljgfZesqGKYxcC&#10;8J3AGuv+ezl3MR/fAmirWcTFdH2WjWpkgdeLzUYIiUUtkA2hrYvtBrZL8V0B+g4sfBtIieP6II3f&#10;T4gsZAJzdQCHTwbH8g7AS9dVKJ4bv3yjxRNGiyAh4lbAwMsBNSCOW0k4bZVnEQArcwD2LRKA9zcF&#10;sADoRRl+nVUCOACvmDgwATkK6his6jlxHoAF3niFwlwsOgYL+/LAaeIH1dKSFCEA/1o5cdcoRSiq&#10;UR28uv0gAI5H3wYWaGAPsAED3x3AYUAGbPubADgRACcs3WiRpejgFUQjAHD8MpIUy3dZnAw5ESc2&#10;9gEcBrEnIaoxsFjYlxDxIRnhkhfVzcmHcPSAfaINAXDDkYfqUYjqLF0J9qoMHGbe21g5JoA94N5u&#10;sWXE/UYcwswbD3BlD8K6v+a5VcAdYt8ICRuZEi+362fp6vtj4AjgjZBYqGq673YWrs6oui0gV2df&#10;3XbP3SPJ4D3HWfX3rPjCY+DkdbssEQDHLwHEy7ZY/FKiEYt3OhDHr/CY2MmJewE4CmRFKyQlPCBH&#10;TencwAIgxwRwpYQQKGOB2MWAJS0CXcz2vwPAAmUUjPeKDYce/98SwPeQEOEYcGUUohLAUSZ2oI4h&#10;I2JIiFjgDe4LAB4LwC7ScfQzohBL1lUkAWDHwAA4bulmgLvNEpcLwBgMnACAE1bdAcCrYeDAVoX2&#10;1wjAANYZIJYu3oijJWfO6V45b+xLX1a3kAZ+IAArOuFM0iNw5Cp1b8R36DwJ4Zkcudsv//+7MvAd&#10;UswxUs9xCq25DF7YuZMjB/NugWFJkUcwj4G9SEZkhzSvZ7EZGD2Mo1bVAKrPwlUALB0c1cICNCG0&#10;ajr3Xrdvc+zEyL455/EoGjhhydqK+PVk3pZtALybLG4Z0QjZctLKWGQ5cmKFB+LAcQtvIysJo4Us&#10;AogjqwHvGoBb3QBXvM+o9yMR7kf/VmVhPnOtb6FQW6xQXDQMB9jjFK0IxXY9QMeQEDH07r0ybfd6&#10;PKx776mB/ct+cPnXNqxro/cLoPcKq/kAd9EGimfid6FjqxTQhItp/P3ASYu1DXRwNT1cRWKEGPh+&#10;wRuWHfHUPwTmJEsFqWQBOAEAxy+tBuAAyMu2A2IeR0rErSCcVt1WEom4XwD7YbEwoO6mcR8YwNWi&#10;FZUg9ZIZUdkRjiM/CIB/jZMWkg2xohP/bQCOygVVef0bAK7uwFUD9386gBMXra5IWAPLLl7vaeCl&#10;Yl2PfT0G9sB7RwCvoNgHADvmDWy1nLoYDOzrVXeZ/xURhliJDPc+vnQIx46rvH9UWtz+uY59Y8iI&#10;WHUTvyrK8AC1ELHAXMVxi8HAMdlY8d1YCY6YqebKkFm0rNGVLvqs6+9HXAnkA5hkRXUHL4YGvj3+&#10;Wz0eHLpd3VkUAycuXF2RqMzbwnWAeIMlLNnsHLmwhBCIXUQixL6RlWTmsLgVHgM/CIADNnxQEN8R&#10;wEHW7Y6JjjuH4xTx+P8VAMeSEFVSwbFkhUtYVGre6P5vAeBqgIsVRrsXgKu8JiaA56+uSALAiQA4&#10;shAWXrwJORFoYDJzSIi4ZTswSi59AAu4gQ6O+BLigQDspIRnv5aNY4H/jgx8N7YPZciqXuIrExmV&#10;MeEHrJm4j6jEnSREtCwzXJ12DwaOo47ZmXPOPCfOaeGAeYP7wrUT/5UAxgFTaOy26MJdmNll7nzn&#10;LwjVSQcnUBuc8PEfiULMX1GRRAIjYcFqbK0lLPKkhKIRcciJuCUkNpb4ceFlSInley0B2ZAA8yas&#10;IKGxgpTySs8i3Ha2kpqIVdQ2YJGVRB98i19NbURg/uNxq3lOjLqHB2Vnp29/BQMroZFA2WN1CxId&#10;4e29sm7/rsQIQmsuPgwQq1sUoAFQ9ZxYoCbeW6XLgU4HZdOiXRRBN4W2Yfa9hxMnGVHd7iUrYseJ&#10;Q3FjwBiLhaPM6wNeIL7teR9TjfYgAI5bqmgF0Yhl1Egs248B1uU+aAPwui1gDgE3CmAftAG4tY1b&#10;49U8BCCOVcRzv2D+NQD2wm2hUFu19PP/mQAOtfy4WgZ1RwC+UFr4rrIhBORYoA3f9+8DOJSouAsT&#10;x2TtWACWFo6ghWMxsAAct5TEBgCOAODIMvSvbLlnUQYGwHErCKVhsYCs+6IMfScAhx2vWPsxZMH/&#10;H8B+dk1hNNU4hHvXqtc1+GD+72LgIBwWh651skLx3TskOtz94Yxc8LzqAI5HQkSwOGRE3BJiwopI&#10;LCWMtpTaCIFX6WUx8HLYdzk6WOyL3TeABWgsHgAnICVkEQG4elSiWoYtnG2rXqVWJcb7KyTEnRg4&#10;Fiv/GgnxIK+pjBnHlhCxIg6xJURVBo6VlLjNWROgQxIhVkz4t5QQ0XhutYqz2yrQ7ha5EIAT5y2v&#10;SFhB9m3+KvMAvO7BAOxYmGgEdi8GDkuHSgDHSDzcD4Dvs9zyXpGL/50AXAl2tSLdroErwVpZVZaw&#10;lUbIahbP7ajerRJhqCyTrK6Rox3Bd9HBvyWAA4csVn3E/dznWNkBeM7SikSycAlzlwPi1Q7E8X40&#10;ImEJdRE4cfE4cRHY914MHDBxnGNlaoOlg33WDZhX7Kv7JS/cPk7cbRo4VN8Qk33v5/EgqRGzVqJ6&#10;WK2yftirHfbqh6tbNNx2h8qzaFGPIhsq33Tm1x1Xf03MFLYf5VDtsbqdq5ta2p0pwuB3QCs1HNT5&#10;ylnb5mnemBo3BOaoHg7X+8YIp1XRzTHAXQXUZPMiMhcDBmAyuogje3DAnFU6b0HauUoRkGRCYLcV&#10;CFUrGNLzjikOPHtJBQU9ljBnqcXNWW6RuSsBskBMcc9imHnxrwewA2gIwOF9AVyPx63ClPS4H1D+&#10;m8+5X2cwKID/dwAcqwa5ipy4R0tSZRgNNla3sjqVY6aHQ3LBjyq4iEOs2G4sAN/DsXsQACsd7Wy3&#10;wBaANry9B4BjgLZqgVA1ELtU8uxFFQlL1lj87CUWN3u5xQHgCACOLNhgkUXEhH9DAAu0YXMAXomz&#10;t/q/BsQPAuDqZZcC5IMw8L0AHOjdcOgsWqHmmNdr0VcmLiiJVFLitgxbOI773wzgKBuLhX0Ax8HC&#10;gUXZ1nVveFm9cJgtGtGIWaJZvWQzqIVwAIZxwwCehyM3fz2JDVLLCyUjSGT4MsKLA8d24sISImDb&#10;u7GwnuMYWAAOW5iRwynpX8HAd0uUOOcxZlr735cQYQBHi+ljdH/E7N7wgRsGr2sZulcmLVZ8904x&#10;3xj1vvdi7bBjd/fwmgDqT96psg0K3mPVEOv5lY/HAvhtdcculYyESFgKgCUhAgaet8bi5uHMwcJx&#10;IQBH48B3iEL8ZgAOGLl6PcX/oQAO2PxerUZVEhl+Bi5ckO4GnrhhI+E2oNuTFs4hC49rCkB8D1lx&#10;TwDfI+lRCepfB+B7MXRMAEdmLKyIX7TKIjMXW9ysZRaZg4SYuxopIRYWiOnSQEZExMKE0zwQ061M&#10;GC3ix38rgRuOCePErZDOVehM+14IrbrFBTpYTFzFQtIiAPKDADjI7oUZljrjSGBuQEr1ZtDAuVPT&#10;Z9gR8/bDNROSAF7Z5e3mJgWFnLfofmhMVjDZJwzaBBw0Wbyr7/W7NUINmm4MVHA7GP0UOG5y3rQv&#10;h07bYFyUezxk4TFS2g+/xjmAep/YViWTF8vhi4bhAPBO31SmGZhrAPVakG7v4qjmwElHB3Ynh84x&#10;8LSFFYkLVlnCjEUWP3OZJcxaARuvwqFbbRFJiQVIiUWbKfIhHowJxPHqlwsKewByLADfHhtWhi4G&#10;gP2ERzjxEa/0ssBajYGDqrPwtkpHxl2qzlyqOWaNb9XpPt5sCb8+uHqNcKgeWF3G3kC/WK1Hd76v&#10;epVbvOa0+e1F0W0wa63a1kkKXxMHbfUJAPb2UBr3+W3399zGfD1zy2I1gMZwAsOsrWyfy/iFhvNV&#10;iS1XrxmuftslNQTkcOQithMYrQeuBPBiH8BEIQRgWFgAdjoYAEcWb3UAVlLjvwLA8SQ4FGIL231H&#10;Ku5UzH7fYAs1aAq0KrkMl12G5jx4DHz/IL4bgKvMZ4sxZipmwbvrrPAycJUWYvAY71O1RDN2PcW9&#10;ABxLblRGLCrLMR8k7ayhfTKBs9LxuweAE6bOr0iYD2inL7S4GUuQEoTSZq+MAjhuoaIRHoDjFqmw&#10;BxArJrycdvsVmBjYT2RU2caUF14UokpMuBoDB0ys6EQESRG2Ozp6saRFteJ2xXarAC0YghICn9eF&#10;HDC1H5ONBeAqFWyxARzuag4+N3qf3/Hs3Y4xf63aZEsxs6TFbwngaGQj5glQtdMjAHPMYqBYTmIo&#10;q3fPLo9QbDkIwymWHI5e3DGKcYSmzsjUeRXx81ZYZNqCqgB2LIwzRzQibiFpZQdgzMkIJTX2hgDs&#10;a98wkO8C4ADETlKEin6i4L1DDcUDATgMarUy3QeAHdDc9B6BOMZwvxgD++7JwDHHWYVPpmps72vn&#10;cAzaVcppnnB4+mXArP+FDHzfAA4XxIcLg8IzJu62LwkSCr9F96sX1B+hJy4mgGfBwDJ0sBeNoLyS&#10;aMRtAIaFI5RWRiitdA7dAwA4Gg+OwcBhhlYYLrDfEsCxGFLzHyKabOlYOaj9vYOjFoxxjU7D1ERM&#10;3/T6ALjh0Vf+BKIqgwuDgnpJEecoehZOccczQDt+Q+Xo1iA+7M0h/nUSonIM7P1LiAcCcKCXwwyr&#10;qrhYpnnC3F85BYhETKwwnIAdmMAsACdMnVORMI808tR5FgcLR6YvtsgMOXPLLWE29RFz1qCFqVCb&#10;j5RY6GXmvIiEV1qZsEIRCdgYRvYq1AD00hCYqzBx1USGY2JfUtwWnQgBO6heizp1aty8n8hESAsn&#10;PIhWdUD0R7WG9W0wstV1U6PPNe19M79pC6aZyRqTpdcq0rFebf44oprz5ozvHACcbdCJ7TW5wvju&#10;80hcbCAKIcDyWj2WIFvH3ON1mmMcjI+t3MaUIHcspK+sr4gH+J4hF3xLwHGT6XZQixF+PGYxkRtP&#10;5Vk4PR3crqKVNVW+um3nvsB2IB22q7n03hbZiVY+rCjE5NkVCXOWWfyUeRaZMh8QLwTES6IOXQIy&#10;IgHwJoiFFVJDRiispsSGSitVH+GVWD4YgB1w7wBel+C4G4Bj9dvFSkf/WgCHGdQHsACXuJZJm0iT&#10;BEkSte5jCQw8TNTcuHWM3dJAQ8YIxDNCIJ6Bh8643zPmynG/LNFZhbNkTsbEtWh95mdoMGIys+Vk&#10;bikETbJ3J0PQ9nR7xORe0zGrdkWHCoSYNh/BwsseVAGrX0z0IACuCla/iD4cbrsfAN8HeAXwSgBP&#10;mlmROGupJUyea5HJgHiqB2CxsOfQESOeS7/cPLTwfEkJOjUW+lp4icAb1AgHAEZO/GczcBis4Qxe&#10;dWcuVDP8QAxcbTJQRLcBksAZceYPHvQdPFeML7bV1kkCLaPASbhBA15808BDwKohhF47FYy8HtMg&#10;Qyc39Bo9TjPABhmvc+t8aBiMPwDRvbZaY+oDDeGuBHAA3JhVb6FKuAcCcDWH7raajH8TwA60YXMM&#10;PGFmRRIATgK8CVj85AXIiQDAK3wtTDgNEIuBPUMPL8aZA8AR2owkJcTAcUuJSiyl9f4+ABxIhnBt&#10;RJVinxgF8TE7naunmnVboK7SOu+31N8r3BVyuNyl3TcHUJ0cmjIEqOIBZ/w6Wqo2wLoaocVEokSG&#10;uyTjCyQv3WtJS3ZaEsNhknB8U7hapS/cZmnztljyXG4v2GGpXLGScYSTuHolLN9jSasYMM7UIzF4&#10;RDOTYd9E2DtBY2rFxppyBMDD8e/gu91pJlvscVe3l2jGYt07gjpG+1JcSEKESzgDORFm5QjyoLpF&#10;5YNkxD3YN34X/XG+VTLw2BkVSTOXWNLEuZY4SSBeCIDJyklG4MiJgePmhAAcSIj/QwCs6IM3D0IM&#10;d494beBwSSIgF+KdVAD87Kv1KWnFUUtG46cCyBwiM5mzV1jO9EVWhP9QOHKK5fcabsXvDbQab/Wy&#10;grfet8LXu1vJK+9Z6YvdrNbz71r+8+9Y8esfWHnPQVbaa5CV9B7EawZYUb/hLK4+zgpGzbHMKcss&#10;g0hPMqBOAbwCtZv4CVvreyjBI3PfTbfvVNoZs9otRp9daOWke7FxrOL5mACu3msX1F38mwCOzcDj&#10;p1UkzlwEeOdYwqS5loAOjncyYik6GAaeKRBTKyEGlozgwEkHxzkd7HVpxJGZU1zYRSRUC0yvnMfE&#10;mCITUUfudieueoVaNMQWNIKGohAuJkxyQ0mOoDk0codin9srz3SwJQWqmncJ16UcgDiW88ZhxQPm&#10;hDWaaKnLNkt7MRsjfzKAHTIdsI214g/6Wv4rb1je089aza7PWeljT1uthx618tYdrbRZW6vVvKXV&#10;bNrCajVubrUbt7A6TVtZGVbajG3LNla7DetNt36I1zxkJW3bWa0Ona24E6vKP/G8lbwByAdNsJqD&#10;plrOqAWWPp/kkcZ36Qqg7yctvvqkJa3WEl/emiCJ6PEkObeSLm75sJAT6u9rzQ5vVaZK81LkQVaR&#10;93PremjwoOfc3QnU0cfVvoRpXJXS2N7Ey0rHrmrkIoYTF5YVYYcu1r6W6ArbIUUhxk8FwAsA8CyL&#10;B8TxU+YCYKIR02DgGWjgGZIRRCLmAGDVR7jEhiSE78ip3V4AVlJDQ04cWEMAvkcUIhaAq8SJQ+ln&#10;VwRPI2hCyFxBfPWIxJ0Gp7iZaVXNA68YTkO5xXLsu1luAHe1pMNBS1q+1QomzLUar3S34mdft9pP&#10;v2w123eyeg93smKBsP0j1rDjY1bWAlA2AZxNWlvNxs0qrQn7vpU2bW6lALsMK23S3MqbeduyFq2t&#10;btsOVt6mg5U0bwXA2wDwDpbd/glL53MLR0+3vJmrLF+ShJMpQUubycnTVUNXCzmXArBkhxuo6E+u&#10;d7JIJ6li4bcX6Tsn0Ld7doTE0Mb3ikw8EIBjaeTwfdUL6g8x3C9xLACePt8SJsy0+AmzLX4iIJ48&#10;H2eOcNo0HLnp1AhPJ1MHC8eJhe8XwPdIZNwJuPe8v3ry4wEAHG0vCk9+lyMljQlwI9KgmrCJho7o&#10;JFm5z1KYXF8yZY7VfPYtq92uozXo2MVKWwJUwFq7WTsra/Ow1Wzb3oqbt7YaMG2tJq2sZqMWVgKA&#10;awmkzVq6rW7XBKjaFjdqGrWajZpYqUzP1+sbtwbQLay8aSNr2LSZ1eM1NZu3sMI2ba3mY7Dza90t&#10;88NBljJhhiUtWgGYWctklRw+foMArZN0TXhAeOWU+5gAdvUc1U1M7C3KeE8GDuniIGP3qxn41wA4&#10;YczkikQ0XOK4GRY/DhCPF4hx5qZQGzEFGTF9hSVMp9VoFgB2SQ1khBw5aWHFgt0MYS1RoLlpIQYO&#10;AFwluXF/EqIKiJfBNL7F6nDWXImAgWMW+YRSynJ8osMAo/eLtXwAA954xmLFMyIrecluy0b/54+b&#10;ZHW6f2ANkAb1HmptjR7tYEXNm1pRyxZYayuBOUuatrTCRs2sqBFgA3zF7AusYRNwA/AWNWwSfayk&#10;UWOr1agRIG5spQ2bWlkDGLoR8gMWL2Nbp2ELq9eYLe9ZznvWYJvb4iHL7fgU2vpdy+k1wlLwWxKX&#10;k+7XKqW6oijsFkRkgoiNu/rcPj4gdpH+HXryfg0D3yuMdi/QVpEYoQlCYmMxcPKYqRUpU+db8viZ&#10;ljAWGzfbEgBwwqTFljiZ8NpUkhzTAPAM0sqhEssogCUhiETcJiH+Exg4DOBARsSUEHcquwykhQb6&#10;yTFzJk2JNMESNNONoSwRHKh8JnWWDRpvRc+9aHUee8LqAZpyLutlbVpbcYvmGIBt0dRqNmvuGFZg&#10;LUX3lgi4PvMGoNVjjo0Bem0AX4ZEcMwM2Gs0bojVt2K2NQXiBk2tVgPeW9ZQbM3JwLaWwM0JUhuG&#10;LwXQ2kqq5HE1yEI71+g+0AomL7E0EYoiF25cgZzPoOfwDgAOCpWCCZ2Ojf8PAnDCyEkVicSAE8dO&#10;x3wATyAePJFw2iRKLMXC01TsQzRiluqEVeyurJzXqREvFsbixcIUukf8OmGllqtbbHkAwy73zc2T&#10;kFUydZXQmmtB8i7vgSMX24nzO52DUavRkaueHoy44dt8jkCrEBizjF31mxIKOKNZjNNqt2mXtRs+&#10;wWp1fBzp0N5qA7ry5gAYEJaiZ8uaAKgmTayscVOAhIZF29bikl/avLnVaYUMQNuWtUBO6LkAuxy2&#10;rtO6rdVtg2aW7tXjcvRg82LkQnHjRlbSoCHWyGrVh5HrN7Caut2wEcDGYO1i2LgY8BbhGJbwOSWt&#10;WlgD5EVDmLq8ZSer8fjrlt1tkOVOWU4Ug9/nYs2EA5EUqZibtewye2zXegNdHFvrhJZFy0Wli5EP&#10;1e2BGFid0dUN1tx2P3YHZ696Qb0YODJ8QoWct4Qx0y0yZoZFxuLMjceRm0Q0YsoitDC9ck4LKyJB&#10;0Q/1EUpqREhqJJDQSCCclgiQE4lrxqvQPTq1h7kRSiuHLJACVbZy+DQg0B8S6Ea1Mt0n+hz10fm6&#10;97ZaiDs2g0pWiIUUR/XDUIAzbg2XUKd1Sbqs0/JhxF4Vb3XJEB1EVnAnflt74nxrgz/QZhjRhie6&#10;WnFLGK9pE4AKQAFsdZMjVhsAy+oJqACzTstW1pDoQj3AXK9VG6srULdA4wK8Uhi8jPeU1dZr9b4N&#10;GwNYgApo3bY+MqOaFaGdAysWq8PitbkCuNc3k5RpB5u3s+LHXrHC4bMtazHd5G7VKEKAuiq5KAv7&#10;/ngvr9WpciRXeMJ9TL1811b/ygq2iNr6Yy1AHk50xNqPAlQgj5V2rjZ4WwBOAMCJE2cB4KkWD4jj&#10;YeH4cThysHD8JMJpk4kJw8Jx03DmiErE+Zk5AThuPrrLB3ECIbXIUtbSIJBfmdBQ75w3Q00WM2Tm&#10;LtneaNbonOHfEsDBMmDIg6QVpG1XAeDVXB3c/WIoMbF30qRy+W3ImNkmg8ZZ/Xd6W9sPB1gDJESN&#10;VjApkkGsWwqIBGCBtcwxsWcCcX2AKgBr2wimrQcD18Xq8Fi5ng9b1m4htuTyD3hrSX7ohPAduVqA&#10;2FkDwBwLwLCw9LNMjqBzDHmtWLqkCfKlGSG5Fh1gdJzKNl2s5mt9rXDCMhIlRIhUqyGGXYtE4ESO&#10;c45ecKXyx3tFIzSxewLvPqvivwnAicPHViRNnGHJo6dYEgBOGIszBwtHAHHCBGTERKIRk8jMEWCP&#10;m44puaHEhgA8z8vKJXCmx2Nxi9FfS3wQL+FPw6owsN+VrBqIoMJMgwDDA7K9/dBoqlDU4bZMXNhR&#10;qVIfIbb1GTi0VSxVkQaX4hVoHZB34cnvsJqkyOuTkWw1Ypw1ffktdO8zVv+xrlanY2crQfvWbOWx&#10;nYAagDZgXd0OwCsAN3v4EasLC4sZHTsCMm0lM8qQGTLJkFrcLwkiC4O4BAkhAJfUa+wsAHNJA4Dr&#10;WwmaWCZpIStBK5egi4ubtmGrK0V92LqlFXR6yfIGTLZMjlWy+99h3VUCsBpata4f/0fw30XbsFRg&#10;VHVpMpV03mngYDApvnK8K3Hg/2QGdhm+g58SRhs+piJ54nRLGT0JAE+xxDHTYGOBGACPXwCIiUZM&#10;QgdPBrxiYFdm6enguPnVAay6CJ+BAwCTzIiCeDnsFxS0k9WKxwTgKqNZHRv7Q1GqDQisAuBgIGCM&#10;1qO4NbEBHIdkcIzLsrlayCZn8UYrnrXYGo+eas16DLLaL71mJY+SjBB7PtSeS3xrl5BQjLaMBITY&#10;VCbACnzBbYE6kBEOyGJdLvG1xdQwZV0cuPpy3HiN5IFY1j0mUPvg1X3ar8NJIpavWR+A+uCt5Rw7&#10;3VcpK6L3hYBcotdJZjRubDWaNeREaQxTt7CcFo9azjPdLG/icsuUcy32dRV9RC3clchv36oymqtq&#10;xOJBAByn6ZhbAJgsDOTfUEI4AH8EgJMBcMrEqQB4AjbZkmDiRACcMA4dPI5oxARCNAA4IQzg2YpI&#10;oINhX09C+AxM6EmD/zQ7LZANCTCqZ1RjkUlT9CCebdRYT8OFrqqYl7CoPp41CmBpVqTAnWsjPAAr&#10;phtx0+JlWrsDOUOEIQu9Xoff0Gj4JKv7Rjcrb9+ZeKtAimPEQZfeLW0GOzbzpEE5l+faAEHOmvRt&#10;ANgGOGVi0wC85UgE3RZIa8OU5TBjOQBTLLeuohNO4ypk5sV+BVptPUewmZMadfUeSINSohA1eY9Y&#10;UsK7T8wMQHlOEVai+5AetdxniJUV5eD+JsgL3q+AmHXaGz0sf8ZKS1nF1cctwqOtajk0oy4sJ5R9&#10;9B07tzAO5Zy/MQMHjaaxG0XvrYGjAE4YNrIiedJUSxo1zhJHjQe8k5ARU3HmcOjG4dBNQA/j1EQm&#10;L/KcOVLL8Rz8yJz1lFnS7EldgAAcaGA3udK1G3nraQST3DUI22Naj3HjHXCrg1f3y/Qcz5ycCGRF&#10;aFv5HpXPDU4CLxmh0VVEGVQU5BadOWgprP2ciyNa1n+kNUAmlHbohEMFo4oFOfhlAhSX71r1G8Jc&#10;HHjFaHlMVtMxZJOonnX6VlEExXABey2AX6sJl3zCYSUNG1qteg3de5YCslr1ABW3FV0ITLfLBHAx&#10;tTQ08kLvJxDL9J0E9mKeF1gJ3+s2472rSg2+g2SGc/gIxRGxqOlS2A+5kFtBVxy8gZMsYz5RJBdu&#10;Qy6sJIvHf63j4bEzoA0tB+Gq5VwdiZfcqJLgiDl0WyllitRvs1grhd7J4bt72tkVBX30OyQEAE4a&#10;D/OOHGuJI8dZwuiJSIgp1QBMWI1guQAcLwCTWo4jM5eAropfwMKIi1iiACcugcL2OwOYiERoHY3b&#10;WbeqFr7Nsau2GpJA7QG9cm2O6HuKnTV72EUgqNeFddMX7rT8wZOt9J2+VrvzM1a35cNWj4Nahwya&#10;tKwAqkiAB2CPKRXSCsw97rNlADYBzyUhmgBWmK5mQ+K5DeoBuHpWUreB9z4AsLrpfoFX8qIsyMSx&#10;1ft6LEyoTs6ZTqR6DaJ2fwDmdZw4RXzfIthfobeSxq1chq8cVi5p1NayWj9umS/1tBrDZlom/Y5x&#10;cvLQxNLGias+tuSgKzyQaQ7Ast8OwJULLf6bAE4ZPqoiZdxkSxaARwjE4wHx5DsCOMIlyAGYzFxk&#10;Dh3LnMkRWDiikE0QhYCFb2fgewM4DOp7AlhtTOGFZRyre1Ikwc0fVi0A7L16h+XSWd1g4hKr/9wb&#10;Vu+Rx6zhQw9b/ZZtrQ7p4PIWhLhgU+eQcakVqMScUbDokoyXH77sB4xZCgi9LBrs2rABrxF461px&#10;XQ/AdzIB2rGzog2+rAi0cXCSBPIikBq6/UAAFojRzcVk9oobtLTi+sSekSV1cOzKGpH2btrWCtp2&#10;tMzX3rVsnPWUxWjjVSp0IoVODbMbe3s/AI45Jf6/ioFp6kyBgVPHwsDDRlnisDGWOBwWHjnJATge&#10;CREhtRyhkCVg4DjiwZGZJDSUWp5NWnmeQmmVAPYYuHI5rkoJQVw4pHNvd9xCqxxVA2YsMHsSwgNs&#10;8HgCus7dj2OYQEJEsyxy6DZpMHaKNXjjfWvw6GNW3q4tBsM9BBu1bWO1CGt54TFPk7pLfF2YDwDK&#10;SsSgSiwIcD4DB2B2oHNxW5gX4BbVreOsuG5dB14BtTqIb5MSIQCH9bDYWFbd0QtCbQHwS5AogYQI&#10;HLtaTjtLI8vxQ0sD3hKsAFlSzEkqeVKL31yM9ClC+5c+8brVHDiVSAXHch3HTie+P7fZq4NWQX1V&#10;CRFmYy19ULXU8lcCOBz7jRnFqCYrDlCNljJ4eEUqsiF5yChLGjoGIKOF/5MA/GtAG35N9fXoqgNY&#10;tz3NzILkpLdr0gbVbORUK3/mWavXsYPVx1krJ6tW9hAasw1sSz1DuQMwISjJBQGuTn0rKa9vNQXe&#10;OoAQMEtWlEkji6H9sJiTGFzia9bnuTBvCcCttH8TwD54A6niQnehUFspWjyIaJTcpoErHbyqAKZe&#10;o6GkEu+FlZKWLnbpbCItOKh5JFqyXn2PeuT1lqRQW7jC778KwEHkonr0IgBz9eSGA/DAYRUpaN/E&#10;wSMsYehoiyf7lDByIs7cVFfgkwALJ4wnpEZ9RJwq1CivlCMXUYnlbNUIewMA3dQe1QerPy6mE6f1&#10;5LhM+RbBE660GOyrpbuqWTRjJ/ngFpPBi0bvyllL1P5q2AM9l7Joh9UlTt2RktDGL75l9R/uaI3a&#10;d7B6bR92obHaZMTKiTDU8ZMQCokFl3CPgRtYKUCujf4sq1vfygFqOYCVE1dGiEqmVG8pj5ciF8pg&#10;3NI6Va0Wr6tVpx7vVZ/n+Kb3862Uz9B716rHCeNbrQbcx3uXw451iGbUaaotEQp9HjLGhd58maNk&#10;h9PYYXPOYmAwcD2uKvVgW2diYjQ7VlqfUB0gFnCLSE3XxNErw7IpBc3qChuPW0R3iRI8qrs+5XoB&#10;lQhxI7JoOHVjt4hKBLXDtzeAUhO8mfFUWNiRSwCIsngAGjwewdGLcJ/bBhaLfXVfCMCeEycJMXAI&#10;AEY6DB5m8UNHWmQ4IB45gYjEZGojpmEzADIFPkQj4tRupF45B2Im96jEUnXCigf7Q080MyKiLuXb&#10;ohACcKVVLhxeucZcpRMWWvEotHhMeIRVMA1eAFakIVEDVlaqxWm7lZOUeGj0NKv/6tto3i7WiLrd&#10;epRC1qEkUbUKSt/KWXJsCliUzfLkgC8hAG9pnToATOCsB5ABMeCqTb1CbSINtdG8tXHU9Fit8jp3&#10;tTKAHVhtvZdvwXvX4n3E4LKyRpwQyJFaWBmfIdN+Kc6hPrMc8Mqc84dMkKypHtnwHEZAXBcAY7Uc&#10;iD0LQnKSGqUUCMlcsRBALm+EnEIXZ3LCZDz5guVOZNyYpNwaALxaXdQq8idDR4d0vKraonMzKksu&#10;K9uTYgM4DOZYAA8eF6BjJ0KqSwgAnDZwYEXayFGWPGgoDDzC4oePsgSyUQkAOIEAv2oklJlTmWXc&#10;JIafTCOtrIzcDBX3ePFgNXpGXIuROpV/PYCrSIQqqx55KyHFBLCW+KIYKBHWT6COodaK7fbQtEVW&#10;74UXrPajna0BWbEGOG11qNktRS6UKlHge/thAAdOUrEkRO26DpRiVYFXYCtH65biqNUCSNqWAjw9&#10;XrN2+V0tDPAwSwcALkWCCKSBlaClPTB7AA5bAGAlSWSKZPwmAIZ9yxsRamvYirhxG8tp0s6yn3/f&#10;MnRs1Yi65jTFQWJiwPtvADjKuj47V2foBwKwQL4fCZEOgDMBcOqgIZY0ZLgRFwbAyIhRxIMDAI/x&#10;AaxQmop7HIDJyMmZ049c4AHYLQTjT+0JO2/RfRoXA+aNX60wmCcjbk8lx1q6604A9qreEpbstXQG&#10;cj+0ZL01e/sDq9+hnTV+BOnQjm6Jdg/T6kOigvqDcrRebZIFga4sVqzVd6SUBHDOVzngBMDVGTiI&#10;NNQEZAKwwHk/AA6AG5wMAavrdnUAB0CuDl6dNGLewAReWdhRrAzXVTJwwMRuG6O+oljRDRfK82RF&#10;GeG2MkCc2/IRwmzTqaNA9gHalJWnKQiCeR8QwGHQxo4N3x4vviMDh5g5gpyIHICB0wf0q0gfPtxS&#10;Bg6wpMGDLXHoMEAsGaF4sJ9WHuMVusdRnVbJwHcDMPUQMSREAFoPuB6YY4HXLV17DwaOsrGSJYp8&#10;UIORy8pK9foPt4aPPO5Yt8FDZNjakBqmeKZuKzQlNQ312hL7RQfLQVJRjpMPOogqXZSm5bJcGw8+&#10;AFvAwrXRvGLfmmJhGDIA8J0lhFi8qi4OA/hODBwAWCxcC+lQhmyJgtkHbQDegIFvjzXfP4BdNENJ&#10;G6RUDSRVMSnzEk70HHWBvNYPUuCqSouSMqi/hoF/UwBHnTxJDOSEY2AAnDFiOAw80JIGDYaFJSVg&#10;YQCc7GqEkRCuNmKWJyGmwMBTl1JeiSMnHUxGzlWlkczwJvaoQwMNLEfONXpWZuPCGjjYdxk631kL&#10;V6NFa4nDGji8Lh1TgOLcenV8Dm39ibSwF1NBV/PpF6wxrFveqj31tx2JNCAfVNLYmlJHitHrCcTc&#10;LlcSwtXfeuaVMMK+WBk6spxLe5gp68iJknwgUVEqAOO41Sovd1o5sMCZK5N+5jFZ7ahxnxhXJufN&#10;OXn+belcfZ6cON/KyeaVA6zabAMr50SrAwuXqzhI9RT+yVbGCVeG7lX4zzMBOIbFYGAnQXQCczIL&#10;wEVEJopIpBS3aGsZD3e1rOEzSD3jX5BSTqCSLQEW1qQg1w3thhPeXQNXBbCcuuoWK2NXqYGdgxeN&#10;QlTWEkdo+owcdE7cgIrUkcMteSB9VujglKHDvZjwiPGWLEeO2ggxcfxoQDyBGmGq/iNY/NSVlkiX&#10;RjyRiIgyci4WrMmVRCFce1H1VHJsJy5eGbXqS9VW07vRWcNLYWZArBFWbrggHdHxKh6iDDKDkVi1&#10;X+rmNG/dh7362zqUQZbDJvVw3mQNHuL+lkrZEguVgyStKT2LOVng7wtE5QA5sDoAvD4RiIbUSNRz&#10;Dpy0sdhVAK4dtfL63v1l3F/uA1fbOgC6rpMLVVPJLp0M64uZZfqcu1ldTqL6pLf1Xeqx1XPLec9y&#10;wFpWh/fyrRQQx8wAhhy6wLEr9R09dYLIqVMxUGkD0usN21suhUlZTzxneWMp5lpL1IFO6AQcunjX&#10;ra1xWJgmad42xafSiasK4NtTyR6gY4O4+v23zZ1QPXAKDJwyfJglDUBCDBxsyUQjEoeOsgjhtMQR&#10;yIhRUwAvITU5cncBsIp64gBxlIH/MwAcLY5XxZtKN73QXRqdurk9RlgZHbz12tHN2w6Q8uc75nXA&#10;bYcObo/REUFdbzlALKd2oVxRBRjOAViXbN+ZUiQgDF6BReBpQARCVld6VEAl9hs23VfO+9ThPevi&#10;3dcllSs5IkYvA1S1AZtMt12oTqE0H7z3C2B9l+oArn2fAC6pg1TwLRqlAMClADsAcC3VT9DqVEj1&#10;nDpHChu3sdTn3rfkOUSaVOXnOp+V3PCKfOJjNn5qVnEoVBYNqf1GAA7mTrhqtH59K5KHDQW8Ayxx&#10;wCBLxJlLHIKEUEbOAXgyAEYLq9AdAEfolVObUQJtRgkz1OzpMXCEmgjJiLCEuM2RCzlxUQkRxHSr&#10;aV43d/i22cOa/EPXB7HmeNg+ntBd4uItljtqthV3ecUat3kEjUtigkSFwFu3dRurj+Zt1P5ha9yh&#10;g2PgOgC4TjNKHLE6gNGB2NeZLsogEPshstuZUSxZ37GwtrHAKwA3IBTVCC3ZrFVbZ9pvQEllHcWS&#10;BVjH7mJyttXYPsz82nchPLYe23pbnUwyj61hYqRBOaWXUQaGiYMMYBUm9kNrYcdO4HVszHu4kk1O&#10;unzkRI6uUnxGk/otceg6W+YAQq0Kg6pQSmOwSG4kauigpmbe1sFcCeC4TZRW+hZzVdHNsUNuscJs&#10;t03HPHCrKoCTAHCSC6eNJJwmAE+oAuAIGjNuIm1GNHvGT2UpAvrkIjPVbk8yAwB7sWA1eeLESf/y&#10;g8MWUwPfEcAxZg77siGBaEeySjjR3vkM5S57syca9xGrj8YtU/tOSxw1n30FYJmYuA6Zt9qkT+tw&#10;cOrJ1CakWgZfOjgA4zg5ParQmQ8gD0T1HfPWB+zBthEnQcDIuj9g6Ga0DLVv95C98vJL9sLzz9tT&#10;Tz5h7du3tyZ8ZmPfdBLU5SSoA4AD2SBge+CutPBJpPsFXLFwYHWJBwvAMjGxY2Pp3xhFRCUAOLAo&#10;A/uMXKzXqIhe5ZmAuAAmroWcaNhABfztrPClty2D8VgJ6jwXiGHhRDo7EtbHKPDZFJuB/1MBnDxw&#10;ILHgIZYyBDmBhIgF4DhqhOOoDxYLR2gcjMDCcepW9h05N/RPnRmaWqkGz+oADtbV0NZParjZwneL&#10;OETb8qV7YV6kQwKecSInSwqt/TX6Ix0eftQakF2rSXq4JgU6DZp6jpsnG+TM0Yypdh4aKMsBsDRw&#10;HdX8im3lkAHMMpVABvtKWogdYUmxZsB29QC7gBcAtQlAbUk9RYvWrdy2DaBt076dde7yqL3y3JM2&#10;pF9Pmzl5rI0Y2Mdef/FZe/rpJ+2pp5+yDo88Yo2p1W1Ihq2ez6YBq7qtr4Xr8tmOcbFAOkSZV2zs&#10;zGPggIXFxLUxlXAG1XAq7XQ1GNK7vgUALnXPVTjOS3SovlhZu9J6rXDq1MBKLTTVbIVEdPKGLbBM&#10;oj0u9KkJSdLD6+/OwFWTF9WXQtDtf5eB+/atSB061FLRwMlo4FRiwSmDR1oKGjhZKWZkRDwyIqKm&#10;TzJy8eNx5CYyPw0ZkaiBJ4oF02LkOjQ0BNufHxxPZVq8WxhcWTlsJaWWIUDHIydkLgLhAzjqrLk+&#10;OjWEelEGr0DIc9Yy5+5nQJ7AvNmyaQGq+cyLZNdU10BeX82SeNGK8dZt3ZKqszbIBjlz6kdTt4Mn&#10;HcqRDnLipHsVDgtYTpd3x34ApnbIygUqPP96hLEasG1EyKkZzmAzQnNtGQ3VjpBde2TKwwD4iS6d&#10;7OXnuto7rzxr/d5/zeZPG27zJw+z0f3ftyF9ulufD96257s+aW04wVrQ5dyMkJ4bYEIkoD7WANN+&#10;uaQBVl+fq5OIk6o+23qcVGELwB5lcZf+xnyHLmBlbUu5L7Co3PAB7IFY6WcBWo4chEDtRAlZupqA&#10;uCZVbKWdXrZspGQSk4FS6KZxetjNnlMHM6NacebimDksi822dwdwpW4WqL3nhtfquC07t19zIQIA&#10;9wfASIgUnLjkQUQlqItIUkIDGXEbgMXCRCISpyEjwgDWzDS3uj1t9tKpDwjgAMjxsHJMAMPASfM4&#10;ERYxWmnpBsvrN5rmRcYxAdZidKcqrFQWWQe2bdBGXcE0WPKYdK+iDw1UvAN4HeP6GbUypEEA4HIO&#10;fqAx68GO9Xm/hmTuGmENqZ1oxPs25kRpzHu1eAiN27aZtcJp7PL449blsc7WufMj9liXR6zb26/a&#10;kF7dbVjfd2zOpAG2cMpQmzt+KPuDbdKo3jZq0If2wTuv2kvPPmWdOz5qLdDIzXGamhK+akS2sBHl&#10;nfU1nUfygMu5tnL+qoNXt8MADjSyrhp1AKJMEYqotAhFKgIAeyE3L+0sB6+mrK7Y2KubKBaImRgk&#10;EBeQqct87GXLGUeXjmL4azUjWdPkiUT8twNYUQgBGA2cBIATqU5LoLwyCmAcuYCBIwA4DhmRMJUC&#10;d1LKKuwJMnJu4ImbF/HgDByE0xRauw3AalVSw+giog84bqmMgi1+/DXA+hAZNgpTYDEV5Sg9rG6J&#10;hlzWZfVg5bpYA5oypXvDGS5X2+DkQmUYK7iU1wfgjQFtc17XGmZ9qMPD1hK2bdUemdChrT3Usa21&#10;79zOHu78sD362CPWqUsHe+mlp+2tt16wt19/zvp3f9Mmj+hlM8f2thUzR9mqWWNt+ewRNnNcL+7/&#10;wOZNHmLjBne391563l5/+jnr2qWLPfxwO2vdvq01Zd5DE07ERqR4GwCeuoCoDrW89UIgrsvJ5ixm&#10;6K0StGEGDu9HARyKTERrJpyc8Ip/BOBisnQ1OKGKqMOoU97G8p99zxIZMZaw6jh1ErCvCnz+KwBc&#10;vc8uzMApYmAkhACcTGVa4mAPwInKyBELjiMWHOdqIiQhcOToVJaMiODMRYhGuISGupTRwREcuVgA&#10;DmLDVVqNYmjgMAN7TaKwrkzgZSZxEhVw2T2GAFwcNyRDsRvPBHjVFMmfXB8mE3AdeOVoAYiGMLH2&#10;AwA78GJKGASX3wC80qWNKKxpAdO2hsnbo2sf7dTROj7SwTqzffyJTvb44x2tS5eH7YnHH7EundrZ&#10;451x2p5/zLq/9Zz17f66DXr/DRvT/22bN6GvbV8+zTbOn2grZg21pdMG2Lp5o2z93JG2YGwvG/fh&#10;2zbozVet/1svW7eXn7bXn3/cXura2Z54+CF7hM9uy8nYjGEqDYnRNkDCSEY44JIIqc7A+v6e44kF&#10;Dl2IdWOBWXHgKulm3a4OYEBcyMlUSPy5UW0aRhs/ZKmMkk1bjJ+DDo6TDt6AMycJoWmVXPrdfsxi&#10;9+oyIlbMuFJChKVItFE0KLe8E4BTAHASEkIdGgEDx5ORux3AVKb5zlxEBe5zPQDHL44N4ED3etrX&#10;j1DcJ4AdkBcR4cCBy56wnJFP3dyYJrGra1GXbgS89WCKutoC1sAa4uDVh30lH+S8BeCtBLCne3Xp&#10;lbPUkOe1YGxU6zYtrT1AklP27LNd7RXqil9/7ll7++UX7U2csjdffMa6vfq8vffqc9bn3VdseK93&#10;bPyA923K0N42c/RAmz9xkK2bP8q2LJ5o25dMs82LJ9lWbM+K6bZ9wXjbMG2oLRnVy+YP7WGLkRZz&#10;BnW3CR+8bON7vGYD3nje3nzyUXuhCycMIcBH6JKWxGgMMzfkZJVeFpCdIxc4ffcAcDjZEYuBK4GM&#10;M4cOlrkRV5hqiXMoICpU+xQZxKIOz1vmLEjLjabyHTkHWkUluP0rABwr5Ba8j3dy+J3OsQCcOmAg&#10;9RA+Aw/yATzckxARFbjDwFEnzkUiNCsCBkYHu6IeZeQAcPyCbcRnaS9Sh7J0sPrkmPIYhwm08Xiw&#10;VQGsVY48c8MBfXNdHS5sRkRDSQtOiqQF+7CNltVnGN0Unb3aWNXLYl4dLZpRDhFWF6DW4bZA3BCJ&#10;Ifmg5EUdGcxbh+bLOtLCLtIgT15OUn3YrpG1atnMHu3Y3p56rKO98UJX6/nmy9bnrVds6Ptv2+he&#10;7zmbMKCnTRrUy6YN7WUzhvey6UN72iy2yyYPhV3H25ZFU237MkC7cIJtWjDBti2eYtsB8l7Aux/b&#10;u3SK7V82xXbMG2dbZo60TTNG2Mapw2z1uP62HDAvGdnbpvZ+x0a9+6r1fPZJe+eJLvYiMqNTW6QL&#10;0qhFS35XU4X1ADIauS6/wbGviysrZuzFmcMWddzKSdyUUcIpq01Bvm+lyIlSmFu6OBpyg41LMIG5&#10;EMeugP9H9SD5mgLE7LhUHScNTdyMHtbKTYoJ32GJAsfO1Y0oRFxghN/iAove7zO6nDrVEcuC1HIV&#10;J04auD8gHjSMUNpIaiJGV5EQYuCYACYS4coqbwMwZZU+gKtHIcJM7O0L2AJvZQpaYTgPwLCuFlck&#10;SZIwjyEkxH3Tn3uJWK2X5VIhigpeVKdbDljVn1YmcIptAXAjDrasrisMV7hMpZFeTLee4rDSlVya&#10;G/P8lhycTrQbPf/Eo9btteet33uv2eje79rEPt1s7rBetmr6aFs7e5xtXzrDdiybBTin2pqZo23D&#10;3LHO1s0azW3AOH+C7Vw23XYsnWZbFk5ytmPpVPto1Uw7tGaWHVk3x9nR9fOsYt08O7xyth1aNds+&#10;Wj7D9i2ZansX8fy5o2zrzBG2cmx/Wzi4p42H4UfiHH5AeO4lNPcTnGAPt2ttzXH6miuagROoNHMd&#10;/g9dTcIx7GhhEsAtrW6At5ZvpWydCeCBQxfdKoYME/PexZwk+YTWcil+z5yKfNREzM2E1RSREIDv&#10;MBg7iFC4bQDkewE4zLrhfb1urxIZ1cJoqguWhJATVzUKcQcGvgeAtX6Gxq/GMcdWDByz2dOXE9UB&#10;7Nbd0MgqJUi00CKjXTMGjrZ8Bj83dDqtIZc3r5ZWckDyoEwFMEoSsK0PgJtQD9FYEkLdDQC7tksT&#10;13Pgrc+BaMABaUGU4SF0cif65F5E0374+rOw7Us2od87tghG3IgTtnvRFNu7aq4dWLfQjmxeZke3&#10;LLfDm5bakU2LrWLLUju8cZEz7R/asNAOrl/gbuvxj9g/uG6+neCxU9uW2dmdK+3crtV2ZsdKO7t9&#10;hZ3avMRO8FzZcV57fMM8O7ZuOoDmRJg3EoYeaitx/hYNec9m9n3Lhr31ovV8/ll7pXMXe4zwXVuq&#10;7VoTlmuOXm6AH+AxcKVzGi28D4E1AG14W1JKK5QMZi4uB6hVrBH9fk0sH+1dQrlpzXIaAzq9aEVj&#10;GQCpMCkgVqG7t55dZYFPld65oKs5pI2ryobK9HP0/o0wcGBVsno8dy+p5JR+/SrShsG6OHEuEzdw&#10;CGG0EYTR6I+7WxgtkBBVAExV2nycuIWqUfAY2AFYP1Ct22GGjVUrEV1AHOeABWPisQjSIYIsUYw5&#10;fdZCq/FaN9KxaEBKFWuqIkxhMGWzXOWWeti4Ty0+mJgncGwE6HrKoikVjDXgNY3RjK2INDwCQz/e&#10;vo292Km9vf10Jxv87nM2Y/BbtmJSf9u9ZJIdWTvHKgBWxdZldgLgndy9xm1P7V5rZ/ett3O+nd27&#10;zsJ2Zs9ak53fv8EufrTJPtm7wS7t32hXPtpslw9ssov7NtpFHr/Ae50HzOcAs+z89qV2evNcq1g7&#10;zQ4sG2/b5w2xbXMG29bJvW3ViPdsxoevwsivWb9nn7ZX5FwSKWnL1acZYT85enXVsu8X4ruaYwrv&#10;Xe2yLxuiQAWsxbVoQsXC95UA9KLaDaygVl1nNcq4XdbACmvVs7zagLuUTGVNEiYtOlr5sGmWruyr&#10;W16MpQm0np1bk68yQxdNNftLeyliEQ+IZRHAGdmI04bFb6Swxxm3N3A/FrcetvYtskH3B8/l+bth&#10;4N8SwHEq+CDdGCfAAbwAxLEAfKeCdwdyOWyLqXlQ1kf1FZwU8UQ48jmpCmFfVXgV1yuhc6KMkkWv&#10;TDFgnJo8VlJW22qW1rba9KTV0QGsrfLGug68dakYqwe4G8JQjXHaHkYfP0noSuB9+dG21r1rR5sx&#10;6D0kwTAYdyoMuhCwrrIze9fb2f2A9cB6++TgRjv/0Qb75BAgPLTFLmGXD2+1iwc3O9NtmfYvANzg&#10;vsv7N9uVA1vsyv4tdu2jbXb14Db2ATQnwGWAfJETQ3Zpzxr7BCCf3DDfjq6eZodWTkJajLb984ba&#10;1ql9bOXI7rZw0Ds29YOXrOdzj1tXQnsd0PhNVeijrJzKLH0Au64R/V+lZVVB6rOtwFtUs9xZAOYi&#10;7hNw80rKLb+mt1/AtqiktuWV1eU+urCLATiflf9uH8smKhRPoU/8OhIPDsCxO5hdvDgwxY9lVLlF&#10;1gJkLG4toMci67TYI++FaT98v25HbccNWorEwBSxp/Tvb8l+KC1ZOph0chJOXCL9cQqjaXKlRq9q&#10;6F88cwRcSaWcODd2VU6cVjJibrBaswFcnICny79jYNh3VdUSy8pMnKIRSjszyVJlmE42wN6cAIkL&#10;WQlUC5zM3WzJxJ0Lnn0Z/UXBCeWKeXVrWREHpVat2g6wMh0sbWsJsGWUOmJl2seKS2o5KyqpaUVF&#10;RVa7Vom1IFTWhSzdy4/CvE88Yr1e6GKzAe/WeWPswNoZSIG5dhLwnoUtzx7YDHA32aUjWzHAeRjQ&#10;Ht1qVyt22NWjO+yK7Mh2b+vvXz4MQHWfb1cPAVoZwNX28ke8B+99+QDMLBDD1Ff2ydbbhZ2w8vZl&#10;yIv5dnz9DHTyJDuwaIztnT/Sds4eamvG9bAVo96zqX3esB6A+Mk2Lay1yj01gEVpcGo5VKdck99e&#10;U1crrBbsWZN2qZqAsKQM1tUWIBcBzhqAs7C4thUUlVk+livjtgCc7zNxEQxcgKwoqoNjRzitAKmS&#10;8+KbVsB4hXgNRhEDU2oZ0dhWSQksQnjNzRnWNgTgeG47g13DYA3AeU8AC+jbr1PQDoDTAXCqANyv&#10;r6VSlZZKZ0bKYOLBtBclMegkyZVUooFJI8ZpGQJGTWkJAiUy3DoaNHnGM/w6nvaiBBo8Na3HLQKz&#10;lGiE5EMQWahWG+E0sSIUPEepYrfenBZPdGWS1BfPBchztiMd1lpB39GMDyVhgWYt4gDV4IAUchCK&#10;YdoaNWtZIcDMq1HkrIaAWlzTSmqWOhDLSmqWWY3CUssrKLbc/DyrW1rD2jeuY8+0amJvE8ft/Xxn&#10;vP7XCW0NtH3LJjgH69SO5XYWZjwHS54FWBcPCbA77RLAvBwF6y5u77Srx/bYtZBdrdjNc3dXue8a&#10;r5U5wPugFnNfOugBWdLiyn62MP2FPUiJHYuRFAvt9KbZdmLdNDuycoodXDbRPlo6wbbPHmab+K4r&#10;xvSwWX3fsJ5dO9kThP0a4YiW1CnjKlXbylVs7/Qqbf+At1Rd0lyxghPebR0TKyrRACAjF0rqAORy&#10;D8yYWDivlPuQFQWSEbUFYGLB5bRiIS0Kujzjhgaqe1krJiWwME4C/XMRit9l8etYEcm3BKRDYAGA&#10;IwC4CquGGfZe+2LgewKYwvbEkdRCUBMcBnCcmx1MKC0EYK1kFK/LCdN6ogBWGCzozogFYAFc093d&#10;YomwNQDWqNbKca1bLWPaYst/8T3Yl2F2XBprcEDyYd6CklKsFoxRZLmFNSynoJD9YsuvUWw1ikqs&#10;Zi0khmNgGi95fk0ORlEx4C4qtFYN61jXh5rba+1aWO+uj9qIt561paP72J5F44kQzLTjmxfamV04&#10;WVzOBeBPAFmUXQHgtWO7/Ns7AbaYd5dd/3ivszCQg/vcltfIAhAHQL7MiXFF7w+AL6GTL6CtL+5Z&#10;hTZebue2LbKzW+bZmY2z7dia6XYUWXN4xWQHZIF4A4mSdWP62Cxi0B90fcy6EJloQJ1ybcBZB7DW&#10;FoBh2qJaklY64fkP+C+KOPHdVtIA4BbDrgKuAOxu16zHc2BcSQkkhawAwOZJB/smhk5RK/5AeueW&#10;a8IlKyGt1FBGjW/1LACy28Zg4AisHUsi3FE2VJcQmf0GOAZO6dsXGdHPMXDKIL8mAgZOVIeyD+A4&#10;GFgD/1RWqWF/8UF7EQycoIF/LpSGjNC4KYW+gvUzQqOmbnfkKgHsZkpgSciHZGlot4DMBssmG1jU&#10;5jFTx3AeoMwqLLHMPACbXwRoPfBGDQYuAMQFhTAxIA6kg8Bcwh9ezH0N6pbZE22b2+sd2ljfpzva&#10;OMA7t/+7tmHqUGK0U6xi4xwAvMhOw8Bn0KSfyOnyGbeSeT2pcPkIEgKmvXF8XxWrAlwf2Dc+3n07&#10;gI8CflhYAL4mhkeqXEJvy7m7tHu1fbJjGXp4MQCe6wBcgSYWEwvI+xePs12E7rZPGWLrRhOT/vAN&#10;6/70Y9ZOMXHkVW2sDPasib6tUYw0qFGLKxRXKv4/WT77kgwFRUiFGmXcV1p1y2N5/Gc5yAvP6lgW&#10;z83kudmAPYfH0mDi5FfADjH6ODd1lC5mRlTFKUMn84HstrQjxaF7xb6VWph9yQFf+zo2lhYWo2NV&#10;7q/OyGEGxplzMiIWgDUjIl6pZHrjJCHiWILAAzAt9uqPiwHggIG9LuXYEQgPzLcDOAEWTlQyBIcw&#10;ac5yK+zR14prN+KSVmoZADYjp9CysGxZHlZQ4AAs+eC2WCEsLBDnF9RwQK4F45TWlNW01gx/frJl&#10;Y3uLsNnYl5+0eb1et7Vj+7rY68HV0+3Ypnl2cusSO7t7pZ2XHj3IZR7ZIBNoxb6SEp7BqEgHAfbm&#10;if126+QB+/TUR24bgDgA983jeywAcZiNrwHia7z3VYGYk+UqMuIykuXynnV2CQ1+kRPpHFeE04D4&#10;5IbZ9vG6GVE5sWfBRNuFZt85a5CtHN3DJvV4217s2NFFaephtZEINQFfjRqlnPAlUcstqGmynPxK&#10;E4BzC2rxn5ZYVm4xJFFsGVhavmfpPBZYBs/NAshZgDzy8AuWMm2LW27XTbikRuJOABZwbwNwdWAK&#10;wLTyy+4J4LTefSvSaORMw4FLHXAPAN/GwHcCMBMPVZkmLeuaPB8MwPFy4ohkJE1fZ/ljZltaB9gX&#10;uSDGyELDpmflW2Z2geXk1PAAnM9+fiF/fg3YRAdJ4M613LwCB+I8bksT10YLN0AXtgXAzwDgfiQE&#10;psG+a4Z3ty2TB9rehePs8JqZdnTjfDuzc7mdRz5cOIB8AFQXfAlRCVoBV7LBA69MQBV4Pzt9EDAf&#10;iAJaYHZ2Yp/dPM7zeI2AXMnIO+w6TH4dEF/jZLmKc3cFJr5CmO2yIhM70cNb0cNbFwDiOXZi/SzH&#10;xIeXk5Ymw7dr8QTbt3g48eL+tmx0f+vz6ivWknRzQwBcDoBrwcCFhbXQ/pVgDYAqsAam+wRo3XZb&#10;LBOQpxeUOACncn96QaljYDFxDiyczeMJrViMccIaRlIJwP56I3dg4PsC8N0iD7dFIaIAHmhpxIHT&#10;BpLIUBRiMHXBFPMkUQ+cyHyx+NEwr5y48Z6ECDSw61Jm/Qw5cVEJAXNGFkrHAkQ39NqvCw5N5qmU&#10;Eupe1rIEPE/6V+w7Hz08n3GtC1eypOtAAufk49F0eUX6c4sqLbeGZQHkzMw8x8Y53JZlZ+dbVlYO&#10;AM+zPECcD4ALYG45dXXLSnHeyu2Nh5vYmJc627w+L9n6ib1s55xh9tGySXZs/WwnH87AfudgwfPo&#10;34uB/oVtrx7DMQOA1wCi7Kq/f13gPAVIT39kn54+ZLdOHXF28+ThqN06pf1DduPEQWfXj38E8Pd5&#10;4Jd2RopIS18BzFecLibqcWCdXdwrPbzMLmxZYucIrZ1eO8tOAOAKAHx4+VQ7SGp6HyDWFWT95EE2&#10;lTLOru1JbhAlaMglvhYgLnQEgBPrs2zAvGEAV7KxgFwKgAFrfi0HWMmH7OK6llGjPGqZ7KdiEcos&#10;s1mCN2GFlvUimaHxtjEAXCWM5uvhODWLwrhB1CFWRCLq5AVSI9gqClHJwALwYABMRIJERsoQJTMo&#10;6GGpqV8D4DjCXxFm8gqUUQDHSmTAzqobdkkPqs3iKdiJzEH/zt5qWgI351kGMteoY7k4a7kwsACc&#10;CyNkAdRMSQhtYWQHZDGzLDPXMjOyHYizs3MdkHNz8wFxodUlfPZ4iwb2/mOtbGq3p2358Hdt26wh&#10;tn8J7It8+HjjPPsYoJwGwBekfXVpD2QD4L0KaAXWGyf3Owv2BdwogM8cts/OVNxmn54+GgX2rVNH&#10;HbBvwNQ3dDIA4KsVewDwbqerFZ24cojP/wg9vG818eHldmnrUju/cYGdWTfbTq2ZYcdWTLKj0sOr&#10;Z9jB5TDx/DEua7difD/r9XJXe4RMZGutKacIgpzdXwNgGFdsm4tTlwWA0wrKLLOojqUX1naWXAiA&#10;mbWW1ZeQ63ItW3B/AJYWdvYAAA7LinjFip0G7uuF0dKog4gCmFRyKgBWPUR1AEeqMzAaOI7laD0G&#10;9mPBc4lCzEc+wMIBgL0oQ2WHhZYhkCldHNE4KlWazSP0NhebReJixnrLwXnMQz7IwcguQptxGcsA&#10;oGkwbgaAlZRIZz89I9cydF9g3M7K9MAbAFhMXIQ2bk4b/KsPt7JBz3e0ObDvhkl9qD0YS9Zrpn28&#10;ab6d3LbETu4gIyYN6oPXAVh6V3IB8MYCsMBbCeBDsPBRZ2EghwHsgfcQLMyJ4DuAQQRDuvrKEU6c&#10;w8gIEiaX9iu5scKu8r0uoc3Pc5KdVqRkFeAlInF05VQHZIXXdswZTlEQLNznHXuOiEQXlvpqQm9b&#10;IQAW+94fA4soalmWDABL90o+pHBboA1Y2AG5Rj2Lxz/JfH+gpWqRd8WBtXpqLAYOkhehaMR9Adhn&#10;3ADAThvLtl3zACwNnNIP/dvfkxCpFLQLwJIQaikKGNhbckBL0XpLDkSQD7HCaJF5pJMXAF6xKRLC&#10;9cipsCdIDytFzCgoz5Rt88AbmUenMRY3Z6ulsjpoea+hlkNvl9g2Gb2bkgFYAakA7MCLVQFuFMSV&#10;AA5YuAB9XFKjwNqRifuAOt7xbz1li4a9STXYCJ9559vHijzgNJ0jCvAJcdlLigr44K0O4EBCBEwc&#10;bD0QH4wybQDkquzryQsB+OZJmBvnr0r4TVLlqAC8BceOTN2BtXZ570oH4MucYJ+g0c/izJ1cM80+&#10;BrgVRE6OYYeXTLD980fbNuLDK0f2sHcfe9i6kCZvx6I1xURhPMetUueG5UOgeyulhQdgSYio8+az&#10;bsC+AnBWYX1LrNnQ0l57jyk++DtaouAOAHZRCD8SUSUKcZd4rwun+Q7dbVsBWBIidTBz0fr0I5RG&#10;NVp/lVTCyITQUoePraKBfwsAJwjEAu5igCuTbEBqxC/ABGDAGzdzI3NqiT48+QqsS9SBy39SdpGl&#10;Crg+gAViB+Qw894RwHlEIorJvhXbY80a24CnOtu0956zVRO62/7l46xi/Vw7voVCGhXaOPD6upfQ&#10;2TUybdEEhM/AN05WSogwgANmvnkqNoA/EyP7FgV0LAAjVa4f22nXAfH1I5tx7NYTmVhj16mZuEpE&#10;4gIRiXMb5jgAn6bo5+Ta6bAx8WFk0MHFY20PEYmNJDjGvfeKdSFV/giNrfUo3I8FYEUbAqsEdCUD&#10;3x3AcuIaWEpxfUt69lVLns3Sa255W+xOYbS7ADiI/Qbp5GgaOQaAXXTC08C9K1IGE/cljCYWTkFK&#10;pNIXl0YqOZVUchJx4MRRNHYyL7g6gBUHDhg4MpPWIl9CxMuJWwAYnSMnFlZdhNLK0rsq0vEAHE9v&#10;WzwlkpG5dDKjmePm8LrZ2LT1ljWItc1YfTIf5ys1s8CSswnlZHryIRWJEAUw+5IQYcuAqbOz8gi1&#10;oYflyOXmWRmX0CZkp55o0dgGvfiYzev/Flm3AfYROvI4YbMzO5YSNsNZIq17QfUMh7fDggqXKfGg&#10;jBr692OY8jiaFQdMzpjnkOGIyRnDtO8Z0kASQU4cgA3sFrrY2ekK5Ab3YzcA+/VT+538uAETu5Ac&#10;n3WDCMdNZMtNQHwDFr66f61d27varuxeYRdh4fPInTPr5+DQzXRy4sTqqbDwRDu0eLTtofBn0wRq&#10;k4e+b32ef9IeUm00Xcn5cuDyYOGQVWdh7zbRnhD7phHBkAXMG+hgaeIMJEQK7xtp38kStJagALwy&#10;BOAAyNoGuje0jZClc02hMu078+oh7gZgx8YeA/esSB0CaAFwsmLBFLanKo2sonZKKlkIEQDT2KmF&#10;X2JIiHjpX7fwi9qKvESGAOwK26lKU0ZN62d4o1e99qA4MTDgjVsA++KwReYIwJIODEiZvdmSJq+2&#10;nPcGWw7VY9m5BUgHQjhZNaKyQdLh3gDGqeO1mQql5edbQzJQrSnieYrw2Zj3nrelXGJ3zB1tRwib&#10;naTe4OzOZXZ+L1oTz18p40uHlaDwQmTSqLrMX/vYA+eNE4cBrPSr9ivt5klFHZAGgPcaEYcbp9kP&#10;mwNsYBU8BpDP8pyzvAeyQwBWVMILuRFX5uS5jjN3jSvCFb7bZaIRl/estEuE1S5uW2oXKNU8q3oN&#10;foMY+ONVk+zgolG2h+q1LVP72dqR79uk916yx5kLV04auVDJCsAZtpxQGC3MwGLeDF8+CLypIQBL&#10;A0s+OA1cUs8yyXDGt2qHvGT4o5axXRmKA98JwL6ciDaFhgt9HJjvE8ApvXpQzINsoA4iDGC11rso&#10;hBZ+uQOAqzDw/QAY1o0LpAPgjcxDNgBead84dLMD8MwNljZ+mWU9/65lErfNgF2TM4osGRYOQBve&#10;Vmdf59A5Bg4AnG+FJDqacADb1q1tb3Zua7PpVVszvq/tXODJh9Pbl5A2JtZKDYJLWCAdLot9FSJT&#10;jFdOlsB1XMx7OBRJ8LRsYIHDdgvWFXBvniHqcBbG9e2mAOvbrTPHYONjABgmBsS32N46BZBh+Juw&#10;+E2F5SRZ+C5XuSJcxZm7vFdaGCCTobtAtdoF6ovPS05snmcnlKWj4OejJaNs19zBtm36ANuAjJhD&#10;sc8HLz5pzaiFrqGMG6GxfIAZgPjXAtg5ckXlliYAk+VLa/soxe0UdgHgSDiREQZwoIFD298EwCmD&#10;SR+TSnaZOLUWuaL2SgAnUNATYeUiFweukkquTGQEKxe5WghJCJVAwsDeAjAAVLYQ0DqDfecBXKRD&#10;grbzeQ7PT2DVo6QZ6yxj6GxLJXWcVYg+yyy0RBg4BUCmpudYChaWEGmSE9wnC8AsAGchN9IdA+db&#10;SUkJtQ+N7fGm9W3YG11dYfi2GcMoUZzipYxhtDMkLc6rRhfAXDxKwQ6X8csA6ArZsysKcwnATjrc&#10;G8CfSiaEgBvd90Er4H569mNnN3nuDYAusDuHD3a/yYkiqeJixNLDOJJXFRf+CCbmJFPp5aVdJDi2&#10;U0OMdleC4xS1EhVrptiBpaO5sgy27TMH2ObxPW3RwDdt8NvP0mnC+hjUNeQTVcgPsXAYwJ6D50kI&#10;MXAa2zQcv+oMLAkRyIg0SisVJ05q0tZSR1Mfo9VVtUJUkEa+B4DDsqLSsfOycM78Ekuni0MWlRBi&#10;4ADAyX09CZHGdB61FXmJjLHMCr4dwFUSGUEYzZcQEcofVResbJrrj/MlRIJ0L+AV80o2JIh9FTaj&#10;l07z1RKoOkslfJbeF/3LemZ5ivGmF1pSVk1Lyfa0r7OQI1dF+/pOXKYP4AxpYAGY9HErMlPvUTI5&#10;rcerto5u4D3zRhN9IC0Li53cScmkkhZkwD45stMuwL6XjgNgLuNXsKs4bdekU5ELtwBwODwWjjIE&#10;DBwG8Kfnjtln5z92FoA2vL11VizssfHnAPpzGPpTJzMUZvvIaWIXCRETu+SGaorRxHtxNHdy0nH1&#10;OE2xz4mNZOfWUa22YhzZuRGOhbdO7GErh75lY95/3l54/CHiwQ3ISlZl4FyAKuAGdj8ADrSwGDhZ&#10;kQgAnNygNXhhdddVFPVQkXZPAPs6OFZyQzo4duRBEYlQVMJpYEmIQaSRfQZO8Rk4eZD64jwNnEBN&#10;sMfAqoXwi3kYdu3qgZWFYzZEIg5c/BwKeRwYFQcmlAazBgCWI5cg8MK6KpGUdJDFyWmjhlggTsCL&#10;TZ+03JKoPMsmg5SZg2zIKLTU3FoOwI5tQw5c9ShEkMjIQiNn5xYCXqWXi6w+WbwnmZs2+q1nbMnQ&#10;brZ5ygDbT9VZBSWTH9NlcYpL8nnY7ROK0C9QGnkR7XuZJMVVHKurpIY9OwiQDzltexN5EAUuDCrA&#10;yj6DdWWfOvYFlNinMkDsgHzueNSiID73sd3ywe0cvFPIDHT0dX0WLHwZBvaq4ORUYko3K7yn9Pau&#10;ta7w/QwsfIKwWsVaAZgoxKJhtCLBwlM/pMinm03r87J1f6GTtWQEQQEM7DlxnowIM7AXQvOdOGlg&#10;HnchtGpOXDgWnFJcx3KQJsmMokoDwAmrpX99DawCnioMrMSFb0G1WtRxCxw41T/cAcB+gU8c63a4&#10;QvjtADizZ8+KTOaipQcAZt+lkgcBXjcbgoUP1ZVMOWXcaFrrSWQEcWCngTXkj7kQCSpqRsPGk8QQ&#10;cOOIQjgjEuFMcWEfuJHZSAvf4sm4xSv8QgQifjYt8wxUTmMN4gLKABMBcDIsLPmQIkkQCpnF0r7R&#10;TBxgl/OWSdauhAqsDrQOfUiL+pwPX7LVFLxsmUHV2bKpVJ0R+6V95wwevorVL6poh9LIy0rpEt4S&#10;aK+RFg7sMhm2K2cAl7Stn6iozrYBWAOA3joDQH3pENwnIH9+/oSzz7BPzx+3WwD5hpMTFXZdGhpt&#10;fZUsnQB8+dgOu1RBDTIAvuTqhzFqJdSSdH7HGuqFl1HgQyhw/UwH4F0LAfCCYThyH9ra0e/a/IFv&#10;2JDXnqRtqq2VKCEEMLPziQuruIdindsjEQKyl0pWIkOFO7KAecMATiNDlyct3JAFYkYuZEmCalGI&#10;cDXaneK593l/REscOPPrjHcA4KxePSuyKJ/MIAKhgp6UBwRwnD8XIl5TKmfBwGorUiZOWTU5Zoou&#10;BDYLrQtw4/yt9uNns9ayAEz0IWHmVsvsM8ZSGUWaRd1uAqGwJNg0GfAqlBZo3bDeDQO5EsBIB/Rv&#10;PoU/jakFfpaM1OBXnrYFA96k7qGfbZ8zyg6snGFHNy2yY8R+1dt2hjrcs/tUtLMToOy2Sx97MkIa&#10;+OpJIhGn0aQAWOB1zpkP4LDWjYJXjOtr3DDrBqANb/X4LaeFkRK+gycAX+VEuUI04gpXg2tHCOVx&#10;ZTh/YCsp7g12auc6O751tR3buBzAzrU9C2g4pen0IHURagTds5jqtPkjbOu0PtQKd0Pzv017/nP2&#10;3KOsFUI9SHYuLAs4XXEP+7HiwLEArNoHWbgeIoVQmgCc2qCNY+BEQmhVnLjfFMDVCuUFYDFwFtPZ&#10;M9C/AYDVUpQ8MGitr2RgFbRHQpk4rx54OalkLTdAGhkgRubQUoQpmxbxs2txcxVhwABuHCC9DcCz&#10;eN0s2oambbLUV3uifxtbCuybBHCj4L0PACsrl6VCHrJ2yt7VotC9C2Gz9+lzm9D9FVs6/H3bNHWI&#10;7Zg/3vavmmWH1DW8Wd3Fy23/msXYUlqJVtBFzH1bl1vFDnrhlJFTJ4XqH+RcyZELRR5cjNePNgjA&#10;1R22WEAWaHW/c+awz8TQAq8LwWG8//XThOL4rMuH9tgnu7famW0b7Oi2dbZt2TxbNGGEzR7e32YP&#10;629zhvS2RSP62LJxA201MynWqDaYuuZts0fZjumDbSOO3OKh7zAw5SV7i4bV5gwzzCclr1SxY+I7&#10;JDJiAtgPnQnAARsLwDmFaOA6LWgIZkk2GPiOUYj7ZNo7Zt5CJ0NExfLbr/oMDIDDEuKOAI4VB2bE&#10;qgb8JTDoWhLCAzAyQgCegwbGSdO+tK4DsG9RGTELFibzFpmx0VImrLakJ16xXFq3k3DEZCnpaF9Z&#10;mrZetKFKxCEkK4KiHh2UfC6PDcm8vd6ptY2BfeYO7GarxvSlcGc05YdTbPfymYBBI5+mM8thMgNJ&#10;xtmcEcNsMkX9E/r2tulD+tqi8SO4f6wtnjDKlk0Za9sX4vRtXUeNBE4dMeGrOHXX0KrXXcyXCIKv&#10;dZ3+rRZxCEAbduDEurdOwuYnAO3Hh4k7855HDyARdpNY2WD7Vy6yVdMm2IwhA6w/46feZ+JlDyYB&#10;vfV0F3uT8Vbdnn7cPnimi/V98QkbxCiAcT3exGF73Sb2fNsWD+9tmxgsuHlCb1tGJ/OUXoyveu0Z&#10;60QPYA2uTNmqMlOtwwMwcBB90LYSwBRa1ahtqfVbW+J/NoDDelr7265YXE7vXk5CpPXuQzKDTJyb&#10;E3wHBq4G4EADR3DiJCHitfh3CMBxsKoDshj4DgCOA8CRGSQ/pm+w1FHLLOPxV6yIYSPJ6bkkMJAO&#10;WHo6NQ/YnQAcdd5cjbCK3YuJ/apssp71feFRm9H7VZe4WD95sG0BwNuYU7Z86nCbM6afzR092BaO&#10;G8n8h9GAt68Neecd6/PKK/b+s8/Y6507WVdqCZ4iHftG50dt6Bsv2+zBxI+XzGUuxBrYGV16jAQH&#10;WTixpcu8BbHfuwBY4HYsq4THMZxDQHv16H709x5S2dvt4MoltmbMcBvxxiv27uOd7WlGxHZiwmZr&#10;Okkeql9ujzH26jW+T99XX7ap/XvYqikjbf2M8bZ0/HCbN2KgTee+ab3etvlkG1cOf8+WjXzPZvV/&#10;3UZ1e8FeeLSd1USeSUJ4VlkjHE5kxGLgWABOho2zFVZr2MbSh837z2VgxZeDGLPYePMlSYj3AXB/&#10;NHBvAEwyg6J2r6WIckqW20rQeCnCaPFawZ7ltlw2bvw8si7MCJ7IoGs1dvpNnW4BcEUipIOla5EG&#10;8YA3iDiEnbcwA8f50YhU4r+ZHV+w7FqNiPkS91UEwre0DGngypivwCzJEITMlLiQ5QDi7Nwi2r5L&#10;OfAtbfQ7z9oCNODyCT1t9ZSBtoZ5ZIvG9bXZjG5aPJFLLPrxEBLi+K51VrFtlR3cyJCSzSth6EWO&#10;fQe/5Y12GvL6y3Q70Mreq5vNG9KLUVBjAdocO7dzLWWP6j5Wgbsqy7xYcRBq+xw2VnjN1T7IoUMq&#10;uDphyZFj+4gu7KSlaAcO2WYcMrTt2iW2dfpEWzR0kI1++3Xr//wzNoAJlv2Yxdb/lWds5Huv2+Ix&#10;Q5hXQWH7ZsJoOHLn6GbWPIqTdDJ/vG2F7V89x1ai9ecMegsm7mZLR3W32f1esqk9n7P3YGuNXM3E&#10;iVPUIc8HcLiYR6BWFi6wdKSG21clWsiykBSpRfUsh3LX5DrNWaJiBk28jJjSWsvV2dLd9tqEnAVy&#10;ItZ99yM19LqtSAgPwP0cgNO4fGq9uBTXlfzbANgxcCjqcNs+DBw3R93HNG8Om2XJbZ+wFP7c9Mwa&#10;VQCceh8AzskmbIb+VadGXZo53+ZSO+3D12zF2B62dhqpVTThqqmDbc304Yx+olV9E6WTu6n7pe7h&#10;Mmlb2RW8/kvEgq8e3YtUgBF3bbaDq5bg1c+0rbMmMSFnKF0PA2zjNBzBpbQfbaDpkkjAJeY9XPxI&#10;oS6lnisTHgF4vQSIaoABr9j6GPHlQ0QXiD1fpIXo7HYGpmxYageXzkLmTLDNM8bZxumMrJpKz9ts&#10;2obm04GxbrGd4HmXNE9CoP9oq31C/PociY1T6HVtz9LBoXrmw9QIb6Xpc9X4XrZ89Ps4cm/QvfyS&#10;9Xv7eWvKkD7HvjlqufIY+E4ADsCb7gBcdhuA06iFyIaFE3HiEmFgNXS6pk4fwE6r+h3KtyUiBNTf&#10;AsCZADi9b69KALNenAMwqeR/l4FV2+AcNywSij5Ew2gC8CxSyrOYvDNwiiW1eMRSkQAu/lvFqP9F&#10;E4dlRHUGDgCcSwy4dZNGNvSdVzhw7yMd+tkGitY3zBxu2xaOt0PMI/uYLNZJsllnAc8nMKhAfJFC&#10;8ksw4gWB4xDbg9y3fxsdEQBl1yY7tWkFnv4c270QDb2QzuAVM+xjxkad2bbSPtlD4TkDS64cVpuR&#10;l3ZWnUQ41axEyA0V/cDU12Hsy4TCLmtaD8XzZxlVdVxjq1bOtUMrZrkky0miJGdUxE4Z5UUNO1Gm&#10;UN+VMJranM5pXoWmA1Gldo7tOX7PKX7XcUZVHaNGYj/1wVtmDKb1/gNbMuwtZMQrNqLHK9aJiZsF&#10;ADcvt2p5ZbSUMsTAmaoHvgsDZ8DAWUV1LbPT85YxE8m48iQyopKBHYADq55J+60AnDGQNHLvntRD&#10;9GG8FPMhcOqCYp4HAbBbvV5zgl1YTIaUQAcHAK4egXAgnkmMeAaD+3DiMvoxRKVBS+e0BRIiBSnh&#10;GVpYGTaiDGobEnhdXJj7JCMCCZGdVWiF+TXsaQZQT2Ew36pRH9KlMNjWMwxk46wRtpupkEc1bcfP&#10;vgnA5wHFeYHCB7IYWDURAstFN3xE2a+tgI35EID1NNm7j0mCHIHlTtDic5ZkyDkY8CJgvEoc+Trs&#10;GgA43FJ0Q8VAyIabhOmuqxVfMyBIRlzZQSJlyzLiudRk8N56P4H2gho6YdSrpI+vkWhRAsOrjeC7&#10;KJGh7KFCgHz2WeTDaX03AHxM0RXajj5aPtn2LBzDCdyXCMw7Nm/wmzae2RcvMtu4Fj2CebBqjhIb&#10;fiNnoIGzfMAKvGGLJSGyatClUVjHUp543ZLnkmEFwEkrlI2LISPuRxo8yHOUiZOE+O8EcPwMSi2n&#10;s2jL9I2W/P5wizB7ICM1O8q+lQAucGAVA0fjvWolItTmgRfnTRqYy2JNGjvfYVrN/CE9KSvsz6V/&#10;KKOiRtgO2PfgGuYrcIk9CWupbegUzHkaIJ30t5/AxJrCc4rL8TH05NENi2E0wIU+PrtdgNIIKBiP&#10;FO7Z7dQhqLSRWPInzDa7yPtd5bJ+XVVsPgNXqVb7mCozwH0Tlr8OCDWB5xrAu0rI7tI26nyp9b3E&#10;PAiv3oGGTuzS7g2cJEupc1hgx9eQeMGOrJhtR5bPspPrkS9bV7jvdWLjEoYCakjgUju6lpFUtB0d&#10;olNjn1rvKdpfP6mXLRiGhu/3lnWnuKcxk3uUjROA1aUR7k4ONPD9ADgH9pWMSHm+O0ueMWUJSZC0&#10;ItSREQbyg4Dzfp4rAHuJDOof+hCFQAMno4GTkRCaUpnEclveXIiJFnELvfhOHE2dCUxpT9CAv/Bg&#10;kxADu5jwLBiYy0rcTEJozqrGgL2kBk4eAI6oBqJ7H1pUyK+nqeZBTpzMi0S4aISycYBYFWpZsG+O&#10;UsYyWDlPiQtn+daCBQdHMFd3KXN2t8wcRNcFmSmC+3s1Z4zs25HNiwmHreRyu9aOU09wApY7zeX3&#10;JOy3j5m9GxmRun7GGFs7a6ItJXy2cvp42zwXyUAL+xEyeGcA7SVqcy+qQ0JtPqoMg/mU2r0CYzsA&#10;+2WWAQM7INM+dF21xbCva5+XfOB1lwDhJU6WS2Jxx7oa+LcWEM5lwOBgmzWsr43r/aGNer+bDXzt&#10;RRv+5ks26s3nbTKx7cUD37FdZBZPMq71xHp+m0a1Im00U+0wXRoHkBF7Foxmis8Ahmgz3XLQGzaA&#10;lHpLBlXnkoAoLGAmGnpYUZu8QvQw8yKykBcBeLPQvdoPO3EuhKaEBjHgbJzlVCrSUl7rbQlaiIc0&#10;csKyynrgsISoEt8Na9/qjt2dwMtKoVotNGpbCaNl9epVkU3UoWocWACmS2MoY1bdenGkkkdR0B6K&#10;QiRopaK7AFhZOXVWxM0UiD0NHAZwNCaMzEgUgGeut9S3utHrVkLyQvq3EriVAIaFAXEmABZ480gZ&#10;C7yqe6jBHIiaxSVWVKOGdWJpgEmM+F9NHHQrRS27Fo8EmCQvSLUeohD88EYmTTIa9TiaVg7PqW2M&#10;QF002daO6mOriU5M7/Wm9X/9eXuFhVseYVGXRwmjPc+6GMPefJboQE/bzPoWp2DyS7DwhS2L7eLm&#10;pfYJIPyEk0Hzzq5JIviOXABgAfoa2viawK1aY8kSHMizvPYcqeDzbM/DxOeQEp9sXcUctOk2ufcb&#10;9t5zj9pjjIxqXIcJnMxgqMOYgI6URnYjDvxa++Y2+JkONqvbc7aBAiW1FFUE46eWjLcD2EEAfAAW&#10;3sZVaMWEHrZg5Ls2nlFUnchOFtJpXAMgFiMhalDvUECaOVcVgMSJwwCOgtiPQKQT900D/OklaF+k&#10;SGrdppbRkwXiWYkqbs0xupND9cAu7BVYKArxqwBcTZZsvXx3ACcPG0EtBNVoAFjrJVcCmMEmGvBH&#10;AXPEH2wStNU7DezAy5b47v0AOGmaGJhEyIuv47wRfaB4/Y4ABtjSvLmEy/KpNlPYLJeibIXNyhiV&#10;VM74pKdY02LuoA9sA1GHnQtH2IHlOG50LBykDefwJub2blhAIc8CWujRwhtm2X5a6tcy3n9Jj3dt&#10;4GMkCBjr343QVROtRYGkqcNchaYkV0pL8uzplk1s9juv2ZbhHwLiyXaWYSPniERIw35CSE0RhctE&#10;F5ToCLfWe1KCzg11XPgAVjXZWSTKGezUxsV2mu1ZZMGJpXNt5vvvM7PtEWvHAMJGdFM0adLaHunw&#10;hNWhJLIp8x5mjRphUwf3s7eYMDSAxWamc3KtGfquHWE+xJHlYxg9Rcs9DZ/BGKp9NK5unD6QCMoH&#10;Nm3Au/YyOrgO89Jq0G6v2XKyIubHFdD5nUOmLgBwNmCVCcSBBo4CmBFU6Tw/kVLK7JFUoq1kAUQq&#10;0e5Y0K7oRGC/FYCVSs5gOntqb+LA1AN7iQzNCPYYOMFVo01y6yXfFgdmYqQm86grWS1FLg4sGTE7&#10;DOCQExfKxFVm5UgfT2fxQiREHNMnMyheTyWEluYK2KtKiDTAKwaW7s0jYVHC5a4GI6ZKAW89it+b&#10;MJ2yFWOV3ur6hC0nSbERD3zHghHEaycDViah05J+hOHRR2nFOcKk9Arso0Ujbdc4YsTdX7XujerZ&#10;Bx3a2+H1a23G+AnMDm5jHTs+ySIuT1uvD3qxJkVda8eI1vm9etqqfu/arol97ByX+dNrF9hZGD0A&#10;8FXFhEOhtEpHjtivahvQ2dLAFwm/nV1HPTKgPUV3hQB8Yc1C2zJikM0lsdTn1desQ9uH7ZFHmHn2&#10;2DP29ru9rZzherVhvTED+1OvfNhWjx9tvdq3tqEdW9uS7s/Z3ik97cgSGlXV6OmPotJWgN4+e7it&#10;GvehzRr0rn34SldrxXjZRgz7btiARc9rQQB0rRQzxUc1EgJswLwBmG8DMAycTrFUUseulsYQGsV/&#10;lUZOgIVj9sRVC5kFYbU7p46rV6VVzlxz7+8xsFeN5mng/w4Ab7bUKXLi1luEGRDpqYWOhe8E4Ewf&#10;wFnIiHrl9a1Raak1rllsj9Ks+RTrJHcleTH0nZdtLZN2tmrG71KvZV5OjuSCCthPwMIVNEIeWTXZ&#10;DuDgbB3a3WaxMtCkro/b5unjKKI5bHOnTLEyZn+VlbFkAaxXt6TMmnGAH2NduMPUJByliGbBmy/Y&#10;sbkTvM4IGFi6VRGLQEIEyYzKmmEVq1NToTgzceMLxHTPAeBzfLfTRB6uoMOPzSSJ0e11nMb1tnn1&#10;SjfrtxaD9Wprfi/gKoc161DfPG30MKIme/gNi2zNoN4245nHbPmbXW0HEmHf7IEOwB8zIlZTfFSl&#10;doQW/N3MjVg3sa8t5PcO7/YK0oS2++bNrTM9c825ctXTqNUiOXSkmO8LwHUo7IGhX3vfktSRvIIB&#10;Ja6dSNN5YsxG+3cBXD2yIQCn9+xRke4Y2Esle4u9iIFx4mit9xiYpk5mBMdmYDJxzAiOUA/hViqi&#10;LjiO0spKCXF3BpazlzyZUkoAnPTym5aRppSxet5uZ+BUwOtpYIXOcjiYda0jheqdGCf6Dq3y3Z/s&#10;aO893sEm9XzD1k/DeVswymva5DJ/RnW/zlQALukwBy+dMBOstAVnbyOLDx6eM9k+gk2P79nEEgHr&#10;resjj1otHBuBpwHTHR9hUN6Yvh/aBUosb1bstR3DBtvK3u/ZVUkH1ebilAUauDIbp0J1zz6jjviW&#10;BpkQhbgG0C9oKjsyRvr3AnHe68iP3eOG2SFqM64SsTh/vMJef+V1K+EqU4dhLmWAqxYhws6kt3ev&#10;Xsbw7dUUrjOlcuxA20HEZTerHe1gDbrtzLrYv2QsDDzNAfhjTuCKVbDw8oluiMuykR/atL7v2Rus&#10;vvQiAH6FdTY6MsWnMYRQQEQiG/AqPZytoSYqqfQtk/uUzHBOHHXA0sBpTKrM6T7QEpex8CFrxsUr&#10;hMaAv/sG8P1EG4LnBKnkIJ0sAKsjI53IQ1ofYsHqyHAz0gZTWcRih7QVuTjwKFLJY2Kkkt3K9RS0&#10;M8NBNcFqK3KLHmoF+ypRiEoHLlzQo/14wJ48lSIglmxKerObizKkA87qGjidMFmq2or8uuAsSi01&#10;efJxlkJ9Hpbqy2jRD5/qYD0A8NxB79tmslB7FjMqlQk2rmlTEx41sI9mSNkpmLhirRoiNV9Bnjsz&#10;eLessqOkZw+vX+mqv9ZMn2xdWeSwLYNBHmUB8d5PPU2BDeOdDu6yC3tJJKxeYmuH9LOru+iQQBZc&#10;UK0uA0nkqN2kSMd1WITsM3VbKAtHx8c1khCfEDY7T7LiIiG0G3RaXKZUcjc1Daf5/BO7qEDbs9NW&#10;T58O0J6w59t1tNe7PGU9X3jZ5o8cwaIwy/h9s233TPTubJpT54+zYyrSXzSOq8pwfs84gDuV5AgN&#10;nyyR8DG/8cjqCbYLSbWa0OKCwb2s11OP2ZvUWPTo2IFZcawUiqOoGLDSzLkCsKtYC5lfHywApxGB&#10;SC2uZwkstpM/eKolKnS2ln44tRTdqamzuu4NhvfFGFwSM9Uci4HvCWDaiuJZMzkySkttVauF8Bf9&#10;jptKOSUr11cC2KsNvi0KEUMDK/qQNFXVa5RTvvU+Q/sUgaDizGfgYJuRLeeuEsCKPmjy5KOsqv4q&#10;BfADX3jaej7R3vo805m11/oR9hqFfED7MsXmFGEvtc2fIeSlBVacsX9eISsSGhcJX6kw/BOY98L+&#10;ncwE3gKQl9nBtYuJHc8mrMaqRPOIXiwjw7URgG9exWpD7K9YaCepGLtBUc911TSIWdUOT7js09N+&#10;i1AYxCqd1Kw0QmnXtRyBuouRHhdJQAjQikyc30RMdy0LxVDeeZjyziNrVuCALie2u4qWIUJ+m9ax&#10;AMxyO7ScCZrEfU/jQJ5cyz5a/BRz3c5v4WRlfY0zmCZZnlLXMvr/BGG2w6sIqS1kJaWJLH/L8mDD&#10;X3vB3qI6re/jXey1RzpSO01/G9VpGaoVhn2rA1hMrML2NACcqjFT9MMltn7E8sYupg4Y6bCG0aoA&#10;OC48XrUK6KpFIX5rAKfAwt5sCIXRvLb6BAp6IsSC45ARcaNpKVJNMONVXTFPsGq9AFyNgePoLo5D&#10;FlSJQsR04liydCpllqScMz/oSxiHuKIbHUW2DRPzCsQBA6f546TEwFmE0dqxKs97Tzxuo1nLbcCz&#10;nWzIq88QLhpiW2GkvSuYXOPm/JIpY+aDUq5e2pWpk5rBSxHMBVjv4m76yyimuXyAjgfY9Tzp4zMU&#10;x5wB1OfQu5e28fgWnrcTgO3eQuH7VopoqJ/Yu8NuHtlrtyrIriEprmM3CJXdPHnQ1fiG2fcLaoC/&#10;UA2wEhwahq3ZEwzQvrxFIF7lwHsT5v7sKBp5P7PRdktiUOdA1dsnfIfLpLIvU5dxbR91EHzfK8gV&#10;yRadeCc52SSPTpNQOUNo7/wOpvdwlTlDxvE0juspHNcTOK7H0P1KL2+cNsyWUEM8thutRjiAA556&#10;0t7q8pjVQ+cLwJkFTJ4ErK4iTckOf9+NmdLxUflkrfqWzmT31K5vWD5tYvGugEfDraV/q7USRfVw&#10;yCm779gvoA8iF+Hi+MCJCzNw8j0BTEuRWLg6gFUTXB3AVKLdFkaLxcDEgRMIo8VRC5HVcyBTeJhB&#10;AGCjACYmLPA6o0gnA4bWfDQX/2X2WV2cuHdZ/X0ca6gNJ8M04o0XCP4Ps60LGcW/hkHV1BJo1tkZ&#10;smdnOOBnib2e1xR0TZ0kmeBqHQDMpQP0wrG9CIgvfrSDASfYfvb3EC0AuJewT3YC+r2klgH5lSP0&#10;zB2lfldVZejVm5RD3qrQoD5CZW7oibqMNeDPK1j/TL1x9LtdV/klYbRrLP5yiZPqKp0VV7avc6nq&#10;azoJBOCD2AFqjvczTIUT5dJuwLuXtDNXiEsA+dIevoskDPfpqvHJLk11J62ME3iOK8p5riiKJZ8V&#10;sAkZin2Pk1o+hh3gqrR11igKfPrZFAZi92HE7IgXX7S3WLKrlClIWdRHZLhKtWoAdvoX9iUWnUr8&#10;OIOexXSWHEh+oy9Lzh6GeZn7i/PmjVcV094jlfwgAI4+N0YU4n4BHHEM/NsDWHXC8T6Ac/uNpGWF&#10;PwegZpISDiwAcxrgTUNGpMO+uZpMCYhrMLTkRVaJn/w+adJur9rkHtTAUuu7XQsLsjab1m07gbN0&#10;GtbVyFSNjtKSAZo8qbGpF2khunSI7uPDVJ/h1V89xDwICsovfrQXQLPdT2vRR/Slcd8VqsCuE+O9&#10;Duteo/j8yseHaP4kQaGiHW5/Rm3vTdriVevrRSAArXSvb+povnGM1iSKhgTgq8x4uL5jrd1AQ1/e&#10;z4lCAdG1ChX68D6HqVo7wvOPcELw3a7yPa9yUl0WO/NdLvEdLhyhHPMAIN+D7t4rZkYC0W70yXau&#10;MNsA8+YVMDASg9kXJ5AXFejgj1i3eQeLMq4eP9BmD+hm45ER07t3sxcZP1Wi0bRuJnAMAAPqDJId&#10;GURmMnDcBN5MVu9M741/tBTtiwOXwFhVx8A0Xf5mAK7i5MUAcBphtDQt7EIcOGDgVCSEN2KVlYrc&#10;gt+sk0EqOXEMtcBupSISGWTitEaGm9DudybHE4WI4MDFaQ1dXwOrVchVocWUD2oxUjEPICbpkT6U&#10;nqq6LciyZcMCDFWmrjcV0KYIuOwLwGLndCwbeZHH5U7x4HYsLTuxz/s2o8+7lE++5RYm3L6MiAKX&#10;zkM4ScfVGuSAC3OpBBEL1rVQyeQVgKCCcm1l17DrB2FDmPD6IdiQDowbuh9wOYAdI0kBUGWazqOY&#10;7/WPBV4xb9W2+ypjVs8yM402/euaPMkIKwH4Cmnja/s22XW+0zVOjhtH0MfuO1AkL/DC8jcqeH+2&#10;UeNkcfdht/S4vutHxJcB8+V9XEmQORc4Mc7BwmfEwmQeT6CDjwnA9AJuWzSRIvhhdKl8YEt7d7dF&#10;lNJ2YUHIPC3ZQGw9x5VYVm3qzAS8OURCMijcyVUKmaRHatO2ljxqIeEzmBeLrJQTRxrZaeB7ZN3u&#10;+vgdJEgsJ+7+ATzJEtHACW7FegZck4mLY0JlXKi1PjKTCISaO5WFu18Az6IWmDoJtRVljF5miSye&#10;l5kJgOmWFXBTYeNUAZmtJITTw1gOw/7y1RoOU9fjzxxI4fkUuhBm9H6bCMQYVoindgEH7gix3xMU&#10;zJyhWCcArsZGXSYW6w2T1twFWBFQXkMCyK4DZgda7DrsfO0g4MAc0CUTAGsA4BtuxJQGkXim7Fus&#10;2cDuvrNM3KFJVAB21WX7qJ2gaEgAvqEiIAfgXWhkPtcHrIAa2E0SF7ewm8c4aY6IyZEussOcWAIw&#10;5gFYskdMjN4nxX2aJMlxAHx05UyGGU6zbUtIm08fZfMG9bDVg/vYogH97CHCkRqkmA1xqO0+FoCz&#10;lWKmcKegBPYl65n4UBeWP2OJNQF4udhX/XBKZgiA95k2jvm8+wCw9LBaiioB3KeSgQmjxWLghFEe&#10;gBMmMF5VDBws8nIbA+PA3SeAI9QCJ6B/VfiTNmGVJXV4BtalWEej7bVGA39owMZasyETMGfCvrnU&#10;DBdoRBKaTXHSt1ncZDKLY8/q/z51v0ynIZB/kLqHo4TOBOCz6F4B+AIyQAB24HUAlhzwgCsWll3D&#10;rqNxrwHgqwA4MD3nJoANwKttkGUTcGMNOakEszqZdaKowxiwIiGu7ad6DWfxdgBzAoWAe7d9AfgW&#10;ANYVQwC+KhZGTlzexdoejoXR/9QHn8KhOwL77l5MRg4Aryf8toA1mFfSIjWDzGJTFtBRt7KA66rU&#10;bmurV0F7McsKsEoU41RTSbEnPvO2pWrOh9gXAIuB4xSN+K9k4LAGVhRCceA0EhkpAz0Jkejmo42z&#10;JBIZiSwzIAkhBhaA4yZ7qeTbJQRtRfcZB05AQiTMUMEPCY1J6yzlyTcsiWB9poDLJUtrNMiyuIRl&#10;cV+mumhh3Vz+bI1Iys+jkgqmfrZDOxtHM+NUFuZeP4u2cgFYlWcU26ht/rwWKgTAAfuKgb3Jk5IG&#10;leB1IEYmXIUFL0sXS38K0GhXB1gAHAZxUC4ZLlwPg1kA9hIZGn5SycDXmUNxg1U/b6DHryNtHANT&#10;QH9dBfGSMEeRJDCtGPfT45wcWBU25jH3uGSEz8JiYjmAV+iru6JSTAdisbBqjSlgohN7L+O0dlAT&#10;vX7GaJs/qKfN69vDBr/+Ks4wvW0ANzefdeHyvShEeC6EG25CCjsf8BZSQpnSsKUl9hxrKUtZF0Ps&#10;u0IA1kyI/yIABwz8nw9gwInGdRZDByfMVDG7Ct83ubb67Nf6WAKXsnSYVgzsgZdskMsQea0vatqU&#10;hJAGzgXAeUiLR+jAGEYHxvT+PW3DnAm2e9U0p4ErCC2p88I5brBvIB2iAFZ3BPIhlkUlBY8HsuFu&#10;APamU3qsrPah6qz8qZYh8CWEAzB1vzcYE3VT+hcQX1UkQo4cutxJBGTEzQoPqNVNwHbg5rFPeZ5A&#10;HGyvEVHRSSEQu/FTJErOKIVOrPgQIN5JSeg6ADwPDTzh3det21NPuHoSATYvn5U58+4AYIZkF5ay&#10;wGFJfctt/4SljlkGeI+SxDhiCawP918KYOnhLTR1plHQnj5AHRkfWhrTeTQbQou9JDOpPVmr1g+D&#10;hf0JlYlUpDkNjBMXP15NndQDT9aAP6WTNRtCmTi/mEcSQqE0VxN8eyYu3FIUr5phwJ04fbvl9aH6&#10;jRRxOuGzDLV8qzpKfy4LvMi5CJaAEoizsSyArohECzqZe778gk0b2NPWzx1n21fNsP3EQI9Rq6vC&#10;dQFYjltY/7qZvwD4KuwquxY1Lb7CVB7f5KgpuqAuYrXQ38RuKVTmZgOrkVOrEKmFCImhgdW+6T4t&#10;+BI1TZxEQtygq+ImEZDrMPA1uiqua+1k7Kp66hRtIBpyHV1+Q84akY3rbgtIiXo4k4w5znfAPtW+&#10;oh88R1v3Gq4aN3ivywq77Ub7q1tDbUZEIw6unkltNBJixiibNeB9upe727vPPOlWc8rUEgSwb36e&#10;F4VwfXOqB2b2WQbjo9JYLLxQ89WQD+lPvcoqUvg6ZOAiWLwGmsC+Lgt3Jwlxr2q0qB6u2lPn1pgD&#10;sNLX8U5j+7bF1UJ0B8DUQfTqQTqZxk4/nZyseggGXSdQ1B4/nFpPrVzPkOtEEhkJAvC4hWjhSgB7&#10;w00CAN+hpSjWXAjGSUXQwGqvV2F79pCp9MW1JtbLH6q0Jl5xNnW+WdT7Bs2HVaaKIzfUSl+b8E73&#10;l16ymcOYRjOHxU5wWPZQ4H1Us8NcBEL9ZLcD2NXoUvro5jz4QL4qh64agDVw5Bo61839ZQyqQKq5&#10;wd78YG+GcLBeXHRdOH/duOgyWxpcjXS5CYA/pT3oBiNTr5FM8SSEltiiTjgAsJxFd2Xg5NAcYgHY&#10;Abeq3eR76jEXIZF+lxOquRWE267sY9Fx4sMqMjpFOPEoAP5oFQBeNIkm15EMRelJgXsve5oeuSwa&#10;ARTnVQq5AABrm6N0Mlk3LfKSpSW1qIQrpLAop04jq9GN5l+NSlAKmdWJAvB62/+EKAQniMBbxaoD&#10;OJ2KtHQycWkU9AQATmSpgYQRaq2nsP0+AexN6PGGnCjDdjcGjmPAtRo61bERgYEzRs21pIc7EXHQ&#10;InuSD4TKmGOQWwMgK0vkx4ej45CQG5o0U8IctNeefNLmjuxvq2aMsE0MLdmnwnWSGIGEuBcD3w3A&#10;3sA9b3KOm86uSe20BwXmprhrxU71w4XWjQuv4Kn47w0cyJtEIW4Sh76GhLjKzF+PhRWJIM4sEEsH&#10;+wAWOGUCaiwA674AxHrNVYXgcDxvfMSILBj4IuMCVOZ5mpT1MZIa++nW2LFgMhN8mO6DEzcYCdGQ&#10;pcdyuJKpgEfA1QjWPICbi+WoFhgAa2XOAgCcTxFPNoP8ij8YZSkah6CVie4XwOGY7n2G0dTR4RiY&#10;Ap6YAE7r4TEwk9pdLLg6AyfCwCroUT2EKtISWLU+fmxsBnbDTagF9ib0hAAcMwPnDfiLm82Udj8K&#10;ETdjm6VPXmnprLeguGOmVpdE92qBw3zFJ1WnqhUkQ0kOLbulGWg1KGx/rHVrmzKwhy1n9sNGEhl7&#10;OGCHcWBcFEINkCph9KMQngbWgtw4PbCXLBaAvSnsGnUqbauFWdiHrW8iPZT6vUH3heaWqctY+7d0&#10;HyAO1ksOwOw+i4IftRPdEPuq9oEw2lUyhNdIb1/GrjHj4aZLlvB+PoDDwNX+3UyvcbFsEi/XyShe&#10;JmN3EUdOnSKnqHg7ShH/fnrpts+fwtwICuKJnb/02KPUVBd6kyqRD8GY1QDAWQDaW2YL5qUiL4/0&#10;cW7Lx62w3zRLXshi7Vob7n4BfK8i9hgSIpwQCVheQE4gXZ2glqL/LADHMyPYTaq8FwPPZp0M9cW5&#10;sBs6eNpay3zlPQBMSpO0ZQ4F0wUwbD5ZIldoHZrlpX3FLh2AmaX2UMMGNnkAM3GZ+7AenRcAWAM/&#10;NLwvDF4vlKZV5gmVwXACr0Ds5ATx3LD+jQLYgVeXc6WOFSMmlgxrKoumy/9NkhCfHt3jGjclK67L&#10;/MW/r2jlIQB8BYdNo1FvKBMnADMZ/gLjUc8Tq/2E/rgr1GbcIBsYC8BhBhaQ9ZywuQiKz8DXSINf&#10;ombiE4XSXNOnOpUXUODESK15U23Z2GE2ptub9jDtUrkiAWRDHhGIHM0KhjwCALvSStg3F+mQUYtQ&#10;Wnljy2z/nOUPxQda5hfuLP83JERMVo4dBw7LFMfGkhB3BrBa673GzsrW+qkw8IwQAzOZx2XjWNwD&#10;DewxMIXpAQMLvHLiYkQhAicuzgGYskr1zs1gdsS0DZbYfZBlNmSGFxmffPq0sgjfaAhHWEIELKx2&#10;IgG4MCuXwuzGNm9kP1s5a6StpQFzD4xzBA/8hDqQ0cFiYMmIIBIhVgxr4ADAVdfA8NjXZdoA7005&#10;TID3quol8PIvyFESgGFhZdFuAuCb6jxWUY+WC9CMCE6Sa9yvTgw1fWoZ2etiYL7TVWoXrmynHUkz&#10;IEh9X6R245brbCaRIpZXcsQP3YXZ1+leaV7i2C617SIX+gwcwEP8LtV4UCNxnrTyWRpYP6br4+Dq&#10;+bZ32WzbMmeSLRk5iIGHb1gb1iHRiNVCeuPyaPCUhFBBVVhCuIW9BWDW2Etl1dTcF3pb9jSOrS8f&#10;4gTgKiz8ABpYaefAqjVtKiHiJUW8bVWdjdbWaKlYAE5zFWl0J+PIJVETnDgsaOxEPrhY8BycuAU4&#10;cfTEhQAcOHHSwE5GuAhEJYCDlHJEUYkA1MyEiMygmgn5EEddsCwBBzG50zNWK7cuTYc0eZb5g+gI&#10;nYXlgxhYcWDNuS1hJaL36WdbNWmorZo7xtbMGW97aEE/zMCQj7mEqnU+DGBPPigKIQb2oxD+Ii5u&#10;ErufKg62Cp99iof/qaIDAOQiMyLO8b4XyKJdAbzqwriqZk6ngxVtIAKhSIGcLDEliRFpYAdgKt+u&#10;YVcpxrnGJf4qtRpXAO4FsmUX1s2yK1SSXUVK3MTpu+XWy/DT1L7DFrCu2PYGoL0pzazwm/SzIhmU&#10;dyqqIQdODHyGmojj65dS3LTY9jCYZf200W743/wB79mTbdvwHxKOVIjSB24+1WiVAC5HQgBsJEQW&#10;o2ozGj1qhYPms1TaR6w6RQRCHcjLSWBgCqN5pq6MaiOkqheu30UuCKzxK5kBXM3um4GrAJiaiIQh&#10;hLaGU8wzksbOUdOpCwbA4+8N4Dj1uTG0L246ZysWE8A4bnHTqZWYLvYF9JzZieOXoIPfocmwBR4x&#10;jlsxEQgybl7YzNPAGVgYwHVYB2PkW6+78NCK2SNt1UwGPa/C66Zdp4JLqOY+BLUQAQsrkREbwF6d&#10;Q5C4UAzYxYEVl8XDvwy7nQd4l9Cs19DSgSOnfjftOwcPveySG5qJpqo0TW8nKuGGkgD6KIBhcdfR&#10;oaZQoiafEKs9t2Ehbfs4dbz3Lc2SUH9dNWctcNjuBOCrnCDSv2LgU8x+O7ZuCcVNSxyA10weYYuH&#10;9baVlFS+80xXpvRQtK6JlSEAOwcOUwgtl+bNAkJnuWTh0jq8ZGlTKBmggTNx2TGsUj4ETlaVVHIV&#10;iRBuiw9SzbfLhQcCcEqPbhVp/WnoJIwWOHFVGRgAD/UAHBGAqYeIBAys4X5q7KQeIm6a2oq8MJoY&#10;2KWS1ZXMxJ0o24ZHTPkFPpGZRCGUjSOhkegkBAw8caVl9hhp6Q07uLRmPilMrXHmNK8SGWxVoaaM&#10;XMDADcrKbOIH3Wwd4aHlSIjl5Pq3LWNiOc2WRykYFwufBThBOlkgDhg4cOKCcJqbbRbKuGnfRQJU&#10;c3BglyuplHy4zuSem3QZ31Is2I9I3HLLZPH60CIvn7KEwO8unLDfn9FJQPqasJkA7OK/YmINMeEk&#10;u6TidiInZ5A+l7j8X0Nfu3pjP4QWRCQEXsmHKAMjXW7AwjKx8BUkzRVOAFWmnaWgxwPwYttLw+iO&#10;ZbNcBGL5iL62flR/6/3qq4wiUMgMJ1nLcAFaWY6mTsK8OTBvLr1y+XLeyttb5nsjYF8W6aH2974A&#10;fKdoQ3S4390BHFmBdAjMjzNHmVgS4t8C8ISQBg4B2HUlx+rIkGwIZqRVATD1EAGApwL4yWstY/wi&#10;S33yVVdAncfch2yF0fxBdFEAE/rJo35Y0yjLYenRb7/BwRlmS5mBtnTqCNu8WNm4JXaEegAHYGSE&#10;HLnAmXMMHCMKoYRGkJkT87p9gUYFPXRsaE6aCuGvwaaKRHyqBAbA9UDMJd0tlUXUIqiVkPOnmWjI&#10;C28qj8Jo2+wzpMdngO4WKeSrXO7FxJc1G4KrhuoYbpCZu4WmlWy5qeIe57RpG+zD9EiIALzOqUQ+&#10;XOHEEPue20b0JQDwegYUIqk2L5mOzGKMwBhW8xzRz7o/+yxhSGakhSSEdHAW4bNcmllzAG8unRq5&#10;hNAy2r9kmRPxd1YepPaBsBYMHB/SvjEZ+I4A9rVvjOL3MAPfFcCb/m0ASwN7tRBqKbotE1d9sElM&#10;AKN/YWEBOH66aoMBMI5cwvTVlvnhEMvUSuha2JBp69kKrfkhNMfAADdg4GI0cC8K29dMGW4rZo6w&#10;JZOH2UaG8O2lafIgISTJiNNEIs5zcKs4cxSRBwxcZetKLIMyS69W+Arse4UEwdntXJqJr14Vk3KZ&#10;91bX9GLCigVfIRlxBbAro3ZFpvpd4rIXeL7WtpA8EPt+SvXZZ4pcKAynTBzveZmrxXkGnXxCofsN&#10;mFTx3Ftk1m6pYs4vNHLOG9/NFR0d1pw1Xu9rYEVE9P4OwJIPTv8upjUJ9sWJ27CICMR4ZsWNY9jh&#10;8L72zEMPubkaeUR7cqLOmxc685w3rQNX24qatrHCHiw9rBWoSF4kLfIArFU5w+EtL1N2H9Vo0fkQ&#10;txe+PxCAg0xcEAdOoTs5hXWTU/uz0AsFPUla6GUoiYzhDN4bPc3PxLHgN10ZCRMZbuKWm/VWKqqU&#10;ECrm8TuT1VrkpvOENHDAvtW2LuHh6+U4Bp0kT5hjOQy8zsqjA1bF1KpHxWN2tcF+rYRSngUUW9dg&#10;yMkjeNST+1HjOnaoLRk7nEjEBNtJR/IBjZKiwPsMl2rpYFlQD6yKNBeN0HJWsKkznDE5ZoFpUMkl&#10;saQuzzDc2a10INPmc4UWn0sqij+CEWc+uny2HV04g0k9yAEXg9VsM6Vz1UWBfKEbREmFT7YwTmrj&#10;CvuUE+Fz3u9TGPkGoLusQnSmBZ3dwKQeZrGpSk0SQ7USn3GiXHfFR76p/4596WQNCrzGe2gu2xXF&#10;umFzAfgM5ZQnaFmqgNHVbb1n1ULbOG8aE+eH24LRg6z3CwxKYY6cIhAFCpVpRppi7yxcmEvdQw26&#10;jgso3klBPhR1fYUFKDkmiyjeWUbhjgMvzppLHYcGT7ua3dgADjtllbIAwFeXBvd7WwwcRCHS+3zo&#10;xkspkZHWb4ClDxhhaYA3eTAjVh2AqbxnvJTCaG6tjHE4csxIi7uDBtaSW56MeHAAx09FC08B8ITn&#10;Mt7tj/dLrDKHGDAAVoGPK3T3Aax1HlQXXAMWKaKssk2TZvYy/V0DmKa+YvY426n0qaZJwminObDS&#10;wYEWrqyL8JMaArO/PrKGkwTA1dZN2xFTcsk/RwvQiQ0aA8UoKYB2g7lmeyYOZa5EJ5vyxKO2/IO3&#10;bP/cSfYJQ/kuwYBXuIxfxW4AzEvLaK5kjYu1779li1561rYPG2DXeZ9bOxjoR2/cOZ5zZiMzJuh1&#10;c4XuSjMDylvo7Wvq5NAC5L5dUVmmS4xwv2YG87zLPP+C6h+QIKcIn50gCnMEAB9g4N8uPns9AJ44&#10;uL91JvpQVqOIkVI1PQDDuHmANw+2zaZlKJvlY4tKKVoHyMlPvmD5Y+ezmPduS1H70FIm8Liow/8G&#10;AHYMLCeOTFx6XzJyqoXoS4eGY2AWevEZOB4AR0YyG4K2IgE4YYLPwK6k0osDBwyspQbcmnH+lPYH&#10;YmBkRsIUHLqJik6w7OzY2Zbe8VnkAkUlgDRg3jSALDBnY3kKA1EbnE1ILR3T6p7tGte3JUxR30lL&#10;+Ucw8FEO5kmxkkakAozqWTkxcZA9kwy4CljFuhfRqto6NgbU17WCEZf7MzD6iQ0UCnFZPrZwku1D&#10;shygmfTIhGGAspet6P+u7Rg3wA4SFTkwfYR9NG2E7Z84yHYxg2IX89f2YtsIYy1+62XbPXKoXaXT&#10;+BxhruMr53NirHTAFYC1oKH2r2tgCiC+rqk+zlT8TgSErUAs9r3E8xXeE4Bd9AH2FYAPEwPev2Yu&#10;dcDTbM3cKTaQ+t8iWDadK5ccNs2CyJcDR+IoT+xLtKG4pInVKmMx7xatLHMga2Uv2G+J8z9iAuVB&#10;wHvEkw5uGvv/BgysKETKhx+4Yh4teCgGThswnKL2OwPYkxAUtscAcAQnThKiOoDDQ/6iIbWQjIgO&#10;wiakFj8Jh28y685NX8Pc4LG0r3S0NPSvyiyDIndts8nSKQ6sXi43gIN5tZpt0BI5sWDaWNtLcuAQ&#10;lVhHKOo5rjXVcL4kIQIAh+sjlOCImi8bBF6xrwOwQO6njuXtX0QWnFaIjpLNs7z/eTJpF7l9RWNY&#10;mbhzbNE02084bzde/3ZWENpJdORjqsEukbi4uQ/23kmSZRFFR+MYfzVzkh1Bfpymld85dIToBF5l&#10;5rR1cgKQBoAVaMPSQczrwMvzP0FLBwA+jp4+iHzYt1oAnm6r5061fr0+sBqkhbVYtxZoURhNDFwA&#10;64qB85k2WasBBT6N21nBG30sdzoScBFdF4uI/S4FwK513gdvGMBVuoZv78io4pBFIwv/poRIef9d&#10;L4wGAzsAU9T+3wtgrWQkR46s3gQchqnEhVlMMe/9oa6ULxWHTvIhALE6N1wIiDhmLmDOozotm7Ry&#10;I1pk5rDGxb61dCJQD3F4O6EkNOGpEAuHQ2qSE4FdVpq5GoAvA2C3ADjsrH0x8ac4gNeQFFdxpFRF&#10;dgWH6wqNl1eJE18F3NeoBrtG9/BlQmKXSeteE5uqfQjdrMk8VwRSwHoFtlRr/SVkxi1ed12xYZ57&#10;G4Bh/hsqelfdsF+CqYjDJR+8YmA5l1ryQBGIkywhVsG8tcM4svsVgSAqs2reFOtBAU+NGgWAVvqX&#10;hgDSxYUq1gG8BTBxEetKZz7a2TK6D7G0yQxdXLDXIkuY/UvyIm6ZAAwDawZadQb+7wFwt4p0lpVK&#10;57KSRjFPOg6cAJzaX10Zw10mLoGujHjGrEZGTiYT50mIQAPHYmAXRotOaventKvijDivCnZkEaIO&#10;zrRK0W0sjP4lfhw/hVoKLG7KBssYt8KKu75rCfzRmXm5eM70xmktDU0Rh4GztPYZJiDnoIXrs0bG&#10;TOaH7Wcw9GHqDFTUo1DaSS6vikacBSCKSFwADE4mKMWsXjnfxLiB9tW+NLGcOycvtK8BfgD6BuC9&#10;qUgAwL2BXacNXrMbdEm/zPsHJva8SYTgOoCWY6Zi88uA95qycQK2EheKTgi8AjVMKrvM961kYcWO&#10;VcVWaVc1DZMT4ZJqPTQygA4MLXlwEulwDO17mKmXSubsWjPPNjL7eOWCqdbt9ddJv9PAyWSjLKIM&#10;eRqzWsRk+9KaVtSkjeV0fsHSeo2w9GnE9BcB2MU4bUvQvUsOWZzTv9xmhFSCi0DgtGmonxvsR/YM&#10;0zbWZJ1YDKz1NJwMIRwXrja7L8fOOXHv+wD+kHrgXh6A0wGwG25CUXsSRe0egMf+egCrJkJrIpMy&#10;jhrJCy0vEAvAEXUpE1KLwL7xcuYmISUmbLBCupaT2z/JIoi5VpjD8BMkgwAclhSqYsvD6lA/MWFg&#10;by6dmgdMGAlH6xh1sSc4yKcAhYtIKDLw/6XuL9vkvJZlbVSWmZnZlmUxMzNZYIuZuSU1o5iZLMti&#10;hmZmEJo9ce29z/uef5PnjvHU6H66VAJ7zrnO2h/yqupqqSVbUVGRmZGZus7pQQy7STJ42XAPgCPA&#10;FXh9haKBxKrBHeImySKJcpMVAFGdMPe1ey0I1XXd80gbWQCu5xPBh5MOeo2/X426c0StSmsREDsZ&#10;4eWEq1Doz+GNoEXZrsLB9AUALkfKlOABKaAxkk0J8SIsfBoAn2Qm7gAyZQJnxF7jU+tNbKpvMR70&#10;MpPGL37ONftxk+2NhavthZVZ9kLqt/b0Vvb97gK0ALgl0UIg3sMjJp7HiJbOzA5wI3LAVxkcgGPU&#10;fx8qIVRT9vEolYj/bgAH7EtyJv/DAwDc2LmjraxqRIs0JEXKt2yEp0M3neTyo/acGcAXAds+p9Ja&#10;ZPBTj5qdUzb9Hgb41fNm2iXqn9l04/L4WA0DuBRQVDgQE1oQouI/TOzDA7mZBo4qrTmAA17tQ6vF&#10;Iql7GrViRHceQOxJ+EeBk9frJSdYkFKv7/FYS7Wgjo6ZD31dGwGuwBsGcVhWeIbWxIU7+h0Br5xn&#10;ZbxZi/WJw0j9de5unEMDnz641c6xUXM/mnvomGH8P3rLPiDxfYv/X2/1HGbvLN5sz2cy3sVZ4Jbb&#10;TtgTWy/YYzuQDErakA+P774UYeAAwALyY4wTuUQuGsB4GGLtAY4F4BZOhgTs+0isGwZ2NICfmcul&#10;ovkqpcnMs8yeREY8sWy1Wy/1hPajISF8FeKBSZy7Wh/ci2sytQNGJxsizBsCcEt3Mxlghze5q2On&#10;yAySuRbpgDj9iD2XsNtenbDIHgfETyEZnncRgNgNfmp/AfEmNsvZXLe8QGZ/lbJULmAoxA8hBpaM&#10;KFMyB6AqAW8ljCgAKzwbeyD7r31JLQxs99zdiCMAsMBbC0OqDVwLKKtV1wWQNdx/U9RRfqs9Jd8D&#10;5wmIOp7X8f1q9KoDrn6t9LCe8/f14Rk4LCv899xWzDB4NUYvDzSlw3zYVwC+gLfiLFLq9IHtdpD7&#10;cgO5e/c0Lr/n3v3Snhk43F7GHvD0Zry92/g43wrbbgOsDrgCKoZ1tG/L3RcC+SADDy60xogF4DAD&#10;h7wQserAWknV2MF7FNb97wawS8hcR04ADoOXizZ04MISIhrA7mt178TEsPATKczbJWN4p4X94ngk&#10;D0X2F7VDDa+wGwBVp454hUTkdXTw+OFD7AzF+4vfwkTUWRsBDDiUzJXDggELByD2QK6muRBmY4E4&#10;HFV87UMlNckCeQ/EsA0CrwALuzqPg2NZwEjc1BbLs2hVGh1VHFOsJnETeLXoWo9aByUAC8jVsLAi&#10;zMACcnRIOoiBnXRA+5ZROpN5vRmASeJOw8LfkdDu3ZJl/Xr3s5YfcStuMqu8tBZsO+Qhc/qO6/b4&#10;dkplOy871m25m1m3XXTceHTVBwdgjdD/AQCHpMR/ppER0cDPooGfmTfP7QkOGJgVq1EM3FJJHG60&#10;liRxj8zA7D5TQvYYV4gew7Duk7cWsHEQkQPgUeyr4y+NUkJ6GAA/mYQLKo1IpcGxKsteHjnDnvui&#10;iz1LEuKu7aguzEejZuhkEezbvbsd2cNdN666XwUYBQDAMbADMNm6GhsKWSPRk4oqNQLQrbXSxU4b&#10;C7y0n/W6HF4u6yd47sCrqgFvjhrquKU72UG2MdNKNq238t3brJY6sUB7i67cLbpxd7izXMPGyRJO&#10;1Zbv227VHFCsAciOdTk4U0VTpAIAVgFEleMU1XrEkF/LZLUPTRqr0eGjkuqKwKtrRTq1VYKfohh7&#10;ZsDAmHgA8Blu0B2jRLcjI8G+aN3JXhg+217Rv40qDFupMGxD727DpLMTpt0VVB0e38XE8S4+3rU6&#10;yskGwjEwX/uIoYEF1BZiYQVnt3y05LmPQDuTAOqeRsypjqBM98C418wzz57SWJGqEEsY6lwSSeIi&#10;J2efiEuzJ9dksWIKAIc7cWpkRJt5IlWIljo3Syv58fVi4KZjLw+qAzc7CKPKBcmclxAtUmlZJ+2z&#10;xxUJe+z5FWn28sRZ9lrngfb6ezim3mFy4923KA29x6RyK9u7Pt0u0w27QmJTwH4IyYciGKtU5TSx&#10;sGyWGjdiatmHrl9KCri6KklSFeFPulbx6/Q9Ma50a+1B2C6Tc7VxNCsWLbXchcusdMkqKyH5zYtf&#10;Z1UA+cZR2HbPditIjLeCdeusgNdz166xvDVrLDs9yYr3bLV6JIUuFZWzSaicZSxV7LNQVPNcdeNa&#10;dglXn6VDR+24mvWw1azLEoC1fUdtZwG4hN9fBHiLtMib2nQBMuIaCewFAHz2yE6Wvey3jdxV/mAo&#10;nbX4I/bkLqTCjvOAVwC+DBPDuoTTvq7qoK4bWjcSLWgfP4Z5vSWg8xEriROAYydsjwDKh4E28v3G&#10;iYywG+1pMbBbdK1N7Y8IYM5ttXCmdt3JCI3V/7sBrEQuA38FDPx46mG30uiJRMb5SeyehJFfWp1p&#10;789eZq91G0Dr+XPA/L59ToK3ia5iwbGD1IHxBMBk8gWrChELwAKyC23xUTtWCZIexdaaK+MNUCK9&#10;SVu6/CCVjY0sT1m+wq7OXmDZcxdZEZ9YRYuIBcusYO5iuz5noWXPX2yFEMH1WQvs6sx5ljtvkeUt&#10;WGLZcxbYxakz7eyM2XaW/+c5HBsv2b7eqviYF3BL2fNbpsXc329HbuwAyLpJB6ABcU0UgCvoMpah&#10;fYuoOhQDYAFZoSTuGiW0yySxZw9utzP7dlvC/q3WJnOTPb8FthVQkQ6PCbQCL18rXOnsTwDYs2oY&#10;1A90kz0iWGOzMBWL72qa2ykFYLedJwRgn8Q9rt0Qq1nwF8duCES/GNh14qK9EBuoHepqPUmcpjLE&#10;wI/REm5JN+dhDHxPPVj6F/kgBn4snd+vRI7CegsA3DLtkKtKtEwiwUuVCeiIPZW1x15YnWEvTJxh&#10;7wwcYi9+0NpmfDMLT/C3dp1/3AI+hkthU9WBnS9CGpjnHrjaXOm2V2r8CKCrKSBPQTmt3VI8CiX7&#10;ODS4OcvykhPtEuXG4199bSdHTbTzYyfbhQlT7dq0OXaFEFivT59n1ybNtKtjptjl4ZPs/KBxdmns&#10;N3aFX3d14nS7PmkG359uV3h+biIHYwDyeS6mXuXifO5mtquz262QQ4WlnAeoYEl1JWuyKk/CymJi&#10;Jq2rkAvB7jPOFAjA1H0F3mJVIBRIkQIaGdl4ga/wCXSOWxrH+LSYePiQPbeHOj0yoQUSocVOmNbp&#10;X4DrwEtQ7w0z76MycBisjSW1B/l5/yUAw+bRdkoPYLnRnlrIrYxlq+ypFUEjQ7cyBGBJCAH4sUQc&#10;aa6V3DQT1+hGi1QhPIBbZH775wDs3GmRJM6BWCU1/uezgkoViRZMBjyRzJskhV8nG6YWC25mPRWS&#10;5k1Gnp5ZmGBd4tNt99kTdoWP2Hw+dh14qUCURQBc6RoayARm1JoBGa1cAXir5GLTOM7mdDs4bart&#10;HDXa9gwfaTv7DLID/YfZAbL4I8PH2vGxk+zUxCl29hsAOW2WnYVdz3012c4MHWcnBoy2M8PH2zl+&#10;zelRE+wkx2yODR5lR7g8dHTACDvQb5jtH8xi7tGjbO9Xo+3w1K8w+4y3fTPH2kWO1RSxJkub18XA&#10;laf3uGOIArCkQxjAYl2Bt8TJiUPsRj5kuRiFrn53gEbGLsviLMHHW/l/tBu5QFnssd0Rpt2lchmx&#10;EyBrVIh1Uf93AZj1mprICDOwymhhDfwEAH4yLp11miz4QwO30JpV7UiL4YUId+K0dfKxfwHAj6GB&#10;WxKPa+QoHaCqpCYQS05kAGTOOylaZjAMyjRHS2ltdfe28w+0/6I9vW2fTTu8zy7BptmwUiFbegTg&#10;cpIrgbgUoGobe1gDOyBHGLiCJKvoALVkXFwnly22fVNY3zon+NjPj1trOavXWP46DqqsWWuFa+Kt&#10;MjHFypNSrSghwYo5klNGN7MICZG7aJmVIDHykBoXJk+389wDOTPhGzs+erwdHQlgR461Q6PG2O5h&#10;Q2xjr662oWcH2zq8t32/Yrrl7U5ETmxCJiAl0MC1DsD4hu8LYGrBJIzFJ/hvxvp5CevmaRh48cGD&#10;9tI2rgntKband1yitgsL0xoOAKuGRfC85d7m2vd/NAO/gBfiRS7v4EoLQMzV+qcWLSR0rYimgdsT&#10;vM6e5uDhUxEAP6ENlS6JCySEWy/FsZfHMKE/gYVSdy/coRdJCZXQ3GhRZLgzeiLjPt7gxp3CfgyJ&#10;x5bUhH08psMwSu5kNFFong7J4fYQU4xvsZPa8nb+sXadsc+377EjVAqunv7OrnAitlht1zNnrYS2&#10;bjH3il0VIuITDh7FxkgJJX18LOeRwcsUXsEd4jwaAeeS1tjFdWvs+rp4u5qcZnmbt1rZDpKtvSRX&#10;u/ZZzbZddnvXHqvbvtOq+F7D1h1Wn7nZahLSrTolzYri4608PsEqVq22whUcJly52q6wTOY6F1Ov&#10;cO73DDt7L8bPt+JtCZazlTcG58AEYN1nrtEYvtPAlN1cAheREMiEEspwxYC6mBNdFd9/x17go3aR&#10;T5ETeIy/P3TIRhw6Y8/y/+axPQWUylRZgIH33odt1XGLdN1c40IRGd68dw/EvclZzNpuWE78u8w8&#10;LzIT99KieZwKnRkAGF/wkzjSPICfZUPlM3iCn1oRb082Sgh5ITYFDEwSFw3glgD4MWlhPQLeoIz2&#10;rwFYlYnmAJZfmFCjw084C+ybAgC33IYJaCubY/ZctWc3HbIlR76lnXzKsjn2kg+IK7gAVMH5gHI0&#10;sXenNYEYy6VuZJD0lcB0LjGiJFWOzpRfN3fberuWnoKvN9ly07OseMt2qzvItvVvkSIHYMc9GNb3&#10;AK79/DkHSPh277PyrRwY37DVSjcjBbYwPr9+k1UnpFgp1Yps5NrRiZPsu+lT7fTCOZadssoqWMBX&#10;zSHGCs4ClHEqq/z7rciH+wGY9Vmq/wrA8j2Lfbmvka3u47cH7Rz35tKPH7NPd7G+YJcaEjQraFI8&#10;to8qBOexHqM8Fi0ZHHijARwpd/3PAnCEgTG2N2NgSYhGBgbAzzBaH07iHsOnq1sZLaIALPC6WI/W&#10;IrF6TAcMVQP+DwFYnolmq6s2wzDsrH2KpSpPqECvjtL2C9Z62xE7eeKcFcBc+RfxReAUq+SUVRUy&#10;Qh7hZgwMqMtYPF2urZaEvAVq0VYqSOhKDskqybXPjVlWsGEjdV/AtWs3AP7Wbh7Hk3uYeu8RvBDn&#10;Gfu5eJmGBQafM+xsuMjE8lnMQIdoPmzcbsVrkkn4SNymz7GTU9DPS+bB6CutZFc6NeStTCjD2iRv&#10;VYpTVCd480UzsE/mVAsulQONKDtxxK5RdTl1ljfN/oN2ct9xG3iIfGHnWTdNrIXUj6N/H9vLJ9Q+&#10;KhCPCOCH1mVDSdl/HwOHACxP8FPYKp+CgXUrLhrAjQysQy8OwExkaE+wjn7rXtx6ymiMArnAx/uY&#10;3EzoXy0reYwky7WG3W24Jgfao3qE78fA0sfNzhc4AJ+zJ2HfljsBtxKTHWg65MyMg6fs8sUAxHkA&#10;uOJiBMBqYoQlBAAWA1dqqyUyooq6cbXKZyxIUddLexaKOLOVu5fa7o5tVrKTLZibuTO3hWrBLo5/&#10;7zuAQf17++kK08lX2Ppz4YL9mpdnP+Vm240TJ61kAxeDaM1fpWZ8ceYcuzhnjl3i7nFuxlorZadb&#10;JVMk1SqdcVFUjzVUH9xh8QiAlcQ11oE1Q4dscBt4qEuLgQs5gHgFRj5FTfn0oSO27tAFe20P/y8k&#10;GQ7JjM5IPEnbY3vFwPcpmf2LDBwT7P8RCREDwIGEUBJHLZgk5OkIA3sAu0aGu1QUaOCW6eyJxbPb&#10;CGAlVZmUugBwS5ItJVgtNW2sbS5Rg51/FsBeTjweA8AttvAxKf27+5g9RdLy5BZl2WftlR3HbNfp&#10;K7DZSStgNL4ET26FEroIgP24kfaoeQBXAeBqokZLsmHlSh5lYi+nOlFMS7gAIBdxK65w51YrWE8X&#10;LiPTyjM5LphBN27vHsaJcI2dwVZ5gvIdddj8zAzLJ/HL4xPuOl3PbK59Xmd+r2BjkpXtz7JKZvgq&#10;T2wngkaGogYg1tKYqALEVZwMCzcyAi1MNQIQl2kKAwDnfEf14VuqD0cPWtZ3x6zdbqQWrrLHmWXT&#10;RHFLQKvZNsmGFppvCzUrGhO2/5sA/BK693kkhGsn8/xpxoqkgdVKdkkcAH6a3RBPrU61p9aw/lR1&#10;YLepfTMaOJjKeEyNDCaTW3Buq4XYN0MBA6fDwNRvW3rwRgDcBFwZ2Pmoj4rGlnPEPxw42WBbH2Jz&#10;VSfUnvbLA2UIQj602Ap4AfBjuxhN4vEJ2qSPaZfBju9tyN4TdurCdcultFbEZsgyNkR64EpK+Ch3&#10;Zh+ArE6dnGtqaOh5pKkh07g+ssvxM5QzH1e6b4eVA+KyTRusBJBm03XLTePq5hbquLu2WuEGrmam&#10;JFhR0lorSlxLl26V5aessdyNiVa0NwutC+uyz7iaM7jVlMsqAK4LFlMLzDVaP0UNuIrjiFWso6pS&#10;Fw7WLeb6kjYE1VFxKKGbdx3j/mXayAWH9tulAydt2FES34NnYdxCe0Kt4H18GlFlaLlbGlfJ2UMA&#10;7O2Tfo3Un237RtauOt9ws/gXunOqA78IA78cAfBz8gQvoBsHgH0ZrQnA8fY0y02eYi7uSUztLSNX&#10;O1ukcLEonUQusuS6BdPJLahGtMhAA6vMBYBbqAkRTrYa10oFe4FbbNSduObhjT/efukeo/0SSuxi&#10;AXgbJiGA23LHBXuc3r6i5U5KRvT3n0QLT+cfNfv0WVrKDGdSbVBZzdWGmwEYGYEZR6U2H747p0c/&#10;+VAZcZtVHUcnw8YltIWLSPJyUtfZNYY3r3D7WM2Ja4mrLY/IT12Lbk62QjZElrBkpPgQ1QWAW8Xc&#10;npjWBaulqrguWo58KENGVLD8T19X6jStLozqsihsqyjiE6FcZiF0bzH6PJufc+UYA5zHj9iaA+f4&#10;1OH/22EkA64y52fwEWHYWOzrmDkcEQOP9yw8ShL3R/Tyn/619wPws4sY7GQv2jMqo5ElBwwcG8CP&#10;pbInK2M3dVox8AFYMgCw17+uXguA3Ud+jJLZfxbA5xsB/Dh1z8d26obDSWtPwnXx+/PsivjOctG5&#10;MvbI4PMwAFeqtazLnhGfhB514FveCbWbdZ+tnJJVKR7kUli1mCHKwp1cjWfos2hXBiaejTA1Rh58&#10;CRWYzKuoalTjW6jFfF5DpaOOxKuGr6sAsbpuAm6zgIUrYNgKJZWwv6KK0fwy3kSF/N4iKiUq9109&#10;dsBWH//e3t4LeHcX2ZN78SYc0DhQ4Cbzfl7n6b1P/F8D4Jdxo71MHfj5WTi7IgzsAIz+fYZOnGdg&#10;VSGeWpVMM4Nu3Frth9C1IkkIjdbjh9B+CK7WOwDraqfWz6tbBoDdZIUGNUMA9h7gx2Kwr9jYM3BL&#10;rhj5eDgDIzNI4lqQwAUMjFFFUkIyYsdFzNp0oHYdtTEnT9vZMxeZVgbAcqbRzCjCuqhwTQ6MOmLf&#10;6HDeCL6v2TONsOtRZh/XyZPpR109fp4qFlXSrACzWgG4amW+oVLgrJMhu6Q0bC3lOu0H1mMVnbRK&#10;JIAY17FuCMjBoXKBuAnANTBvCT8jlwZH/rf77Nx331rG8ZPWdhdly4MksAeruaSpRXkAmFsWYfA+&#10;MoA9G4fKaH/aQfYH28f3Y333urwQgYSYY8/PnO4ArFsZ8kMoiZMGdkkcjYxHAbAcaRqvFwM3ArhR&#10;QkQSuHDNVpLgIRIiPIb0UACrArGVUlGjhGB1KyCWlGix/ay9vPM7m3U2z/ZfL7Rj50/bOY5nF9Bq&#10;lTtN4FV1QpPLzmr5IAADVC3oq9N9Zc23UcHQVLCbDNYxGZ0z0CpX2S417q7DilgzBXhneHeTGpra&#10;0FwcfmH+fEVwkEWNCYH/XgCX4UwrA9xlsHUZckFRiXTJg5Wv4TzLPnzMUo6fsVZ7OZizgzLZQRiX&#10;65mP+ytC0rGRaQrPsPdl4LDc8M//JwLYM/ALs2fa8wD4uflMZaiMBoDFwhrs1Lkt14lbldTIwMHB&#10;wyCJa5Hqr3bug3EBcSaWRyoQjoFlvpGTDBkRDHVGwvmAgwROLBzNxI0auNE37L3Dkd+nnxPRv75r&#10;15KV9y23BPpX8fh2GHiXunHnYKGzNievxM4W1tupkxftIMX+E/vZF/Etphe8uMUYzwv1UYye1HNN&#10;bKhD59nYzdApkZNkkIQQgBkhugEw3ZSwbly4OxcMdLoxfLb7sIa1QYcUCX3tf81NDPMNlPE0NxcM&#10;dwZGdZnXg/awzDoC8R6e725M6EoBr6YtdNhbOx9KMOvkYlK6BthzqE1fPXraFp6RwwyyOFBhT+7X&#10;DWO0P0B+Yg8srG06jyIhok3rEQN7mA2bM/C/MTGLYuhHYuAX1EqmCvHcnFmwMAtOKO+8AICfB8DP&#10;SkbQ038KT/DTTCY/tSaVJC6TJI46cMJWt2ZVN+NaYupRLbhFOgDmer2MNlrS1whggZg1qo0Rmo3T&#10;dkpFeGIjVmLXLKHTz+JntNQbQHVlRaSJ0WIbP4/y2RP4XFvsYbZr+zGbdKncLlQ22InsItrKF+0A&#10;3thT+1m5f4TtlcdhYtqviqIz38HGx4KxI9WDAaq0sUvy/K3liH9YBiAZ37WT9wZj9X5H2f0eb+vX&#10;sPpfoQXUDVy9DyaUkSVOQwfeXlfXdTJB/mB2TkRCRh35fQv5WpHPuJAqDjksLsnfvsnOHzlmh2tu&#10;WpejEXcZ7CsGFggeB8CBCT2YpogG8j1dtxAD69e3ZAq5sZWslrKvRoQM7U1utD8x33YfaRHrTdP4&#10;mpcQ9wJ4vj2Pj/Y5dzNZAF7zxwCcDoAxnsv2+DAAh0H5ZwHs5umc9iWQCi12AG514Xbyj4fu7Xzo&#10;vH1Xd8sulFTad9fy7RAduY2Uur7fyfV2zczhNsvBtJNLGSrvJO1XarxOSsg3HKlOOCCHAOwMP1wY&#10;qkE2aF+aQPwwAN8CwLfY7O7BG4CZGrG0dcicLhlRGQFvGYmZD01ZFFBlyGcFq+5d5LBPOP/wTsve&#10;scHOb0jiPjQVi7p6O1H3M//NgHgfpUOmIp7A+9DiEHVfd1HzzwM4XC34HwPgF2ZMznseDSwGloR4&#10;fh5sDAM/h+n6WckIKhHPrGRHGgz8FDLiybgUl8Q9TieuZSIVCG4mx2Rg/LotUgisj4GXV8ab2Ax8&#10;z6CnDoDHSu4irO2mmiOTzZ6BGwG8QwCmPLcbibGXshmaeHV+peXVVdjFgiI7fjnXtu89aAtnzrBj&#10;mzgITsXgijJ31o9e5fE6hp1cLcTDY+s3+QSJneRE8+kNXbyvcwv17g9gbfDxIfAqBFyxr0ISQszr&#10;I7BH7ifwT8CypbCsj2LOEOTrdBg145zDmzlauMGu7llvJ7cms3En3o4d2mwVFQV25/ZdO3rjZ3vv&#10;O0DMOPyTTFG0OHo5NoBjlNbumXvzM3CR/Q3NPtb/AAPfX4IEteBYeyEeKiGecwBG+zYCGGMPSdzz&#10;GEzEwE+zG+IZGPhJQKzL9QLwE27JXwTAD5IQOgSdohk23GjSwP9GADcyt9PRSgYjDRHOdj27+Zy9&#10;iIx4csu3NuDwBTtT/6Ndryi1i/mFdvzCFcvM2miDunWxQ9Rkr7Gx5uox9KO217AAT3GNrz2QCwCX&#10;SmzBSir5hgPvsMBbw4adercVUrvJmocHbfh1Lx88gLW1sukod9ASLufNI9OQWFfALWEkqAiJUMTf&#10;r4Dt7XkYfHTz+Nq+DLu4I9lO70qyk3tT7dsdabYtK8Gus9a1pq7Kau7+bFurf7Y398j/QEKnS/Kh&#10;YcxGCRGdrLnmRtTg5oM0cMyZuBj3LGKA/1Hqyf8ygMXAzwLep2HgJyMMLADrVsZjOreVFBz+jqmB&#10;HYAx9KB//xgDBxPLjoUlD1ylIgJUdeQiZwlcd07g3URHjurGC7D8Synf2TurjtrnC3bZh4uS7HBh&#10;tVVW37Wc0hq7BIBPnr9s8+YutI4ff2B71mFhjABYoL3Kx/JFdogpLjPac43l2NnsFhMTuzoxnTgd&#10;Da+Qg01lMwFZg560pRV1MKr283pGFnjdwulISDp4+aD1q9VobdWOVUoLgEuQmJXyZwq4xfydAuDC&#10;ujQ8rmNsv7InxS4B2su7k+3yLk7q7km0y3vSLHvXFls+fqKlrsWTfLPB6mrq7Ebdrza3lG7VgfN0&#10;4sppJTOGIz3rbluoK9c8mk0bhyePPYAj2tdv0nEA/DcycCywPhTAL2OnVB34BcpoL8yebS8yVvQi&#10;uyFeXLDUXoCBn8WM/SzrpZ4FvE+wI/gJJpMfp52sWxmqBT+BH6IlreSWnBmQH+IxJXBUIVwSxwi8&#10;AOyqEIqQF6JxkV+MXREt19OAWI/RhBtyLXCVtXCTzRiCNKKv6kMmwM7EFITL7aW0b+39FTus6/QE&#10;Gzx8rg3pO9n6thtpnd/vbgsXrrGqWz9aSU2DFZRU2JWcbPv+1DkbOmiUteFk1E6OIuYC4FyAorgG&#10;gC/x8XwBsGgZ3qVDW8nsWU0FmAqp7ZZQnShlbF7jSGXsOlNUCoiRqLkAkIlaTEL1OnMFoP3Xuquh&#10;0lsNTO7n7NTF05bLUlkgMQiVIl/KmV8r47GQZkc+f4fr2Cqv7U2xizvj7fz2te7x8q5Eu74vBSZO&#10;s5x9yciINDvPvocZY0bZUEbmi/KLrLau1hpu3LGcH/5pg48z/cvMW4t9MDE6+Enays/uEPgA8EEd&#10;KoywswM1eYMiVhnN+4HDSdwfqOv+YYDec3+uqe0cVQeeay/SyHiBSYNoAD8vBgbAz+hqPStWBWAn&#10;IfBDPJW0qRHAjwPgx7VjQCU0deLUSnYa+I8D2LHuFjErVQbd0MgiMiiNpQPqDfgaYOb34g9Zv5nr&#10;bergBTar7Uhb8Gkfm/NBR/vqvS9sXIfelrg82Ypg3Yo7P1h5w00rLim3nLxs247xvA1b37t+8pnt&#10;XbsEZtti2YA0H5Bmc0vtOjrzGkmS9uleOLApiIObADdMCEMWy7aI66tMDQtdAZKGVQBm3c2oBOA6&#10;vVWDWV6h5y74vuq/2hchD4PawOqkaYdvAZKh0HXR+DO4VFTImyibTZKXWdB9fss6O7c5zs5vjUMy&#10;rHPAzTuU4SL3YLrlE9f3pcPE620m+4Y/Y9/Zvp0Yfmpqre7mLWu4+zc7dut/W7fjVA6U4B6BfRlv&#10;f3JniT0FkJ/emWfPkOw+IW+EQCtQK/6vAfCMqXkvkcS9RB04JoDZzPOM2snUgrXkOgAwnTi8EE9i&#10;an+CLe1i4ADAONLCAFYVQvNrf4iB+Z+sXWpb+X3Ig8c2kElvJLip3BIN/TY7u3rMS7cZA6db8qcD&#10;bc1HHWzRp18C3i9sStuONm/iBDtx5rSV3bhrZYC34u4PVnPzthUXFVte3jVbxuTDh+zD7de6tR3g&#10;yMn1/Rtg3x1uh0KOlgCS5TsQM4Uh9hWQLx7cDIg32xWuHmWzIERL87T5vESuNG2CpH7rQsAUsFXP&#10;ZWTfrTqN+Cb0mgw4vkymSoMkQ7GGTTHs5OOHyDlMUrYv1S5sj7dzG1fb6fUr7fym1XZxy1q7jlwQ&#10;4xYcoUV9bKMVHl3vnityGf68tDPF5o8bZh+9/oYt01R0XoHVNtTbrRs/WLUD8V9twEn2NOzk0+uI&#10;ymuw8l624mDmabkfa+U+Ropcpy5oL//fA+CImeceBiaJe1F1YLpxTyIjntKWSpnaAbDMPAJw0E5u&#10;khAPrQPHkBD37ktT65jWs7t6HzQ9nmHV6vu43cYsSLFlo+ZbcrtBlvJFe1vS9mOb9+VnNv/zDrag&#10;fX+b23ecHcdCWd1wx/Ibbljp7dtW88MPduP2HSspLrK865fsq5GjrRV7cAdzFHEvx66zuR0s+VCg&#10;U6x4EK4LwDCxZINCzCsQX4apr+zf5OIa0iIXgCvy8TRoiXQZOraCbprG7xUywiv0epmALssjDYgy&#10;dhWXkZwplKQVUVXIOcgxmj3JdmFLnJ3JWmon0xfa2Q3LAO9Ku7oDV9ueVCaUsxxoBV5FyXebXBRy&#10;Vy7/IDJjR6LFTRllrd5710YxLJqLmb4aAN+4cdtuNfBGvv2Lnbz5XzbxSoW9uuOkvUCi+xoWy2f2&#10;sYWH2cEWB5AYB7BcMqX85I77APgPTGT8GYPOA2u+UXLioRLihflLWCxNGc21k1fZk7oXRyfujwI4&#10;sFOqjKa5tSY/cGNb+D4L/1psloQ4Y69nnLBRK3fakjFLLbX7KMvqyBr/LzvY6s+/sIVt2tmKNh1t&#10;ZZvuFtd/gh3Ak1FTf9eKb960UmRDHQx8GwZuuHHDysqK7SLmnT6dO1uHjz6zEe3a2M4Fky0XBs4T&#10;kChbFWh3BF6DXF12F6B1HEYbHrWiFBBfl5TYv7Exru7bwO1hWJPXr7MB/TobIHOUcAF6sboiz8VO&#10;95jPr9Ofp8jZt96u7Eyzy1vZYQzbns9ke3vaIruUsdiubFjCiYJllrML5xr6t+TgequgAlF2nPh+&#10;cyS2OAAXCMAHkBHb11j6nPHW7csvrdOnbe3kTrp4N+ut8tYdu/3Db1Zz+wcrrb9tOT//0w4W/mbj&#10;5++3fhM3W5flx+yTjPP2Gv5gZ/ZRk0Ma9yGt5D8D0If9nocB+J5GihoZLyMhXsFOKQnx4qxZ9uIc&#10;9PBcOnEs5HieiYHn2TLzvJI4/BC62PlkXKo9sQ4NnMB0chIMTCu5MYnTYCdJnNfAj0VayQLv4wDx&#10;CU4HPEby1QKG1Qlabetpocv2PH8q46w9lYlnYZO8DEH14UuMQLOWb7bkIfNs05ejbUPHAZbSuZet&#10;bN3O4r7oYImslYr/vIctbNfXDmTip70L8/540wrv3OAf7pbV/viD3fz5J6sDwBXl5fYdq5x6tvrC&#10;Bn3ypX3Ttq1tnzrOchnfySd5KwK4xfhsZVYXowq4HsACdLYWRQPQbAEVNr4mSQGYr2BCv0JJ68Ku&#10;FDu3jZscW/n4pyZ7brO061o7j349t2mVnduw0s5lrbCzmcvtTMYyOwNgzwq0mUvsQtZiu0hc2UhV&#10;ZPNyy9m+yvJ2rbNi9K32QlR+xwyd2sp8QlQ4cw/eY4zvZd8KwOyqYOt79tYVtmPRBBvXs7u1ZYdy&#10;BgtXKqvKrebWbbv98+/W8OOvVoaUKkRa1d/9L1YM1NqMXnPtq44zbPzQOBs8NcO+XMPU8qaL9hRV&#10;ipYuwVMDhNVQAFq3MZyf+AAAP6zXtZVS66EefTWUL5s1q/e65YCRtao6WfuI4cB8rBozz7TJea8w&#10;zPnSrJn2MqMtL7Oh8iXKTC/OW2wvoKVeiAD4OeyUTzoA08jgav0TiQA4+V4ASwPrLIDM7L6V7ACc&#10;iRvNlb9Y4cnzpzJ0mf60PZOufWkAFg+Dbmm8lH7I2lO9GLNqh62cvda2jPjatnUbaFu6DrKMrr1s&#10;7RftbN3n7S25VWdL+Qz2bdXHDq7MtJv1N63kh1tW9sNtq7x9k7hl1T//YPW//GS1N3heXmnrMZP3&#10;/vQz+6ZdZ5vXoYNtGT8Mtltr+SRNxRhiinGM6TRVmZoYtHLzYWUfArSYVOyqpE9se1Ug5qP9+qHM&#10;SImLWxnbE5ECABfteh7QXliPFMhcbOczFtoZpME5GNYFr13csNwub1puVzYvs2sAMHcnkxq71ljh&#10;PtZNwaoVAFQG9yr8EJUAWN25CtxtMrqXf7fVyr/djJygQkLVJHvzUjuwbKItGT7YenLXbebYMVbC&#10;CNNNZNStH3+xmz/8Qj7wixXd+clKeLzz4z/YWF9ocX0m8/9wmMV3Hm+Luk216UNW2PBpG6zt2mP2&#10;4fqr9vwOAbgMmaE9ZhjhMcQ/jUZ+Umzt5utUxYh1sf4RjeoC7yOCNvzrtOaqxbcA2DEwDrSXwwCe&#10;FwGwGHjxSnuOWxm6WPT0SrwQEQA/CYCfeACAnZFHdeBIJ05+YLGuTso+kc6EAGzbkgTt8Qz0V+Y5&#10;LuB8Z61IBKcsW28Zk9fanpHzbEff0bYd0G7v0sO29+hrmR06WvxnX1hC6462plUXW/lpF9s5f5Xd&#10;rG5A696x4h9uWvndW9RBYeA7TQBWNi4Ar5k/2wZ9/pnN7tbVlnbvZFmjB9gpDrHkHdyIhNgDgEms&#10;NPOmui/WRoG4CFDrsUA+BCVcyA0P5ByV2I4gC44iCw6vt+wDAJkt6Nd2p9jV3UlIhAQkAsddtrAp&#10;Hma9uoXx+Uhc27aGmxjrkAnsSdu9zvL3JLCNJxHwJuInzsAvvJl5uO2Oeas1iYGRXUv+KuUHBsCV&#10;rJ3Sxp4yNTpg4GubltqRlZMtffJYG9u+vY3s0s1yL3IE8c5du/HDz1ZP1ADikrsA+IdfrfzOb3b7&#10;R5j4SqHFz1hoC7sMtNSuw2xrh6GW2nGkzeo1xaaOWmMD5+y2T1LO2wtUK1py3FDrVp+kfvy4OzOg&#10;cwOPDmAHdNjdsacH/Z8Ar4DcCOBXSOIE4Jdorb5EHfglGPhlAPwydeAXFy13DPwc+vc5WSoB8DNu&#10;KiPNnkZCPCUJwWzcY2jPmI2MxjIahnb2ODyBR1hDmC3WU99F37Zg/dQTm79HKnxnk5fusJTxa20X&#10;cmEHFYaMYVNs+6Q5dmLBKjs6gdd6jLGNn3ayhI/b2oIvOtqqMRM4JcuR7HrAi1Qo+ZFKw4+3rBz2&#10;rbjRYNUAuvZX5AMSopqErrqs0hIxK33V/gtb0ruzre7d3taP7mfH4+ZbHjrWObwYzyllwqFMy/+0&#10;EwLAhAHs946p5CYQqxpRwMREwXcMaR7dRGkLPQ0j5wLkHBKrHBoPudRpc/cmOpBm72bPA42H3L1J&#10;/JnJLvL3p7i9D0WH0oNHopwkrYq5uFrNv2kCgzdQFW8kD2A3Lwe4HYCPbmVKmjcOLP7d6im2b/5E&#10;m9+7uw34rDUL/Y7YHZLYujs/IiF+sRs//2qVd3/kU+pnK//xN6v88S+89l9W3/Cb7duwzxb0H2ur&#10;WZKY2bmvbezYlXyjv63u9pV9M2i2DfsmydqtOWWvbwO0hwHvEZb87S3FqtnUdXtYqzimGeg+AHYA&#10;fUA4Nj6GBn44gFcyXoQfYtlaew4AP7sqxZ7G1P4M9+KeTgwA3CJZk8lacLIX2RBxpMkLkUxDwzUy&#10;kBDMxT2l5oaOHtJZe467Fx0B+MS1m23ltJW2Y8AMO9htkm3uN9m2zePO8SGmhqvq7BaNiNpLhZYx&#10;epat7TrcEodOsj3xaVaMr6EOeVD9K3Xen6gy/HTbygBxBdKh6hYJ3E8/OADXC8ACuQA8fbrN7tnJ&#10;1g7uakmDO9mmcQPs2+WzSYAADtWBovNa/geAMe0oSqgihEFcptVUkT0RqtuKjQsZ+ynRIj4AVy5t&#10;CqBL0KeFrtS1gaHPDCs4mGoFBxgjOkQZTKGv3SP7z/h+8ZH1VkKFoYRHgbeSHRDVWCRrAG81urzS&#10;TURrE6VGiWSSh5X5syoZvS+l9FZygAtH21bZqXXT2B70jSWPGGgDP2nNxdKNdpckVgC++evvduPX&#10;38gLfrIqvq6BhWt/BsC3f7OGhl/tt5/+v3wKFdma/lNtXdtBtqFrf6IX0dvWdx1oaV1HUuX5xsaN&#10;XWYDVu61zzZcsed2U5bbrxWqkYtFD/ELxwT4vwfA1IFpZAQMDBvPW0AnbgkMLAmxAgZeja1SMoJz&#10;V0xlCMBPOwAH+9FaaKiT7TwtdXYWED8mELN477EkGhvJkhKAVlt0tOCEEfsPqOWOW73P1k3LsC39&#10;Z9i+vhNsR/+vLHPUN3Z0ExsYAe5t2KLqNz7yAKhao0XZuZZzMQfgllltPQX6H350SVv1j3dhkrtW&#10;Lu374x0nHaoIgbsGANf+zBuAhK6qtIIsfa6tGtiNP6cb8qGnbR0/0I4smmyXN7L9BjCUMK5e6hxn&#10;gXVSzz2YA2aGoQVimFmPwdITPAuaX8O/62bWNPbD16UArJSP+ZLjm1kMuMFKv82yMve4AcBmWZHq&#10;uUQpS0vK0LIuNJF8kvk4hjolGcS61ZrS0AJrhdZJ6XUldNpcCfOXafEJbJ9N4nc6YTo36ibblm9G&#10;21gqNdtZnNJQ22A38EXc+u0v1vDbr9bwy6+uIlF9kzf3D79bzc8/W6Hk191f7e7P/9uqsqstYfQ8&#10;W9N+pKX0RE5062Ubu/WxHd0H2dbu/ZAYgyy96ySbOnqtdV+2z15VYsd1zpb7ikjydJhbxw8lEQh1&#10;+Q4FBxGfQH7EdLP9aQDzc5XEvcJI0SvzZwHeaSRxPNKNewEZ8TwL/p5fRCWCdrK6cS9IRmDmeYZm&#10;xtNIiKe0lj5Rt+JoI7PeVCtOnwK4T6bSTubavEw8j4l9tVUdwGqf2WtEH64NLZ6VbBuo5+4aMNm2&#10;9//GsgZPsR20fXPOcZv4p7swJwwBKBVVd28jC25YFeAsQx6UAObyOzedRPC/JvxrHYD5PbW/AHBC&#10;LFwNgCtg4MwFCyxlaBfb8VUP2zJpkO38eqB9t2Q8AKbwD5jKBEA6aZWaxtBofVQI0GLlpgDUru5L&#10;rZfwtd8KxoMqtf5JE8SMwguUYlVt1xFIS9C3CpXFNNBZyRBmGW8gDXFqgZ8mj7V/QlET2cDutrCL&#10;jaWBeYOUwfqlALhSEmJ/pmXDwBfS59npxFm2e85Em9m1G+d2U6y+qsFu//QrAP7NbgDgG7/9Dgv/&#10;zCcVb3DKa3XIiNq7yAkAXcPjzb/+l1WWNFjKyNm2tkN/2wQTb+zc27K6D7SM7sNsAwn1hi79LLHz&#10;cFvRbYqNnZhln6dx61qg5ZzAYzDy4zRIAgAL3HT+qGYIwC1jtJ3vVzrzCVszGRE1aNri24o/CGDa&#10;yc9RC35GDAyAnwHAzyXu4LL8bnsGxn2CxM2VzjjI0iJZh1l4nrTfXo7fb+1p/c6bn26rv1po6UOo&#10;LAwdb9uHj7PNsxbZyR1cpiyvth9gyxqkQCVaNgzKMoH2FrVcHhUCqEK/RkD2X4df9wCuEYhpZJTR&#10;St6wZJFtHNfb9n4No0wZYrunDHIAvrh+qetyFSm7p00sAMt5dk+4fRGa1oCdtR+C0OIT7YpQND2n&#10;iYEcqdYSPnSsGLWSzToVLOeT1CgVkMWgPK84jhSgA6gSmdi75hxrqS4wJq/LQ5iHdEtOj2LhigiA&#10;y8Xw/IySYyz8w1ZZvJ+28g4WbG9aYhfTF9iRpdNt2YB+diSd6gw+kJtoXgH45u+/E39BXvHpdudn&#10;PsGQEbBww09/DQB8h69//N3u/P6/rbrohsUPm2zJbXvblm79qAD1sdQugyyzS39b36mXpXXub/HI&#10;itS2X9ucwcusc8J+e5MtSC0ZIG2xn6oF7erHALI0srunfDhg4uj49wF4FgxMLfhlJjJe5NxWEwMv&#10;427ySlh4NfXgdaz2T7JnpYHZUvksbrRnGCt6UiNFMvCsB7gaqYeFn4rfZy+zQb3Nmp100LbYoq/T&#10;LHnMIts0aaF9uyKRWin2RSZnSyvK+B96x0U14K34CQblsVYalhCjCrwVSs5UHuNrD9wwgPW6qzwo&#10;edPvjTCwSmm1lJIE4M3cCN7+dX87NK2f7Zw2xPZOG2THl3IIhpLW1T1JaFo+9uVRcDeVYWLcZgoP&#10;ZL/BUmZ2v0tYwK0G1LWaheOxCnB7MJfDxBUuCeMjP7IatZw6bimt4xKNzLupY2bfKNdVUwER4Gsu&#10;wbrocDGvQOyBrOUqYQAXw75FyI+Sw5uoF9NS3puAjFjh6skn4mDPwf1sT9wau1lVa/XSwID31l/+&#10;Yjdh4IZfaGyggavu/GJVanIAWkXFbUDN12U//9Ua/vn/WPnlIksY8JWlwLhZyIeMLgMss1Mfy+rQ&#10;gwSvl2XBzhk9Blhaj5GW1HOOzflqg7VLv2hP4LdocVRLVFTjLaWmjMSgWqFrRPdctg+BupnZJyIt&#10;midyUR6NZgx8XwBLQqx0EuIllpu8RBXipTWZ9vy6jfbsuk3crWDNagZJnCaRGSd6mhvKH1Je68fj&#10;RKyWS9Zssk3r2FOAyfzKiatWwkhPQy1GEzRr+a8/W8nPd6z0RwAKcCt/vu1AXI1cqP0J5gSIAq0A&#10;7MHpHz1Dewb2QNfXddK9IQDX30Ujo4G3r6JWOnuYHZs90A7MGWGH5wyzkysnOQYWgDXpIADLqFOm&#10;Jdf3AbCA7HcJV/LrHIB1loDQ1foaWS11skA/g8qG5ITTxoSmihUaztTXqu3qDoZfXVUJ+1bzJhDr&#10;KryE0CWiCkCuOrBOEChRLCZJLOEWdAFVj7y9tJx3rSYhXW3nEhdY+ogBlo7DsI43rjTwTTSwB/AN&#10;ErpaqhAewNWAt/qnv1An/hXz0y9W+9tfrQrA3/3H/6YUl2txg8fDuANsU5e+ltWpdwBiMXG3Qejj&#10;frap12Db2GO0JXefYrOGLrO+8zfaZzSpXlF3TwzMSqknZeMMM7A/VesaIU3NkOjy2v0A7Kyfx6pC&#10;EiIKwMHBQzTwUgDMWNGLGHpeXh5vL69MtudXp9tzazYA4q32HI60ZxmtfxEZ8WHSDhu0ebfFf/e9&#10;HT913q6euWIVuUVWUlth2T9UWik12qo7lLjuYLi+Xc1HGHIAuVBB6LGGKkKti4BFJQm8fPAM6xk4&#10;FoCd9uX3RQP4xo8/OgDvYYXT0QVj7MRCFksvYin14jF2dg0b1GkoCMC5tGuLtKYUEEvvRkuI8A7h&#10;8D0NAVgh8NbphgYrq6oUbtRerCwQa/UTfl+BkOeOTbVrTQdbZPSRxnW72FgMGDleWOMBzPeDIy54&#10;LgB+wOKBhChlj1oRNej8A/z995BH0H6+lLbYtk0aYUmTxlsVHuiblNDqYd2bEQYOA7j6J8BLNaIS&#10;QFfAyhWA+Sa/9gafXKV/g7H/9/+LW+6qJfccY5sA7xZXnUBKdBtq6d2oG3ceZlt6DLGsngNsY5fB&#10;sPQoW90FWTF0jfVdfsheUdlN1QnX1QsYWAmfqyk74KqOHFg6XadONzhCid19GVh6+Gg5AHatZHXi&#10;prl2siTEC7SSn8UL8exipjKWcopp2Qp7GQnxiiQEg52P4wt+FkP7azDrG7SVv2BH7vhtuy3zFKPq&#10;ZXmWV1NiBdXlVlxTYUW1jPPUV1rOjUoSsFoAWQuj1tEpq3dgrqF7Vh0JAbgpqC4gCUpv1DfKB7Gx&#10;lxZ6FNtGhzpvdS55A8i/ECSF9bwhSqsraTcn25HF0yk1TbSjy8ezPHqKnU/mmueWlZaD5yCfjF6u&#10;MNV7ywWqCJM6OcEERiWg9EOefh1VYG5vOlPgDsZo/7B8v96Npm3vAmHE6KOfLeOPc61pkXbk9ze+&#10;KSRHPJsriXMuNgAMcMu5lVHmKhzS0tvR0jusmK5cwWHqzzjZ8ujiXdhEW3neRIsbNtSy+Te5+TvV&#10;B+IugLz9V+Ivf6W8KAampEZzoxpNXMPXlWjlSr6udUkfUsPJjd/t17//L7tw4oKt6T3Skjv1g4H7&#10;2voeQy2571hYF/BSO95OiXNn11Ho5TG2ofs4GHuMrew5wSaOW2pd1x2yd3UsXI0PErsn0MlPqQQn&#10;ScHuCrd0hWRPIH6CU15P6T5HDC9GeAVAS62IjQawqhAvuzLafNdOfnPuMntrAcBdTA14BYb2OLWS&#10;E+xF4h3slZ0TM+3rrTst88wZO1NcYoWVsGwlj1UlllNTzhxapeXCvvk8FtZXWUlDDYAUgAXKBgBK&#10;gyEGgKuRFwKmlw+SEIpGeRDRx9HgFSu71jHsUfcLz3++aw1EvaoZ9bV2bNtGO7Zqvp1dPc1OxE+z&#10;0+vm2AXY6goZ/HU6Z7loyXwqArpyWarxdt0edsObyAGnhbX8Orh0LwC7MaMQgMM3NjyAa5xXOFhF&#10;FVgteVT4r2NdSYoAWHq6Ajebm1LWuBHSIQDxLpjYhyoSaGpAXELruehwpl2k+7dvOXZT2skXj7Ly&#10;9S+/2u2//8V+/Mff7O7f/253/vZ3QPw33tyAOARgATkA869WR81YteM7v/8NRv7dfv/n/7EL352x&#10;VV9Pt518IheyfbOEsualXYds69SFlthrFFJirG0HwBtJ7jZ2G247Og219Z3H2vLec232pI3WM/4S&#10;tWOY8xhg/VY2zsv4Lq7ak5zxeooNQo9r+FS72/bLWHSvJ/meHRYewK9GGFiWSvkhnqcz9ywGnzfm&#10;Lbe356+1l5eo/ptgbyAhvqAW3I+u3AIWNO8+c8ou5F+z6yU5llOSb7nleG6ryiwP9s2LANc/FgDg&#10;4vpqB+Cym3WNAK66q5JYwMKxGFgs7GWEZ18BNZqB/WtOPgBwNTAaiBs/8ShPMN24c4f22ffrMNDE&#10;z8aXMM/OpS6xS1nLsSLG4bfVlANGceyNahnLaK62sjv40qiFkQW6G8ccnB4DNm5iX40YuRAAIwwc&#10;ZmJ5h71/2AO4XOzMm0Qzdvq9bstPBMCuLBcBsBs3cvIhEjrHRZRiNCrRVSMSw9Lj7GVDF19hauPQ&#10;ylmWMWmCnWHB9q2/oGf/+Xf74e9/Bbx/5Wvid1jYAZjEDdDWAlIP4KqfeO1nZAcMfIuqhWrIt379&#10;C+D/L6ae+VQsq7YbVDHu/O2f9gvs/BNWzfM7D9FsmmZpXZAW3Ydbcm9Kbj1UOx7KyYQxltJrki0e&#10;sMKGLd7Oxvwz9rI2w6vTdhgZgR5+HEZ+cpfMQUr+Hg5gd0XpCNUOSQgP4JcY7BQDv4DB/anFLPpj&#10;BegrC+PsrfnL7QuaGmPnLbNZs5baqjk4qQ7SasUgfq3ggl0svmwXy7PtYuR/xzQAAJBwSURBVFWh&#10;XZXelWzg0YcY2AM4Fgt7EIcBLHYNVx98dcGzrq8R+6ROwHUBA1feuW2lFPBLa+oB7m1ruEUlouEW&#10;Jwa+txMpTDakLbHzOL8u4xa7voVbbZhocvaybBoA5zIRoSuXWpRXqlk1NTYiLOzZV+DV80BGhCoS&#10;kVtzkh5+f5pfRyUgu6tHkfVUflGg5IZAqwFRD2IBWNo5AHCwJ8IvPAkmltnIHhm3D44a8onB31nM&#10;XMIybI0cHVs73zZPn2ZHt+2wW3+FSf8h8AYSQsmcAzAutUoSvCo0sgAsGSEQV6pOzBu/5ldJD0AM&#10;gF0SSNz57Z80QWDoO9LKlOQE8r/9w/4iILN348z6XbZ+5HSqFCOpVnDvo8sQkr0h3PwYSv14mK3r&#10;PckWjo6zrxYfs1bri+xZkrEnNXQqj8Tu4KDiY7BwrL0V92Vgr4ElIV6EgV9lvP71eXPYzrPYXp2/&#10;zHrOXmRzps22xK+/sbRxE2z9NzPsHKv0L5Zks2vhul0pzbULFfl2ubzQCrAtFlaUWy4SQhHNwH8U&#10;wF46+OQs3LwI1399xSKb6ePzLJO+lFNgV3ILLCe/xMor6nBlMZl8/oydSCPJWb+cMt4Ku4ZzLJ8B&#10;yXxKUHn7U5EQ6/E4bGNBNG1lhis1cVEMiHUfLkjoAvkgAHsQ6wBiJfshgojsSVMipzVSmoELLQJ0&#10;hxMjuriRoVlDJeAqKpl4bizRRQzxaiP7kftm1zkjsqIi0kQpV2JIVUNy4jpa+HTKUtuGv2VPZhYS&#10;4jdAJuBi4AHAkhB3Ad3NX//ayLpeBzsAw8Al+Esq6dI1/BUJ8VfP2mhjJMWt3/8PDZF/8Ig0IW7w&#10;hqjVz/3Hf9lvf/9/7E7lDySVF+wYTa59K9Jtx6wVtmvyQo7WzLGEXhNsLc631T3n2ryxKTZu4T7r&#10;mXzG3toO6yrRO6hkLiQflKzFuFnnwCwJ8fLsSXmvLpxmr878mphqr9BOfpWW6+sA+V0A3ZOkbsFU&#10;zDWjxvHOGmXpXNJJmTKNHQTcHhNwS3LtenG+XSsrtJzyIisqlxYus9yIlCiAjQsZ8y5CPpQ01Lqk&#10;rAyjdfmtBmSEymM3qTY0yQgvJXwFQvLBs6+XB+EmR/UP6tj9ZAWVVXaKKYTTZy/a+YtX7RrVj9wi&#10;5ExxuRWUVVm1BhyvX7ETW9KwLnKcZRsXhvaheeli5e9Pw2TO4mlKUtq9UMRgpQBcjIwoJnkqlRdB&#10;UkHnZpEPzUKSIhJVrJpyQbKnaWVFlY6JE+7R3WXm51BnDp4L8JIl+j0wsJ4Dem3BdF03gZKqhTtt&#10;oIWBSvqUXEaqFtVidC0UdHN5+j20uJEVuYzdn05fjT94oR3I2mR3YdTbf/sd8MLEAFkyIpASf3HV&#10;iTqYWFGLpFDURFi4it9Xj3S4CWjv/PUfDvw3JT/+8g8A/FdXW74TSQpvAHKBvf43AE437+7/+v+g&#10;u/8XIP97UMZjtOlWBZ4VfC0nuOeXOWahLeswxpZ1n2aLh6606dM32tDE48iL8/YsuljGH7FyS10L&#10;5W6dO0ZDtEA3t2Bd1mPs/HjqkOvEAeAFU+01APzGrOn2GgB+HWP7JzOnWX8+gmago9aOGWlpnH9K&#10;5ZZZyqixFj95mu3fyaxYISK+OMeuFedadlmB5VYUWT4JXH51KQETU4UoBMBFAFj6t6ShrrGb5uVB&#10;LAArifN1XQHZywOxrG9eCNSutEaNt6iWfWfsezh5Cjlz9oplX8237Pxiyy0stWIK+SWYeSowcxcx&#10;VnRyD9MT23GD7UzG/rjJeYEL2bWQT0NA5vASrlsWAuACJoMdiKU9tfIJUGm5iWffe4AMsCtY5qeo&#10;JHT5XuGPiOuxAhAr/FFx933dYRar81zLAN0wKABX40LsKwnhdLDeREoqG0OlO6121akE2NtJFLqD&#10;8i0z+XGexdl74lbb4Y1b7fatuxHgCrxBiI1v4DVRU6MBKaBQUudD+rgG37C+vgkobwNaJX5B/BXm&#10;BcBOWgR6WnHnr0oOBWxMQkgLff+Gfo1eA9x1yJjb//iH/f63/4UF9gc7ve+U7ZibYBkD5tjaLjNs&#10;ad/lNmt8mo1dctDaZV62l3Qe4qCYGUbm4PiTbviUG857tOv5krU8jAZ+HUP7a/hkX6Ho/fqMGfbu&#10;9BnWDuCO5R7a/NHjbN3AoZYybJAljhxoKRz4S+OeWdL4ybYzPZ09C9cBcO49AC6oLrOCCHj/FQD7&#10;mq8AHF339fIhD+Y9c+W6XbiWa5ev5dk1oqAQ1i2m+sEofTHGoEo21dT+8BPutio7z7206+zrLcC3&#10;e10ABrSFMG/+ka1MZnBOSwAGuE5CiIEBsKtIyCcskEQA1wi8iJzwwG4EeOTCvQdyNJgbAR4BcRjA&#10;mm52jApYVXoTMGtUmnPrXCMBW9cK+Gz5qWBkv1Ig5k2mI4e5TI2c25Ro++LX2BE6nrcZrfrhv1R9&#10;CMB71yVzAheJGhUHaWGFB28t0xsK/7rALSZtArBkBGAEzA6kVCv813p0ejkCav99AbqaT4HKv6Kz&#10;Ye4GEsC7//X/2K2f/k5SeNNOn8ix/Zxoy5idYQv6LLRpI5Jt0PID9hHnIp5V5WIHGpkqRUsdINfm&#10;TYH7KJ6L16dOynuN4y6vzJhp70+bbt2mTrGJU7+xxaNG2Np+A21934GWPri/rRveH5veSMsYOQ4W&#10;nmibVsbZpWuX7UpJnmPfMAN7AHsQB+yrEprkQ1ASezADB21h73cI696w90G/5mJuvp2GfbMLSiy3&#10;AOYvLLPiUhifTLm4osZKqutonMDcAFiViMvfcTdZi6c1l3aUYU4NdDLvlq8FeWjfApI3XfoRaBUC&#10;sR5VPdCSPyVuYR3sKxLhx5prp7lyf8pFNUCOxcZ6Td+T/HCVDT2X7GAEv1IncCNnDXTSQOyqHWzV&#10;LEipIqpZmFLLnjVF9fVzVnXtHKx/2rFxCZ8WOUyLXNiWaodSEu3UvoP2Aw60m4DnDsAVeD2AJSkE&#10;Pg/UG2hihQAbBrWeByAOQBsOsa5e188Rm+vRA9qDuPERYN+GnW/y6xvQ0DU0UGp//rvV/f5fVkuZ&#10;rv6v/7T6mz+zWOaiJY5abYu6LLAFY9fb4JVH7d31+Mf3SVroKA2sTDx+GAC/OW1s3uvzkQ4I/tZT&#10;JttEujcrRg2zNYMH2ZpBA20dET9koCUMHWwJw0ZYxtAxloYRJ5XD1WcYX79eGoD3fgAWiMMSIgBx&#10;YM4JvA33auBAEwdus2jXmZcO+r3FaOqrjI9fuHTd8tG6DrAVSIZy3iyKyjoqEdSbGWwUgGuREddP&#10;HqPisAHj+GbL0wIRMS4glmwoAqxFrFrVFXtVDDyIJSHUdPAA9slccxYOpICAXCOd/AgM7H5NRFM7&#10;sHsAa3kKfwdFOfskBEz3/asANhI1gFZRff2CVV47T6PlrGNjLV/RpMiF7Sl2LIuNPafO2o/6OP8n&#10;rMtHeBjA7jnJnNOpvwTg9UzcCGCYWMzcAIgFTM+uHsReOuh1udz0/1ms7n9tIDOCEHh/QErckn7+&#10;5W/8mTyHge/+SInvB2rUxA+//MN++Nv/sdryO3aIlnRch2m2ZMBCql8Z1huN/NZm5iZ1WYlKxZPY&#10;OFu8Ow0GRgO/OXOi9Z883haMHGZx/XrbmoEDbBXAXTF0oK0FvMnDqO0RGcNGW9bwCYyuzLYT3x6z&#10;6xHwZpdRB0YD59HIyI+SEE0ywidxHsBi2nsB7BsZvrYbi4EdgGtrLL+o1K4gG/JI2MqrSQ4BrGRD&#10;CVFGKa2sDrZnJq6Wemcd9eDsCxw7PCDdy/Twd0wic6SlUCdodSTwNKA9p+3saFU1HdxBl8jOB8AU&#10;ALipGhEwMYC9DnhgxUqxLY9iSLGlY0w+3qtYN6Vo1MNK1iLs2whg1Zb1unSy7JwA1/09AG915M+o&#10;Zt9wNWAN4kIAXl4rdwAGzIC4+OxxyzmyCwBn2tHNeCUKCgEN4HH6MwDxbUkIgfefJGdqargE7e/W&#10;QMJWB/hqKKsF4Z8jKUjsPCijWdiDWsCt4tMukCXBrw+zc52kA4ljHWCuF9P/+jergNErAHXDr38H&#10;1H+3GkBdBtvX/P5Pu3P3H/Zt8l7L7DvNNvWeYouHL7OZ83dZe0bQHtuDhPgWDfzBNzPy3pw3zVpP&#10;H2nTxg61FQP627L+fW3lgL4WN6g/QO5vCbBw8pDBlk4ilzZypGVy2zdzwnQ7spvlymUYzSvyqEDk&#10;A95ikjj0LwmcZ16xb1MEMqKJfWWLlFSIBnFglfQA9g0MeYKd9mXqopyxoaIqEkTMKrm5/LlIh8pa&#10;HGsAtkwDnnUNLopJ8ARgJyGobeZlX7ZrR5hr4x85hxvCeac4L3DmeLAXmCg9T4OCPWe6ZC8QNR55&#10;ESs6n3DQkWtiX1jxij7CzzRG1RUxpQDFxzvPG78HaL38iJUE6nuuvhypWjj5IYlxncg+Q1y8N3Iv&#10;WWXORauIgLjw9HHL5qj3JZLsb/fhHWbFQNDEoAoh8ALacNz95z9gZQD8N/Qs4LoByOrpwtXIsaZ2&#10;c6Q7pzqxlwixpISXCUFSGIQA7HWyTxbrIwmjZ/ha3jSKOkIsX48no0GGojuSF/+vXaSpsXnIXNve&#10;b7xt5pN/74DZtuKbdGuVxlnhg1Qh3pk8Ka/1nKk2kivpywYOtNV9+zkv6f0AnDpyhGWNGm/pX02z&#10;fVu321W6cNfL6MSFAYxs+HcBOMy+lZHqhCaOS+vrrIB6cxEmncJiGicwcBVNiwrAWsEyj9L6Gw68&#10;hdV0/tgRUc0sWB1Rkp9rVw8hG45QYUAPF+gs6zluJsNcijLOz1ZcOgWIBKSoUCVBTOqASOIkhnUf&#10;3Y8GYLGzj2rWrkaHfp77+UQNa1j1/SqFGD6HN0QOy0qiI++yVQnEsHEFb5aCU8fs6oHddnY7q7E4&#10;rXsTMN6mfayarcDZ8PtvADR4fovS1w+A98d//NOF5MQdGFG13gZCoFWTw3fqYgFYGjioPqjUFjze&#10;T0LchHGjNXZMAGOsr7/7d6uq+5vti9ttG/pOtZ19xtrhXuNsz8Cxlj5wkk2blGQfbaaL12ry+Lwh&#10;VBzmDRhsa3r2tri+sO/Afoze9MNGN8DWDhpg62DlJDRxxvChljFmtGWO+MqSRn9j++nyXC7Otmul&#10;2WhgsXARQfmqMiijee0bi4EDFhb7Npl5wh25WEYdAdgxsEw+LK8TA5dWBro3j4pDOd02AbWKqoPK&#10;ZgJuEVsaxcSqRDTwvdqqGlZH8TF7mNF5zgsUciOjEOYVeEvPw7wXASZsWnXljAOyS4543vi1ngu0&#10;kaiB+RSebT376vHe5xENK/3KR78L6Vj3JuDP489yfyZRLRYnSatUkpaLXMi7aLV5VxqjJveyKQTe&#10;KkAtdi6/dIZ9FkftMgA+tYuFKjk5DlS1vwBCbSfi/4U2dF4rIuEtp1PKpHYB//8Kq/CmUCe//dvf&#10;7UdquKr53vjL36np/rWxxSyjj4zw4QQtWkroa1+F8Czs9a9PFsOJohJD1wEkHMNHGLgeAN/64b+s&#10;4Go941Hxtpk29K7eI+wAhqGMgX1sGwoho89UG5LA2t7BX32VN3sMiVuPPraUadZlA3rZauSDA3BE&#10;Qqzp19fi0cSZI/gBADidSYok5tcO7WQpNAzsAZxbAXgr+J8TAbDXvvcHcCAd7o3AmB4dArBrMVPJ&#10;KK6pRt/WWqU0bs0N/jEwCwHUGhIJgVWJmwAsFtbreq7R+wbGzDXgmc0FzZzvYGK2QwbSIQBvxSVp&#10;WYADqNyjf66vL3tpIMAG4QHsQeylQxjY/rWm33PBaq8DSCL4fc3fAA74ej1bwIVdierCK1ZXcNXq&#10;8q86EHsAVwPgalhYDFx28TTLWI7Y5YN77Mx+JkGqqmHZf+Cv5v8J//1llfVUjshVKDPmFpVTK+dm&#10;CAu/vz11yQ5zduz8tUIrr6PhgB69RZmrARDro90zsZI0AbMxKYuqSESX2cJyQqzskkFA61k4GsCq&#10;PddhLtKs3s07/7ATuy7ahiGLmccbZ9t6D7Jt+I7TwOWWPkS3UbZoynJr8c3gYXnLBwwDwD1t9oBu&#10;Nn9gD1vdr4+t7N/HVvOLpYHX9u9nCQA4dQgDfaNZ7yQJMX4aGms/4KUOHGFgJXB5gFeGHjGwa2ZE&#10;GhkBiJs0cLgKIVeaQkCuxGKpxC4WgKsiAC5j55cYuBwZUSXJgHQoYhtjIQxTybBnJcmaWFjaV1Ki&#10;hGSuqJakTm8WOnc3YeIaVk3lU6oqcEddAulQCXidZiXKiAo0rIBR5UNAI3ny4AsAyEJpsbBjVH2P&#10;r++J85HX9euJCHibfj+/L/uSe91/vwZWrRFQ84mia1ZbfN3qCq9ZfcE1B2IPYOlfr4FL+G8QA1/E&#10;tJR7/oLd/YlGhVhUwKCVXl0HC5djpKpm9VZFvRUUVVI7L6IMmWPfnbps3564aGcxsF8t4N8NYqiD&#10;FcXEArFrNaszF6owxCqpeRnhNXEdfwcB/34AVqdPP1+PqoQ04E/WiFN17a+2K26Xbeg923Z3HR2A&#10;ttcA29xziG3Fh7wNt9u2fqOsxbx+vfKWDeprC/r2sAX9etji/r1sRf/esHBvWzugj8UPYoAPJk5C&#10;TiQSWTQzspAQqXgjvj92zK5RB74GC0tC5LLePr+Kblx1wMICspcRqgU31YPDlspgTCgatDVMHCtq&#10;AZxCz6sx6ZSRvAnAFbCwojwyJ6fSnN4gztyjSQ4SvnIZ4pEqJYC9kIpFKW+SCr5fy8+5xUdqZRnN&#10;Di7Wl53RoUJKWhf5GAe0ZQCy/AqaErBVkfT5qGQ5oKKKqOZ1hdOeqsPqo15AhzUVlVwlcgGwFdV8&#10;xPvf435e+OfkXEHbErxew2NNHgAtEGCzrb4ox+qIWp5XFwWh79VgpKrOZWCAP6uCP7sC2VN89qRd&#10;+/5bO3+GNyMS6gc0rfvoBkR1gKj6Jv9PkQoNrCqowVVWzM2Q3Pxyu3K92M4B3LMA+VpOqV3NLrFz&#10;V7AHFFa4gc9bv1OzZWJDSV0tDCxpIY0scKt64XVwWA97AAfm+QDAYmT5kBWNNWPVhFV/FjNTF77F&#10;ONOt35AP12ps2/hVtq3nRNuJEWh3DyaiuzFk2hkgdx1g23oMtkN9hluLhf165C0f0scW9e9pi/v1&#10;ogLR2wF4Fc/jeIwf2NcBOBnwJg/FiU8pTRo4fRYTsBzNvlrEOxYdHAZwAQD2LPwwAMsPoZKYtG2Y&#10;dcMA9s8F2CJJhzCAXVMkKMsV1vI9eScwsTsAY9F0nmIqH8XSzLJxaqYOAN9AStxiVqwcIBTBwJXn&#10;0Z5EGUAogX3Lr8YAsAAbiSqApqiEKSsdYIMQoMJfV6pyoMSLj/larKc1Cv7MpgCsALaaqAKQHry1&#10;tOjrIQdFHd3OGkDcDMD8nOqcq4599eYpu3Caux7f2+Xvj1lBQT6tYqoKEfA2YI1sEHMSNwHPLSYv&#10;6m9i1lG5sayOUmS1ZechKYi8wioaQpV2jedXAPc1WLr8JjN1f2EBCsAViB1jRkCsP8czcRjI4dd8&#10;jVhsHF2luBEBcAPgbWAa5BZvlFssIDx98LJtGDzHtnUfA1gH2g5G+7d26WObOva2zUxJb+vazw4g&#10;KVrM6901b/nA3oC3py2j/qvqg+TDyr49WXLRm1ayBzCt5GFokMFDHYCz5i6yi+fPAeAcdHA0gMW+&#10;TaU0z76xGPhRACzm9eBV9aGSxSWegSv0PDLwqRKd/BaVMsM7Bg46eu7Xs+CviMZHpd4oGj26AxOx&#10;taa2BhbiH7/4LPqXx3JkRHkMAIshK3OuWWXudYBGsCxbUS0gRaJKIPQBGAVIfa3v14o183Ngz1ye&#10;58KuAJPQ1+51opqfV1MgtuV7JQUu6ksL3WNtcV4jgKv5WQK8AKw3RznSpvjsaXT9Cbt6jpMGfErd&#10;4ONfzKsQeAVm2SGdhwE5UA8LV9fx/6WasiM2yOIyNYBqeaxxzwvK6i2P8wTZJdX8GwPiW/iqYVxf&#10;XnNJl5xp9wFwmI0FZjGxAOwliO/Y3VDFw5XQYGDkw00A3HD7L2waPUT1YTLAHW7bGVfa2bM/Zvm+&#10;toXljlu7MNrE474e/QFwj655K5ANS/r0tOV92fzYF/aNSIh1yAcBOAEtnDyYWjAMnDpoCNWIcbaR&#10;1VOXL3GuFXbwDJxXiZ2yupgSWlCFiNbAHsDe0B5MZXgJEWkfqwOnyWJkg4ArwKphUVhNe5hH1X9V&#10;BxYoHTAj4PXTG2LgCpXbxMJ6FGD5OU5+8L1KQK2f770U9WJpHHQ5AKCYC/YVSuScBtZHf0QySC6I&#10;7SjBVcFu1YWh4BOo2rEjgbkpZvC9GgGQ31dTJDAWukf3vKiwMfR99zWmo7rS4lAUWQ0gruH/tWNh&#10;3hB6c7g31fXL3LM7b4X8/a8C4ELeBHd/+RkAU4cNhTOlO3+CwCI/rxa+yCfN/28WxVRRQy+nGuEC&#10;UJdWk1dU3bSCqhtUlgAyUcZCFM/CAnA94IslIbwO9lUJXzcOKhFBJcNHgzP8ICPcBk1KfpTayunC&#10;bZ2Xhd6dYHuQCjt697ddfQbaNgG3Ezs9OrGUpksv2y8AL+zdPW8lgF3Sq7st79PLVgHg1TBwHOWK&#10;tbCx08E8JklGAOD0IcNI5kbbJgB86QKDmyEG9gAuBMCqA3svhK9CPAzAApWAKLul67JVVlDuoTFC&#10;ucyDV6AVgH2Ehz39cy1AKWe+TiCuUaCftW6qcSCU16oI933GjxokK0qKqAfDvty4UBnNA1h6tTpH&#10;JSuYFvDWALDmIWDxOlEbDrGmY05ed0wKKEuKHTj1+/UYHf519+vKSqweW2od/uYawFxdwp/rAUwi&#10;5yQHiV/51YtUHy4A4LOWfe4se85qAQF70GIBmI6X3GFiwjq1fGVzJG5od5q29cDI1TSBquv4d6Aa&#10;UVaL04+ErwBA57Eg5Rq7O1RO84mdwCxfQ9iNFs28YVmhOrNAHZYRLlFEA99UAicJIXdbw19t19z1&#10;yIdxtrf7ANtKeXcrGnhLx+62qX1XHrux8LGnHeS1FvN7wcAw72IArDLait49bQVsvBpWloRQNAJ4&#10;yBDLHDICa+UYW88hxLMXztglMuRAQgSduAKslOrEOStlJATgEhl6IiNFfiaukYEFLvkieMwHrFdh&#10;qOv8I+bRqBBwxcJOMkT2QlTBptHLTPS1B7A2+Yh5a2S/9BZMJYXhbT6R71VrChoWvsVmy7qqUiu6&#10;dM5KL55zwKjArFSVLabj4xoAl3MkpiJPerQQNi0IAhat5u9byxugVsDzAehqHYuWWJ3AWFbqHsWs&#10;wa/RrwfMArSe+9cjv69ar/HrFQJwDW8Ax+Jic2RGTd51x75VV6j/Xr5oeVcuWRn/v+5qEFOtXIE0&#10;IiEE5sZOWYQFXVIV0cQ3NLXM1kqxstZO1fJYzWMVDF3OPuHimlv8uzSQpDfQdWVpNhpa3t9alqWo&#10;yqHGh9O8vHab5ogbHPWh6Q9Gmm7ya/X38XKiyfgjTzJ/X20NUnKHfKjMxQcxZwOMO9T2MQUtCbG9&#10;Jxq4cw/b1K6Lbe7QzbYC5n3degcSYlkflkT36GqLe3YDvFQhPIBhX8/AiZTTkgYOtqyho3CkoYEX&#10;LbEz1B0vFV0FcNddJSLwAzcHr0BcHAGwGFjyQQD2UeGrBEgEAVbA9azrEzbJBicZIg61WNt4wgAO&#10;L0CJXj8V3aKu0wi/G+W/BRvxJuFjvBhpVH71kgNwJSb4ymxpzWtWmn3dSq6TgIUAXOUBLLAKoJFw&#10;gBTwBNJI+NfCrwv8jQCO/J4A+E2/t/FnFesNE+jmanb/Vl3n73XlspXwZivl198CBDdVlpIdkqkK&#10;AcY3HsSESqbC7NdY05WTTLKCaoFsp0r66vX7VblgcrmCEwUltSzHrr5D17UeH3g5FZ27VocpvsEx&#10;sAewB29gnlfId+y9x+VURvRnNrNhOr8w0uKvv1B/Bui3/mZ7uCuY3H+O7WbieRcT0Ko6bOna3TbD&#10;vBsBr2SEJMQeFg86BhaA53fr7EC8UjKCZG6VGBgASwOLgePpfiQOHOQAnEkd2AP4CiNFqgMLwHKm&#10;5fGx14x9qQMLwC5CABaQFUVUDiQVBFYfKnuJdVVtaNS6MHC4UvEgBg6b4b0JPhrI3l9Rx+hMrfax&#10;sRnoBktVbjJ0WnT1spWK2QBwRQTALoGDfatg3UAHBwwcBrDA6CMM3OjnDqBRQK8vLw1Y+AFRo58v&#10;/Z2fxyeDAHydN9l1K8un6kDOcFs+hggQw+D1FYEwgH0zwmnjSAiwYm59fQNWdEwuQw8rpypu/OgA&#10;nAMLXyystHMsWSyRBMEC+SAAB3N4AZDD2tgzsTZmCsA3/vYbpiM50/6XHWCTaVqfabaXfRN7KJ1t&#10;ZomKA2/7LgQSQgDu3NP2sy2okYEXdO/iALy8Vw+LUycuBGAlcWLglCEM5g0fw2bHCbaJXREX8ABc&#10;BsBNVYgmM4839WgvhGdgeYI9cDWdrK+L1dwArGJZD9pwmayZ5o3sRAuDN1x68xIieg1V2AwfHgp1&#10;ZiGWnsjk41ZQMYJ/U50+9Gbh5fNWykd0KRKiHAlRgYSQfFBUAiBFICFiM2gsBg4zdDSAo4Eb89fC&#10;5O5Nw8xfdS4J4/VsK8vJtwZ0623Ytw7tWxvJ9BsBGvLw3g/AbvWqDDhKsNRpA1QCcPAa1QM6Y9W3&#10;f0VKCMA37GppHYO8tYyT1brVVLepTji7ZKN8aGJgb6J3QI6qWPi28w38GQKwRvhv0YE7wE69jWyO&#10;39u9v+2h+qAFg1s79rCNyIdNMPBm5MNWQLyve18BuEve0l7dTABeBICXcmNBDOw0cISBHYBJ4lKH&#10;DrONI8ayGHqC7YxbZ5dJIi4Xew2sRkbIjaYqBI2MsITwOyEkHwRehSSEY1kYVsAVkKV3PfOGE7ZY&#10;rBsGcPj7noWjrZj3Ahjw8nFZoWnmyCKUmySRZSRvpSRvpWT7qhVXMH3iAewfq8SEArHTwPdnz1hg&#10;/FMALi6G/QEwJv7K6zm0uymnYd6/SwlKs22aIq6VUQe9eY+ZXPXWkOE8zMAewAF4lUjxUR7ZC+GS&#10;KzpjWgJYeYsTBXVcPa26zSDvTTtXSGJHHVlOv0ADN0kILx2a5vCYBomYfbzxx/0dxfYyGP3OAkL9&#10;2Vgo97EocFuviU7j7ujeGwCTyLXvbhvadrYNMLBALAZ2AJ7TvVPeEgAsCSEAL+khHawkjgTOVSFU&#10;RkP/YupJHowGHj6a+X9+eFIKly8v2ZWI/s2RHxgzTz4duIIIcKNZ2O+FCC83cXoVAMvf4JnXgVel&#10;slC1wQH5IQwcDWY1N6IbJPdj4CoAXKWNPjDxTTRxQy0JJCCuIFlSVBbwkV0AYJEPYt9GJuYjvbJI&#10;QTXCJVtBxJICLqHz4ZI6yQYStcbEj+f6OurX6PfotRp+XU0hjA+AK67mIG9ykTx0FdG92vNbCwsr&#10;GbqFlAgbzj1YPYDDJnMHoIgGdnrZldskKyLPSdLU4q1XJ06rpxyIf7CcSvRwxV27Xt6AbOQT9CaN&#10;IXXlnL84GBpV3MWmqUf3WhjAETZ2VQf+rHpVTvjvqCr/ybbOzbQdPalAUPfViYktXfvaZgCsBG5L&#10;JIHbBgMf4PsBA/emjSwJQSwmxMKr0bxr8EDIyCM/cBqm9hQM7hlIiLRxU2wLDHwRg4tqwNfJjnOZ&#10;SlbkA+ICbeeJSIdoCdEcvEEHzUfYKxyWAV4a3E86xPRNRKoS/mffL5lrthAl4kGu0TYfbcnEmFSW&#10;DftKPtDKrQKo0rzhqCSxqohEFZUCHzGTtxIAG4kaNhlFh/+ef6wrpYxG6Otq2LeaP6dG+hv2LbqM&#10;Ji8rdyWzBs228QbUjJtCGf89M2mR2mt4Xi3sHJNmDjvHopM9fS03mgw5FbcYuwfE0sR5sHFu1S2A&#10;jD+Fjl0wlXxve1kltLvSuJGQbVNxm9GiHzAP6c1T8zM14Gs3bcu41bSN2ewD8+6m9ruDktnGDgC4&#10;TWfbBoi3A+IdyIhDSuLuB+BVGHriAG9cX9WBOW+FkScVEGciIdLHTbVt6xLsCm3Ty5TRrlHMz9Zm&#10;HgGYSkSB3GiRaoTXv6WRtVK+CqESmuI/BWBfqfgjAA5PP9eR0N2Sd4I6bjEauBwGDidp/nkVerky&#10;Eo0ARquGQS4w19MsCQPUgzcatOGvBd4GbI/1AFWv14l9kRCl2CTLSkqwh94BdJIMgA+/b1M0AdjP&#10;qoXZ1wO3ceAyBG7/WtiU3tR4kCZmKBPHWBWauPzGzyTmABlZUUjtuFg+bFyAFXQ5ZWuVByI8hiR5&#10;4uWKHtUVvPOXf7KNnzqwOnUAOPtEiWUMXgjrDnMA3kXHbVun7pYJeDd+2dG2ICM8gPcjIyIA7t6o&#10;gZd0D2TEMpI5VSRW95FHuI8l4glOlReCqWQB+OhG7qXR3/cAFgvnUIXwAJYrzU1myBcMG7s6cCSJ&#10;C9eB1Ur2y6vDrPswBvZsHJ6Zi8XQvrwWa0A0euIjvDhQlYl67S2mUlJMm7dMreNIySzMrrEAXK2a&#10;baR0Fi6TeUb1rBoN3jAj63sCrgOvWBjGrissQsoUUjIrRZfSfFDyEwGu15wCsdu+o51mobJZ9Ixa&#10;tF83LCvu97weX3E9JbZajRtpp5o2u1OhqGQta2B815qqYPLFt40D5gbwjBrJ4uoGbAG3nILBoAE7&#10;KzQbJxnz41/tHKNCyX1mYdqhhMZZAwF4E2fR0rlMtZ7rrFth4G3oYMU+WLjF7K4dkRAAWGU0SYhu&#10;JHOREJhX9urJdDKdOAEYL0Q6Gjhrwgw7z7Trdax+l/CoXi3EUgkLX4GlcpmRK6Ah4PWvL6k5Jn4A&#10;gP0O4FiVhFgSIgxgLyHuB+BosIdLa81BGyzVdt9nlF+VCbd4G79EaR5JkzRwqO4rnSuwhqWDnocB&#10;7JoVkQgDuK4EeeAjIhXCAA7LB71eDXjLAG9ZBYzM361BTQTXoGiqtQrEArAaB+FZtLCHNywTYg1e&#10;PgjI9bSog1CJTd4GnGZaiKIEktdknG9gkeBNt+wkqA3r7+FBrCqHD5XrNHSQT+u6tAavNo2TBtZV&#10;nd5yzlJ7AWCaGDs5Z7Ad6bChTQfL+LKTY2APXgHZAXhGxzZBFQIAOxB3JfRILOb50u7dHIBdGU2t&#10;5GGj0MCT7VDWBgdgaeBrdIfEwFfxAoiF80LVCLGvj1gA9r7gcCNCgH1UBo6V2D2oXhy9oioWgGtg&#10;tyoWA6oqUUPckrmehKtC+jOq8RAGcA0ywYfvooUfwwD27KrHOh9e85bBuKzoEgs78BYVocEBL/Xy&#10;Ghov9YzI12srDkmPar+efYPVUTojEJjOwzo2GpheFjwK8wa/BoZkIXmDNDcVCoVskWoFa5NlHdWP&#10;GsDd8FfeQFqcEtoL4b0Q0rySCmqWeItnOa64Eu78VSoZZSr5DJdaN/Sb6zy/27FObm7bxbJad0BC&#10;dLLNMPH2CPsKyPtJ5FrM69Ixb1nPrg6887t2ijAxzyONDbFwkMhhaJcbbTjTyWPH246EJLtKcuOq&#10;EJTSchjuzGUuThJClQgxsC+j+UROLeVwKS3oxgU6ONrT0Ng2jiRj/usHsfEfqVLEGhptYl98AZEN&#10;72pFN6hOrFY2QKrm6n01H+GVVAQqiEqSKx81AE9RjX+jitMJiurK8sZwoFQAWP9ra/hZ+nk+9LXM&#10;RVpTW63qg8BL1aNclQ3AK8nQ8DvJmpgWoEaD9xYM6I65hAwzjwrW8O+JZuronxezouHrvGopx5jW&#10;UALnLZ4ewFoS2EDrWnucGyihneXE8NYB02wHG+G3dODE15ddLJ2zwlkAeENbWJjYzHMx8EEBGNDm&#10;LccHoRKaAKyYp8cIgBdHZIRGihyAqQWnAuA9yamYn6/b5UL2kJVEAzgymREBsmSENLBkhF+v6hsa&#10;sTawewb2rePw1/+dAHYHYnSuFja+CbvUagYPFq7Av1AeCQG5ioRKEQZwJeBVVAFgHx7ADuRRwA1/&#10;XQXbVxJ6TT+3nC5dDW/2xipDKGELA9i3bG+oFvwfBnCs5SWx/MDNxoxchw/mjng09HjjR1iZ3Xa6&#10;61d38+92NPEga1nH2XZayJva97DM1p0AcHsA3IEaMABu55m4mx2mnewYeCng9RrYM7GvC0sTL5OM&#10;oKSWRiUik+UmKSz627p6rV25ioQokg9CAKaU1sjATQD2yZwDcGg/8B8FcDRD3086RL8eq8QWTvxi&#10;SghAKwYWgLWutV4JE7rzllxutICLaV44AMOOnn0FtEYQwsD3ABgwhwHcCPYYQK5RqU1T1mjkct40&#10;1YxC1f+VQj9rmQKNGzz65+EEzn/MRwP4UaTCozJwuBQXa91UuIkS1sLRDrmgcQJbkxje0C62GnwQ&#10;i7dwwmAklQfu07Xrahmt2wPgtra+LQAGvGLgLbSUVUY7wuWkFnM6tc9bAtvO7dyhUQc7PazOHOae&#10;pWps9Oxha6hEpMLCWUNHWOqorzhZtdwunD+P/r2OAeca4GW5iEaK5EgLSYhwNy6WmSfYUtncExzN&#10;wI8K1j8jIcL14bCEqBKIXXuZ2iYArochbuAvrocJi0nkytDCVejTKnXHIuzbCGAxaISBq6sqHAPr&#10;60bZ4KXGfVi4phjmZU1WVXVNcHH0dxjqL/gOlCA1K5fd+7UDsJKp0G4GD7hmDYyQRn0QuJt5dyOd&#10;vPBeiOiSXCzt7X3AvowWfnSJpD7hfmLBSenvtmV6CnfphsG+3QBtJwDczjK/bGPr27WzLEC8ngOO&#10;W9DC0sCHVEZ7GIBVTlveozv3DnpYav/+HCUcbqnUgtPmLLCzjBQJwGLg7FLcaNoNwY7gfG3niWjg&#10;MIC9Bm5iXxl6yEL9JEXkVNa/A8BhqRGLhWM1Nh4MYIGYUSRca9U1SCE8EJUkVlVoYrFwmIElASr4&#10;2Fd4GSEg16F/fXgZocfaaECzrKWGNVn1+DQalLA5xg22ScaSEWFQ/7sBrO2TQTRf4ne/Tp+ffYtu&#10;hOj12ABG0/Mmvcl6qaKcnyxrfBxgHWDr23QEuJIO7fhaAG7D8/aBhBALo4P3kuAhIdrnLe3e2eZ1&#10;6YD+7QgLd6KcRgVC9WBC4F3KdXfJiHgAnD4EAA8XgLk1wfCgJMQVdLA7M9AoI+QLDmrAzdrJkhAq&#10;penMQCQEXh+xkrmwdIiuVHiNHM280TrZS4boMtv9HGoOyDpV4Le+Rx6rfsFTDIgbmOoogz1L8+nC&#10;KcmKhNfCVSRfkhoCsNe/lbj0lNDVYBl1j5HkrpKvqyiN1TFgqqhEPpQpyeO2nTpq9UraZJOM2bBo&#10;zsDNAR6APhxuM7srsQX+3CCCfWfNI1LJcNWM4ECi+338/tuKiNf3jtrEoYTNs28s/e2YNhSNcoIW&#10;uEqVN2hiXD9VRZVrMVqX010AeD3yYSPaN4j2tgH23aRkDk28kcrEbhK5CIBJ3Lq0B8CSER0Bb2cH&#10;WIUArFhGrOjTBx2MhADAGxYxkXHprF0BwJepBQvAjoHZ1J5f1QRgb253CVwEvOWyUjYCmAV8ERD7&#10;/cGxJEUYyOHvP0xePMhD/CAAN54siIBXYK4AwAKxzuHWN7C6CvYtpz5bDhMrPBO7JCwqgQsnc3ou&#10;RlaUUxqrAMC1AnBpJR+jgJ65PldpCDGu2+WLPIjuukX/mgcxdFPCF3TvgrZzDADLCxHx8Xqd7XcK&#10;N0sa0eTyTYTB7zt/MZPIGAC+pfa0pmLwW1xgD3BK/1lIh962EZBuinTeVHVQqAu3mXpw1udtbUOr&#10;drYbGXEfAHdpBK7Au6p3L1uOhFhKpAyiCgGAN3I/4xLTCyqjeQA3MnAl7eQIA3s32qMA2AP5fgCO&#10;Lq3dj4F9HfhhUuSPArgS8FZzmFHXj2S7rMLDXKr6LO1dhQdxJQzsARyWEGEQewBXAOBKAFwj9qUO&#10;XM7zG3iUBRwP1mjpEE7iPLA9uB8mMaKTP3d+NoqBtcs3/HOa6svNGT+QK8G4vC+reQnxMAB7D/Jt&#10;t8qVn4NZ6Nyea5baZ7ptcgBu1whaAVch3SsgC8DrAfAuXrsHwPMjDCzgKnkTeBUrBWIiod8gppMZ&#10;dV6x2i7jmb3Mso1rMvREJIRP5MLSobGV7MeKQjKi9EYTAzdf/BeZKA7p4uhKxIMA/CjltocZfMIV&#10;CtWDxb4CsI7R6NJoLa65Mspo5RHweiA7AEf0r0/m7sfIlQC4uqISacHkLwCu4v/Hjd8Cpo2O6AQu&#10;DN4/DWCBNeSFCBg0xNCRpFF/VtAkCb6nP08GojCAvYQIg7jZmyOWjMCq6bZZYtc8tv6kpff4GpbF&#10;uINcUK1XcT8A7wTM1IHb5y3roSZGBycj5vG4CAmxsmdP10ZuBuBevWwtE6IJg0bYTspo2fhlXR34&#10;HgBzn4JhRJ/AuaOH4bm4Pwng8ATywwD6sO/fzxvxoAaHwOsATGiCQ0CuAoDlTERUkNTdA+BI9cEn&#10;dNEyIqhOoIFJ7qrQvZWUzDTeVPdbk7PsfolbNHj/KIAb3wwxJISzU3oJ4RojAWC9nKhXeVHtbNeZ&#10;a2LghwE4PP3RaKJnP7Ba0vVso9xPDTi541jb9iVjQyRqYfAKxPpa0iHj0y8DBpYGJnGjkdHFad9G&#10;DdyjC+wbSIfVGjFi0HMl1YhlAnRPHGr9h9qmJVz5YZDwSqE6cdEMLAAHtWDPxGEAu5ayT+RkHg9t&#10;14k+7B2LdYPX/HLs2D7hRwFw9PLsWCW1ZiyMdJDV0gUAdoYfeZdhTpfQ4VVQy1fNDTUiqqgHVytp&#10;i0RMAOM2q0A+lMmww+4KsW/dIzBwAB7f2hXAxNiRLpySvoeU25okgpK0oFUcGOG1QV3RPAHU9/Tz&#10;9XodnUl97Ot5uIz2ZwBczySyJqWr6360LUu3WErHUbazbXfbTg14m6Jt5LFdN6QFTY3Pv7SMz760&#10;zM/aICEiSZwYOAzghd07kch1YkK5O5ZKQIxfeDWAdhPLvVh60m+oJc3gUOCJM+zRYrGJqwUHSVw+&#10;uyHy0cBuyR/hWdg3MvySE9+R863ksK2y+QmCsJQIdqg1j3tryNGViwcleg9ratzP7FOLTq0hGviH&#10;rGF5YGmBpiUINTdkp4w0Nhrbx7BsTSRx8/rXyQs2RFawbLC8sppa6E9uMPNREjP/a8IM2Mz2GAG4&#10;19EP082SAwoHfFeduDc58wmalwiNI0EhCRKsjwoWXIcnQKKrEGJgGXtqWS5zG5avq/3BtizabKk0&#10;MXagdXd36Gk76cTtaNc9eCSy2na05C++tDRAnPk5ABYDz+nULm8JYBX7egZe0J1yGmW1ZTDxKgY+&#10;45jQWMPovWyVq3r1tRV9B9u6b2bZ8cPH7CIzY5IR2Sz58wDOww+hNathL4TzQ0S6ceGOXCwAe6kQ&#10;ZuMggfv3APh+zBue1rgvcCNuNV+lcAkIE7qVpeV4FlSJ+KMARoKwWbPh1m3MOU3lsodp4H8FwF7H&#10;hpPE+wG4cQFJJFGr11afCDhjTThHA7iZoShKAwvA1fy/u/ErXhOM8RvmrbfMHmNtDw2KXXTidnTs&#10;iRutB8kbjMxjJo2MpM9bW8qnX1hmq7ZBGW02brTFyAfpX7Gw2LcRwD0BsNgXEK8FwHKlSQOv6jvE&#10;Vo+fat/uPcx1IObiQgAOQBwwsAewKhHOkdZ4biu4mRywcNPNjDALh+8kN8mBplWsAnOwV+LByd7D&#10;3GrN9rH5iYzQo3ev+Rt19wKbFjM+2Po6Fg4WFlsZWlhDoZ6BXaNCDQxVGkIM7OVEORKiiiXct/AD&#10;iH1VPguX0LxU8JKgCbgRCRFVBXCAcx/3zZPAsKQIa9ronxv8PhmFIudodXIgcvfCLUTx+ybculR/&#10;5SgAdZh5Y010hA3t3lZZx3/3jV/R0/WMEsHAGd1G207axNuwUe5gA88OAVmbePg6vXVbSwbAqTDw&#10;BmrETkKIgZf2kAutSQN7CbEcl9pKZIQkxFq0cHw/1qxytSiuzxBbPnKCHdq21y6wk+AitkrpYLGw&#10;SmkBAzfXwA7EIQD7oU7Vfn314eEyImDgYJIjOBiuBdmxfBKxPMJ/ZCTpQclc8+oEmTgds5s38ElQ&#10;Fy5mRq5UExqh7pwHsRoY0Tq4gjNhdTfZSQGTCzx1AFgRDVQPtCbt+8cAHK4fewCHXwuzstO6dN8E&#10;SE1VRC/lC1alNoE5GtixwOs8yaGJjCZvsNreP9rt27/b4XUHLQsG3sUCE00dK7ZjaN8OI6u1nPxZ&#10;a0tuhXwAvGp07FQZLczAvpkhAC+FfZfjEw4DOLEfw53Ih7V9h3JdkT8og3tkly7YBZYsX6Gc5nVw&#10;cLWoOQtHM3CTnNB0cnAAsVH7OntlLH+EH0MKFqME40n3WjEfVF6LZYSPBvv9JEZs4w8+BbTwbe1y&#10;4w5dEXNzJZqRixh9HBPL1wsTy17ZzOSjZkdNDXVf3gCR2baHAzioCDTGIzJwLLD6Obp72T1ws3k5&#10;4G8le2DeD8D3PS0Q8RM3byU3je/L73GHKsRVpjE29psYmYNjGpnZt40dgilk2SkTPvncUr9og62y&#10;o0vodqiMJi/EYuyTPDpDD+4011JepCQOADsJ4ZI4DD29GK/vw9HDAUM5fTTSNq9OswvnLjAbx502&#10;pjJy2BqTjbH9GnNk19mqGJYRXgP7W8megUvrdcOiaZze7/z1DBtb94a1cOwk7mEdugcB+Y8ldkFF&#10;oo7KRJ0GVJERlXlICDp0gRld+9A0VSyfMDXfSFRQNqvieQ1VDAckZxQPgFkfqbFGA8wZyUNHVNzz&#10;0O+LVXK7XxmusaGhykNksUksr0K49BV70DNgYg/2BrEsFY3bVCgUt5QQyt6JwUhvUh+SS04yyXik&#10;pX6YeUpZ67phwjwmkAfYHtaoSgNrndT6Dh0t8fNWlgiAM6kPy5Ume+VmnjcDcADeiKkdSSGPxEqB&#10;GL/wGioQa3uz5LrPAEuijLYcACfNWm6nj59iOvmi5QDg3IcAOJaE+HcC+FFB+yhS4lElhEppArBq&#10;w/Uy38sCybKRMIAFZE1j1ETAW8mjymbVdPJuyKoZ0av3yIMw0wrUsXTmfQDsf9bDAezH56k6RCVZ&#10;4X0RbslJjIhm44CFBdwAoMG6Ky0bpOwWArC+VshrXc9MXS1Dojc5cvhd3Hrb1GmoqzpsJbZ0onzW&#10;uYvFf/qpJZO8OUtl+87O6LMJKdEI4Nkd2zVZKgHuIkw98kQ4EGOrXIMGThgwiJ1V7AkeMMTWDRtr&#10;a7+eRyWCjeCsIs1m8DGHvbbXAfH9GNifG/As7JI45IOWmfiFJv8KA4fHkMLDnA8roz3IrfbQaoTW&#10;UqnBgcmnTjvWatk+Tz04DGDHwpIRVCrEwBVECTXiGmTTzSiQNrJwpKwVBnU4gWoE0/8fABxdhQhr&#10;5eB7YtwAsA8DcIMAfEc3PChH1v5o363bbpu7c1IA9s3E95Daqg2J2xdIh9aOdQVePcojvBGrpTO0&#10;yw/sJYQYWG40B2AFcmIZ319NI2MdfuC0QVwrYkdwIhc714ybbvu27bRztJSvMHp+nZrwNebirjNi&#10;f53hRnexiGqEn0z2DBweK6rQPt/IuYCmpdVBohZUGWKVzppeC3fn/kin7lElxP2aG/51jcKoK+c6&#10;dGpuICNKSeAqaGwIxM2C60Aqt2mquIydcPJUNFBCehDzhtu2sQAcNC9iG3+iu3OxKhNiS+8Mi8XA&#10;0d5dz7jhTwP/WhNDa6k2sggQRzNxmIWd7ucTqE5bMAXght/s+5QDrhKxgVH6VBxnibBu/MefWlqr&#10;AMBi3jRArWhk4KWY190oUaOE6NQI4CWAWABegbUyjlJaMmumMgcNtiR2BK8ZNdnS1iXaSVbzX2QZ&#10;dADg3HsA3FgPjlQh/iyAPaibA7tJA4frx+GtPH+GgaMnmaNH8BvrwBEAe5+EPBIy6JTmsEcNEFc2&#10;AzEWS8zqpSR0+nX1v+ExfgiAvefA/XmhElajgeYBjY/7NUQaKxxiebeJUutYY/t17wfg6CpEc1Zu&#10;ArCXCtESQvpYr2k7qABccZO/B3vRzm86ZUldRllyu46WgKEnHgCLgdNpYKiMphJaMwDP6xKU0YJG&#10;hjRwMNwpU4+qEUtkraShoZKakro4asLJsHAyvuCUEeMsfuo8++7QMbvAFkfdjLvOBvEckrhsrgCJ&#10;fcXCaik325EWWvJXTh24QlMZ94ReD0plrlwWxcRNDB17miPsXHtUbfyg8aPoUfxGu6VmubQkECDL&#10;FqiMuoqFhSXZOVaezSJArYFCUpRTH64qBLwAuJztmwJuHeWjh+peQNZk7dRzdcxUcpPWDFrG0WWx&#10;MPOGf340oAMzjrSoNKo+7oOkK9iN1rSExDO0T9T85SFXYouEP2Xgy2PBcsBgQWCw6VIJXHhxYDBi&#10;X8dVqQYAXIf+rb/zVzu95wL3CsdbMotMEimZJZG8pVN5yALMms7wANajHGst5nT5kk5cB/RvW6Jd&#10;IwvPpxsX1IMDAAu8KqkJyKtYdpLMpsr04aMsbuTXtiU+y85fpB6ML+I6IM7Rph7KaALvfQEc8ULI&#10;G+yAqglllcVcoCMbnwff/yMA/iOt5EdN6O67ppUSmspojcFHYo0uKWHwKQPElSR05TCxJjhKC1lV&#10;Rd3XLd0GvA5A99HA0VrYd8r872nyMtwLYH3P//r7/fxG0EeSqeYf981rth7AYdnQ+GkQGtAM733Q&#10;jQ6/8dLf6Gi+F8IDmP8H7FWrv8EQAbXgKycKWGk22ZIZ5kwCwKlftGKhCfbJz9tbhkBMpOKFUDt5&#10;kwA8ryt7IXqoEyfwioXli8DcAysv6tmZLT3NGVggXilXWv8BrJwabKsGj7G4yXO5GXeEPREkcGjg&#10;a1zYURnNgziagT04ZegJA9gDOdbj/yQAhxM7N00bAbDueujrerzClSRpRezuLWUFquREMYAuRgPX&#10;3rrFDgU22DwigB8EwHAr2P86sXU02GO9GTxLhzVq0/PYAI5uWPgt702sG+hpf1Am2DPcNIXs2Tr8&#10;WCsGdgBmkcyNXy33XBmbUKcB3g6WAvNmfgnTftnONgDgLDnR8EAo5IXYiukdN1ob9kIEExnqxgUL&#10;TgIA+46cKhFeQsgboXVTq/v0JThJ22+wLRsyzjYsT7brl1luQhXCXe/kLkQYwI1HwLFW6nv6Ogzg&#10;SkmFCBPrUV+HX9Pz2LXhB5t57teliyUrpHP9TrXoLZYPWpAdZmCBuB5dV11fY3lsc8+/dNkKr12z&#10;AvaZlVcrcYOhJR/kONMiECRBo56OVB7ux8wPq/MKlB7A97ScQ7XlsMSIVZsNarfNR4Dcx32M7lsY&#10;xOGacbi2LBBrnZQ28ejRb4IPnpPscYRRAK659ZvlX6hgD98MS/o0MkrPQOdGEraNnwHeT+REQ05E&#10;DO3bWTflJIQYOGglh+rAsO8i2FeuNAdgZITYNzD3cMXTAZhr9tSFV/UbSWt5lh3d9T0SopDlx8zJ&#10;Cch0pHxHzlsrJSm+47bGOaoWAYBjs7AHcBjI/2kAP+rwZzihC4NXC1DcxnclJlwcLaKtnH3hguVd&#10;vITdMo+jgfL6skOMXbgCsHZNhAEcBnIs5g0DOFad1wNTdeUGfr7ifmzcKEFi1GaDpkNzHexvbsRK&#10;3rzEiAXgMAMLsApt5hGI3XOuqt7QWqmb7FQDwIWXq9gANROJwEwc7eINrak2wLabPmU6GQBnAeD1&#10;AHgjbLxDAJ7dCQBH9K4Y15XQAOsiPMKLezHMSXj96x8Dk3vAwm7ciDu28/p9ZYmL4qlGXLNLAPgq&#10;iVyYhX1Xzk8rN22t1ICndK+ubzYldNEA9rLj3tIaBh/dzgh5hJuxbmTPcOO+4cidDXcoJnIsRnfj&#10;fPhDMH+GgcWuddLAMLlqwhoVunyKQzinOV+LWV3fr4V9HQMTN5SQqYzUGEESGJYB0UlYI0hDdkl1&#10;8XwnL6hW8LHsEjRVGRQw3H2kxQ3N2flo1MP6ecgB1/mTSUd+iMATER1K0IKN7kHy17RXODhdoNcF&#10;Vn+DwzOwZ+Hq2wED63poFWW062ynTBs03TK/6ASA6boJwI6BYd5PW9sG9O8GAK3YGTQy0MAOuEGI&#10;dRfhgxCAl/TWsuuAdZ104PihD8fGhH7Nwt59bHbvITZ71Nf2nc7Pak9aBMBeC/t6sB/ydBeLGnS5&#10;iFMDoZsY5Zi6gwXXzSWET/LC8kK/Rtq4OhJ6HkTTKS6/6T360W9+1/04fwm08bRtREpEM/LDDO9e&#10;G+tSqJMS3Gi+cPKsXbjIsRjeJA5EbsdEUzRLAH0yGAFxtJ6NxabhMlX0z77nz4qasn4UvRwebg1v&#10;1PHnCAK50bzT5iWIB63XvJ55wxWLOioPDewVrmNzZVXtX+zEpguWQBlN+x80haxp5E1ftiVhE3Dp&#10;xEVi/WetAHCb+wGY5X5IiMUAWQwssDpjewjAei5GXsL3FzB+NItbBl9jdM9KyaQeXOAAHAZxDlUJ&#10;sW944bUArFayTmnpwIuOGRZhbnEnt2IAWOD1ujmaoT2Y/xUAC9Q6QysWfpiceFCHzlUZAPAN/lGu&#10;sYg6T63kyIafPwrgMIAcs0czaaiK8GcAHP75Ybb3b5Zm3w9tl2xK1poA3PRmCi6ECrBeNuhRq1X9&#10;Yr/GLZU/AGCugNZxzquy/Bfbu3q3rW07AAYmcdMYPR7gzYB4M2ANA3gjjY3d7IwI7JTyAGuYE8A2&#10;+oFdFULb2gMJIQb2GtgDWa8tA9wLmdaY2bWHTe450BZNWWjnzzPoSVv5GutIc9DBeXTl8tiTEB6x&#10;b5xSjjCwv8apo4YCdZWu1kclduFSmwdwE+t69uVRd+Iilzwf9CjA+iue/tGz8cMkxMO8EgJwA4ue&#10;q2rrWAzIDTpVJ6LY975fR4E0DCaf4DWWySQVkAmuJfuQn9+MTSMJY/Rr0RWL8Pe9nvVMGpTHgrZx&#10;OOpw1wms0eH1r35/U+B640ZdfcOPdv1ClWV9HWeJX/aiXNY+2Ashz0OIgcW8ArIAvIvXAztlZKDT&#10;y4iFGjGKAnA0eMXICn8kcQ7LT6Zy+nPKwG/swK7v7Ap3zK5zmjWHRCafKYVCpnQ9gD0Luz0R8gNz&#10;pUgyQuFObdFm9VLhfqW1/wSAw1LiXwWwpIGTJITTuXz9MIA1fl+AfEh9uMlO+ecAHC67RbOwrxE3&#10;6wJqiDN0S87r2qAJ0gRgvZFq7upMcADgMAOHgetfr8AHUUsSd6PhFzu+5zJkOcmSPutIEtfG0tG7&#10;GRjY1wPWTYRAm/Xp55b1yWcmIG/na5K4dnmLSeI0jexHihyQAbAYuZGBIxUIsbFP5lxjAxbWZsu5&#10;lN4msy1wXBcWn6xeb5eUzBFXOUuVyy6xYgBcpAue1boJFxw/dGcHQgzsgVysq/NUKKIZOMy2/5MB&#10;7NlWLF2lfb6PwI7NwP0HAPxHfnascp2YPJaMiCUh1Hb22rdpUV/QxQtATJIH+1axVSgM4CbgqgIR&#10;VCL89ytVStOF0MofLGvFdlvUdrAlf9LWEj9qZUkffW4pH31m6dgoBdjMzwAvj+mffEpJ7TPbwtct&#10;ZnZvn7ewF37grozUdwPEaiG73RCUz6hGaHewN7b7ZE7AFYhVG17G8j9tdJ+N5W1Kl+42Eff8Yja4&#10;f3vwNDbLfLuIHr7MZck8ar/ljNqX6ORAXXA7rrQODay2a4R9JSOChC5YPRXd5AjrXg9mf6L2USRD&#10;zEQudPkovMUnlgZWYuYjZvIV6sg17lmLzNDp64cxcPRH8YO+fphkiN4s5L9+VGb3f7aXJ4E5J7gl&#10;JwC61aiRrxt3/VJtqLrNkXXqvf6cQFhGVHE4R649d8yd8lkNv7aGNnLDrd/t+plyWzVygS1vxQqz&#10;Dz+1tR9+YvEffWqJH35mKR9iZP+4laV89hnszGuffoK5/WNL47HZYpMFgNaBGDaWyV0+CIWAHLSQ&#10;m6oReu4ADHgXd+1CI6SbTevUxSYRM/oMt/gpq2zv+n129txVAFxEQlfsGLigjiPgN5AJJHBlALjs&#10;vxHAYddb4wHF/zCAw8nevwvAHrze8dXorQ1XN2JUHO6XsMWsOUfp2uDPCAAsgAqovirhGVWvKQRa&#10;PYblg/s1lBYVklZ1Yl6kQw0Xj6qqf7IdSbttXsdhtvpTzOuAVgBeB4DFwgJv2ieYegCwB2/8xx/x&#10;+kd04jq2y1su845basJUBnJCPghZKQVcz8KOiSMJnWsn++C1pTpHwB61mR072ySyxhntOFXbfTxT&#10;G5MsbVGCnTx+ESlRxknacstms2MeF9WLxbCAtyzCvmLe+zFwYw040qkLVxz+pzPwnwVwc+Zr6tqF&#10;E7Y/CmDJAj+k+lAmjiSG4T+vsXYbOdgikPpKQ1jvRssHX0YL6uM6Jg5waR/XyP9w43dq5fm2evQs&#10;W/5lT1j3S0v84FMH3viPP7Nkgfdj3GgAOBFTu4DrIw0WbrF0SN+8pQMpg2HomU3MicgIAdgzsH8M&#10;A9hr4eUkfEsA/6IusHenzjaVvvWcNnTt2vaxRW36MOE8gh0SK+zYruPsUqMzV1zBkbwqzjIhH3S9&#10;CL0r4HrwOjkRkhDhRYB+Gcq/CmDPxI6FI82MR5leDkuIBz537rSmgzH+eVh2xGLjMGj9933yF5YM&#10;0cD9owz8UBNRpEMYBq9Y0zNvWBZEs2z0180qDsiGgHnRvHXICCoP5YV32bO33ha262Nr2Lijubd1&#10;sK7Am/hJK0vFTplOA0ORBIDXfvhBYzgAb167MG/z6jm2+uuRtgAgi4G9jdIBV0COhPdEBNoXfawA&#10;9MsA/WItyO6IlmbYbgGr4Je1a2/LcNSvbN8fL/EYWzlkuq1ftYkRJLa652G11FHwWhI7LgCp/ltY&#10;DZg9G98HwEr61ADx7jRn8Ilc+vwjGvh/KoBjNThcQ8RtiG8qk/2nANzYKAn9Wb6aopJjab3Kkxj3&#10;I+3g6DpvLDA3A7skw02MTtyUq65FbtTctaNbL9gSFvqt+LSTrfvwQ1v9yUe2ChB7AKfAvJIPioRP&#10;JCs+aGTgjM8/sxZbt63N27cn2bamL7eslbMtceZ4WzVmEB02bmZ4S6U7QdsEWiV1i9VuRjNLA6+g&#10;hLa8C507gLuQ2t0iWoCLiZVfdra1bViK0qGfre02lJH8SZY8aZnt23TYLl0r5KJRKSP47BBmsV0h&#10;rKzymaRFkaoTUeGTOp/YNWdhATmo/0aHXm+MSG24GYB1wjbSim5WE4Zxqolwac136tzHYCihi5XY&#10;1bpD4lEht1pUOc0DMzpBDP/MaAD7r8OM/bCkLvzmeNgbQJWEGiVZLlQxoMnA4hWvb6PruV4DNwJY&#10;DQt5fJ3Pl5+hJgWrAypuqbrEtE0turfsFzt14LqtHbXAFreiJIvPIfGjj23Nhx9Z3IcfA9KPnWRI&#10;puKQ8tEnlvTBx7b2g/dtHRLC62AH4NSMJXm7difa9m3rbOcWYkOcbUlYaOuXTOWj/ytbPXaILRnc&#10;1+Yz2LkwIisC5kUfo52lf5e4RI7GR6cONqv15zbt089sPu6hVVyYiW/LKBLDeYnctU3rCYh78TOH&#10;zbGtCTvs6hUaHOXVgLiKswQBCwu4Grl3hxGjtllG14QDBg4aHs07caGmBg0RNUVcY+R+AI7cZI5u&#10;akS3mR8G4Hta0vcBua8Lh22Y/s9ylswoj3EsAD8sIXzQ9x8GYK178gmZf/TMGzbkeHlwL4ABPe3h&#10;asBb2XDXyupv82/JJk+aOpUwb0neDTZRfm/xo5ba4rb9bMnHbSzu488tAeAmoH/jVYGIADXxIwD7&#10;wYcA+ENLiLymSoQiqxVltLXLJ+dlJc+3zJRFtnXzatu+Pd527Iy3nTvW2u6tADp9pW2KW2gJ0yfa&#10;imEDbGEfvA8CbedOtrwj83KM4y/FCL9YZviObWxGm89s4kfv2wzqeEvwcMa1Fgt3s3UsqIjv2dvS&#10;u3IwnAQvYfBs25O6zwpLa7m3C4jZqVCghc8keRU0Mx4G4DATPwjAOpDi448A+EFeiUdi4Bjg9XIg&#10;/Pvvx/AP0sD/Cnj9myFWia7pz2zeSYvdQWvqpkUDuPYOq6JoD5fCvEUNd6xEDIzerSv71S4fybUd&#10;S9azmuFrW9e2vy37DBL8uHXAuu9/AIiD5C0M4CRYOQVGTqJsloju1WMq4N3Y+gsAPH98XuryyZZA&#10;JK3FxpY639ZvXm5bdq2zPftT7cC+NNu/M9X2bUmyvclxtnnpfEud/rXFjxtta0dQ9tDCv85ULdq3&#10;tXmtW9nsVp/apPffs6/f/8gW0klZhTF5rUDMpsF1lNiyOut483Db2Odryxi/3E4eOk1tGBCjg/Nh&#10;4DIdRVE9OMK+4VvL0VMaYWNPzJZyFENHl9EEaP+aB2wYuNGM/LAkLlZt+EG1Y33PAzhaMjwqSB+W&#10;GD7s50RXO/TrY3XSmrd/w63gwO8QLp3VuiljARgPMMBtqPvJii6U2rcJRyx19FJL6DGadnF3wPil&#10;rfjgM1uGPFjz/vswLfqWEto6xUcfukhSuQztm4aUSKOM5gLpkP7553TnWlmLNbNH5aUvmWSJC8db&#10;4uKJlkAkrZpiqYnzbNP6FbZjW7zt2ZNmBw9tsuOHttmxA1vs6N5NdmT3ekCdaruS4mzHyqWWOvUb&#10;WzVsqC3F5L6gGzVh/pD5n32BOP/S4j5ra6th4+Q27Ldix1UG55E29GExygCu3i9KtJzrdOrYLZZD&#10;g6OALp0mdmMB2FchoseQBGSxbKy2c1hi/KsAfphECIMxLA/u1/yI/vVePjwMdNF69lG9EPerfHhJ&#10;oz8/eNMGiVoj82I69/6H6KmKGjprgUbG93GbBI2oQjbU0hquufmrFeXW2OlNx23LhDWW2n2CJSIZ&#10;0siNEuiorUDzLoXoVr7/Iez7LjJBAP4cHfypxX3wnq0lYUtyDYtPaSt/hpn982axmXk5B+CMJRMs&#10;Yd4YS5w31kXywgmWvAQQr5hhmevm2ca0pbZt41rbuzPTDu7bbEeP7LRjx/bYt8f22rff7rNjh/fY&#10;0d3b7HBWpu2OW2vJX39j30Dzc8gmV8DCqwHx6k/bMCbShf8AgqZHRq+BtqPPWMsaM8eObjlgRVW1&#10;lkt9uKCWiV4aHiVaiE2pzT3KesmEQ/jGRiw2jq4XR1svKxh591GplVShqKKa4ZM5PcbSw2HDz8OS&#10;uAcB2P9er3t9YvefB7AqGZjctd+3MQKfRvjTQAzsGbdO5vNIhF9TJ83FbcajuFpfiZ+3QuDlU63u&#10;NneQy3+2kwcu2Mb5yawjm2Ip7Zk0bt3dUj5vx4ISQEq1YdHHH9pyErR16NwEKhBJH+hRDIyMEPtK&#10;Kgi8tI0z+T0Z5FYKgTmdx00C8No5I2Hgryxh/phIjOZxnCUt+NpSF0221MVTLHMZdwvi5trGNYtt&#10;W/Iq252RSJctnciyfRuybG9WGkycYNtWrbK0mbNtZs9eNgY9M4dlbMskI3hczRBeHMN5Cdrxqk2D&#10;XfraFjzE24ZOsc2z19r5M1etgMMpxdSGS5liLpUfAtAqgpZz04WjcG04zMZhho5lt3zYa016+cEA&#10;Did395MI9wO4WFe/PyxVPHD/DID/CFsHnTON0MuzEEwUK2G79++qei3AJWrxKTRGBMgNcpPBuq6j&#10;hiG9CrlQdRvjOvvN6qp/tmuni2zH2j2WOnKRZXQZwzh8X/b6diUXam/rWIu6ljrvanTtMhg27uOg&#10;Zaz2sRoYSe9TefjgExoYHzuQyvOQxV6I9TLxEPJDCMCSEhsY+GwRPxsAL2KaYu5oS4KFgxhnyfNh&#10;4fkT3WPKgol01L6x9QLyitm2ecVc27B0jouNy3i+CO086xtbN2GULRva3ya3b2Oj3/3ApvMXW0L9&#10;bhXF6DWAdx1NjiRKbSksa0tjZeb67gNsa79xljVyhm1fm2X5hWVUIPAGi4XVZo4CcGCCD7a7+zLb&#10;vwrgsOz4TwM4GrzezvmfBHDzeb3m2jVg1EcHsEw3rvZLVFDTrSSqkBvVeqz+wbJPltmhhJOWOma1&#10;xXcdain4elM+6U7joaMt+bC1LcYGuRIyi8OgswrpsAIGXgtA4/mkTgDUSbBvMpo4mSqEB3AmIBZ4&#10;NyA5ZOjJgnUzNGqPBnZJnACcEQFwMuBVpMDAqYA2Zf54S5lHAOI0vs6YP8ky502wrDnjLWvWV7Z+&#10;FuCbzjtsyihLmsC6qdH9bfnArjajY2sb9e77NvndD20xf7GVADiOsZB4TMlJbdtbCvutUtnCnUll&#10;YlO3gejh0bZ+/Dz7ftthK66us3xJh9oq55VoZF+eK6ELJ3UexL5GHL4/55/HGhC932s+EaxmZeuD&#10;JMT9GPhhSZ7/mI7+/V5CxEoC/wjDRteCo6slsRoNjwxgWR5lPL/zCyYrGPcGzjTawNXlv9u1U5W2&#10;M26nxY+Yi4VgrMV16GNrSbDiP2mNVGhjs8DAiLfetsnvvYds+MRWQmyrqDqsQkasgV1VdUgA1AKw&#10;jDtyoKVEErcMkjfZJ72Fcn2rL9gR0doy+Pmb2nwJgGcOz8tciGSYM9pS5gJgIgUdnCoWnjOW1xTj&#10;XCTPYuHEDMA9bbRlTBlpGd+wG2LSEEubOMQSxva3uBG98D90tGkdW9nId96zye98aIv4y6+gJRjH&#10;jH9i6y9J5Niugl8ilY5dGhu2Uzt2sY3dB9rmfpNs+0zuL5/PxfBT7wAcBq+eewCHH8OsHAvA9xvb&#10;j1V6axpRahpJuh+Qo6sHjwLeWAC+X23Zg/nPAtiDN/z3jx6qDCSEWDVw2TW+gXjNS4gadc8IGW9u&#10;avCSBSSVjL9XFf9oVw/k2f5l+y1t5Gpb03W8xbVh4PdLWLY1idkXn5C8f2orYctZX3xug995w8a+&#10;+ZrNotqwBK3rAEyFYY3TwMgH6sAplF7le0hzLeRA64qBwwDOgsWzAHHmF19wsZORooQZAHj+WDZN&#10;jrSU2aMsZc4oSwXMaQIxj6lIi1RAnQqQk2YjKejUJU8F5F8PB7hcrx8/2FK+YmfwyL62fHB3W9Cv&#10;g00GwCPeedcmvfM+AP7MMfAaZvyT2rQBuO0sHRmRwcHmdACc3IFVmZTWtnYdZVlDZtrOlB2WXxZJ&#10;3hyIxcQy/dDgCDFwrDrx/QD8sOTu3mYII02RpkesqY1/JwOHGxixqhh/BsBB+zfQqM2bMc2ngqMB&#10;3Phn0Ymr1ZSEQl5dTDuVtIAbqCoUl920E8euIiO3sh9vhcV3gvgwb6V+oQXUrILCgB6HNl0DSybw&#10;774OM85SJMAUumhfvf2GzaLSsAT9KwCvJnlbKw0Mw2p1ajIgTkVypvI8hddVdZD/d/2nQWzgZ3sJ&#10;4QAMnlrETxuclzFvJC3kYS6SZg+3xBk64sLzmTyfPtTip7HMj8fkaSMAL9fqp3BuFvZNmTTY0icM&#10;ttRxA23N8N6wL8b23h1s4pef2aB337Xh1IMX8BGxmr/Yii9bIeLbWaLkQweYl4PNGciIdLp0G9r3&#10;YaXmAEvG+JM8YaGdOXzWymow9dSyCK+eA4B0cKqqb7mqRCwQR7edw/o4XK2Ifh5dpWgEstZcRRYO&#10;NtouQ9266ObDg9g4uvTmQRU9whR+/VFqu/crnXnwxpqIUIs4XG2I1fETiGU+qsaIfwN9exvmrafC&#10;UAnz5l67YfsSYNzhcxm8HG5r2vWyJK5pppLfpDLDlsy4ezJJWiKxjqQ9AQmxFgAvA6BzYNsplMrm&#10;q3QmBqZ0torKwxpeT6DakETZVd21ZB7TYG1NIGeilzN1lQjyS0eCZvrQrjRVIdSJiwZwAGRAO3WQ&#10;rZ3MOYGv2f0weYCt4XHtxAGWMGmQJSkmDLTECewKHsPS65HsiRjSwwF4Ts/2NrbVx9b99ddtwLtv&#10;23zefdI8S/iLrUJGxOORSIF9mwDc0zZ06M0e2L6W3nkQB8W/to1zE+zSuRwrYxFICQAura+ycjnW&#10;Igzc7GRXVNs5zMyxGDm6lhyrMqE9bdErX8MNj1gt5saJ5qgO3L8TwNGluXC3Lmy6iZ6IaJIOTYZ8&#10;V0GIalk3SgkM51o+WAmLV6F5a6gsnD90zTbMSubUBGufOkBeeFziIaQkEvNU/C+KFIEY8MZTeVoL&#10;+NYpgae6sBQdO/PD9+2bt9+2WUhL1X5X07wQAydQbUiG5FLkeQDoabBuKgBOQeOmEukwbUZrxoq0&#10;oUeTyeRR6/k6A5bf2IaRomgAJ8C+AnECrCsAK9Z8M8A9Jnwz2OInDrR14wHyV/1t3ViOvgzHrDO0&#10;h60YyGRGv842vfMXNuzj96zda69a9zdfpxbcylYSS3i3CMBrebcmUkpLB8Ri4IwOvWw927g3sQ92&#10;fYe+trHbKMscOsu2rtpohdlMcGhquYG6cD0VisgkhwDsThbo8lEI1LG08f3Y+UETH/cDsJcV/0kA&#10;RwMrLCE8wDxbh7/2r+nvqEZELAaWrNAiQq+PY3YOAfUNTVQjG8ru/sL/Y2bVtp+1jNHL3QmsdLan&#10;ZwHeTJg3iSpAMoBKYQBTwFUkwJxrAe5a5IPKZao4LEHnzqKuKwDPfPtdW/LeB7byvYCB4wFyCiBP&#10;UumMx1R+faoDsspkzMEhG7aAm+1sptzNutXtLDTZQGMsTctNWADYIn7GECTEKBNwk2YhGQReyYap&#10;nNKaErCwj4TJAYDXCrzj+tma0b1pJ7MnDQAv689Ec59OlNA+tf7vv2WfAeCOb7xmU8ksl/NRsoR3&#10;kiuhuGoE71RGptOREZncA1vfsZdt6NydnbBUJToPpLw21jKGz7NDabvQXGpkoIVrS1x5rVgVCp3r&#10;igDXAzn6MVa1IhaYwyzdVFKLsbMYSXE/f8QfSehi1YGjWTrasRZm2mgJ4mvKXurosVkjIrRBUhWH&#10;6IpHuAvn3xD1AP0GDYqqml/su53nLHnkQkvrPNo2IhnWY9Baz20K7elNgQm1vyyJAUwBNxHm1eM6&#10;gTcC4NViYBh2Lh21aejgOfQHllBilYRYDYDX8T1VILR9PUVHXHjU8r4MGl/pANVFK3YCa0qZo4fC&#10;yAb1D0Z/YxdWJDUHsAMvQJbmjQavQBz/9SBqvciJcX0deNeMplwCA8cNgn3RvrO7t7Gv23xkvd55&#10;zT545WX78tVXbMI7H9nSj1rbIt5Jy/nLqaEhFk7gnZTCuzizHRpY7Nu1u2V264GM6G1Z7Qfa1h6U&#10;7iYttkN7jlmRjgEyDFrsABx05sIA1urW6AjvnwjLirDDzdeUwyW3AMTNNXA4ofNJXSwdHKsSEQZc&#10;uAoRSwOHKxKx2DEM/ljrAPwnQ7gVHCRqiqDm+ygArtFgJmevzjIlnDF6haV2Hsm/U3BoJZ11T4nu&#10;368Ndyv4NGVjjgduvJuaQCYCwDg+dcXAa3lcjiyYj76dhVxYAOMul4SgzBpHQhenKoSWWAPeJGld&#10;KlQZLLdOY0VD5qCRtnHsBNs+faYdWr7cjicm2bU9e63wzDmM8CV2hxO1LZJmDsvLmoe5AtYV865D&#10;+65xsoH4GrZVTAK0E9HCE/tZ3DiOHY5hQ88oNvUQK4Z2h33Z5tOrrc3q2trGt/7EOr/1ur3zykvW&#10;6uWXbAQfGfMR8iv4C67EG6Gu3BresfFO7KOfML2v78ghDx3z6NrTsrr2so2detv2LoNsQ9+vLGPy&#10;Ivt291HG8vEJIyeKqExoisOHM8RHAKyx/cbR/chturCsCMsOX34Ls3JzWRHsLA77id3Gn0i4WnFU&#10;1KAbY4V+j37t/ZK/h3ko/PcfVJsOJ2fSwPLvltHZ1KIYbTuqdfKBhCwqtGG+/sdb7LDg2IyqFszS&#10;VbHm9NzBPEsfu8J10jJad6MFDMAgH4FzDaBcw7/pOkpeCQ60X5CAqerAIRYHRur+mqzg18gmuYzX&#10;llA+TR81zPbOnWsHF6+0w8vX2r75i23vvCW2f8FK+3Zlop1L32yXN+62a7sP2fXvTljh+YtWkZtr&#10;1axlqKustDoM9Q1ImzrN2/FmvPvPv6uMNiwvc+5IS5hKLVfM6xK3AbZ60kBbMZ7dZ19xG5lYPZYT&#10;s2N72vJRTCSPZFfwcAzuQ7DCDe5qi/sxxdGjtc1E/475/BPr+NZb9t6rL1vrl160YW+/Y7ORESv4&#10;j1kdaSmv5d2r7dtJfCyk8q6WFs6kO7dB98C6oocB8ZYufWxz10GWNYBO4JSlLNE+bYXsjyiiO1ei&#10;hA7LpSIWgD2IGw8sRvRyWGbcr5rxKJPQbp1VyKbpn9f8AEhjhP/1DwPq/dxsXibEArA+EZRgRpf7&#10;9LUSUe3Z0KSL208RAm+d6r4K/jtq7jbQTbtpN9C8VXU/2Il9Fyx5zApb1Z5krVVXTOUsmoZZxbRi&#10;2aagWSEfL2BNotylRzcShIaNozmxRi1jQL4YwM/gtWUD+9rhlBS7dPSE5Zxjc+dF4vxVq2Jesrq4&#10;mqtNDdwY4e+kerNG81lFW40RvpobfIq6BpYj4ituYGVXHf7x2/y3tUDr5qWhfX2ytmoi9dyvetuy&#10;cb1t6dhethSWXTYSph3V05aOZIBzBNMXAHjFcAztgznHNZA1VMiHBd2/sGkdPrORH39gnd580z5C&#10;PrR7+WUbDgPPev8TitefIB9UI2xj6/QRFAFwMsJcUkI14fUcttuMU21TN0Dcva9t7gaAVVrrP9G2&#10;zo6z02fPO/AWCrhUKIq1igoLZjQDeyYOAzkMZg9e/5r/Wmz83w3gWKCN9gsLjEFyJqfYvSEAR39f&#10;bxYPbv0egTUmgCMTKxXIjOLiG3Y845ilDpvLAMIQ6vZi3rZoU8kFCIdPTi8XpHVdAM5EmDcJ1g18&#10;vEwUU3WKQ/uuoau2HPKax2vfUDob9x4GHs607Vix1o5v3WUn9h6wizBtvtZvXcvleHyOZecWWQGW&#10;ghLuThflK1iKo8hlSfjV61Z84aIVnD5tV48etmyiBcDNS0H3qly2elI/WFfgBayAd8lodjyMYHxo&#10;GCNFihFMXgzDzD4U5h1Cf3tQB1s0gEmMvton0comt/3Yhn/4nnV6/Q37/JVXretrr9vwN9+26bSU&#10;F6J7lvIftRr2XUcSl0QSJ+AqBGIBWCwsEGehgbK69LSNXftbJvXhzK7DbfOQb2zT8gS7fv4KNWKB&#10;WBMciub612+/9I/RYA5XLgTg8DHy6BJcuAESPfERi4HDr8Vk49CIUiy9HE6owrLBJ48+UYsGsQf4&#10;w3S5B7A7rKJyH3+fBldx+MnyrlbYzlVbKWPOotIwjMPaVIn4d0qne6o6rwAs8PoIwEzihjwQgBWe&#10;gdfQpIiDsFZBXIvxNUwjWRtHY2vWu59TjeLecb8htn3aTNu1cKkdWpNgx9My7EQWdt2NW+3Ett12&#10;Zuc+u7Rzv13asc8uEpd3HbArxKVdO/l6m13YutHObc60nF2brQWMm5c0bZAD78oJyIQJvR0DL0bn&#10;LoZ9wwBePBytOxTWHdzBgXfxQObfAPCC3u1tdqdP7OsvP7Ah779tnV97w9q+8ob1fP0tG/nmuzb1&#10;nQ9sPpnn4vc/xoHERwtaKkm1Q+RDOATiNM6HplGdyEITZyEjMjv355FWc082Fg6dYTuXJVvOtRwG&#10;QqstF/N7YUgDC5B5VczZ4WbzEV6sHWbcQhJCgTmahaNLcTG3yEe2Yt5PSgjIfwbA3o8bba4Pfx2r&#10;hOclRnQ1I/pN4mVD8Hpk7RVe3+Lr5bZ7znqy+1mW1XGoZeLbzsI9lgZwUxhSSJEFwCVsAYAFXpXM&#10;gupDAFwxr1rCCY6BaSMD4BXvfmTzKZdNeOdtG/bWm1SkeI3Bh42MqO0aP8oOzeFg/PIldnrNSjuT&#10;sMbOpCTa2cx0O78h0y5t3mhXtm6yi5s2uOeXeX5p+wa7sn09r2fYlc2pVrQr01oA3LzEqQMBbS/H&#10;vAH7At7RPWwhcmExUmExenfJMIY4BV6YVwBeNKi9LRzQ1hb0Rz70bmcz2n9iE7/4yAa+97a1Rz58&#10;+cor1hMgj37rHZv29ns2hwK2WHiRcyGRnQrEsK8AK+B6IIuR9TwTAGeQ1KWji7O69rNNPQbZlp5j&#10;nHNtFzc5LvORk8dNtnySusIaJpxrtLqK7ZeI/UL28sYGsGrH2oAp4FJD1nMffK3XfQQrsJiUliMO&#10;n3Kwv7jpnkelEjxCQ6TVStJcotYUfwTA0WwbnhQJdwLDbecwOKOZN+xraGb3VCJH1FMnrpVpHU2c&#10;fb2MoYINtr4P5NAJkmAlQhrNpowvuwXNCcCbQj022TOuWNcHEkJOsrB0WAlRqca7Ermw7L2PbT7/&#10;3uOQlIMpqU765ENb0ol2MJWrnVgRDs6dZt8tm2ensOmejF9mp5n4OZMRb2c3JNu5rWl2cXsmkQET&#10;A+gdWXZ1B+DdxtcMUlzZkmxFewAwkiFv3TfMJkXAu2RMd8DL3NtIzgyMQB4MZ0cassEBF9D6WDiw&#10;nc3v38bm9Wltc7q3sqntPrWJDHT2ffcd5MML9uErz1lPGhlfAdzp77xjc959z+YxmLeAjxd9rCzn&#10;P1wWS0kJAdaBOALmDKREOnVhRUYXmLgb9cfu1P+69bGs3ng2Rsy0Lav4j7uSa/no4fxqNl/WFALg&#10;YiupIMEjoqWEmFabL30UoqEDCaJH/9zLEs3nBeP+fl9FWT1HaAByBcu4KwGzjyqBOBLVArMDdOwk&#10;L7oR4QEZlgjRJbsw+8Zi2DD7PsxQJEOOlorUkcHfJGHL57TrzqXbLLnXDOTaINuGsUq32NIolaXT&#10;YUujeZBCE8GHdK6iUS5ENK9jX2K1/l2p7y5VrRfgLgbE8/h63Btv2LA3XrfpGHlWdqA9PLSX7fp6&#10;tB2dO9OOL50HAy+xU/Er7BQAPp0OgNcDYEB8fmOKXdycBvtm2NXtAHjbevf8IgA+vynJcncD4KVj&#10;e+StRjYItItGdY0Al1NbAHfBCIDL4yI070JYV6D14cDb70ub07sVK6U+tikAeDweiD58XHz28gv2&#10;3ovPooFftXHU+6YB4tkAeA51v3kYORYC4iV83Kzg42e1slo+jpw7Td05jjund5RfuCkE5EzWt2Z1&#10;40ZddzLj3uNoX0+3rcsS7czxc6xvRUpQQsurKWHzT6nlwMSxAJzP/TYfYTA3gfpeACuLF4i1eFD+&#10;5FggvgfMAnGMKkVYu/oqgSoFHrS6GR2rovAg38T9WDn6zaK9x/VMTJRjRC//gQ4boz67l2+xNKYl&#10;1ncebJsZMthMDTY9kpd48CaTePvwAPYglmTQCijFGmIlidoKSGoZsZhu2yJyn7k8ioFHvv2WzeDf&#10;fxWDv+vxzez+ZowdmT3dji+ea6cYGj65dqmdSlxlZ9LW2rksSmrrk5ASyXZBIN6Uape3pLu4hHS4&#10;sDEJgK+1nB3J1gLQ5q0Y18OBdd4wtlRGQgDW84XDAC/SYSHsK9AqFiAdHHj7fmEzezFG3/VT14Eb&#10;0+oT6/nOm/bJKy/aOy88Zx1eehkN/I5NwZU2k/+Q2fyHzQHACzB0LKYDswwWVmKnVrO6c0m0mFM4&#10;JZrasSum9y6Noa/TxMhd+sHETDWTIWf2Hm1Zg7+29JnUFPERF+Ro91qVXasrsut1JY0A9kmcAK0d&#10;FD6iwRyw8f3DMTFywwNYTBzNxg9jYA9ED14BVm8MX0XwYL6fAy76DRA2xEezb7iB4s4mAGC1h2vo&#10;sF1B825lMnh9X1r2HQfZdkhjK+DdwL7dVO5OOBlHtUjMK/B6wPpqg//aVRwAbhxsuwrZsAK29Qy8&#10;COLyAJ7AJ/BoiE2NjDVcwwoAPNoOz0JCMAxxauVcWHixnU5cQS14nV1Yn0gk2MUNiXZpU7JdJvR4&#10;BSDr8eKGBDu/fo3l7khkN9rwTnlLR+MiG8ql+hCA/fMFAu8QdG4IwALx3L6tOSvQyqb3+JStlB/b&#10;pHYf28jPP7JuWOY+goHfeuEF+/L5l2zY6wD43Y+pRHyAoQMQk5HOA8CLqAsuweiz3HklggaHunQy&#10;+yQB4iRca4pkngvMqbByase+JHf9LAv/RFYnhgM7DbGUvhMsadRs270KgX8m2zFsmIEFYIHXHV0s&#10;g52JXE5gRYM5FiPrNQ90tz0eXewnRR4oJ0JJXrOVsKG9FAKuY3VA7IHrgfxHAFzDcsJYrWwt2A4A&#10;HyxuEcBVbci/WGI7FmZZVv9pgJdqAO3Zrfx/3qBKkOryX+i8FQ2mGACOBq5jXjdRTGdNuQ0AXib5&#10;8J7A2wTgSTgTHYAx76zmHmHWsN5OQjgAL5xhJ5fPtNNxC+xM/FI7m7LazmcA4sy1djFrXbO4JFDz&#10;2oXMOLuQtcrytycEAF4yJgDw3BgAns/r8wfDvsiHeZINkZjd5wubBftO6f6xfd2JTLPNhzbi8w+t&#10;K8bl91963l599ln74oWXbMArb9qEN5ERfJxM5yMkADHZKX7PhREWll+4cW6OMtta2DgBICvEygGI&#10;xcp9qFCgi5Eb6bQ20zpSZus81FK5rZs4eKalzk6wo/u/Z5VrmevI5aoaIeblMbcceVEaO3LZXew2&#10;BIUkhn/uX9fOioLKcponzOzhx4hm4mZsHDoTFna7eYebQOvXaP1ZADdP3OT9be40U2NCQ6vlbIdX&#10;C7mSjZJnT16yTbOTbVMf3vBdRtt21hxsYE5tQ9tuVB7wZ9MVTQPIabqIGQPAqjZ4xhVwvYTQ4zq+&#10;p+liD+DFAHixJASAnvDeuzYKAM/g335lBy4NoYF3ThxpB2ZMtu8XzbDTK2ba2TXzAfAiWHgZIF4F&#10;iOPsYuYawNoUAXjX2LmMlXY+c4UV7ADAs0d2zFswtovNHE4pbERHm0XocS4xB/DOGcyyvoFtbfaA&#10;NjYd8M4c0M5mETP6fMlG9s9sWrdPbHKHD2ghf2DDPnnfOr/9ur370rP24nNP20cvvmBdX37FRr72&#10;Jjr4A0D8ns1AyM9BSkgLL6Dcspj/eEmJlXxUKeRYa2x2kAUnkVAkA+IkQJsMiJPRyQK0ZEUq9eJE&#10;OnfJ3TlA3hMQ94aNv1pkh1nrmp3NZniqEdkVYttSTPLB1VCFTn/pgpKP6FNgeextE0t7pm5k4Sp2&#10;G8PCflpEIA5HOLmL9VwA9rIhzL7eqhnWw7GSuebTFcHaq0omgysxnbvtkG4juh7pCKpiQoOjhkV6&#10;VRV3WK54wtZ/vdgyeo+3nV1H2Lb2VHc6cIutfceg5quKEOybzv/ztIg10nfe1BJ2zjKGLhWrqe8q&#10;1jC/tkr1XjWpNLig0hmVh6UQ1TLG4pdrLhIDz3AqUyPpyE7Bkba8A+cBhpHETRhqB2dOsuOLpgcM&#10;vGqOnV27wM7GL7SziUvtYkqcXUZOXM7k8lVWEBcyA2a+kBVn57NWWs6WtdzIGN4xb/GYLjZ3uEDL&#10;cj4e5wyDjQXeIYB3ECdoAe7sfq1tOrp3Rt8vbWZv2sY9kQ/dpH9h4PYf2FdfvG+DPn7XOrz5ir3z&#10;0nP2yovP2XvPP2edXnrJhtLQmIQWnsZHSSOAIxWJhYB4idqM2hPAyviVeD7jyH5l+FGo6RGP80mh&#10;ieYEjkDLFC+ZIWkR3627JVChSKNenNYFLzMJXvwotN2aTXYVT3F+WSWSosKuVQZ3m6ND4PUHGZuA&#10;/GAAi4U9iP3gqR69Lr7fo5cN0fIhzMxeRjwqgLW/TSfCtF2zQofG8VxUIBcqWS5S3fCDFbG+6+C6&#10;bZYyco5l9R1uWxjf2iH7KqBNB7wZ/L8UeFPxpaTJYCVTesSg44G7hm6aB2/4USBeSaygvq9YTtVB&#10;sRSZuJSG1hJYeAJVqb6U0IZTTp3KDNwK5iXXD+5BHXiIHZwxwb5dMJVKxHQ7vXqunYGFz7PW7ELy&#10;MruUssauUJG4BIAvREISQgA+n4HMyFxpeewsaTF7SPu8xaMBMOAViAXe2UPbA152BSsGtbO5sK9A&#10;PKsfQO7LY0+St+6f2wySt6kAeHzb90jg3rX+H7xlbd942d6mAvHK88/a+wIw7eRBr73GPNRbJHPv&#10;OAC7ZI6PlvlkrSqrLcLMvBQAL6feuIK6YxzJxFp0mBvFR1Ko3KavNZa9hnDj2bpmzjhSHPvY1nYi&#10;8VDlAmN8Kho5sfsoWzuQqel5VCmOnoFpS+0KkiI7BGBpYn+M3IPYv5YLY0czsCurRRg4DODw3F6Y&#10;jT2Iw6/pdII/KaZHsXE4ojVxrGmQ6IpELTvfqu9SvfjhBv5d+RpkRv+Nkw4/2qn952zzjFW2iTVO&#10;O7qNtJ3de9qOzl1tJ/+vNrnOJyBW9Qft61rGhDwPCfgXBF4B10c0cPX1KtjWA1jAXYZkWE7zYplK&#10;pao4AeBhb71h3fDFDIPAogG8d8o4OzLvGwA8zQH4NKsbzsYvsHMw8PmkVXYxdY1dTBdggwgD+AIM&#10;nMcatBZzvuqat2hiD5s1urPNHNXJZozsaNOREy6GtrOZsPCMgciFfq1sCrp3am+iF6WzHp9zE+Nj&#10;m9jxPRvV+g0b8dnb1ueDN63NmwAYCfHKc884ALd/+UXrS2NjBLVAGZqnM5k6m/84aSMBeB6hMZOF&#10;gHgxtrslDOytEAsD2tXIiVWAWI/6eiXm6VW4muKYbI5rB3BhkDUdOtg6IpE5u0R18vCLpuFkS+w+&#10;2tb1G8/0yAI7vPWg5eWrAlEKiIsccMMAvpeZ+X6UhLgfgMMM/KgA9iD2gPUgDk+BPIyBfX24Vhs5&#10;dQwdBnYbIctv2rXj123natrCo+dZJs2f7Z0G2e72rPTq3M228P9sM59e6zXSJfCiecW+YfDGRyRD&#10;GLwCq5cPKwGpYhXJuSTDCkmHEAMvRjrMRS6qfNrnjVety+ti4PdtCuNDYuAs7Lfbxgy0fdO+smML&#10;pzkG/h4ZcSZunp1dFwD4XOJKu4CMuJC2xoG3mYRwSRwSYisSIn752LyUuIm2evEoW7VwpC2bN9SW&#10;zB5kS2dyMmtqP1s8ua8tnNTb5n3V3eZQrZiOtJiOJp6GnPiGJG5CF+RDe+bfPnvLer//hrV67QV7&#10;/bkn7aWnn7J3n3vWWsPE3dDCgwDx12+ghQHxbMCrpsY8SmtzeZyLHp5LhjofEC9k1klAXkaNeLlW&#10;UxFOG5NUrOBu7iqGQleze9g9tkda8A8RD3DjeFzTvpslAOB1HbtbPNt/kvBSxKONk0bNtwNJe+xc&#10;9jXLqWoCr2dgD+DryAkXJQp2GEdAnFseJHhhBm5kYWftlMWzaYra14sFaAfwyFBq+KBjWEY8KoAb&#10;mxpUFzzAazH6aENOOQv0rl4stj1r91qmbJB9JtrGLiNpTrB7o3132wTbZnXAb03yqzJZGg0kLxmc&#10;04yhAzFvPJPBa916JzUnmrSvACzJ4FjXA5jnYlwvHdwjuc7Ct961mXhgJjJK3+31V6wj42Uj3iaJ&#10;Z/ZtdZe2lsHww46xA23/9PF2dP4U+24xMmIZ1QjW+wrA0sCegc/Dwg8G8Jqv8jLTmHNKmGQpCV9b&#10;UjxnjtYxfQyok4jE1exLWzXB1q1gbHrFV7Zy6ThbuWScrWAUfzETzAsZ/Jw3bahNx+g+YVQf69uz&#10;nbUlofv8w7eszftvuqSuNx8jAyhmj+LxK7LRyXp38vEynRbzbB7nKqgVq9W8hOx2CeWZxdQMl7Ib&#10;YAVgXs2MVByDfDICrQbIq8XEyAwxsaREPEyyDgCvI8FTrOkAmPmoXNeFiRHYeB3L5OI5/5W6JMHO&#10;fM/t4iIaHbBwXkU2ZTVu2QHanLJCqhRskHfBc5f0CeyqUJAEktgVICGiXW0aNPUyopGNAWwFEZxQ&#10;CG3ajCzwDp8VC7PxgySEO5WrW8vYDBvw+VbJKokNUjNrVaU/4u46ZVmT11rqgGm04EfYZmYMN7fH&#10;lsrEy2be0OvVJGLBYjpjOClh1o1MUYh1FesEYCVstPvXEJqoUJK2AnA6tnWPwXOBV2BewfoEp32J&#10;hfw7zgG405GM43jsCAO3e4NPYJl5PgP8ADh1QHfbNm6Q7Z82zg7PnWTfsgFKMuLkilmw8Fw7RyIn&#10;Fr6QssLOp6msFoC4MYmDgS+uX2W5bE9tkRA/MS8jY6olJABUQJyU9I0lJwLo+G8shceUxCmWlDDZ&#10;EnmemDzFEpOmWVLydEtOmU3MtWS2WSanL7L0rGWWuX6lpaYts/ikJbYOIb5m3SJbs2KeJa6Yb+sW&#10;zbL4BTPYwTbDEmdPw3/MJp+J420tWy5XjRhuywbB+Nxfnt+Ds13dOWHLCtd5zP3PZu5qLrGA8ZUF&#10;sPJCYjE148WU3pbRn1+Jblut4GNwDdnzWtglnn+keMpCCW2pUjAGk9KemnGXoRypYVnLtFX23Z7v&#10;sezhnags5gBjPou2C6KC5dtIDZ/c5ZIAht1tzUAcYd9mDAwrV9LBK+exlO83GoQipxT8SQV/oTR8&#10;XsGX1cqpICgaKxT6Go3r7kDXCcCwMK3houuVtpelIklDF1pKN5bOdB1CjZxBWT6VsmjNq8KQyf+P&#10;DEpk6SqRqdYryUCi1ujx1RgQtXj5dxWaY1sJcBuTM5mw0LdLYVeFni+LJGyejZfy2gKBF6DOwLgz&#10;TYT1xlvWDgZuR2I/mlLajE8+sOXUgVMHMTo2ZgDNjJF2aPb4RgB/z+anM1wLOI8OPpu4yM6nwMRp&#10;KqmplKaasKoRVCKy+BoJkb1ljbVYsmJs3lrAuRK2jYufbGsB7LpEAJY03VJSZ1kKYE1KnGrJSQqW&#10;tCVPJaZZGgDOSJtnGenzLStroW3atNy2bVtju3cm2q69Gbbj4CbbeWiz7f1uh+07vtMOntxrh08d&#10;sqOnj9p3xPGTR+zUqW/tBPHd90dYFHjQDh/cYwf372Lz5XZ06wbbm55sOxLX2ZY1q2zjCt4gC+ZY&#10;yoypljaFVbBjWcYyEmYdPMzi+gywFT362PJIrMSK6SQF/4jrkBXrqHPGt+tpqzoMYjE3nx7jFtqO&#10;zL12LVsApjpR2hzEYmHdePZ3niUxos1B3oMsw4/khJcUDshYPctpfJTxWCKDkDfUOwN+8wjO6zbd&#10;CQmzsCu70ewo98neTXbHUWkoAril7Gc4v/ei7aL2ndyHXR2dR1BV6E8rHhMU5cYs2DZD3hJX26XK&#10;AHi9gyxJrjJnxGF2TcDV4hmxLcBVaJJYulYg9bEE4C4BpAqB1b8uNhagF/JpOhfv9wyYdyqftFMA&#10;8XBste0BcIc3X6WR8Y7NBMDLOmHD7Md40og+tnPScNs/k0SOPXxiYAH49MpZlNPQwjEAHGZgNTKc&#10;Bm7f4/287gM/t279P7O+w9rawNGdbPj47jZqIkcLv+ltk6f1tUWLh9vKFWNs+cqvbPGysbZ0+Xhb&#10;sWqyxa2dAdvOsSRAnLZ+qW3YEmdbdybZrt0Ztm/vRjvEOtYjx3bZ0RN77Njpg3bszHd28sIpO3v5&#10;jJ25cNrOXTpj565edHH+ykXuyl2yK9eu2CV9ff2iXbjGa1cu2KXL5+3i5XN26uppO37xuJ0+/72d&#10;Pf0dcuCInTl22E4d3s92zB12ZNd224dXdE9Wuu1Ljrdda1e51a9bFy+wzXNn25apc/mYXWTxk5db&#10;3EIWee8+Yle5JJpdkm/XOVDumdgD2NeMG5lYsoOmSDOjvFxrkdqwB7HWw3oAF/O9xhvREQaWnlaD&#10;JOzB8CCWpCjHOFSJTFBU8LxC7ea6OlaWsum8qs6+P3HBtsdtspRhC2nijLPMjgMBK5PCfOqoLCY7&#10;qlx+MknJa63JF0W85hG1ZEYjQR60AFdsu1rTExHmXS4ZJzknQw7NicagXbzYB68vkkX2bRoWhNh3&#10;NrXe6ciGqe+8ZV8D4uGAuf1rr1hnNvKM5XuzPgX4Haly9OUNFgHwQRhYAP6OiwAnltPUWDWbisQc&#10;Oy0WTlps51NpWjgGxiORThMjPY5GRlBGcxLig3Zv5r3X9lV7+wuqB61etndav2rvfPmqvUu88/kL&#10;1qnHuzZlei+bNbuf9R3ezlp3/cDa0n1r1+1T69K3rfXA5NMbv8RADPAjWHTy1fTRNnXeJFvKXyQu&#10;YbElpa20jA3xtmFrsm3fvdH2HgRoxw/YsVOH7fuz39rpiwD6IhfdL52zK4D4OiC+lnPFLuRdsYvE&#10;5dwrdiWbcK9dtfPEpbxrdjnvul3KvcqvUVwLvsevVZwjzuZetnM5vAGun7PLV0/Z5Uvf28VLJ+3S&#10;2TN26eQFO8MV+ZMXztqVwhwStgDAAnIQAQOHARwN4kZJQafPJXfuWA1Dp+rUwbxlgLRM0yJoZ/2c&#10;Av26iLtNwPUADjOw786VAuIKt46fALjlKrnxPPdyIVbSLbZuxAxWOY2y+A4M4bZjRwfnqdLdwCXl&#10;MA1d8jwROaXB2USAq8e12tMcYlrHsiRly2Ha5TxfLjMO3oYVGoNHMiwkwfaxSMYcALuAx8Ygb5lH&#10;lWHBWwTsO4+8ZhZ1/qmYdibjh5n47ptuH5oA3A1X4iR+75zPKa+1Z44OBt7IHr09k0fa4TkT7DA7&#10;975dSFdODCwAxzUB+JwADGjFvkE5DT0caSW7OvDHnT7I+6zrR/ZRx/ft3bZv2ltfvm5vfSHwvmgd&#10;emKFnDfQFiweZmPGdbK3Wr1qr37ysr3+6av2movX7JVPX7GXPn3JXv7sFXv189eJN+31L9+296hO&#10;fAjQP+nxiX3ep5W1oY7cAUtmF8aSek/oawOYwRvGKqvxiybZDLLPxYlLbBm6eR3vtFTscul4Pzft&#10;22q7ju6xQ98ftoPHD9nh7444pj5zGQDyePbaJYCcA6Cz7SrXQK9yXPwq95kvcWj8QnGhXSzKtyv5&#10;2XYNsF/Pv2YXS3R08arl5OdYXkG2ZRdeBazcdAa814tzQ8HXHCgPQEv7mYTuWomSPEBdoQtLMDHG&#10;+XzYWAAtIooBsaJEfgldXKL1XEwoAbwekSDFALcEuVAAwLWNvohHHbYpwtdcDFBLYdtSAZaJk2p+&#10;XUUViSA3RHIu5drejJ227uslnD5jeV4bQMvK0qQvuT/CpvN4Rt0T3ZQLo1pqwSMZkjQ0K8M5cmGd&#10;BmkBr5MHxAoBVstmVIN37kBCDjJndcWzTWlTCfUCQLtQz933eR2mVSwk5gu0VBsWvvGuLSIW8Hwe&#10;r81gHnLq22/a1+++xTjZ29YWCdGNId9vkCBz2Ea5rD3moH5dbdOo/raby1h7Z461QyyOPLr4G/t2&#10;6WTAO9vOrJtvp2lonEmSBl6N3kX/qonhunGA2LWTV1n2Zhj4/Tav533a+V37tOt79mn3D+zdjm/a&#10;u20ofXR/38ZN5nzsXGTE7P7WoceH9vz71HcB6iufvmwvE3p8AfA+/zmPrV6xF3h8kccXW79iz7d5&#10;1Z5v96o91+41e6b9qwSPHV6zpzu9Zs92fdOe7vKGPcnjc93ettd68+cO+Mze6vOxfdD/c/t4wBfW&#10;fnh368gsXpcxvW3wzFHWkypHX9ZZjVn4jY2YO8HGo5m+4d26mH3Fq9LibR0e0jT8out3b7FN+3fa&#10;jqMHbP+Jb+3bMyfsxHmkCoA/f+U895svwMoX7BosnV0AsItzACcsXNoU2SR21yMViTwAm1MuNi6k&#10;IgGoKwAykUsCWACQSwCxj2IkhkJfC7yFeCecdsbeKdkhVpbcyOVaaT5LWpTgiW0dcAl5jstYbFjJ&#10;azWRnXCXruaxl3kTie58LkeN41rUcEzh+LdZR7AC4MapweOaPlRnAO1KZMIqufs0NABY16qa4ObT&#10;gqaExnycboVllyAHHDAFWhhSVQSvbTV4sJBy50JAPD9S8lz8JtslxbjEPPSuErZ5SIP5MO1clUdh&#10;35lUmaYD3kmw8ACA3OrtV60ze0LGy41IZWlFJwYZmKPc9BXlPTTwXjadHlnyjR1dOsWOLZ9qp9fS&#10;Uk5YgLkdY0/qKoAqxo2ndZwYcaEB4vXxdg4gX92EG23A+DZ5vcd8bh90fMneAWhvtX3d3u/4jnXo&#10;94V1HvyFfd79bfsQUL/26Yv2wkfPw7QA93NY95MXXbzA1wLuS7D2y61fc48vfAGAvwTQgPc55Mkz&#10;AFnxXKc37Lkub9rz/MxneHyqG0Dm+bOReL7bO/YSkuXVnu/bq93fsVcA9xu93rePh7a29wZ+Zq/3&#10;/MBe6f6evcbjaz3eJz4A9J/YBzRaPh7S1j6jk9iaruLndBXbYNDvPKm/9Zk+zPrPGGHD2bY5iVrj&#10;zDULbCnv4FX8x6/enGTx29IscUeGZR3catuO77EdJ/fb4UvH7UL+Ze48X+UR6cLza6W5drmcgLGz&#10;eZ4LyPMrCpj+KKTrVQRwgyjScxi3hBpyKTq3GBDrxK4Wd7uRJ0aZ8gCw7kUryauEbSth4ArJBN3H&#10;o3asbfRlnOMtvFlLC7ySN1+enTuBLDr8vZ3ae4g1tDvs28wsO5iQYPtXrrJ9S5bZ9lnzbMvX09mj&#10;wO2REWzaH8KEeV/mHNm3EUfnbTmSYhmrmhZjonIyQIsXVbpk5GsxgFxKo2EJTLrs9XdtKUBdqAka&#10;WFWAVejXLQCo8wHqPBKyebSI577HxDkjZLPowM76gK07lE6nUTqd8i6SAQAPIpH7/C2qELw+Bvad&#10;jVtxSUfWqWIMW8/s5XZ27R2AjFRG8xr4DKR0bt1CvMGL7ZzY13kfYN8NSXZpYwBiAfg8rJzLv12L&#10;mauG5M2OG2ojpvWwrsPbwrAv2KuA8LXWr9uLgPO5j1+0Zz58nscXHNu+INASz0fiOYD9/GcvBcyr&#10;ANzPf/6SPfsF8eXL9ixs/izsqxADP9v5DXtGAYCf7vaWPdXjbXuyJ9H9TXsGID/f8117ga+f6/6q&#10;vdT7TXulz9v25qAP7KMxre2VAR/YMz14E/R6y57u8bo905Of0+cte27Auy5eGPS+vTz0I3t+4Pv2&#10;bL/37Dnixf4f2It9Af3Aj63zlP7Wd+4o6z5jiLWd0Mta4cJrM6abtcKF15WZwOELv7K+1LWnxrON&#10;/tgOgB5nk1fOtBlr59uKTSR9Z0kYc0goYfBL13hEY18F4GLzqzmAHM2eU5htuUR+EdMi6Ol8Khx5&#10;5QUwsMz2sDmRR+QTZTe5yMQkdBWgrcRfrCHSEi3wZnFLHZWHyhswM1FB2axaZ6oiv6ZKv4c3QiVN&#10;mdIaZAvPy5AqZYWFVp6Tx4zbNcu+ehYvyPd26bvDdvnwQTu3c4d9vyndjvJpdXDtStu7YoltmzvL&#10;Nk7+xtLHsTp3xEhbO4BqDtv1l3VhhKwdEzfU3+fSXJoDS8+gFTyTstiM1990jzN5nEWSNo/ni3hc&#10;yOMCRsgWEnPouk5RGY2ZyA5o4K5iZGr6iz5lpSq+8WTsCFv5ZN37DQBmZe9R9O93S6gDL58VmHog&#10;mVNIynOU0JylEl+wAzBTGJcJD+C87QB41IzeeSOn9rR+aNy+X3WFXV+w5z9+GrAC2o+QBx+/EoD4&#10;o6ft2U+eJ15w8czHzzeGvhaQFQ7EMPAzrV5sBuDnOrzeyMACr2NgJMRTgPjJ7gCZx2dhXLHwC4D6&#10;ue6v20u93gbA77p4DSA+y9fPKHq+5eJp4klA/mRffk6/t+3p/nxvwDv2HAB+bhCSZ+CH9gK/73kA&#10;/PKAj+zdkW3s3RFf2ptDPreX+39orw742N4d1to+GdPBPhzZ1r6c1N3eH/6lfTG+q/WcPdQ+p73+&#10;3uDW9uGwdvb+0DY2BK12BHa+mn3RLlNJOX+N5JMk8dzl03aSysipCySK184B8PN2jriQe8kuorPP&#10;5F6ws/k8L7pGN/ACCeclO0ZiuQHG30ppcc+543aEn3e5JM/N9+U6x1yJSwrVJKmQUagBjXwb77Au&#10;L2m5ijvqeNPKWUpSyhX4Uh7L71I35vVyouyOfi1vAn6P3hxV/IwqVnTVcGS9Gvav5NOgHB1fwZ9V&#10;VlRgReQShQA/79Ilu376pF2junNu7y47tXWLnVi/3o4kJNr+Vctt12JKpjNnWMbXNLlGs9h8CLv0&#10;+rH4BkPVciogS5Ezs1t9ZuM/fc8GIym+YLysAyw8mk2l0zH5LGrHjrxe1KBZiLNl0gjbw8regwsm&#10;26GFSIhlM+3EKkw9MPBZJMSFdKoNruoAC8vcDgNfWC/DeyAhspmLa/HWZ6/lvfPFa/YGrPlmazTs&#10;p8/YS589izzg8WOY9aOX7fkPn7XnPnzCnv7oWeK5e0Jg9uCVhHiRSsZz/KznYF9JCLHv8x3fsGc7&#10;vm5Ptn/Fnur4mj3V+XV7IhJPoYef7QqAAfULPL6GbHgBQL8II79MIvkysuLFHu/Avv+/ts70Larz&#10;DONJmO3MyqZQQFkEcUnc4wQQmI0RSGK8rKZNNdal0ZjEK00TzaZtDDGJaAQEFRRGVNSIwUSNLBIT&#10;23xpv/U/uvt7BrBevfrhuc6Zs82Zmd97v/fzvGfOKZYH2B1U2uYdbIYX2L0oti/KsvW8fh6AXwDg&#10;FwCXCOKvQ+stSpXbtFBhoLYINZQqgEJHWFbUsljzUzUqSi9W8cZaFaaqlZ+oViRWqbz4IuUnq5UH&#10;9BX8S+ULoBvFUtwA0Ms3hij3DQLtIN38AB57AI8N1N8Oqf9WRl9fPK33vvxIe/n3wK4PD1ALP63h&#10;GxldRB07sCorfxtTLXc+WrE1oTWb43r9/f26gMKfuZnRSyQwrfu361Wuj92NCr3Jj/XesY/1yYnP&#10;9fnpE+o8d0Y9QzQcqjdWhhymSjOC6ptPv00yeY8EcHyKaySmGfT4CeC5McgU9/i1/8XZU4XGuX74&#10;R/7YaXF/9ilD9xkcmXjIa64hvvOIXsGe/gT803jzB/a3Kh4NfGca6Jn+OA745Am3v6fHoaF+O5LR&#10;taF+DZ/r1fmeL9V1kgf+kIy/f+htBsje0NEDe9SB6h9/e4+OA+hXfL6TwNnNZz5L8n72g306T8XB&#10;op8RuAFeD+J/h0jchrAQ9hejS7P2YYiKxCBQj6DGT0VK/aO55QarB1vgJhnDEmAV/BV+OeV+7IND&#10;+LLhYd7CIJ5TYC/beNnWZ4pN5cJfRTB1DGB8sG9JWN6lKPjysDzLg3ItC8qN3/auypV7LlYzvzoP&#10;RQZ2LELgebMT2A2zC8wHsQy5KKkfO+HGOnhYblYiuG4e2wAwMBu4vvUGMWHzhMN8IAqosxGsXwCw&#10;FVnAnWhJNkIsy2uqVAGg2rQwbrCWKxQrlbd+voKNZSqIVSkSXaCV+LaeK2d41nNGV65fBNQL1KoH&#10;Z+yEqTGqmrlyVqczp7Tjs/1q2LVRi9pWqjS1NBv12xp14kKnMmNX9Maxd1XYUqv5rbUqaV2i/OZy&#10;laZrFd2dUJzh/HkvLpWDdYokObd0jfJSJLnxKpWkFnMseoX0Ei16aYUWtWODNr2g57gF7jrubVe/&#10;c6MSuzbpFYP/4G7txke+/bcP9OHJYzrM49GOdh3X1/1dOkNvcZFGOEyVZoRbN5ni30Lxv7PSnyWX&#10;+G+zNBNAbBcMTTGIMm6PmyUmrQFwgbw9PnbC7pts64gJu/6Y21jZtdB3H1FB+WWKXoJGYA0B2zM5&#10;fQ8rdJe7/9zD99/L3u/u7v3b5Auj+oG84u4PN/X92HWNfXuZ3mCIyGjs6qBGGTu4Ocjo6UC3Rs99&#10;oxu9nbpGdepmX6eeCi0MjYbxvYFKbEM10AKgzywCapuNctQX6+D7H+X9fwA7HCcbTwDsLMUDP4uK&#10;r8Abr8qTF3g9K2YBzoL73/CsYf06KhXAOzfvrLdEL1/BOoO0IBsOtsHW+5k60RlwzUtb2LyBaQCb&#10;Os/BnJ2yziB+EuBgHerMMpuGGxZiNcqVa9YDW1L98nItal2mygQlwPa1eqeD+xbcQnFvUEsmhm8S&#10;I4B89YIuXutXx9kObXvnd4r+PoZdIZ/YUKEClDxMAwg3A2IdFzB9jPJc61MtHtzVgE+P00vQWIJx&#10;3pN5XxPn31SiQILzjLEuiadn3qZBm7Kdn+1tG9vW08DnbCzBPrFfPbkA35OP3sXdVM7yCiwVjbGZ&#10;XgSrFGFqUZJ+VhXtq1TziiW6VHe2tqiFh/ik92zRizxabTOVgD98tFe7jr6lN6m1Hu46os/OHdep&#10;812MpPbp7KV+rBD+//YNjVKCvA+I49S/J7E7D/Dz0wA7Dbg/WfBAnocs+wWopwH6AQ1jClWfJGGd&#10;oOIyzvUi4+xn+05RUpwmpuwBPw+ppf80Tu8xDvQztucB8E89uJONSe5W+vd/TAJwZcFoLrXfILYh&#10;UOUhCbNkDQVFWQOVBjavgTpIouaf9b6mwO4yXzY8AP6kAj8GmIERS+ICVDbCqwupHBSpwPwsHjZo&#10;Cora+lBTA9a1KvIY5Ll5g9bWOyRqgSiel3k/+7QefEXt725WKFqknLW5cuGDDVxT4McAz6qwmyqH&#10;WY7HELPc4A0A6xzEAV7PQWwgm+2wpG8ecO3r2Kcj3R/rz8fe0dHuI+q51K3zI3jdq4wEjpxXZqRf&#10;l64wOIIadw93KbarVWGO4dRzTJJGx3qNWIWc5gp58OSR5gVa/mqdWg5uUxCw3IDojqP0hC8BvIST&#10;BFADNQG4WVhZ1sw5M2/rvLPb2T6eWIk8id/IFefzMw2nsUgt7NNSpmeSpcohXPES5TQVydXE9zP7&#10;Pk5q5li2v4/kN8R55SYqaWg0YHqfSLJCIc7BaSwmj6AqxHvPpycoS9RoQbxGFSka9Oa19DBJNXNf&#10;vVaeK7iJJ72+9ped2J19egvoD3V+os9IhL/JdKn3ap/O08Cvjl1l0Og61Zux7N33LVkdN6AB/iHX&#10;efyMv3+Er582Rbf/FXK7ggmS2EkS2ili4qElvOxD/Dh9X7/+61dT4Mjo4rpqrSXBWYYnjNKtLWNY&#10;2V3mRX2xBqiwwWwqbD53LoEzK2EAm4UwaIMAG2b0rvA5fCulOIfX5oHNQrhqAwquBOS1wLiGdavN&#10;A0dmVNasglUTAPRJNbZ5zxPrPNiNTW++jK/8XMcHjqlxR7OeWuZTDo3BksBsImgVDZufBdcU1QA1&#10;JfabKlsAscE+F2YzDHBbP6PE/HBYlqINpfq057DODZ+ilnwCv3mKazhOqy/TrbNXGBK/3MtweJ8G&#10;M70kbf3qzHSqmkQ4J4qfNyDwzH4SRz/w+rAHWYCBLz+1CHtShTouACzOtRmwAMmAdDejqAaVqbIp&#10;MhDPAewzxc1COwO7AZiFMFkiV4r9ktiltC2z7VBjwPVxbAdwA4AYtCmK7ec9nNjseqbuGL1UC4oO&#10;9D729RKB1nL5Wss4LmqeJp9IlynvJc6Z+WcSNAbez5Uszoa7eT49yTzl1BXq6Whedt56B4eKUWDD&#10;AhVjdcralqu87Vmt4dKE57c2qB6r07J3k1rf2KItB3fo9UN/onejjn/qiP7a26GTF7uwN8O6zODT&#10;NQacvmMA6Q619HtAO/4zVuQRvpwL+P/5b26vmlvmG1/Oj7Ztd6O2723QTmLz9nqVrCmTh8qDv4rK&#10;QyWQ4nO9ZiVmva5VGrLlMhTbT8nMXxNS4coiLaYeW7CSD25lNOxDmAQtTImskMZRxA8bwceGUNQC&#10;5vNQF3/dfJIpS8JI6kxRnwj3OgBfn0+ZLV/RvTH1DHPfLEC5cKlTH3V9oOJUpZ6mEZgKW+TgibOK&#10;jNI7qGgYvxtqXMj+VCzMarBsLkwlbT5MV2vbWESALZfELUgVY90fG/TNyFeoLKN/Iwx50+1fM997&#10;fUB9wNs33EP14RzXbpCxjw2q72Yvydh6ueupcwOgee0wxwtaxDkmChZGEcMpuva4BWpq8KCcXlNS&#10;YPIAnM07CaBBJSNtVcpto9tvxYMTee3VCqWBy+A0NTXoZ5XWkwJA9vFjNUxhPSixh3VujmvbBZJl&#10;HBvwiBwgzQHKp1tKskB6U0DbxjkBsiterBzAfSbNths5rzTvZRBvhAdeu1r4Hts59zb2TwBuspD9&#10;6OlSWL0Wvuc0wTauBBGzxknQAwQ4Z3+SgasU7xdnGz67Q0MzpY/wXRS11qisfYmWbFtLHpDSht0v&#10;a8vhPUof2IZYtSuOr2/f/6pe42rHnZ++pQNfHtInA1/pP58Lv6tfO5mAAAAAAElFTkSuQmCC"/>
  <p:tag name="ISPRING_PRESENTER_PHOTO_1" val="jpg|/9j/4AAQSkZJRgABAQAAAQABAAD/2wCEAAkGBxMTEhUSExMWFhUXFxoYFxgYFxkfGRoaGBcWGRgY&#10;GBoaHyggHRolHRYXITEiJSkrLi4uGB8zODMtNygtLisBCgoKDg0OGxAQGzUlICUtLy0tLTcvMi8t&#10;Ly8tLSstLS0tLS0vLS0tLS0tLS0tLS0tLS0tLS0tLS0tLS0tLS0tLf/AABEIAKgBLAMBIgACEQED&#10;EQH/xAAcAAACAgMBAQAAAAAAAAAAAAAEBQMGAAECBwj/xABAEAACAQIEAwYDBgQEBgMBAAABAhEA&#10;AwQSITEFQVEGEyJhcYEykaEHFEKxwdEjUuHwFWKC8RYkM0NysjRTkxf/xAAaAQADAQEBAQAAAAAA&#10;AAAAAAABAgMABAUG/8QAMhEAAgIBAwMCBAYBBAMAAAAAAAECEQMSITEEE0FRkRQiYXEygaGx0fAV&#10;BcHh8SNCYv/aAAwDAQACEQMRAD8Ahw+HkxOs86aWeDXGJAgkCdDvM0dcuohDBFYc9pHtTCzxTDsv&#10;w5WGoO0H1/SvSllnXyo5FCPllSK9dPailTT9uXrW2uyWzDfodPrRODa1BDTP4dIP6zVpPYlFE2Cw&#10;55XB1j9KajEuhCTvqKUX8KwAdG0ncHnWsPirhPiMkbGoShq3LKVbFrt4mIzgT9aKv4mBBEDfUUpw&#10;2MbKCTJ/vkamOMfkYHIRt/SuVwdl9WwNexAB/SofvI5V3fYMZIHsI94rdkLPSqVsJYQuKfLFQpmn&#10;TT8qKt3EFTm6pGi0vHgb8wZWHPea7F5BuoJNTrhCwkD++dTLhJAGWNaXUjUwNMSJ+J18tx8qEFti&#10;QTBJPP8ALSrVb4akaqJjetf4ao2FKssUF42xfkTKPCJ8vKl2Ks5GzKTrrBG/tTp8MoOhPtWsReVf&#10;EdQBENGbfketGM643BKIHicV/DMW0DN0OvKDFK3vrBF3OGJlvlpHKmONW1dyqhUAamRqTsB1pZiO&#10;G5IJZWJ3VTqPWq4tPD2Jz1EfD7KkyXIA6aEedE3sGSudrg0Givz15eVT4fD27c5lLSNAD+dBDCtc&#10;aeZ6npT6rd3sLVKq3JcLxXLH8NYHSee8eVa4jiRcYOog9OkVNZ4UVBLjSNDOgPXaobNgZspg+YP5&#10;GstF2gXKqYCyTWhZqwY/DWlUAKQ2+8yKX3UBAhSDz109qaOS1sLKFcgGSti1NGdxpWCyelNqFoFW&#10;1Wyh6UWtisNo1tQaATbINRspFGXLZNRMnvRUgURWbo2qSKiu2ugqASK3Jgy5bFQXbVaQ+dGIkgCl&#10;cqDVie9boRsC51g1aBgh5UHdvQY/KKHd9A6PUgThLleR0ml72SDoKIw+MzKAZGkSJissXMvKRPU0&#10;8dS5NLS+CIWSdMutE4fgzPtAPQ+dNMPxO3EOhj2M+9RvxJSdLcR0YgEeYpXkyeEMow8sU3cPctEq&#10;RB8/PmKxXEg5damxF8s3i25DpPKs7vWqJ7bifYYYW6rDXSi2hddY9aV27BGvKmC3IHiEeVQmt9iq&#10;Z3cadmodlNd50PITXax/L8qXgJDbMcqZYMjlUFtVPI0bZgcqSbGiG2gOlE541iKBa7AqL70wOokV&#10;HS2UsMfi4mADHWJpZieLXCTBaPlRXeCo3Kagg00VFeBZX6nP38hRBafPUe3nUIui6T4p9dNqga8S&#10;YPgXrGtTWOIpbBQQ+m8bnzp3GuFuKpb7vYHVWLQurdfzArtMD3jQjS3OdDPlUtzi5J+EeWkR8qEQ&#10;a5iSs6yOtUWr7E5OP3DMVwt1YANJA56AdADRFrgjnxM3KQR6c6CskMRn8R01JIo+VBK5yZB/EdN9&#10;KSTmlV/oMlF71+oNiy48GaVGhgbnzoe4QIhSpj5+dE4DAtcMSQvM1PisNZBiXJHPcTRU4xekDi2r&#10;Ar2MZlC8htUaOelGXcAAoIaSeg0+datIRTKUa2Fale5GLh6VMjzUuRidZNdpbg0rkNRAoFdpbB5V&#10;JcUaRyrWZhQsNEF7Df7VB9z1iKLv3mA0FC3L7cz7CimwOgW9hY864ODY8oo2zdgyRTHDuX/DWc2j&#10;KKYht8PIO2/0pjhuGgeJqcWrIGkVFeyiak8rZRY0hNjcusUjdgDTvGYYGdY86U3L1lTlJqkWTkVv&#10;Avy1qx8PwhJAYLJ2O9LcPctR8J9QAI+XKpbdzXc9BvXZO5cbEYNL6lrFu3bXUq0TrH5aQa7vvYYC&#10;VGonaKrKkxEmKIw5IrleGt2y/d8UZdtqTBUjU6g7jlUlnDdCa7uJNatPHX2qluthFVkq4UjpWCwD&#10;1mp7d0Hei1vAa5V+WvzqUpNFEkxcMKfOpUwpHOPanFvHpHw1398XmInnyqLzS9CnbQrs2J3NSoAP&#10;P1pjbCmdZ57CuRhATow9CIpe76h0ECCBvpUiqDuDRj4VBAmD61y1gqIADdTzpe4nwHSC/d7f8xB9&#10;K6DGIChhMaxPrW2tqdlYVtuHk/70bXlm38CjHoCxERHQzUdnA5iBP7U0/wAPaYj3rBwkkxmiOlV7&#10;0UtmS7bb3RxY4baGrOpHkf0rb28NsAfXXSiDgEUiSxJ6Vj4VJiY9d6n3E97Y2h+iBGFgACCTvPU9&#10;NeVdlbDDRGHkNz70VbwFv+Y1w1q2NiZ/OisifqBwf0O8IGiAmhHUggecVyt1lkMS3SDoK2t1hEEx&#10;0mu7JaZCQOmwpX5GNJfQ/GCfYfpWgxBm2IHTeaIuMzDVQfTeuUsQZGnqayaM0ztLjAbAHrFR90an&#10;EnUkfOtu0DcfOgmkGgW7hyNTHtQt1iKKLTsR86EvJ5g+hqkX6iSQHek71AyUZdQD8QNcjCkiRB8p&#10;1qqkkSabI8DbBbUT61YLFvSar4sMpkQY31FM8PiCV0J96jld7lce2wc7DbnSvHp3YLN4p/vWsu3A&#10;NzvpodZ8hSniuKAXUtJMBf1qPcjHlldEpcIWcQxjtoBApHdwzE7VZVw7ES5JmNNTUqYAHZY9d6r8&#10;bjitiT6ab5Kth8WIkQaMt45eakedVkcOvIdiPSiBdvRG/rXUsvoxO39C0DEWo3P0rdviFsH4vmP2&#10;NVVMQ40iirAzb0HkYVjLUmIQj4p6aj5V0tknUCkdrDDZtPPlTPDYLLqr6eVJ3hu0H2CQf3FMEuCI&#10;yqar14Xhs5j1NZbu4kbNPlFLKaYYxa4LHbdJ1BHof3qa7YQiVeD/AHvVaTjdxf8AqWwfpUS8aWdU&#10;I9DXPJWWVlywpAABEjyov7wp0Ej2qmYXiVo7lh7Gm9niNoj45+lKoKzNscvbU7sK2LQEQ2vqKUNi&#10;gfhJ+f7V0l2rLG/Uk8iGJxrAkAZvPSsz9XKnoRQIFGW7rRBgjzoOFcAUr5JrFt50cED86y9afyPW&#10;NK0h1JIA9NJ9a3laSQw+dTaadlEyD7rqZ/OuLuGX+Y/KiTIPxfX96iuMo+KDPTf3oan6hpGrOHUD&#10;V6nXDoDvJ6UPauWtwu3nRK3EMmfnQt/UFHSgLOWZ6xMVuY1MHprFauXY2I06Co1xXXU9f0rbIJ3c&#10;zNzj0qG5bYaxPmDXL3gSP03rvv1OkH2GtbXQNKZF3pj4R61neLHwn2NEoZ0AEcpqN5BAAE8t6R9T&#10;CK3/AHCsbfAObMiQGHrtH61M9lAuxn1qayrZfFXAwwJM1GfWPxsOsSXIMbVvnJ8gagwt1SSIIUHS&#10;ToaYHBg7ia1asa6LFS+Jm9nIpoguELnJZiQlci1egoIWefl5CnRtVoKBstFKUjakhLZ4U2YMWjLo&#10;B+popeE2wZIBJ1kzTdFFdE8oplhXkDyPwKWw61ncL/P9KYPb/vlXPdelVVLgR2ynNfyoAQjTsSI0&#10;qI2c662h6jSpsOzDSPYka0U1nwydOe0+1dG0eBN2LTw63MQZ9KjucJjaPQ0UtqdSQB1k/WpERlBM&#10;acpn/ei5UFCm7hOWx6A/oakwtl0MxI86Ot4LP4gfaCSPeiV4cwGgJI84qUsqW1jqPlkdsBxlyRWX&#10;OEukFXieRo7BqAZ1HkdDR1u2GJ118xIpFk3C4iX7i5+MA0Nd4HzGlWbuM3hJEcoBFaFtFMZgfzpt&#10;TF2KmnC2B/pUowh6VYXuKPwmetcG+h0KmfzoqRqE9mxG6U0sOkbMPQ10XRTBDL6jSpltq2w9K1oG&#10;5ybkaiSPSu1xyjeRUqYM+1bucPB2P61u60DQjn73aP4x7mp0QETI9QRQdzhreXy/ahn4e45AjypH&#10;1DQViQ07kdT7DaoruGHJm+QoJe+XYN8zRNjHXNnVvapPPfkdY/QlSwTG0V2LYQRqegmuhcY7P7Mu&#10;orS2GOjAeRH7UizxC4sgu3hIlT896i7xY+A7/n0oy5hzP9KGv4bWYn50e7ZlE4tXhP8Am8/KjbN3&#10;nI189qht4czuB6ipjak6DQ/3tSudhon0OproMP60I+HadJ99vapBhmjeT9DU1oT3MwnvfSue/HrQ&#10;7YUwJJ9q7tLHnNOpx8IGkIVp11FbEefzoV2P9moDPPX5j/es88Ih7bYxYjr+dRPeUGJFKb2Kyefk&#10;D+ppZiMfcY9F6ATW+IvhB7VFgvcTVRGmbprS8ccExnJ/08+nxUNawjMJIMHkdo9Nq3csBB4ifRaR&#10;9SN2kN24sFAzDQjYRPy1qH/F7Z3U/Kkt2+qGFtmecnX3oVr9/lZEUHnm/BljiSIv8rFtt5n5VMzH&#10;KZmJ3AqoWO/HJ/zo+zxd1EMT6ZTXpt2cqVFhFkEaa0xTCnKPKq3Z7Qqq/EJn/N+xoy12ltmPFHv/&#10;AErnnr8FYpDe1hwp1M+3WibXh5Zfy9+lA2uLWm1z78pmjExFsicyk/n86g9T5KbJHbYhZG5/vzFY&#10;yA7E+0VsqCvhK+lSWVETBpO44G02D9y+onTzrdvD85ozv05mPWo7yodQwq2Pqn6USeP1ODb6sIqB&#10;rZGog+0UNirwBgFs3lA/Ohv8VcHKRP8AqH10qjzRYVjaCjfV9CdvKiLHKCKUXbjOdVy/+P51Ph7A&#10;OhJ+s/I1FzKaSxW7oiCKmGUUjGBU7CTUV3CQSfEPU0O4LoLGGHlWFaRWsC8Sjmp7T310Jn1FHvI2&#10;j6jYj0rnugeQqGxeY/EseYokN70qcJCu0Rsnl9a0zgaATUjXYrlnNJLQuAqzdtvKK3mBrlfOtXLQ&#10;NDXS2BSOnUTvFYxrhbQrTWuhoPJJ+A0iZSK6a4BuQKBuI5NcCxQXUafAe2n5Cb15eUzQxE/2K4uq&#10;EVndwqgEsxMAAbknkKkt2wQGUhgRII1BHIjlU3m1DJJEYtEc/euHtdfn/vRJmNZ9hUGIUkTMetSc&#10;t7HiBfdkBkj02/apLNkDXmenKg7rKs+IexqNb7N8Mn+/IU3cbQ+gKxdxQ2rQPnQOM4laPIk9dq6u&#10;YW434Pn/AFqIcIbmAKKyI2lAr8RTeDPrQ13iqTs3tTJuDDqPlUB4Mp5n5CtrRqRRLeLf09DR9jit&#10;weY86e2uCroGC/IT9DU79mkPwsPrXo/E42Q7UkJbfFJENaQ+1cd/bbe2B5iacDsyTs61KOzB53Fo&#10;vLA2kU2bNs7Fh5RTbD2EHxM4HUz+1bHAYMd8o9Zo3C8Ovrol9D5T+kVCeRPhlUqBVVZ8OIjoD+9M&#10;sFceYNxWH/lUNzgtxtWS0x6qxFRpwIj/ALR9mmpuSa5ChviOGZ9VbKfLUGhG4Hd110PKTrWsPhbl&#10;s+FXHvTK1jbg+JT7r+1S1SXDNXoLv8PugRkBHmZ+tbGEY6G3HmKcpjFO6ke1TJiLcxImJidfWOlb&#10;U/DQLfoIDhWB1TTyqbufWnZuIdwfrWriWgCzEADUkmAPUmjqf0F1+qFlpiOv0ryX7Tu1dzF2b1vD&#10;PGFslRduD/vXCwAtrG6LOYnnHpT3tf2yTF3Bw/AZmDtlv3kKDwAeNLJcgZjIGY6dKqn2k8ewv3Vc&#10;BhbN20UZUYHuzbISWENbdgz5m331NdWGMlJWt/2XqLPdCLhXaa5hbPcpeJN1FK3BeYGwzaNnABkD&#10;UgCCN5qwdge2+Nw6PevXrmKwouZLgZma5aG4vJmklNdRTThHCLFngOIZ8ITeKOHcwW70Eog8gpbb&#10;151Vfs27S2cL3tjEAql4qC4E5Ashwy67gxtpvVXKM4ycI3v7m0u0pM9/wHFUvItxGDowlWU6EUxS&#10;6OdeR2uMWuGXjdwl1LuAc5r2HQnPZYgE3LSt+CChInnXpPDcemIRb1lle2wkMvn16HyNedlbj8y4&#10;/vI+n12Gt5xGhI9KEGKZdxm9x+1aDPQmExbXA2hVlYqQWUwQAdCNCPEKhLM3uaMEg9MYx3WK2cYO&#10;ZoC6jAEsdBqf7FJcR2mwVtzbuYm2jiJVmhhIBEg+RFDuTlxuP24lrt41DptUyXFOzA15fxr7UuH2&#10;HVVLX5BJNnKQvQHMQDPkar3bD7RDfwbjDYbFoGyjv2XKqy0jKUJ1MQNa6MePPJq47PzwTlGHhnuy&#10;qOtQ4h0Xc69K8Q4B9o/Er1khPuKG3CtcvPkJ03ys2p03FVHtlxzGNeS5d4hbutEf8qzBUEzHwqpO&#10;p5k9a6l08n8lJP8ANk0v/bwfSOI4pbAMiBzLEAR71T+FfaRglN2xnOZLtz4QWQKzswIZFIjxRXi3&#10;HuEXWtd/lx1wEqBcxCBUOY6QMzEzyg0bwTh/E+GK2MW2qoYtXMxDAZvEC6o0gCN+RrLpvltz38Lj&#10;+RrV0ont69u8A2hxFoHo1zL/AO0Vvg/EVdHuT3ua5cAJZWVQrsoCED4YA615t234BxhcG+Lv4rDN&#10;aAEpa5qxABBKCdxpNAfZjfxGAuouLtXLWHxcKjOICuNVMH4Qc0HTXTpUcnStY3JPf09f0Q8ZxtKt&#10;j2J8f/kUewrgY09Y+VMG4W1QHgzGvPufo/YspY/Uj/xEAasZ8hS69xHWfF84pp/gHnUT8Gtj4nj1&#10;IH60ba5TMpQ8MXHi67lXP+s/oKgbjR/lPzNNbeFw0EhswG5EkfQUR3Nrlac/6G/aleb6GtCrD3B/&#10;Pp5g0RbtA65x86p97jlu0pe5cVQPPX2A1NF8O4ulxA9tw6mTIM85rsfTZFuXuEuGWxM3/wB0/L9a&#10;zuGmc4PqAaQLj/SpUxwInSPI0jhkQO2vUdtYY7hSPIsKi/w8/wCb2cfqKAtY8cifnUmH4wjEhbgJ&#10;G4DAketLeRA7LCW4bO5ceoB/I10vD42c/UV0uPETm0ob/ifDh+679M4nSRyXMfoR8xQ7uT0FeKSD&#10;Ldtx/wBw/M0Vaa4P+584ryrtD9prtZayLeRrtpouAmFDEhSNNcygweR9KI7Bcaf72neuFVsP3YQk&#10;AA22uGQJjN/DcnyK9K6HDIoapbCaLbR6smIfqprxfi3GO/xfEMYSUbD27X3cg692pbwuNZS5mzRz&#10;ldt6vvbLtJbt4VxbuWy9wZAVIOQNCs5jYAHQ9Yry44jPjcRlK3EL22cKuYMLKqLaKOYEFunhFHp5&#10;Wm3/AHdWL2XadBPZ7iWPweHXEWXthsTintvbZSUzMV/iROhBaNOQ1nSmPabh2Lv4+3hMRiCwFp7j&#10;SzPbzqpYQirbAMKYBze9JuCWmFkWFR2RSl4sDEFysqOniFokbgGrLxq6zs+PkWwt0WlzfhRrFy1m&#10;bXWS6kennTzzaZ+/68DrC2rEw4ag4lg8NduNfw6hLRDKFEuBcyeFRKydpOqmpO2F61dy2wmXD4O3&#10;byRoM13ErnYDmAqMvzNZjMHiRgPvguqz/eBcRzAuE2+8sqVIAnbQDkBU/E+Dd5w++1u5cObE2bKy&#10;0h8otzr0Du8elDvK1v5r873/AHCsdclxuYtXvGxae2bNzHW2MHWVVbz+WU5I6yTXlOJup364tF1t&#10;PeLiBDMl+5d32Mo8czAFei2MBYa818ooAwAcjKP+oVNsnT8QKnXrSp+GG3wjAXbbSyM1wggeIXe8&#10;DA+ZDBRPlU8edR8/T3sbtcbf9hHaLsLgsW//AC+I7u7ecRZQAWgAFZmyQDIQ5t+dUjB8Ox+Gx/3D&#10;CsEvoxUPbOXvBAcZyTDDKQYbbavS+xvGbZw33tgG+7WjYVtCxLMDE8xl7sfOkeEwKpxLD331u3rL&#10;3pOmW6xD2lPnChfeKOPqZx1Rl4v3X/BOWL0Y54lxHj2DwxxF5cJcW2Jc5SXj+Yw6g+3yqlYLtNxv&#10;Gu1zDFzmJ8NoIqDKFBIDz1WdedegfaR2hS5hhYtEE3VDNz8JEhSB8/akXYEjB4PD3pg53dxO/ja2&#10;4/8AyIb1tUyzY449Wlbv0+5NYp7epWeMdh+INZuYm7Zu98SpuF8QnjBhcvdqDJ/1CK77P/ZVdxFs&#10;Xe8s2kulcsd4z25BOXUiDPhMzBAr0ztRxjvbiWLZBWM7HNGYAN4AfNQ4nlmWu73F1S9dsgKoxGRr&#10;bSIFwquYAdYAcdSDSf5BpVH7/kH4eTSb5FmO+z8ph3V8YQjKEKWbFlM7NCKDoTJJUUNwP7MsPmGH&#10;xN29iFs28xDXHFuWPhREB0CgEnX8a1N2j4taZSGvsrWrZuNN8iLmq2/DppIYiBuUrMF2stW7Mfer&#10;a3XzXmzXFYqxkvaOuvhICz08orY+srenX0Q/w06+pZMJ2M4fh7v/AMWyEcDKWUHKygApJ6gZh5hq&#10;OvWsJdfuylprdqPAEBXvGgyABuF/9qq3F+3ODclDiwclrvEYFY70fCAQNSOnnSzs19oWFsWbrXMS&#10;HuXf4pkfC5UKUJHmo1rqXVqXEXX1X98iLppKNvn2/P2LHiba4viFnBzNnB/x2BB8TaCyhBGoWT9K&#10;s33W263rd0KUuGCJ3BUafnXjeB+0LCJbZ7hzX2uNeaASrMSQEYz8AXSPOY0oz/8AreGh+4wozwDB&#10;IUGDrqF1OtK8uXVaxt1fO309hp4l4kvdevPPnkOwll/vVnhFy6tzD2bveo2YZnVVLW7RO0htY/an&#10;HarH2Ll9sHiApW+AgyySjSsHaAyzNeNX+2DXXa6EVbxuG4Hkgqf5QQZy+UUDxDi19733l2Q3WYXM&#10;wDMQwMgxyIgfKj8Nkn+Lav3FlkhF2nf/AGe/djuLXrbNw/FXP4tkfwny/wDVtDZ5MyQI+VWTEMdD&#10;nuHUaSAIJHQCvmPGdpMZfIuPi7huKYUqpDAEfhI13oT7/fJHe38UVJgks0f+2tB9JmkvxV7kXkx3&#10;a/Y+nMXi8PBLlPCSCLjjl6tSf/i7AWGI+8YZAWnRhpKzso2kfWvmrEow8TZ2B2LPXFu1nEKon/yn&#10;T8963+Lt3KbA88aqv1Ponif2ncOysn3xSCCPDauE6jkdBQlj7WuH5fHfuZtRpZ5Tpv5RXz7cslTD&#10;BQfOedTqoOue0vkQf2qn+MxeW3/fsDvbVQGGI1686kw+LdPhd1H+ViKfX7Sbfw1BOgBXTrqagxeB&#10;tJvMwDsIM9Nda7V1Ce1HH3KewDieOYm4gtvedlGwn9tT713a45eW0bIuPlIyxmMZekUXYSyDmVW0&#10;5mBHyrpL6czoRppLefpWeX/5A88vRiqzxO8ogXHAIgjM0EdImjOE8cv2X7y3cysAekHyOms1xktE&#10;EAOYM6D867bC2TqXfTlp+dM8i8r9B+81vuOO0Pbq/fb+GzW07tVKyNW/ERHXaq4uNMtczHO0g85B&#10;3BPppR74TDxAZh65fppUf3JCYzDy2+sGpxljSpKvyGl1Dbt2RNxIv/1GJ8IXSNgZiTrG/wA6mXiK&#10;q0qbkAgjxZWGusRtufmaKs8FAE/EGEHTUeY6UuxPDbiscqmOUEbUY5McnSCuovyGPxewHzLh5BBz&#10;C5cZpPign5gx5VNwTtOcO4dLdvTNpBjx7jTl+U0mwmH/AIihx4QwLT/KCM30orEG0uYI7RuByOu3&#10;XamlCD2qykc0rtMc2e2VwZgSpz5pMGRmC6DyBRTHlU2J7aZsEcI0tJVi+QasGzSZP9xSLi9xWdtB&#10;yGgjXKBHppUVnBJs7ZDK6Ecjuam8GHaTj9SnxWStNj/iHbPvLNvDhX7u3byASohpBziBv8XzrVjt&#10;qyYezhlR8tq4Lk5/iYNm1061DwTBgMpDAiTorDUa8vanPHeFvcWyQ5CMxYaDQgHXT0FRcenT0afr&#10;+YV1GWUtmJB2qu5meLhDDKQW0y5i+XbYEk1J/wAa3+6t2RbGS3lyTJPhYOJPqK5NzG90697/AAzm&#10;BXSTJymjuB8Sv2ALJUusaEA6DaD8jRlDBVuKdfUbvZoq3IVWO0OKW2bKpFsv3mUKdDMiPLy8q1jO&#10;1+Le4lx28aBQvhiMvwmOZ86Z8buMqnxuDmjxQRplJG3U/Sq/iMMo1LSxQNGTY6HXyg1SMcT30oj3&#10;Zvayde0mJZ8wbxnmB4tQRA9idq5w3FcYVW2jXMknKqgxOpIGm+rfWgWw++ogc403orC4Kdtzt4dh&#10;IhifSao4YkuF7BU8j8sZjgfFmy/8vitvCe7by2Macqx+zHFSYaxiJ85/U004RjL6XFLXrjhVbMpJ&#10;jMIAjXYAim6dpTrnDMdwTIMjQa7kROlcbzzi6Sj7P+S9Qa/Eypv2J4mYnCXvcf1rnC9h+JEZ0wrx&#10;tJyjyO5qzYrtXcOUZHaAABBIAHTpUI7UXswi00eamP2ND4jqK4j7P+RlgxN7yYkt/Z5xEsE+7wx5&#10;d5bmPTNRx+y/iKiWRLYP89xR5xoTVhscXJIbWeigCPrTZ+JXGjNmaNBMmK4sv+odUpUtNfZ/ydUO&#10;jwNc/wAlGtfZljSoYdy2uwuiflFS4r7OcZbttdZrKKAfD3gmBuBprVww+NYPOsrroD9KrfariL3L&#10;2QhkVQcrHTvCVBJM9DI9qbF1fVZJVa9vHuNLpOnj5df3+/7FWwh7tCrW1YGSLhaGA0Byxz3Imhlc&#10;2s0y63EItvrGp1aD+IfQ1pjcW0FdCqk5gxUyfKTRHBOKWbeZb9s3bR1VZByt1HSRMxXspPc8iVLg&#10;CwV02v4vP8CkSDyJPl+td4zFHEtmbKtzQKFEKR0jkdZrvH37Fy4WHeKmyrC+EclGu0VxjbVnvCLR&#10;uR5qJnnoCdNqb6vkVquODeOssqG1MqjBtubr/Q6VJwbGLh7gdg2YA+ERrI0UnlMzOvwgRqasNjjW&#10;ATDm3dtO14hgz5RM/gMzy/eqpZu25l8xk6yBtzobyjTNtF7Dp+EvisWtkYi3euOitnBCrOXN3YMR&#10;m3HrRGHXCWQbV/AtduIzAv3rISATEqJAI20PKisDiGa13GEzvaLEtmsqWDkKJDctFUjoaL/4bxQg&#10;FipAGh7v964cmWnpnKl92n99q9jsxLHpvyehYzsHglVzasIzgEDvGYgnTQ61APs6wt0AlLgOgjON&#10;I8o6TVLxHby6VJuBLgZy+WdtIRQeUHl11o1ftDupbTdijZ94LKDopI1POTXC8XU3dv3I9/F5RY7P&#10;2bWAxBsAWw8km5uASAojnzJOnKNabH7POHSE7kGZ58xHQVUj9oSvqe8VywuSplQJy5WTrEGeprt/&#10;tRTIAFuKVLAHRyRl0JBMTIBk/wC4Uepb8mjlxUOsJ2J4c7MncrmVsoGqmCdJAIkAQefxVDxr7OMG&#10;BFm1lcEEk3CFy8zBMk8qq/BPtERLoa4HZZJAHxTnzSZMHloPPardgftSsM4/hXPEGAnLK5QNDvpM&#10;mfpQlDqoeWMsmFregK59n3DwWRWvK5WRNwRsTO22lKcd9mWHtIbj4h0BPNAdT4t1PKrPwr7R8O1s&#10;u+YsQY0HpoOQ8taXdqe2NvEWTbUZSGVlYMASwnyg8tKVZupTq37CZc2DTtViC1askkIAQCEaYGoG&#10;pI6xROB4NeZwgXD5Y1LQH36ARHlVb4bi1XvVESHkgz4hqeWxmm2E4wblzO0d2FEEDQEzp12/OmyQ&#10;yQb08fU8+OWMeUMMT2bUK5Z1AWYyGRHlB3P6VWMbwWwwBhwSenKYnWrg0urZZ8JDQGgEHcbRqNKX&#10;4riRw/ibKUYT+3roN53FJi6jJfy8h78L/CV/G9nL+FAvvaJWM7ElS0NKqNOp3pRiMJ3svbtnYmSD&#10;KsNSG6g8qvWI4wbyhvE6kgMu4y7jbYgnpyqXA8RUW2RVCBmzOWEM26xJ356eVdC6vLFXKO/95D3M&#10;Tk2tjzTA4G7fdUIMZgCdtCY36VdMVavWUFq3dtstv4Ucy28GDoINWvBnDwDlACiZUayx/Lao2sAg&#10;p3ZZdiSII5zm3mpz/wBU1OnGkdcJY4pO+SiZr+ixZE7+Ln7V1iHvBGdgsWxJ7s676T13nlVqfg1p&#10;CGLMQA3OZPLWNxFScOwlgwWzRcjwERIAEgzG/wCU0fjcdXpKvLGS06hBxDEhraKyuDmOoBnwtbYc&#10;tjoaGxeIQ3CCtz4AJ3BzkOTqNANPrV5wwwarD2LYbNmg6zDS3uYA1FRY9bFweDDrI0Eb6NIMRquo&#10;B9KkushdKL9wKkt5FOTD23UgC7lzNl5QWuAnffaaKt4RCzNmZSwOZZMmWAiSN5E1rifC0eYbKNPg&#10;Og1YGAOUn6GpcBwq6sG5ea4NWVcsmAIIYncDf2qssq03q/L+/wDBNZdw3BPYtlZuMoS24Pi1jMpG&#10;kbbzFMQisAVuXTOg1Guk6Selef8AE8G9hs8lgzNlDESI6rqBXWRzlbvSSW1QGQuh8eYEa7DTzrS6&#10;RSqSnyZdVBfiRb+LcTt4bwu9wMVzLm0nWN5NVo9qcxVWdyCTnyxtEAe5+lIuO4e73xt3CWYQFEki&#10;DtFSp2buZgVDADfVcwgFiN9/Ca6cXR4IQTm7b8/wCXVb7Kix8Ru2gEClw4hjEEhY1P8A5a7gU8wf&#10;H7IW2LjmWETnlTA3mqDctX1QXjbdVYxLa7HLJ5jY8qVXc41cPl1gmRPoetZ9BDLGnLj9yvxTjK0j&#10;21cZagEZSvIljttOlUX7TrqN3DLlJ8Y0J200M0iw3FWu2hYAIyeIQYOUfEAdNelWXC8La4RiFPgA&#10;bKrqSQSMv4tNIYzXLi6VdJlWSb4v9tvcpPqVONUVPFY7Pas2sxKx4pHMSo+lF9o8NaUoqiPDqAOi&#10;j5708t8Jw2GALHvmBjXKVXUwI1rY4vaZhnt2jHhDuOR00I57fSu74hOSeNNpWceTqO3s1baKzgOB&#10;s6yc0b/Caht8PvC5mtozRMELOsGfpV1w3aCykhV0Omrk6xygbb1Hd4vbJDBMukbNAHKNd6C6nNbu&#10;JzPrPGkptzC3G1eSxkxGsjeen9K4wRUScmqj1nblVutY3Dr4riITpJAn4jJljuTrPpRGHxSFgqJC&#10;BYlSQDqeUmB6b0z6qVO4/wCw+PrLf4Qjs5hw1l7ytkZTLwJkkAD8qPbjdvTvFzMABLDXSl3BuLi2&#10;+XMCDvoBz5DmNTTDF4excbPBE8gdB6abV5GVf+R61t4PQi1kbfB5srFWHh2aQsbeQJrdq7OYkgAB&#10;mOnxHYKIAisrK+hj8yRwySIXvlTr6gjcyBHrpQ+LxeYkjTbQbbCaysqsEnuaMUQ2W1iY5U6tZbSh&#10;jrI01311jrWVlLlVtL1Eyq2kA97pmRssbCdZ8q0vEn11meR1rKym0J8jaES4a9m8UwRuZIka7nXa&#10;nFpmXLkEhoI6T8MHlWVlc3UJIhm2C14i6OQSIJGknfY68x/cUywmLFwKCSTlMLOjRJBgmPbnW6yu&#10;PLijo1IkvmW4qu8RgQiZeRAEA5ZiCPMa9Yo7C8TL20WUDvOUc23K6bSI3nnWVlGWOLjxxb9k/wCA&#10;YoqclFitePZFCz4hMzyP6/vTfB9oyyEyNSef+UEjyrVZV8vSY3DVRWcNMNSAb/HnHg1WBtPLKND6&#10;g/M13a4llRSddJ8PkojXkdYNZWVPsw0p1yT4SaFz8TMg7LBjeYkToNNTrrUuF43dg+Iy0AAfyieR&#10;/FJrKyrPDDTwU8EnDscQoBkIWYMBz12n31phicaQcsAQsAyOs+EjqOVZWVzzhFz49RW6ewv4bxAq&#10;YkSSJncBS3h16j50bbxCeFssEZswkCSdtCOU/SsrKOTGtROT+agq5jA6ZWtjUHWRuNtTzkCk+ItX&#10;C6lXy6+IsejCB+hrKypY/l4Nrd2N7XFQQEeCpB1/DMyD6TPI0nxVt7iGyNBJIAEgknPvuBI2rVZT&#10;KKx24jLNK+SXgmDFoZiACGVlOsnaZO4K9NNW51PiuLEzlzGNiTA8jvtW6yjGKyNzkP3JNCbEYpzL&#10;XChjSFiNPT289KCuYkvBLKDsDAzHp6fSsrK9DHjReK1chgxGgTOiroCQJzHlAEzGs+dC3ccRKAqy&#10;r8Jygzrv6msrKKxqxVjR1grjPtaDZRJGuUjckgmmK4onRkAGgjKuvuP71rKyufJWpqh8STm0H4RF&#10;bL4JiJl/bnTQZhtETI128h5VlZXnZn81Hs48STpH/9k="/>
  <p:tag name="ISPRING_PRESENTERDATA_0" val="Q2h1IFRo4buLIFRyw7pj|R2nDoW8gdmnDqm4=|ZGluaGh1ZTA3MTBAZ21haWwuY29t||ezVDOTMxRDE4LUE0MTQtNDY1OC05MUQ5LUM4OTJERTNEMzIyN30=||SVNQUklOR19QUkVTRU5URVJfUEhPVE9fMA==|MQ==||SVNQUklOR19QUkVTRU5URVJfUEhPVE9fMQ==|MDkyMzM1ODU2OA=="/>
  <p:tag name="ISPRING_RESOURCE_FOLDER" val="C:\Users\Administrator\Desktop\CLB chuan luon\CAU LB 13_11_2016\"/>
  <p:tag name="ISPRING_PRESENTATION_PATH" val="C:\Users\Administrator\Desktop\CLB chuan luon\CAU LB 13_11_2016.pptx"/>
  <p:tag name="ISPRING_ULTRA_SCORM_COURSE_ID" val="EB996493-46E4-45AB-861A-3D72B627D46D"/>
  <p:tag name="ISPRING_SCORM_RATE_SLIDES" val="1"/>
  <p:tag name="ISPRING_SCORM_RATE_QUIZZES" val="0"/>
  <p:tag name="ISPRING_SCORM_PASSING_SCORE" val="100.0000000000"/>
  <p:tag name="ISPRINGONLINEFOLDERID" val="0"/>
  <p:tag name="ISPRINGONLINEFOLDERPATH" val="Content List"/>
  <p:tag name="ISPRINGCLOUDFOLDERID" val="0"/>
  <p:tag name="ISPRINGCLOUDFOLDERPATH" val="Content List"/>
  <p:tag name="ISPRING_PLAYERS_CUSTOMIZATION" val="UEsDBBQAAgAIAE2i2kTOggk37AIAAIgIAAAUAAAAdW5pdmVyc2FsL3BsYXllci54bWytVU1v2zAMPafA/oOhe62kXdc0kFt0BYod1qFA1m23QLUZW4tteZJcN/31o/xtz+lWYAcDNsX3SPGRNLt6TmLnCZQWMvXIwp0TB1JfBiINPfLw9fZ4Sa4u3x2xLOZ7UI4IPJKnwgJ4TJwAtK9EZhB8z03kkZ7BRWbiZEpIJcweuc+Qu4u0JO+OZuiSao9ExmQrSouicIVGRBpqGeeWRLu+TGimQENqQNEqDeI02JX5OxqfRKbU7DPQPWRm3h64Jmk5nrUYkBSnrlQhPZnPF/TH3ee1H0HCj0WqDU99IA5WclaW8pH7uzsZ5DFoa5uxKsk1GGOTKG0zZlZisUwdrXyPVA6bBLTmIWg3TkNCKyydALNtzHVU8+gBreXVO1Hzln4b+71p3ErlaOec5Y+x0BEe9SGddRLI6DAqS8rrlh300HTQrWUijoJfuVAQlJ/f2haZL0gVsO24Mk9XFz4e4Nst941U+xuEYRfVCrqtaG4lmluCWg63jb7uKEhz2y1wkytoSjVjTyIA+YUrxW1bXBqVA6MjY42lQzCj1ZVrkTpBWGSS+OwftLF+I2l+6teUKQH/Q5hPSNTWRKQBPN8K9DGQYE0NYLGtzTVZ7NqYXU46f0x6fT0wVTnWouBFHMNVCDiGATecdnZ6CAqKa3TxczXC9g4OgiMRRjE+ZpJhfHqQJuFqN8nQOzgIjqW/m4C25raMdFzHUTO1HcToxDphfq6NTMRL2Z6DPWNWZR++NnLN0XUm2oPz+R+jOIjRDOaWTKwu+9bbV83hvZ1TozufTVZZBt2K8wAmzyqvZhbybOQTwJbnsbnp59Tswx50lPPUdExzfcd+l8VavIBTiMD+6RantiYR2J7xyIflaY8B9cTtMghfmqYiMlpLUql5SDmGtXkSUFSYalY+ouqhknkajLRxs+7noGPcVdcKuBPDFjNdnGDzycwj7/GlvsvF2UV3lfPFRYMt87qvAle5vGFV1wl3nUHrfm0vwuqZx9ffUEsDBBQAAgAIAEWqa0knGFjv+EAAAPBzAAAXAAAAdW5pdmVyc2FsL3VuaXZlcnNhbC5wbmftvXk8lOsbBxyGjOyl7EY5ddKCbMkypKKyVBRljSxljewGQ7aydTrZmUpR2VN2hghlGRKDwdinMMbYBjNj3plOy9QZv/f88X7e7VOfTxM9z3M/13Zf1/e67uu+J/qcgQ4XhzDHli1buE7rnriwZQsAuGULcww7G/V/ol+MdlL/YfK8oHN8S0GH6GfqLwAHLX2tLVuK47eRrrJSfwe661723LKFu4H2l6nZ7dm1LVs8w0+f0DL2tcQOURAHJy+D3TeyN5jILKnz2/Y+EAyWwyjbGgRfCP3j0gH9648zBxI+PuZy+XDO5Q//uNMiF3bcv1Kve0VdUuFPK5uB7Ch33fDjWu7gml7ESbeIoYwhJweYw1w/8r6ayvxsx+ysYqGDfSEBglAry08t9EFDfJZXUG6Fw/4z+cuENLfaz2ZcgtYhTGx0H6YJ0Nm1LEq86ENy5SHKPvEdHOwnf73nqAzLva0TyGNSvpgMHwBg25lw0nEYUuYV2SVYvm4LC6fsPx91xWy7d0UVojYIwRQTTRDol1GsR9q4Tmi4p7VyShk07zVIdIj66fIntOYESxl51gF8f2eG35WJpAqKlT2xU+Ma3ShQW9oIqOIDxWpR39767eNgQ0iCdUQJ+xjifCBGFS3XYBtBbIK6CW3VIHYF0Q1iXcIkWc8pcl4SypLIspN+BFl3Iba9QOAcnLJxkUhu2RMvCATvDiyPSgCtIBt4wNU3S4+TAlG2trq2NQgwhfSkBGRjFtG0QMlFpeDGd6BUL+2JV+37SSDmXHr8/IGftCWuQEjjEsGF94h9zRqllR6T79cDCtwCO1BefJJasyWrQZ+fJg2XxY9RxjE9kF2tBpDnJ0T4Ayf2SFx2QxlL1u8v9ekodU67z0dP7ewR2cu6ss6cWf2kTzrgyjuXWXnFI+YfHw/tAzfcW12lODceIGI/6vuwAR64oF61PS/zeYF9ldkQFPnxbA2d2J8JHb2sy6sqldopiI+lxBWNNEhszPv/faw2i689Y2f8WwrG1mV8/akM5HMNDBMTbu7aNzL5yUNNvH0CQhgqs1SyVA5K5HLfOBgWO12awTF0MhxwHjUaA80zIy4+c5pLe2Y31/3MSk1mxVMtkyg9I7wch0FX+3laUHxdC/ZttJOrr6ujblQdkorqP5DWKzbTjzxXFedr2HB5Z84AutdM1fd5WqXcD4nK1kDfHQ9d8Qhz3J01eodNrtAwnvdhxsVONna8qVKMypC6cLOpkjDc+cx4samD0iNbSS0N5d77Wpqu2mxs0BcvXXIafc9Lan0sHtI5n/PspBIWLz4Ot7WaJMZGgKcz498G6wjKD+47jzY9TAjeCBbhfOvUrBFrFzmjIiXVIrub4FJbaEqojbjCgx/AZ75IMk//EOFlGMxrbKRoR2fku9j2cgEfF99pkqm1XVLSsSkpjpk6BF+s6H+io61UfU3yDdTXsqphjLInJAoWGw5Yq3Zej5i5g8x1Re3ns7imyztqMJsrehMREdwHcpCHcUFE+Cf0oIP7ijs4t7w0KJYZw+RDb/0144z01NXlRR2rzvuD+Y6vFVH4/UPJTDc26P3G/cHw/DSZH1NGRST5oJSjCMmRDdWFcWZetI/Aws+nC2Lbm47I7I86lV8TCLorCG5l8z4o1SLEXjxben26x0V10qCmJQGUOjNogndTmMbqhfbxqHCBnY6mn+7s3S1+d/lVifbLDb/CMG+KjucwG4+t19ArCWVWPWw7l9nW4g2XCI9SbUvu8SBh7mFbcfUO9h9T4gNnupRU1O6TWcl7CCpX0HGdUy234nSb4Wslolfj7o2w8ww8bj626BB5G9D1iduB/0SJYOzI/GEK0Rm1X9L8mm5CFsXPKmpQQqjxlbyyhwRVgCpmD2v+vmpEbjgJONEcASieG+USXMyOIQrfwbac3WNTNZByOGcQ2Yt98obeXXgecX+ZACpkRXT1CZ50FdkovR5j/9JlxHPHMeQ9LmsFN6w60EZM5Ux6/CSFRyc9UrlLZPj+SCdNLtWfEkA4iXtJYq/kgQtHoIHw8zmcF5UUCS7u94M55BPFesEE5A7J+mxIWpJqjNB7bCxhOEK4IWBHukewWdl9Zvop3Pa2TkpSS2EirWBffNMB3DbeeIzF/OJer8u3ffPIM2wuDRqkVhZs1E2lVBV1NUsZifjOq0crB4efgi1lyioqXXIGonfx8b8iHrwhSgGLno4nIOfS0kf5iAo4TNHnwj3XLGxPnQqAh1gsowl7oWkrTs6YUq9m2yrO114t8Ih7wWQbWIBU+vuQ5WOn6V1pnZ1gspRUeQyX1YKT5Qndool1Pzfu7J+8rWZ7SMIIZk+7Z8MeqWS0RkoaH6qBnZ6x9DchCZq6slUJEzs687uZ/v7J0Qsqg6R4+dmB9o519U6kkaenbjTSvX2J7TZA+IQkE8sv/t2J5Tgzryjnr6GJlz859Qj54w7Fi0Y/xZqHViz2/Lp3pSJ+DRPJp0FD08pDL3Gzqj89YO2/+QNeqRpeF36a5dSPdUV3lJGh+uuFfLZfH5GlMvgXe/S/Qq0IL3/IiPUv99aFJNQZCxtd//Xu1XAmeeCTk/zabL9caZNK2HmaU+iX22Xva57Z+4ftLyHX2rpuki1oP+nCrxSOeLAYndE7YPPL/dS7LxzZL/Sr8A8rJ/x1+t2vFPZdq1MHSjn8Jf8rhYP3NT32qvyg5VN/XQlCo6rSa6Z3ehlpZbV2gUngHPTozkY5yTiuHtu0FMCHx0cypY+1rsk2fXutqNvI5xyYZc1yr1nlboFzTAKrmqxjfbzNUe+LL+mCpP6sf25d0oaXYPt4juurKEBcpIl94C7h5yEcz+p6ORrlHnt00OzsjLt038Fxba7vQSSDqeYex7MQjpiLDz3aBKh33Ab8YFVMWNCJW62AWfoh8/FQbp65Bxn2KZ/5fV8bn/3GTE/Iig6rsSZrk/Q5ldqU0yBTWY8fwup8BC2eqhunPi0Nkvo0P2LZfz1Rbqz++/WH5PM03os5jDsE7PnZd8aI/pD0LUfrPJX5chpp7MBjauUm3ql29Ncdg6lvNbbOY37gGZ4CCGXds/V/ki1Ef31AgiZDwVzNSfOre6HW9S0/JphmJFtTKkt8LlVsIQkPG8IC7HIuN9Fdp2PXJPm/sEt3/Te7v9n9fxm7OfEc1SsDTrkzyMLCuVri3DIhw2e4opK8gnJYFkP9jdqFEkbNOgkJPEs/0CbFe1BQhS5F6aw7ciXZDn7XsbTQsuZYrqY1LGR36eVzRZxpDOlsdbyaSD5cYFHVa6GZIHncuapw4wBjMW+gkibhYSqWV4oQeqG+Bs4BkzNdOhL5B+1Ttl/U1O0cra952X3QdoIOZp5QD+8xMIVCRBYqNHCdF05o8uLeIgM30eLaK8nSa2asUwMkXJVF5Gw/J/ttQKQxdgkhwH/L171wVqGVns2jkIBRgbj8ulJ7tY3QuvY05XgLclcrmDDoOQOvLnJRJUCgSiBe/lmz13f9LBmq4HD223npZuORviliMlLjWr9tqacgLzuQ+znpM+wAI0tyX195c0DUDGqbirO1IiZM5qIq9lNfIXphrRtc5lFADW5F1nTcP9RmyXGTqX5TLPBMCd1cO/eo1aTU00wTJHX01XoOpJaR4uuum21zgj1mfjAVcAepfkss0hVTEKKp6+64bEgkva94o8dcH3qP5Qds5uZKL31dtLJf2t1xUf2t06Xemy3ecayA46HvxY8OHWGo7hynA3l+LzhEPwQaLqc+WJ6tyiACvj3A0MqPWphdbTe6aI2eCniBzC1wgGEHlalcGxPeXE/czlAz+mev5htdsoZNBbynPuDkrMoDpKqyp8Y9dVIawyEPBGw7xf0jDh9TcE9NfHMlJ6/OdFF90kmspMAC5edIE5O9oR48j6GYlrC3FQ0soMPaoWeoNyZf6bo5k8twJtzMD3sq85i5JhKAKg2exew6b1ZYbMV6GyAmPnhAtf0IPR0rTnxqM0cOgKTK26YDsM++TttHgJzQ9iMabd8F0i3UydwOp075NVzWU7erk8kHvuBEen6KlqbsgThD3aLbNX2EAN5vMtJLqst9euXIV/srZFt3teiwnQkHYIphGNLhA83K/5aMLKapsZRsxerPA6RO0NJl9dlKv0dkMIzOW/nSIfUcruI/UNKdAbq8uFz+HbxysE18noZL1KHLHrrngBxRyYaMpTHVHdH319NIQCQb64m2HMb+L9lQxOZsh6TUUak/QTYaAryMjOGfe/6Q6lP+cg9jfxU4wGvmYSBZr6HFxLf4nKFL/OceV8l603Oajf/Lg0yIaoda/J+NUyBZX/owJGrN+CHDabt4Xdv53SPJ+uUZpIPRKx0JyC0vIrbMjTTss6fQomqldpJg0bFoYMUkqRW5lfDeoCSGfk52l+2yHO3jcHaqDVhbk8TBuTi4L3d4GppB/9f87Twr6D6rF5p3kY3V6GPHsexNiFc4dPt1+ktmk0LLoWMPgueYjlN98IFQZqvF54yjzBctugj4fnoUWckFtEFBljch+h/XjrQMcPGafP9gLjS0b6rP24pswlg+5DIZDJ77cX8tYTigCshhY8YKaC3ez8hlFqUrNalS4+/Ri6yMp/6L7Df+FzVZE40Y0zX5Sm44moqUn2+icSNFgd5cZumidMbx+2BOLN6AGsINLm4i/RfPiyyp4GDSmGH8slZxifF5zCzt/oLxRBox1g9ffhHCcTCHMQRovW5bvZ06vNFFxnLMuSGdZ0LFFyqM546pgch4BhWapL9gPP+OXjS6WkOFH62bWIvHgCDuBKvxiPEm0+55KsfMRSYBUwPGLiCxu8l3H3X4nBeMjcugx9i0kKobD8a46z+ofkwUSRy7K1PgOly9BsV5PnvrVFhTGoTG47ILA9XEUQQ/zLkyy+EsRsxpyuif4UGtdWrz5LvCySs8gVYVHnbLg56I9oVDjUqGeAHJui+IKYi83tTzdmYQQhiaaX58im+H8/odWPN47dQmFtGWK/A5wOmIlCP6pAKiS1SHRb25cL/IghOyIL/AsqYS73Lq3MKnrPgCCZTifU1dWZ0/cj8UW1BtB/joL7bLTY4s37k/yLLofHp98IW+pFb1/WaJ4ED1Y+IlwLG/bjsmjjvgSaLn44PHKYuqmUlWfAqNR9b63M8EE01jJsrim48UF5grWSrDPQIWVfrr3FBxvhm+PGur7jJvbfEaKBeEV6nkaaI/3reqI+8icXicGjPtOxPiy3D5+Q6w0KmqngfjtQmauufOJFEzypI8nr0rOeR3/xjEpHCym9kHdKLLNuDj4vb9K3xsjc/8A5s5wxzvlFQEjUC39ra7a2S2B8V0oANwNTPNHpeOa+zkuqUwgjc9KEERQ7QXVpMke4UQ0c3yfwpGAGxRfIUZqKHaU1U5NmaRSbKNnGF9pd5pR0SjXd7ZLdSUlYiMeS3gTQ3VEpMUTnC9vIQlwmaeipGjN97uNInrPs4sCU34aTqoKx/2RK2UfnbVGc+SQ1xfVcmoFXOJnwo4qg9OW/eN7xLkcdg68TfZ1AcV0uyPctoYh6Oy1TPTCGwtXg5izaV7xONPQZAmgN3FWKxeSF/TCrkUhYzYWawH2CLEfy1/oJ+neMN077RcoExxYAAurGLtk1/Ad8NPShvIha9/rYvXiXIuDZa3uaDkpaLsK8lxMIf78M+pRMc742suRbyPtJQWVQJAp3qyTosXHHAATSyolIC0Q1b2Qhv2Voq9RjuoRpQAIoggN+vkrLXiGpc/u1yN2IQbvCaUXDgsxmrsWxIUnZJ8DMO6SZeM4y4y8CoKh976FXihJtls9Z0VauSOoyMAeDR2mdDv3Oxp+0SD8tGmY4fg4bT6unkZYEw4oKrU1sio9rphWdKuxiMNRPZXSZbOlTdtRPgnYu6MEu+GaOm634Q7fHdQWbt++JBdSPuDlAcvJLUCMJS8C3rF8bhqOSuzGsc420tacY08bjsEjVY8pSgJCdZI78YZnAh/o1OzcwTJp1sPWm1u45vV4O1dP/8h3NSwzbglRUgu19p3rSHbLlEGt4Qr2gwQd2AEqC8cPicrQqyGjpQSuV8pb20jsk/8wY5VJBItXROC+a4ivUX5+Rs9Fz2iV4KA+x9xHX78Lh7Xt7EaN+mxV8uyspONiS9uYnLbeRj7Ho/eEwDONNd0Xw1mQ4JBOCNHZoC8lI5OVbYIBucdB2xpcFoaVxGSPREmGuumehKcGH1+g3SWFQthenwvrqmCfIANO0Qefz1AiV8ujQ1QGFkz2dlUuidRxPJYkYtM88EoU5x7onYEV4V+A1aiVzYzqV5rWP5RTbRttcHHAzINfTvOpMMaP6NvMvSY2W778s5T/f31Tfz9FflxMtXf61kx9k16aAPTLKrD/bCJw31l30SkOtzk2k3gWm1G0SlqNHrKOFmzvt4eQ8hilpaFMPbXshDVq7HUcHA2l3G0+ZAqhKNm6dbrm4DOde83wrRIf4lxpH+qKD8cT2VuaZNgRYP8tFCbzzjUnnWyr6Ym3NDPm+Sun1FAJ2NqrLuySazrbfMFU5nr3gTxdJdt731GxRmvNsEZ+Sn4ICrOyC7U/K3434r/rfj/GxRfCN9Y/7D+DwVvvhTSv+jvXKhRvb2QhP3313zmVCPOluT6DPs5vEl884KqrMQL0KNKtAe+1NW/VN7lhyKZf1TP2VkQaott07HKw6ZnrMYhNAWdgx7d21j8yD+Tluy/933x6SDmR7H+n4q9IcsvkOYrAa+ZJJnYuf+1/sIO1HNLwSztJL4NuvrTM4ebQ1IAH3ZHS/66wGHPr5t9eF/KBR8vh58emLpep8d8/V5jwi9vZpIHSpks6hXM7iKG/3SpXHTzZaSUyvRrZ4Z6Mn56IDln82Ue83b5ipdWs7t+7qLwoI116C/BIz8MwnlkDQOzqlmfzs1FWgVDyNgZsoAvNa9G5+p//AzeGAfHrWw0bjfMq91YLiyk9Tf0SJC7JPLnKmcK3gY1E1txvgj8sCIuqbvayniIGuhhvIc5opGXV7TqNl4H/7O88gmpqVBTy11Yl+ZWW+G/0u9wtn0ujEejvE/TGlY0nhkwd/kkl6jyurprDFaVqqo6maP0kzVotUFCfFjMbKyGwzg0NFmlyHAPhBsRfZnVtj27mcjJT3Ugmbykl8trrfbwfrdvan8KdfSAiJlAy3eMfs6BDef2k9/sqgWBBM0v4WPdAm0LB/Q/D1caBIvSbI1kI08P9MpX+j5chpZfs83DBy516bACROaqeJPEY3o6xnPcpnMKiqnTbvubj+x5hXArc2KbxrfFKpeNWwK+UykO3kpVZ+Eqo3JJOubwIItzRUWZF3SLisSmWcJ4OL/PUj/B5IKTpdnl8IZSdFp5GkVOf+lDUmyrrKhnolcbH42oC/REaTqBLVjHDHVcnW4hyIVCs9s9AglVaC/Oz/OCL9urE6y1VI1Cy/IAiI1X4K9LWtZJ0M9Xrjnd4XCumhi5DyM9SaHyodMZsfWwimlv8RldkFTCuhzdGx4ODMBXx+7mpim7FcCpGL6QVnYgL2IyA1wxiHG8eXN2sK362rEGpKNJeusUIoICx2KqLAOQM9gX/a0ycBIUHTbNtQ1M7EcU2Ahv7NPARxNYOVFB4lyEL80ee2vH/Vy2D2skIq5TYpvHXyupJ4KdyuzKa1cpEHtO5wCDwRKtZxXpD2kuEVgvM+IRxIQ9S/zrq+m+YOPmAtq8InSo4syHgohYHJGWFw2bXVRA41eHfNDk2h6eYPF4HmT3RrAa5VGk+BXwvo2hlQetE+NrlK70MitUZtl1Ee+a4YLUtzBt0bm70zD1toTJd/tggVaLGWA3pAgFMtObz+N8xfms0gp6vbfMe27OV623ZOaAlTwzVIL8SUfCdxpZu/I6KzS03Ee75+XklJfoDpqajvxkOwkJIOZQx2d7pKL2HoPLK7RkB6ITQJmwmXKPyff+Q8gCiwCcg1xqsJ4uL0qghC9itH6egiL8RRHDPVpfni1B1OJ8JDcarexu12REd7ExNySA7DknkGVwMvaiAhGfoR8YwVkcF3gQyUeZQniUauYdYI4k+RHdOna2aO6WuIuMKlQe9rVVT3u0EGSbUu4TZh9s2R7kFUyLkZLGPqWTifizTuCB+K9GyMu2Qr4Tod4QQs2DSZC7byk6YRKxQYFYEf5XB95dZm2YIiUngEqfZ4wWueytr1XsI/hh/9jKl2csMqUkFRUBRspzAo9wRoVY+/ppKWDxis6Dnpe0SKjD9+WBY4qlLj4a+0JDV1RG91NB+pR7CzE+QPmo0qHxPikpXv5VO3v6kFIb69axuwVkXW7eAWghcs56VtQ/1w4dzK6G15UmWHfXAFfyW7Mxr5NEB4MpZJ1IgMoNmNEaKuFhxsmi6wCwzqrbYDm+Fiu4DbjbV3A4DZRGKQ+UbIhMv8mLULdn0xKRauTcrqVF0YLS5m2oVfVGMH5Wm/jNLccpFrnJp+9ZbyByTixQM9SKNqkWIe6K9sjB+9boSucAS3MP3uAPuITzS6Oe8pxR7qDUhdU4thou4EAAu7N/vsvVOlPdos+Q1yXbdssefasOHFNvDDjW+3pShtL3J43Vkz+z2u4eL6lVXUZN5H0g+0+wseHRaw8e1X+UB9qQb76rl0sSPlEyGMEktx1UO/ZX6F12oHe7lKBlJm+JwEDdQ/+sJu8aviLHJRl4F9he4otaRUsaDqEIMnlkB8rX2awp3Kcs1bI3wFe+zlTDlTuZcKAFHHw0spXLBrVgyeH3uT47wRotLLpQTevxEwj+4HYnBdB/y2FPZpLEBEynDTvwMd3h4fykTPDaw1auprnTvPJ8ETMxW/bURgTHProQxm4qmrOuYQAE3gYERQvRV450x1EbrKHeFat3AQ3nQDqfUWm4yUUlsl+90WC5bJmcg5b5x9hti16R+kuP2hfm2cIbwIbJjzSHfUDHb5M8I/FXbqYcD5y048DOxFu4Fh2QiiI8sMLOTDpHOs7xQAobMDp1u6ny1OwcPf1WxhUNL1+BkZu/zjxax8/RqRhorklhwePi+OBFxO5SqKYSWUj8FQX+GbEtLhzQP1JGiRtyeghxq8hIs+efvUKQXBbSIPTxLV/V5Y29Fdfb7GRH/cFftRWU6EQ4OTw/T02vUcQOeETRzHIcl46HKsx3DKhu06z+OAUghlOT4A48+p35DmTdI313c4NOJZIQcyMi0qqBj+T4UZkVUGxOev7G1A012IQYNyDgF/XRaxiuxeJA8iilGTHuVabuhqzkyTckkgTrwfYn1HHgzo3T9dU3R7PBin1s7MViNy+/KQXrCNZr5dkKghoX5a/1LblpgEv3OMhOBMSNWL8IAU2vjITxcACPzcmHfyGLo4OgDYW4ob/VTOT0i+yaD8jadQfqjXSOv4SRJvZRbySkHA+N88nk2arxAxtinKyr25djbKXdZ//Yqq5EMHL1bJO6GTi9uPplyk7a0duxHFeRHSFXM8ATvl/kk6epyaCPFjWihDxsuH/XalAj+CZWmRj7fQXHU30mmYP01or09jxh79FIWWtUQDU1rixFZqxE2vPfqhwPlJ2v/7FQ5cbSrABPHCpkrtpIH1HZuoVYS3ALHBcJDeUm6lMhq2r71tDFDU1rCory3ZEFWuixapA/G6bpzy/CTYvcZDs1EH9shYjn3gYcZ/4s/vP64skVaTwGeIDrpd2GjOnqnA98ZvVDP/6kbmc/t7xHp4OwAx2MeM2EJb41HunNNzseOqYXyg4ssIIflvqUh9nBf6u0IVujwhTGc/D76LB/Rj8PBa/dB/Pt2BEWSsTBrXQ7LyP2S31yjlSJJvjxl6Fnlb/ht4GQFfKY9PzEfUMO4B1J6FnuddUV2sT6S50+3TA3vzv7gAqQ/Z/XzRTCa++cvZYJWelfuPmlwHl1esfA+vpZwqw8MearBP2vX3HOoSL4tyYj+WXDV9TJS91PqXGV1viCr2/cuv0HGuQyD0SNClCTAf8XdYZBC/cvFO6jqvrvkdVz7hUSHB+tyF/n98Mc+7elVNBvbkBLSagQTVP3p2yu9bpK9QuOZ5qGjPOpT8/PF+dTM5YkI8b5lLlB6+jFL1QwzGg0DWPvuFxkEihP36Te73GFu/AFs3SnEeNk0ltR2g1OXpnuMbGyGKr0clqGUdZgtT0h0HChKDR2VSwevWxhxTBT6+sRJCGDycjpHDD58zRVmNPXO7tpgpi9DF0diqNiD4tdVIa3FD5RTpQ7RpcBttYVNIHseVYvUFPcINamIOQBDJ888Db3z5kcSMo0iOWT2Is60y+EVx94F2sXI/yDtRghXv6Y14biJtBJE5r+EhboOoSLlH563IBdY8dPXWSCM+lqBcwOF5gkodtDeVh/SnE6njAtKV20zmM+zrwPIMHxU09cjJcB9YXc0vMlMLKz1+JUew+a1I6uJtCamvMy/aZSasosdUduj2jTt9nt2slP6yS+MkkYtmgFZgqieLkeyAiYnmHdIMIpActPZSDXl+tYeJxJG61wUmvN8IuEOmB9JDNdcmIgzH9CfiOesho/0/RHarLjpTG0IL46ptAx28ZszMpKuug2RyPOlGQZPkPFbAsQJtOj8f0AfJ9tvLrSunf4r+y7f0gAvQlxvDBQ6Hjt8fVoPvLdDf/R8F29kuFfqFogXDdj74xgt4V7/ksCR6/r8iJ1mvVCR01I1TWXjqUmOXqPBfhyecVETNni3VCfGm3xJHMNidaZksiZu5R4ZNDaZBLaDGM6/upv+w9EU3tWcf9Pj7zmX8/wp8rWIpyZ/yX/dAWpqBRAV3ojHJWazM73uOsdCJQpoR8Y9NZ4ejWuebFizTRP+dS5rNN3psDHwxyjaK3dKu+F5dnHDmRun3mPbE2rPlQCWSroeMSMJ/LHNdeu+GUylOf4h+H71oI7TyxqVOtoqoFlzkddZm5oFXhcj+iisDOPURbFWfhOnNBMeKRZHZS3x0G+0RbbFiF6VcypiGo5nvl1Gu3BzkQNxHb+o5Kr5+jbPN9phzqe81gPVliS+wsmzzpwnpx+WlZ0yE3mpOAwApToJmMYRRn23keovn5V9axkbxkuA40ZkBooWCzQHH7ljpxkE2pyqVzKyWdA9k7+Eyy1nwvZJ55uUalMSWJ1rsRpqiVSYVHW/SSZa/O8WVkunjsQ6F72twt8F15ZoeZS3IddcnzQRqzcFTeviiS4+Mf/W6WXdRMIuwWV9nQtYTL6IpPYTjTARt9kZ2u4qQnOtAXwcKZt+BoEndTl09Is8PHdutrXtPLhdmaqNuoF82Voun5C7yKGj+OE7M6OcdXMMqcmKCOqJ7hYFwt5ThjB5JkWMplvwqHO5guGr+32SCBieSV1wONoktl8F+A1VEvpJDaWSx7UsnySpYeNvaK29PodF7FhwOHe/sO7EAh4wkP9i1AVY5BeE+5CBFPVxpDADnZgOm/gn/Rp/DVJLYXDQjte7UnBtpCLKq6n4R1rbdbMlVKX2bnHVLVDR2Fn29g0kqKb9muHrOJWEGJN3pwOOxtneIJ3QjWr2ovjIHN7wZFTXUrpJqxvrg9379ngasWr8l81ExF13sbxL2fi/jJhpHpAHneJdcoMmqzYzcaK5czwzg3/t9NJdnNzaDW2fslx7VzRIVDULv5fTSckwfqlUtsd44c4jn+xRU39fKwcZi5SH2dwTfbyXbuT0p0+jHzdp6rCkmVp2cuMriXnvX25W+BTFSNftzSE7PcXSGbgBwW5gK5Dla/XPxsGH7u8x+YkNXot5mqS4ppx6wWFORzNrSjpbZen9u/DMCu5ln8vFGXLF+XK0YonJjI1Sx/W3Z4RL7GwJV4HBTWP+1joPlQROEdfmYJf1Td7wiwtW8VhHHpZHphuHdjyU6VttpJP5J/r34uc2WnZOYk33n0do0Y42ULZJowKDexNoO/x7QzWTQtEirWotJfQ1Qqjtv6YyD9ewbhW6D0UxUWNYckWjCOrPTK2DyRwDtq/yUp6ycwp5wQqEpllXCiVrXJtZHsewtFWsEmh9Dt3jEuV/V57lHRZja29NylVMhAgPX8/hLNJM2DlPVo6vVwWTCzLBRNLwGbkeglS/XRmwBw+n43zlisoKGnc51hQ2bhP4OxZhqVcE8/5hVaZQlqxrKcn1wSSy8SyTZEXPo6vqp3JZSiyKuGwwsDJA8IN4UoRoRL1Jk6gICRt+azuwGcqOOCm38NDtTXZu5p79usd5WHBVx2mIjfddbrW7r5+QUdeRJbWKxgWQ50H7sfnH9EXCSWhrUDzC2/qBkL+5c7OSNaL+QwWL9TMUlXgHlSy7V/T6hw30NJv8sEDnF3vSFOsiP2u9NFZZgZA47aYBHvAbQBG+W7dJJsBmwavLD2AKZpxQv29WP6x7mCoXcfuKLI0lQXO+G0P4H95mtlJtq56qtENZl7AJFnvkUa+kbDnS2vXk5ZT/D9I7vj4ZdcA53Ya4JesT8nkfbLy6+IxrVn7eOgiJ2tE0vaKm4+s6xzpIczc6ZGmcFdz34jgd9bd5FMMPAnvl3bvGbDffgbCTKABNF7+ttEBGdSI8Am6PTSC7obMBKkvH1R92zh//KUK/e3Rf3nKuqdsEuUfQcwswcx4NW0W6hgX6NKkL4VkACuV7EzA3GnZSCe4c5gT7w/9T9Ea8g8ru1fU+3WICm4InZAHPmmin7yCsvfr9JjlgW1Usqy5o/Nd6JdoZLey2PMnn7beC00BuJr/Kad0g540kV2pJ6nSsufLc+Bj4Kq/icoz+YOdiN6hHxvoku8yJYmUD34hjCqLG84TP7NDI+ULTVN/9Q1wZ9E5A0/ZL6R8peljXwvTTxX4r5Ta87dJ5r/mOkW3U3HK5juT1B+eF9P5D1qd/LsMks/aOKnGiNN5h/qQ7+9LAVywpXdNnN/fl0yV/KteJUFFa3om6Tj5HzI/HJ2PlfVnLHN7ft3YWDpfRc9+veiHKyhrOjOyPkzPSYKwiAr9towf7IdWSJWWNnyiWysSpecEpKjkQa9lOvY9dZ1cws7Tud4Kek7+P6FIPbn7I+gNLPpSA65ZPMB5KKQJMY7WrgUTKhBiSyTffETglLyqFe6A1dp76Vqe/rgqqtOuWS5tpczhNuaka20tHiyLv+TatTxo0Rz6vni69P3xxJs21+jXVrhoNm90GzD6pzBxRTVtRVtkI309SNdTVOtEbUcpktikXFt8B6fdizrczcaCnbnYG9CiZP7RMxyQnZRi00IHrwtqrZ3kvZrFfJzTszWclcjBMKbGWBFl7htPmlPXnduy3sWdJ4DJ3WAL5SWVMzB9b1JwXNvWNn0uiNq+Xr74t/4voeJK2LVF33bffPaDEe2BpIPasYHYUsl4O0/vRtktftSExcRQDd/or1TvXoP1lHlRDxvzYuDw3K1CeQAaPQnWfboO42Itj6Njm7Mq4nCOtVn1G1RgVOn6ctwDuopbvayAU5G/2kc6ZbtRSFkvnLELmg+TyEtqPSvswaZVa1kdpLRYbC6ipkaab5hB3p30tFBZlLSST4yfjLiq6Wxb7Z23J7M7AlDsgk9dK1nF6TM17tAnf5xh4BFpKFBXtnqfltKQiy4vJUPfU6G/y9ihJK1km3e7XlSTBjIN+qY0ASS8vCIO6JrFzN52HI6Mfzve0FTFtWWAMnyrQsvZMHCyhsPGogGZUlkM84AwQIXswL3bgKWKeS66ncONsjrTWfh4WJl+wGF5cwdzG96sVewtioukFqql2XNgb/B2kr6yqZqUVFSCbTfyEUEr+SUefM2C4aiHD0k5ivQ5FmWtIR5am1EHdwLZ7z5hWnSImg4yYSHbIiTrNbiWHklqTcqozJaI7cKLMoqogCRqirRdol5Tqe7mZy2FDb+K+vnCHRO3NpxJ4y/DksOpw7W0ClGTs+EDoEwYQbHlrMQAUeQVl99tQJrrOcGrddkB/I0rEytvK8dzuaQPP+4vrI34FwKgBcrTx0Mt9nxaM1VY9suqd7yWFR03pQYf8+t/pbMdvRGsVCvXDYI/lkSkbC0erjbRqjqEX1y9gzlVAkPEI6ORLYXeVQN7VYVJnACbfnONN2GrfmrDG2qlkmijKkhPE3l30naG6j2t636vPQ9Z6T8PezaYY89QjrcBYFhPkeH2miXMpsFnuIqnsZTljVG47aTLg/CDi39v92QSUR6k6xfve8DvLKJSMx6nqtFpWvu431JP33Ww/Oo1MmcYizxQIYeZ4yf/wuuafNo9AlqXveXcv6ofXxaYNXVHPFi6u7PTMrN/IHTOJRdqsCs8OHUE+vzwGi0WD7d0/i/vleBNyPBGBa9I0O04o/2/YIfmFw8+evORR9sykutJ56ndP5eSaFx3yO8QHK7unGT7ihezz/b3XDj0bUEwmu0LOIImUCEFjeAPCDrhB/CX74N+/Tgox7SSGeP8w+yMfwoTP4MBGoD8JvV/KWPkQhiP+Q1eKBTu6p75iDr00f2r1j/HmNBv4OiZea6dEHL1x5rkwa6QVi5z1xGPsMV0lRFD0JnoWHr/NM/0XfCZAANuDRD9FsVMwGFF6qhJwnkyigwdyT8EJ/qKpRAm1nV/BLYX/xGhvADmTj5ZpGt4Ufhvce2gHHk5M+YGnWy5/lsI7rnd4/HB7wehfwj/twicmLzhb3hK8YexvPiPYOHGmxsqn9V+6Jn/PxJ6Vi+4Zl+W8A/uL/43WKOlePV1+q3MH6gm+j8S+kc2fPj+eS56Hf4nAPYwteiKwbEfk6DoxH/EX/zdVrh3z9h+5Io9/wMqiireH4lTnTNds7TnClpLCl6r6Zp0FIfAdLi8WSMe8C7QgMQ9X7rCrnsFm7cim8+QVxLb+fttdUKCUWgvSehE3yd6i1IV+SdNbJR35G3fcTQ+hblqxZNUsO3XKWjtYPslA23b26nJwZfo8rUU8asHow7nO78VvFo/7Qkjpgux2u+QLdKkJpVi8HFbqwetbwbv1wGbIjnpSwsxilvFTZgEzn1Pzdsmh6V0yT2w7/mHJjGLtg3PVuCZaC6D7NzUc+QmbS/ejyWDmh/XOzee0bbimm7SAtUr6mtO23rIsCrxitY5Ji17ifFiA5XuNHEKEU4hUrNX5MOxN0da8xkvOzzNjw4ZeWBiia/pFB4sv5n15s2RbQWMSwXSkNgE636m6ISHC2bFs3YMyZLOj6U1gN+0TQnapCnuDIq2wmk8aJqNZlyxMB7YSXV4D8eajpAvMa64PCg9SXVtz8qL9eCM12KevTpE9Zpab2Pt1vM34cXl7nc6GZZtzl03o+GDOyKtS5tsn6Gnk2GP28MPpbQ4LqCc+LmMce2Hns5N1ONCa5ORdj3Y7cbYSujpZFxAohc4wwLYT3Qy7HejFzjDKtRPdDI2DDqB/zaM34bx/1vDeJRG23HjhashFPyze5qFR+3cI8XPRxDqhEEtVJcGuBS8EdxtUg3XhrsOV1dYXivXRwUFfVo3JDPeZmucuo3KnfWnqeme3JkItdTh1ThKXOfIEbiNKvf1TyiMjjxlwKnQZZCEcoOTH5b1FCj3poxqExe1y5YfciWPvGOsuA1aK4PjUDWtG84xfRy9kuvSmaXSseXq0eMSrS4BB4OHC4i0FjP4JbVESkYhqrajoEm1VDIxFsfJMoABr3/KwgWAK8Twg0pSjmWQ1Q3PNNouUdrJTdJIIUqTCXFxtHSuZPg9ztUrZRO22GhsdeuFsrOOvQwbNVHo7ZJqHu/6u6yEc6HYMXm8WBVX7Tn0SqdblJIBjp8stILXWnopfJbzlMyUKBEYKybdQUbZjSnarOnLAx8zxTd7mI3BS/YjMM1wv/2aajJWMpYHtEPZhcfgniK2KYNNpWz4ElONTHQEEyqoFud/AF7Vs0kI0w+jKrpoP3uL/TFhjGN2ybu4e4ul99wcxBuPqLwUn4lJkEydcKxGwRwcEyS1AvZrKmHx6aaH4VRCJLUUMNinvMXmbNvTjofqozLlmSIKkRrKZbYoO1ZUkPjMoEPNA/TQNOPdzs8UuGhl3eQ0wXfxU+oywCiKeJDD/fSrx6s6vKXAwZlX6+Yzt6xR/NbqsqeqLXwAzF23MXphnHsGstWtgrv/2Lbmj0/XxzmZpmlrh0KQqqU82YHmjN2PLm1a56c5vlQeeiKb84knjWBxVVPhowrLw5pbksJEx2nPvVpVcc4DthGaRBOBlQoha7V9pfKWnka6vCXiY3j9wrL9LX1LRGMgUIl13wN0z/PE54wnfzQt/4jYs9hVxyMj0uJEHl+AJkfAlA/GTIElWp9T/Lrh1W718xg/GNRCUqvWoOAARWq80zcv14U07of3p8rQVKlUkeWub7zLn3ytUzMnNeU4d9isce6OIEj1rSyOBqBLv1iYEGP/1k3LfziHJqICDODxU7T9NUKcE2SOgebH1xGTAylbsAhbiJ9E6CiEbYCCIEo0rttYYNc90mzVu9owTk0LaznAxTW8m6ttBA+edHWet0QqYqbfOM03Nu907amPzt0I2zVIr9naUP5hI8Z+68v7fwe03wHtN9L5bRi/DeP/esOITqgjeDjNIygkhMDOxMvujO2jaKS2ycyISSD5GWPVbl/mvURN4otGNukPqIfElmVTc+3zjNW6d1oy7xSrsXX9Jgv0oURhN33q9ceMVar3Uds0luNZXegmNsFKUBxOpV4/sckhF88ii4QFzkFZN9lEtm3OqVqRej16k+6E8zxXFaUfMm+W8+8cRPo6Ua9vcsqO9WPxNzeMNVl3mjO2g4Plhfhe6vW9jJse606o3+55FsJxsJyxDZi6W43nPw/h0DNmPK+j/dlzzzMJmP5W/G/F/1b8b8X/Vvxvxf9W/G/F/1b8b8X/P6v46o31me2v+b5Q0PjfTgiIroklPGGWdr/29RhfOZPvx/jekuD4+L3FAcSpttgmn6s87Dve4v1mjHZIwgtN0e1jfefUDWk5lZ3axVuJi48ift1F/8uOph+NDVsAW1l+3Vx/G5Bd1ubpf5dsA/95n36S7eYb/o2S7us9r6qU/+mBRVrPwCtd+t6vb6vpf+X67TVZuUv+6eBxTvO4zTf861kYHHk6N93x0wNt3ZsfWlAwlWLeL7Oy7eevMVBhcw1YbFc2qe359cSEL11B/JJ8//107TO20ly/3g2X3ZTnTeh89+TarwcicHKWD9bJhFtx/Eqhuav1mejrJ3+9v3yQ4QHXd1q5LCHLPT3K8LX2HgyYstZD2+fVY+EzpFiF6yvoq+3r6LN8l3DrJ4V29GiiGtqLg1E+aY+b7+Lg67nwY88QdwkSrRMLxNphUZjPtAZhJICftNoMtoSMbYclW/xZ5IR5u9LkDZthqid6H6FvGgzkqp5/s61EbFA9GxivITOMSsb6Gripz2p4RUPxkGGKKSQiXkKUP3A51worDWoZa/KWuJIOyaTMN/AUjgXAMEGkcQkrdQppUcJ3zqd2MaOHTEDDNzY+JNW+Qlau+KkjhMB8g9V+izUD4IWWPbhcSJXVmB9qWoh4kIA+K1OzVIsRq7QqE0oZU2wqnawlzplh/WHN/qn+bBe8SjvNS8f7/K8EkQhmsR//+cINqDIy7KlnBrnGcI/aSvpWiUD3V8F3MDH5OchmW7SBOijIXbfTiXk7Sn1Za7dwGQ/kk/YM202Yl1WFxyQL4m6IZJA41/XAYNqXU1CqEOtqmNXtVh813kCfrTVrrBQvB+tYZPUjIHzxkKUsiSHh+UYPfLqpUmYS8Q/zE+MZV7VJhD4N1DWpMmwysu/1IbzluPrtSaN+1WXOJxCHbe12qk2ivqRVtIui8df5MWxu2Az3xg7YiEw4zzaveBUy1dWixIi+78/O8nADV4Y6VTTcOBGS8TpGAlxXSVWGurzy7EqK0XIeg0r2KgMBLaW+rlip5PbgXplTXXsEoyiI7GMSdzX/XLlICgaoViCOXGvBhEemX+bX91Et+fLdF00PJZOG7J+sC+PFPabeF7hEE9IzDQX4zRupFNrTKCR19AY59OgPfd2X1KY5CHOJg/R/RClM2Uwj08bXbazie66im8MBb6v8pl7NQtLWHY9EdvcrY6Xkgdyq89htkO5FD45goqlCN57SML83FSM6GV+0LyzEkYSa7NZWwDRcZlKxvYZScpO/AIn1rXE/VnpISCrGBS33ujZKSJfYtjO11VvU6Gyr5aDc8fye1C/R0oHlZv66aFq/kXN3X9Cxt04dLhnEYdjVvEv48oSHgvzXbhK4gDZPvH1r1t23nrRNzeohzqohVOYaX19H2+nKOiejEqyNnskuFX1es9VfVdpTod+D7PMxayrFCbrt8uIVQzVVODf3efuTytEuy0bgL3bkqcxrhEgKlAgddagsJkPOw5hkiF5jL8OKr8wulieMhB4P1UemYrjvzIPEd/GazwJdXCXrlfYcDyVTGqf7tNy6oQGvJ2ecrIhXVCASKO54q1lcpX+u8he3XSFkuhC7rgTJFEHBk4aqrSZmmmF+ornNfePHQ7exA8eOhLkQDkWFgOZcihD62Cbv7GYeVaamP1hcZLuH74OChjd67qxkAlwyxhcSVmQuTagDxxz8gsMCNwoC+GePeMw6zVYdwhy7b210yl1Pk3cfE/xuJPnwiyR/ua/tetBmieBqtc6b99pn/y5UnHJ4j5y+aoEmDhPi1tX8r0vWz4f5mc1axIuVGDXNG4ujMR5hFsFXDqd2sQMXCkUa4WkbejZ2qIMlRGsRr7gmdZxMl+UcH5PWbBL7zSMt7zof1ty8WqWXl8PF/LjCLUkogg27IST/19UmycKu4XJ3mEuKme58vhvEaRx4OI4HFcdiO0VIOV2E9eJRWYlxiWzOIYKefOtOrJPhTF+XURFb8Pu0G6ZqP7K7zI678DXOamPgkrJk/T154GOgs066soA/SmGhug0k7gZv7lVeOTuCJxsmnp9J7pBAC3FcIz+WQzTbRGhuVFMJY2Nfq/ZG22lLxJ/0LZqR2RpjEceP8v7kNBG7zbaK0J9oofW2OJtbxbRJC1uByTRzCEelrhtFANyq8U3TJTDy7HkgqXj5JWkD3nDj6aV/PDfpTZ1c8Jws25kItNXGQhKaqLcDJoBqdhssL15/s6t2HorQT+vdDr6bkloRp1+iZGuBr14lJCDiiG1jarcgeFJfom889mVFLF5jDIPXKK1B+6pN74ov84qherlxDL7CB7XQc2ViRdwzmJnKsyQ07K/t21nG2VbUZZuhyqlLJOEO2TsUcI9eKG3XaQ0y1uXolIykrJzr8e8e8TpX4+tPxKCpAQdvuyDZ96dUNHJciP7Tz3OGA7AuiGith75DpDxlUt5ylgTZscZRaSSyOknubGTeAVgaLovr0OOb8YWky9zOLv6I4kxB3zuFKyV2ADb8g+W+Kx9hYPdZTuQ0+cu+lawCEyFi+NLqq60Uy5mKmbrqmTraF9Jk9+Pdgt5GvxDesVQJcy5Dm3z9hgmFeTIumPIsBLTV5uXN9q650pT2hIcu5lmP4F4zvcRUoneKPozJ0zpb7Gn8cqNJ4MYLhSVb1wMzbYjb+A2PNRfJ+oJlzBF87XiJXYRUg6zUDGou7L03TxJQxHZZSIO210g0ZurctUw05p39e7K3nm6C/NYIiusVTJ+S2xX7o0OH+NFHfSU8++v7vH0HcYBvmP+69R24fdHzCkQXeZXz9X6pKFgwEYUOQn9aN9VNyJpxAfFCtQIvuomrX2o9UzLEfc1O9gIQOPa6JE5l0bqbE2oUDrhqm6dxnPlRXb0u98nJNQN/bRZPbqCSi1l6dVyFDBTNBP+OZO6xSevPu6eIvou3V6wtWYuH3leSijqlXJglobHPQco5df+AUpMKEQR2s9sOeXE5/cH6tT4+1E7FFuL+RkTzYWXBDrYWa6lEF4e9r1BeLxJAluPn7trzz7JzbZDRFAhtN3Oe1is0vsR3ttMmoPb+2wrhT4ek+l7VRJpL+BQQ+4neMbbfzlwyTh3Rl6zPntJwq0zSd1ZaxQ86Zo4HAbCYJyQ/hfdYH9WzoIbwVWUZxajPqz0EuamCl8OcwAVIM3FQ6b71quU45HVhv6V9EdaDaqMU+Jrp3aJDY7wOdjmXsnfvK2DfwjzTk2tiAltrc7gUTGoOJtXiDCHTRrlWlGUrK7COqbvK1jfFLNBmzGsrfx7g2JPXnxfCXEq4VtOSwMSGjX8OPKuEGgavd0+yqYJzuBz4OSnv6+Y9wpyTI7nwfZNseH8sF3nhQtio1ZajT7aKouCRebn5OkpLfhLh1ebWR+9bO5P5ZCcOhq76rJpsj5BXbOr1aRmn6YkqxIpBWgfdZfKU28aUdGhISCWWeNeKNLaugh80nep8QxVcj4rQ0b1SjjwfVcJdUOtNN/xbmBRhqOF3ZVwcC8OszYC/bFEzN5uB3za1NdfRtnyf1i2ayfZLmzudkATkpFTWayijnag6TQuF4xzKioWxVZmjdV618d5767JbubzzwW4xYjM3Gu6NWnc/t+e/HVu8zg48dTw0WXEeBSejVFlClY5GYZqORO4cXhSbR7yrq906pffEU6lrXhMiJKlVbU804dn9JzX+q3ZzAEmHYd24l4T3qjRvb8UCo5Aw8RwcTfZbnIkzbGsVh3SQZRauspzcHmxaasFHRa6iEXFr1XJJkQUyYM9SVHpwpbuRrmz1IIgFmuyXqdzYcfbIAoSH8lfD/uOhsnKX0vTjq/ZpbRemYjZPiFB9gRAgTZzYY0Xu6aGps3Bj0mrjrY+D4uo6El5bm9dIWBE+8f6ySvmrVlEP6ziWiQI2Ne62XSr3QVa5XBylFtKvcdHTNAhXK9E5K0L8kveMvOSsXp/OnQSjRWFXHxcP9eQ1O7zx7ZiX4T3RnaYs37bsfCM1UlJLoX2tWnuObCz0UGWixFHDx0idGp05t4z5nS90wSlOC7BY41fnF0LNDQOiT/YS+uqkysD24NvRd3QktbbzN3IBx8UBDSCQ9xyY1ADOg4/DI+MpGzjKxjQhCEcAADJYAULT7OxN2n+9r38qzN8IPcR9A5X93OKSLi9KMf1zkYtZXH7SJKTuK1SG3oFSnRlRp33vM4VuT1P7vEuefU13hyNwEFzA0xDQDT9qXD25a78lFc25kZrc8ijpJ0WYT0zLp0vygp1g27uPBk2aBNEW/0xnY24XozOKm2WmCeS/UfcIoD5M0wtb1OhNCdI3SG7MVrvW7pZpcU72Uuvd9YPHkpBr0ybwYwPEuRcpCQ9TTrtPvn/A08bf5w2sd1eqlyF/kAF+cdCHCKTyZyxTzw14UczM8sDAOhF5zM1T/5wd11D32gnZIf2nYC7+JGRnRsNMo5X8M0v7BC/aEVIdGoPuFfWkw8rPxK0xHqGCVDxDrPuWH+UozI9LUFafEbcbg+9a9HrYvq7Ow1bGICGj4bviUk+OeITVP8NQjXxMeGLUOXQUAjR37SRwiYQDcqhzXZwlR0O3ySkmAzT1UswW9fmmhOjXTHnElOWm/vpzcHC7Hdn2NRUTZvqrigeT8F2IBtvX/Pycx0NXjSLSXM1XfYIJPjhWVjya+otgMEeXlfIn+YO8/OkaUlEzjw0g5wYxA7lUeKex1QGBH/1xppI7HwxiQBZygy3H91yHeS1tpEM0tsX3PA+sqD8Z05hhsxUr/36Vdqxc4X7wkiFoY6CQPDBNW6wMB4gN3x+BbXyG7QyQgD5/E49ez0cfO3ZPbfnvslVyHFJQdZ6G9Eu7xzV2fD3Frs6YzaZ3cf96bkWefEG9RO5FNYfDqIA72CiI2qUwbXHwaiagJvs8ce8B+KIqvGT9Y47Ga59zvIhYO+79lZhjn2BZ0HKN6R37nptiJJGW1ME7ukIIs33/nC1U91bk6DLo3f7UYe3eCkMY0omnylBsReyg6oQPbiThoc61yB1zkWDSqPSc/vw7wyAPh3Pzb2WCbpLTfV0Peup2qRPGeOJuFEz9yEUxN0Bsp/0z+Gpzzw+XIWaKI4eUQUevFTlbUbZGAorHjGIbsUZR2jDPT3/aVsMd18c3AHLtxzbELIPmI4NXI2f2T+OTQ+re2aOtlBC2P44PpE7qpY8N2O5FsQFMBpEIbrTYL3V0gtU/aI7qLUsrcbXESyYF5n5oH9JB8Zm1mn7vfX/+chziIybJ+hEZ0dU/8Gd/rjnIuhd82Tciv/s/fidVHSUcQDsGjjror2cuyivzrtW5uMHJSuwO3KPmha/xtRYOTT89T3pD+yrHGuJc1XHmf3+Tl4MraAGKugSmHEnT9N+r/ktGf9SK5d62RuQxqahCyhqMck84w+/GRIh77VYAcbjW4aes+4R4ghUuHIAPo5WXlnvN3IDbbrP+62shBzWXKPdYXllReASXodY7bxAMtlD/nD5pcKLguHXo/wFQSwMEFAACAAgARaprSQ8TLc9MAAAAagAAABsAAAB1bml2ZXJzYWwvdW5pdmVyc2FsLnBuZy54bWyzsa/IzVEoSy0qzszPs1Uy1DNQsrfj5bIpKEoty0wtV6gAigEFIUBJodJWycQIwS3PTCnJsFUyN0ZSkpGamZ5RYqtkamIBF9QHGgkAUEsBAgAAFAACAAgATaLaRM6CCTfsAgAAiAgAABQAAAAAAAAAAQAAAAAAAAAAAHVuaXZlcnNhbC9wbGF5ZXIueG1sUEsBAgAAFAACAAgARaprSScYWO/4QAAA8HMAABcAAAAAAAAAAAAAAAAAHgMAAHVuaXZlcnNhbC91bml2ZXJzYWwucG5nUEsBAgAAFAACAAgARaprSQ8TLc9MAAAAagAAABsAAAAAAAAAAQAAAAAAS0QAAHVuaXZlcnNhbC91bml2ZXJzYWwucG5nLnhtbFBLBQYAAAAAAwADANAAAADQRAAAAAA="/>
  <p:tag name="MMPROD_NEXTUNIQUEID" val="10082"/>
  <p:tag name="MMPROD_UIDATA" val="&lt;database version=&quot;7.0&quot;&gt;&lt;object type=&quot;1&quot; unique_id=&quot;10001&quot;&gt;&lt;property id=&quot;20141&quot; value=&quot;VI TRI DIA LI-HA NOI-tu dong (1)&quot;/&gt;&lt;property id=&quot;20148&quot; value=&quot;5&quot;/&gt;&lt;property id=&quot;20184&quot; value=&quot;7&quot;/&gt;&lt;property id=&quot;20193&quot; value=&quot;-1&quot;/&gt;&lt;property id=&quot;20221&quot; value=&quot;C:\Users\Asus\Desktop\long bien\&quot;/&gt;&lt;property id=&quot;20224&quot; value=&quot;D:\long bien h&quot;/&gt;&lt;property id=&quot;20226&quot; value=&quot;C:\Users\Administrator\Desktop\CLB chuan luon\CAU LB 13_11_2016.pptx&quot;/&gt;&lt;property id=&quot;20250&quot; value=&quot;0&quot;/&gt;&lt;property id=&quot;20251&quot; value=&quot;1&quot;/&gt;&lt;property id=&quot;20259&quot; value=&quot;0&quot;/&gt;&lt;property id=&quot;20501&quot; value=&quot;C:\Users\Asus\Desktop\Bai giang E2\&quot;/&gt;&lt;object type=&quot;8&quot; unique_id=&quot;10002&quot;&gt;&lt;/object&gt;&lt;object type=&quot;2&quot; unique_id=&quot;10003&quot;&gt;&lt;object type=&quot;3&quot; unique_id=&quot;10004&quot;&gt;&lt;property id=&quot;20148&quot; value=&quot;5&quot;/&gt;&lt;property id=&quot;20300&quot; value=&quot;Slide 7&quot;/&gt;&lt;property id=&quot;20301&quot; value=&quot;1.Vị trí địa lí&quot;/&gt;&lt;property id=&quot;20303&quot; value=&quot;-1&quot;/&gt;&lt;property id=&quot;20307&quot; value=&quot;256&quot;/&gt;&lt;property id=&quot;20309&quot; value=&quot;-1&quot;/&gt;&lt;/object&gt;&lt;object type=&quot;3&quot; unique_id=&quot;10007&quot;&gt;&lt;property id=&quot;20148&quot; value=&quot;5&quot;/&gt;&lt;property id=&quot;20300&quot; value=&quot;Slide 8&quot;/&gt;&lt;property id=&quot;20301&quot; value=&quot;1.1.Tiếp giáp của Hà Nội&quot;/&gt;&lt;property id=&quot;20303&quot; value=&quot;-1&quot;/&gt;&lt;property id=&quot;20307&quot; value=&quot;259&quot;/&gt;&lt;property id=&quot;20309&quot; value=&quot;-1&quot;/&gt;&lt;/object&gt;&lt;object type=&quot;3&quot; unique_id=&quot;10129&quot;&gt;&lt;property id=&quot;20148&quot; value=&quot;5&quot;/&gt;&lt;property id=&quot;20300&quot; value=&quot;Slide 9&quot;/&gt;&lt;property id=&quot;20301&quot; value=&quot;1.2.Tọa độ địa lí của Hà Nội&quot;/&gt;&lt;property id=&quot;20303&quot; value=&quot;-1&quot;/&gt;&lt;property id=&quot;20307&quot; value=&quot;261&quot;/&gt;&lt;property id=&quot;20309&quot; value=&quot;-1&quot;/&gt;&lt;/object&gt;&lt;object type=&quot;3&quot; unique_id=&quot;10588&quot;&gt;&lt;property id=&quot;20148&quot; value=&quot;5&quot;/&gt;&lt;property id=&quot;20300&quot; value=&quot;Slide 10&quot;/&gt;&lt;property id=&quot;20301&quot; value=&quot;1.3.Sông ngòi của Hà Nội&quot;/&gt;&lt;property id=&quot;20303&quot; value=&quot;-1&quot;/&gt;&lt;property id=&quot;20307&quot; value=&quot;280&quot;/&gt;&lt;property id=&quot;20309&quot; value=&quot;-1&quot;/&gt;&lt;/object&gt;&lt;object type=&quot;3&quot; unique_id=&quot;10877&quot;&gt;&lt;property id=&quot;20148&quot; value=&quot;5&quot;/&gt;&lt;property id=&quot;20300&quot; value=&quot;Slide 11&quot;/&gt;&lt;property id=&quot;20301&quot; value=&quot;II. Lịch sử của cầu. &quot;/&gt;&lt;property id=&quot;20303&quot; value=&quot;-1&quot;/&gt;&lt;property id=&quot;20307&quot; value=&quot;290&quot;/&gt;&lt;property id=&quot;20309&quot; value=&quot;-1&quot;/&gt;&lt;/object&gt;&lt;object type=&quot;3&quot; unique_id=&quot;11267&quot;&gt;&lt;property id=&quot;20148&quot; value=&quot;5&quot;/&gt;&lt;property id=&quot;20300&quot; value=&quot;Slide 14&quot;/&gt;&lt;property id=&quot;20301&quot; value=&quot;3.Kiến trúc của cầu Long Biên&quot;/&gt;&lt;property id=&quot;20303&quot; value=&quot;-1&quot;/&gt;&lt;property id=&quot;20307&quot; value=&quot;300&quot;/&gt;&lt;property id=&quot;20309&quot; value=&quot;-1&quot;/&gt;&lt;/object&gt;&lt;object type=&quot;3&quot; unique_id=&quot;11268&quot;&gt;&lt;property id=&quot;20148&quot; value=&quot;5&quot;/&gt;&lt;property id=&quot;20300&quot; value=&quot;Slide 21&quot;/&gt;&lt;property id=&quot;20301&quot; value=&quot;4.Sự thăng trầm của cầu Long Biên&quot;/&gt;&lt;property id=&quot;20303&quot; value=&quot;-1&quot;/&gt;&lt;property id=&quot;20307&quot; value=&quot;296&quot;/&gt;&lt;property id=&quot;20309&quot; value=&quot;-1&quot;/&gt;&lt;/object&gt;&lt;object type=&quot;3&quot; unique_id=&quot;11347&quot;&gt;&lt;property id=&quot;20148&quot; value=&quot;5&quot;/&gt;&lt;property id=&quot;20300&quot; value=&quot;Slide 16&quot;/&gt;&lt;property id=&quot;20301&quot; value=&quot;3.Kiến trúc của cầu&quot;/&gt;&lt;property id=&quot;20303&quot; value=&quot;-1&quot;/&gt;&lt;property id=&quot;20307&quot; value=&quot;302&quot;/&gt;&lt;property id=&quot;20309&quot; value=&quot;-1&quot;/&gt;&lt;/object&gt;&lt;object type=&quot;3&quot; unique_id=&quot;11378&quot;&gt;&lt;property id=&quot;20148&quot; value=&quot;5&quot;/&gt;&lt;property id=&quot;20300&quot; value=&quot;Slide 6&quot;/&gt;&lt;property id=&quot;20301&quot; value=&quot;I.Cấu trúc bài&quot;/&gt;&lt;property id=&quot;20303&quot; value=&quot;-1&quot;/&gt;&lt;property id=&quot;20307&quot; value=&quot;323&quot;/&gt;&lt;property id=&quot;20309&quot; value=&quot;-1&quot;/&gt;&lt;/object&gt;&lt;object type=&quot;3&quot; unique_id=&quot;12508&quot;&gt;&lt;property id=&quot;20148&quot; value=&quot;5&quot;/&gt;&lt;property id=&quot;20300&quot; value=&quot;Slide 12&quot;/&gt;&lt;property id=&quot;20301&quot; value=&quot;1.Vị trí của cầu Long Biên&quot;/&gt;&lt;property id=&quot;20303&quot; value=&quot;Chu Thi Truc&quot;/&gt;&lt;property id=&quot;20307&quot; value=&quot;325&quot;/&gt;&lt;property id=&quot;20309&quot; value=&quot;13938&quot;/&gt;&lt;/object&gt;&lt;object type=&quot;3&quot; unique_id=&quot;12510&quot;&gt;&lt;property id=&quot;20148&quot; value=&quot;5&quot;/&gt;&lt;property id=&quot;20300&quot; value=&quot;Slide 30 - &amp;quot;IV. Giữ gìn và bảo tồn &amp;quot;&quot;/&gt;&lt;property id=&quot;20301&quot; value=&quot;IV.Giữ gìn và bảo tồn cầu Long Biên&quot;/&gt;&lt;property id=&quot;20303&quot; value=&quot;Chu Thi Truc&quot;/&gt;&lt;property id=&quot;20307&quot; value=&quot;327&quot;/&gt;&lt;property id=&quot;20309&quot; value=&quot;13938&quot;/&gt;&lt;/object&gt;&lt;object type=&quot;3&quot; unique_id=&quot;12924&quot;&gt;&lt;property id=&quot;20148&quot; value=&quot;5&quot;/&gt;&lt;property id=&quot;20300&quot; value=&quot;Slide 17&quot;/&gt;&lt;property id=&quot;20301&quot; value=&quot;3.Kiến trúc của cầu&quot;/&gt;&lt;property id=&quot;20303&quot; value=&quot;Chu Thi Truc&quot;/&gt;&lt;property id=&quot;20307&quot; value=&quot;330&quot;/&gt;&lt;property id=&quot;20309&quot; value=&quot;13938&quot;/&gt;&lt;/object&gt;&lt;object type=&quot;3&quot; unique_id=&quot;13094&quot;&gt;&lt;property id=&quot;20148&quot; value=&quot;5&quot;/&gt;&lt;property id=&quot;20300&quot; value=&quot;Slide 18&quot;/&gt;&lt;property id=&quot;20301&quot; value=&quot;3.Kiến trúc của cầu&quot;/&gt;&lt;property id=&quot;20303&quot; value=&quot;Chu Thi Truc&quot;/&gt;&lt;property id=&quot;20307&quot; value=&quot;331&quot;/&gt;&lt;property id=&quot;20309&quot; value=&quot;13938&quot;/&gt;&lt;/object&gt;&lt;object type=&quot;3&quot; unique_id=&quot;14317&quot;&gt;&lt;property id=&quot;20148&quot; value=&quot;5&quot;/&gt;&lt;property id=&quot;20300&quot; value=&quot;Slide 20&quot;/&gt;&lt;property id=&quot;20303&quot; value=&quot;Chu Thi Truc&quot;/&gt;&lt;property id=&quot;20307&quot; value=&quot;342&quot;/&gt;&lt;property id=&quot;20309&quot; value=&quot;13938&quot;/&gt;&lt;/object&gt;&lt;object type=&quot;3&quot; unique_id=&quot;14440&quot;&gt;&lt;property id=&quot;20148&quot; value=&quot;5&quot;/&gt;&lt;property id=&quot;20300&quot; value=&quot;Slide 5&quot;/&gt;&lt;property id=&quot;20303&quot; value=&quot;-1&quot;/&gt;&lt;property id=&quot;20307&quot; value=&quot;343&quot;/&gt;&lt;/object&gt;&lt;object type=&quot;3&quot; unique_id=&quot;14596&quot;&gt;&lt;property id=&quot;20148&quot; value=&quot;5&quot;/&gt;&lt;property id=&quot;20300&quot; value=&quot;Slide 1&quot;/&gt;&lt;property id=&quot;20303&quot; value=&quot;-1&quot;/&gt;&lt;property id=&quot;20307&quot; value=&quot;344&quot;/&gt;&lt;/object&gt;&lt;object type=&quot;3&quot; unique_id=&quot;14693&quot;&gt;&lt;property id=&quot;20148&quot; value=&quot;5&quot;/&gt;&lt;property id=&quot;20300&quot; value=&quot;Slide 34&quot;/&gt;&lt;property id=&quot;20303&quot; value=&quot;-1&quot;/&gt;&lt;property id=&quot;20307&quot; value=&quot;345&quot;/&gt;&lt;/object&gt;&lt;object type=&quot;3&quot; unique_id=&quot;15063&quot;&gt;&lt;property id=&quot;20148&quot; value=&quot;5&quot;/&gt;&lt;property id=&quot;20300&quot; value=&quot;Slide 2&quot;/&gt;&lt;property id=&quot;20303&quot; value=&quot;-1&quot;/&gt;&lt;property id=&quot;20307&quot; value=&quot;346&quot;/&gt;&lt;/object&gt;&lt;object type=&quot;3&quot; unique_id=&quot;15065&quot;&gt;&lt;property id=&quot;20148&quot; value=&quot;5&quot;/&gt;&lt;property id=&quot;20300&quot; value=&quot;Slide 22&quot;/&gt;&lt;property id=&quot;20303&quot; value=&quot;-1&quot;/&gt;&lt;property id=&quot;20307&quot; value=&quot;348&quot;/&gt;&lt;/object&gt;&lt;object type=&quot;3&quot; unique_id=&quot;15067&quot;&gt;&lt;property id=&quot;20148&quot; value=&quot;5&quot;/&gt;&lt;property id=&quot;20300&quot; value=&quot;Slide 32 - &amp;quot;Lời kết&amp;quot;&quot;/&gt;&lt;property id=&quot;20303&quot; value=&quot;-1&quot;/&gt;&lt;property id=&quot;20307&quot; value=&quot;350&quot;/&gt;&lt;/object&gt;&lt;object type=&quot;3&quot; unique_id=&quot;15068&quot;&gt;&lt;property id=&quot;20148&quot; value=&quot;5&quot;/&gt;&lt;property id=&quot;20300&quot; value=&quot;Slide 33&quot;/&gt;&lt;property id=&quot;20303&quot; value=&quot;-1&quot;/&gt;&lt;property id=&quot;20307&quot; value=&quot;351&quot;/&gt;&lt;/object&gt;&lt;object type=&quot;3&quot; unique_id=&quot;15142&quot;&gt;&lt;property id=&quot;20148&quot; value=&quot;5&quot;/&gt;&lt;property id=&quot;20300&quot; value=&quot;Slide 13&quot;/&gt;&lt;property id=&quot;20303&quot; value=&quot;-1&quot;/&gt;&lt;property id=&quot;20307&quot; value=&quot;352&quot;/&gt;&lt;/object&gt;&lt;object type=&quot;3&quot; unique_id=&quot;15829&quot;&gt;&lt;property id=&quot;20148&quot; value=&quot;5&quot;/&gt;&lt;property id=&quot;20300&quot; value=&quot;Slide 25&quot;/&gt;&lt;property id=&quot;20303&quot; value=&quot;-1&quot;/&gt;&lt;property id=&quot;20307&quot; value=&quot;354&quot;/&gt;&lt;/object&gt;&lt;object type=&quot;3&quot; unique_id=&quot;15830&quot;&gt;&lt;property id=&quot;20148&quot; value=&quot;5&quot;/&gt;&lt;property id=&quot;20300&quot; value=&quot;Slide 26&quot;/&gt;&lt;property id=&quot;20303&quot; value=&quot;-1&quot;/&gt;&lt;property id=&quot;20307&quot; value=&quot;355&quot;/&gt;&lt;/object&gt;&lt;object type=&quot;3&quot; unique_id=&quot;15831&quot;&gt;&lt;property id=&quot;20148&quot; value=&quot;5&quot;/&gt;&lt;property id=&quot;20300&quot; value=&quot;Slide 27&quot;/&gt;&lt;property id=&quot;20303&quot; value=&quot;-1&quot;/&gt;&lt;property id=&quot;20307&quot; value=&quot;357&quot;/&gt;&lt;/object&gt;&lt;object type=&quot;3&quot; unique_id=&quot;15833&quot;&gt;&lt;property id=&quot;20148&quot; value=&quot;5&quot;/&gt;&lt;property id=&quot;20300&quot; value=&quot;Slide 28&quot;/&gt;&lt;property id=&quot;20303&quot; value=&quot;-1&quot;/&gt;&lt;property id=&quot;20307&quot; value=&quot;360&quot;/&gt;&lt;/object&gt;&lt;object type=&quot;3&quot; unique_id=&quot;20378&quot;&gt;&lt;property id=&quot;20148&quot; value=&quot;5&quot;/&gt;&lt;property id=&quot;20300&quot; value=&quot;Slide 15&quot;/&gt;&lt;property id=&quot;20307&quot; value=&quot;364&quot;/&gt;&lt;/object&gt;&lt;object type=&quot;3&quot; unique_id=&quot;22648&quot;&gt;&lt;property id=&quot;20148&quot; value=&quot;5&quot;/&gt;&lt;property id=&quot;20300&quot; value=&quot;Slide 23&quot;/&gt;&lt;property id=&quot;20307&quot; value=&quot;365&quot;/&gt;&lt;/object&gt;&lt;object type=&quot;3&quot; unique_id=&quot;22860&quot;&gt;&lt;property id=&quot;20148&quot; value=&quot;5&quot;/&gt;&lt;property id=&quot;20300&quot; value=&quot;Slide 24&quot;/&gt;&lt;property id=&quot;20307&quot; value=&quot;366&quot;/&gt;&lt;/object&gt;&lt;object type=&quot;3&quot; unique_id=&quot;23076&quot;&gt;&lt;property id=&quot;20148&quot; value=&quot;5&quot;/&gt;&lt;property id=&quot;20300&quot; value=&quot;Slide 29&quot;/&gt;&lt;property id=&quot;20307&quot; value=&quot;367&quot;/&gt;&lt;/object&gt;&lt;object type=&quot;3&quot; unique_id=&quot;23534&quot;&gt;&lt;property id=&quot;20148&quot; value=&quot;5&quot;/&gt;&lt;property id=&quot;20300&quot; value=&quot;Slide 3&quot;/&gt;&lt;property id=&quot;20307&quot; value=&quot;368&quot;/&gt;&lt;/object&gt;&lt;object type=&quot;3&quot; unique_id=&quot;23535&quot;&gt;&lt;property id=&quot;20148&quot; value=&quot;5&quot;/&gt;&lt;property id=&quot;20300&quot; value=&quot;Slide 4&quot;/&gt;&lt;property id=&quot;20307&quot; value=&quot;370&quot;/&gt;&lt;/object&gt;&lt;object type=&quot;3&quot; unique_id=&quot;24361&quot;&gt;&lt;property id=&quot;20148&quot; value=&quot;5&quot;/&gt;&lt;property id=&quot;20300&quot; value=&quot;Slide 31&quot;/&gt;&lt;property id=&quot;20307&quot; value=&quot;371&quot;/&gt;&lt;/object&gt;&lt;object type=&quot;3&quot; unique_id=&quot;24941&quot;&gt;&lt;property id=&quot;20148&quot; value=&quot;5&quot;/&gt;&lt;property id=&quot;20300&quot; value=&quot;Slide 19&quot;/&gt;&lt;property id=&quot;20307&quot; value=&quot;372&quot;/&gt;&lt;/object&gt;&lt;object type=&quot;3&quot; unique_id=&quot;25148&quot;&gt;&lt;property id=&quot;20148&quot; value=&quot;5&quot;/&gt;&lt;property id=&quot;20300&quot; value=&quot;Slide 35&quot;/&gt;&lt;property id=&quot;20307&quot; value=&quot;373&quot;/&gt;&lt;/object&gt;&lt;/object&gt;&lt;object type=&quot;4&quot; unique_id=&quot;11348&quot;&gt;&lt;object type=&quot;5&quot; unique_id=&quot;13938&quot;&gt;&lt;property id=&quot;20149&quot; value=&quot;Chu Thi Truc&quot;/&gt;&lt;property id=&quot;20150&quot; value=&quot;Giao vien&quot;/&gt;&lt;property id=&quot;20151&quot; value=&quot;anh the_n.jpg&quot;/&gt;&lt;property id=&quot;20153&quot; value=&quot;nguyenthuongthu72@gmail.com&quot;/&gt;&lt;property id=&quot;20159&quot; value=&quot;lb6.jpg&quot;/&gt;&lt;/object&gt;&lt;/object&gt;&lt;object type=&quot;10&quot; unique_id=&quot;11475&quot;&gt;&lt;object type=&quot;11&quot; unique_id=&quot;11476&quot;&gt;&lt;/object&gt;&lt;object type=&quot;13&quot; unique_id=&quot;14409&quot;&gt;&lt;/object&gt;&lt;/object&gt;&lt;/object&gt;&lt;/database&gt;"/>
  <p:tag name="ISPRING_UUID" val="{59A8C236-62C8-4E86-97F2-A9459A9C93A6}"/>
  <p:tag name="ISPRING_RESOURCE_PATHS_HASH_PRESENTER" val="7722a687679cda6971ea85ac9f8bdd038a81e7"/>
  <p:tag name="ISPRING_PRESENTATION_INFO" val="&lt;?xml version=&quot;1.0&quot; encoding=&quot;UTF-8&quot; standalone=&quot;no&quot; ?&gt;&#10;&lt;presentation&gt;&#10;&#10;  &lt;slides&gt;&#10;    &lt;slide duration=&quot;5000&quot; id=&quot;{3A6CB2DB-72BC-4C6A-A351-B22F955F615C}&quot; pptId=&quot;344&quot; transitionDuration=&quot;0&quot;/&gt;&#10;    &lt;slide duration=&quot;100910&quot; id=&quot;{2AA2887F-CF8F-4535-B413-6BEB8A098178}&quot; pptId=&quot;346&quot; transitionDuration=&quot;0&quot;/&gt;&#10;    &lt;slide duration=&quot;37770&quot; id=&quot;{C847E76C-0DAE-4A1B-B0E6-4A130BCE9A1B}&quot; pptId=&quot;368&quot; transitionDuration=&quot;0&quot;/&gt;&#10;    &lt;slide duration=&quot;43730&quot; id=&quot;{0844FB08-7067-4C66-8DB9-3376B9453522}&quot; pptId=&quot;370&quot; transitionDuration=&quot;0&quot;/&gt;&#10;    &lt;slide duration=&quot;5000&quot; id=&quot;{2FA4F052-A9FF-42EE-8957-C32ED70DFBE5}&quot; pptId=&quot;343&quot; transitionDuration=&quot;0&quot;/&gt;&#10;    &lt;slide duration=&quot;21120&quot; id=&quot;{6E9ABD0C-4C01-4E38-B47E-4CE95AEEE765}&quot; pptId=&quot;323&quot; transitionDuration=&quot;0&quot;/&gt;&#10;    &lt;slide duration=&quot;14060&quot; id=&quot;{08AAE3EC-3AB7-48F1-9103-B7FEB0ADE006}&quot; pptId=&quot;256&quot; transitionDuration=&quot;1000&quot;/&gt;&#10;    &lt;slide duration=&quot;24140&quot; id=&quot;{64590023-D75D-48BF-A505-3627E0CC8981}&quot; pptId=&quot;259&quot; transitionDuration=&quot;10&quot;/&gt;&#10;    &lt;slide duration=&quot;17920&quot; id=&quot;{4F01C74D-A626-4C17-9F4E-2F2E31ECB5DF}&quot; pptId=&quot;261&quot; transitionDuration=&quot;500&quot;/&gt;&#10;    &lt;slide duration=&quot;53260&quot; id=&quot;{7EA17DC5-7FB3-4CD8-8191-78F7A9A65C47}&quot; pptId=&quot;280&quot; transitionDuration=&quot;10&quot;/&gt;&#10;    &lt;slide duration=&quot;17659&quot; id=&quot;{E05B8419-E4AA-4947-8159-D80AA5657575}&quot; pptId=&quot;290&quot; transitionDuration=&quot;10&quot;/&gt;&#10;    &lt;slide duration=&quot;74212&quot; id=&quot;{2FFA5B71-DD26-4DD4-A6B4-95DD3CB905D4}&quot; pptId=&quot;325&quot; transitionDuration=&quot;4671&quot;/&gt;&#10;    &lt;slide duration=&quot;34793&quot; id=&quot;{75CE0B28-B8A0-4B94-89CB-08705E9C306A}&quot; pptId=&quot;352&quot; transitionDuration=&quot;10&quot;/&gt;&#10;    &lt;slide duration=&quot;18704&quot; id=&quot;{EC408A2E-7601-4C98-B6D8-5100DF01F31F}&quot; pptId=&quot;300&quot; transitionDuration=&quot;10&quot;/&gt;&#10;    &lt;slide duration=&quot;54437&quot; id=&quot;{0BD7D572-31CF-4110-9CC7-E9914E15A2EE}&quot; pptId=&quot;364&quot; transitionDuration=&quot;10&quot;/&gt;&#10;    &lt;slide duration=&quot;36048&quot; id=&quot;{820B1276-9E30-49A3-9272-D83D7D0BDA96}&quot; pptId=&quot;302&quot; transitionDuration=&quot;10&quot;/&gt;&#10;    &lt;slide duration=&quot;39370&quot; id=&quot;{FB02A147-C915-4DC9-857A-9D14CFA89304}&quot; pptId=&quot;330&quot; transitionDuration=&quot;0&quot;/&gt;&#10;    &lt;slide duration=&quot;59600&quot; id=&quot;{C950DDAE-B749-4864-9285-E899D2F576CF}&quot; pptId=&quot;331&quot; transitionDuration=&quot;0&quot;/&gt;&#10;    &lt;slide duration=&quot;600&quot; id=&quot;{99A638B2-F0C0-4C7F-A833-0F95499E6183}&quot; pptId=&quot;372&quot; transitionDuration=&quot;0&quot;/&gt;&#10;    &lt;slide duration=&quot;7040&quot; id=&quot;{7126B5EF-0B95-4D57-8952-95B8C337BAD3}&quot; pptId=&quot;342&quot; transitionDuration=&quot;0&quot;/&gt;&#10;    &lt;slide duration=&quot;12487&quot; id=&quot;{C22EA672-BCA5-41AE-A90B-93DA465CF7AF}&quot; pptId=&quot;296&quot; transitionDuration=&quot;5895&quot;/&gt;&#10;    &lt;slide duration=&quot;114240&quot; id=&quot;{4A2AF7B9-3004-4B53-9C27-A8B836C009B0}&quot; pptId=&quot;348&quot; transitionDuration=&quot;0&quot;/&gt;&#10;    &lt;slide duration=&quot;54540&quot; id=&quot;{CBB382B3-972A-41C7-B8E1-BDEEEA5657AD}&quot; pptId=&quot;365&quot; transitionDuration=&quot;0&quot;/&gt;&#10;    &lt;slide duration=&quot;35050&quot; id=&quot;{03F54783-D678-40C1-99CC-7E5529C797BE}&quot; pptId=&quot;366&quot; transitionDuration=&quot;0&quot;/&gt;&#10;    &lt;slide duration=&quot;29909&quot; id=&quot;{DA5CDD77-C9CF-4EE4-8964-A40413E68437}&quot; pptId=&quot;354&quot; transitionDuration=&quot;10&quot;/&gt;&#10;    &lt;slide duration=&quot;6313&quot; id=&quot;{14485688-D522-4603-A38F-0A8728F53CF3}&quot; pptId=&quot;355&quot; transitionDuration=&quot;10&quot;/&gt;&#10;    &lt;slide duration=&quot;6652&quot; id=&quot;{B59FE81E-D4B8-4E08-BD27-588EF80E60DB}&quot; pptId=&quot;357&quot; transitionDuration=&quot;200&quot;/&gt;&#10;    &lt;slide duration=&quot;28180&quot; id=&quot;{4B2253A3-4DA1-4C74-928C-6AF5D1D95C4C}&quot; pptId=&quot;360&quot; transitionDuration=&quot;500&quot;/&gt;&#10;    &lt;slide duration=&quot;28177&quot; id=&quot;{EF7ED850-502D-4F73-B0EF-25F555798CB7}&quot; pptId=&quot;367&quot; transitionDuration=&quot;0&quot;/&gt;&#10;    &lt;slide duration=&quot;68284&quot; id=&quot;{78AD2168-8985-4580-9D5F-2FA493B1EE5C}&quot; pptId=&quot;327&quot; transitionDuration=&quot;0&quot;/&gt;&#10;    &lt;slide duration=&quot;89350&quot; id=&quot;{350B25E3-D012-4B02-9A5B-8D094EAC5EC0}&quot; pptId=&quot;371&quot; transitionDuration=&quot;0&quot;/&gt;&#10;    &lt;slide duration=&quot;25078&quot; id=&quot;{6C9E155D-E510-4EB9-B652-F689D820972A}&quot; pptId=&quot;350&quot; transitionDuration=&quot;0&quot;/&gt;&#10;    &lt;slide duration=&quot;133370&quot; id=&quot;{16F511EF-963A-4F3D-8700-B52C9B6E3826}&quot; pptId=&quot;351&quot; transitionDuration=&quot;0&quot;/&gt;&#10;    &lt;slide duration=&quot;28177&quot; id=&quot;{39FE10C5-3452-4B4F-87CD-7FE4C6DD85A3}&quot; pptId=&quot;345&quot; transitionDuration=&quot;0&quot;/&gt;&#10;    &lt;slide duration=&quot;8200&quot; id=&quot;{CB1E6DBF-2767-4DED-A990-FF568C934D8B}&quot; pptId=&quot;373&quot; transitionDuration=&quot;0&quot;/&gt;&#10;  &lt;/slides&gt;&#10;&#10;  &lt;narration&gt;&#10;    &lt;audioTracks&gt;&#10;      &lt;audioTrack duration=&quot;43729&quot; muted=&quot;false&quot; slideId=&quot;{0844FB08-7067-4C66-8DB9-3376B9453522}&quot; startTime=&quot;0&quot; stepIndex=&quot;0&quot; volume=&quot;1&quot;&gt;&#10;        &lt;file modifyTime=&quot;2016-11-13T14:34:23&quot; size=&quot;1050296&quot;&gt;&#10;          &lt;path full=&quot;C:\Users\Administrator\Desktop\CLB chuan luon\CAU LB 13_11_2016\audio\audio1.mp3&quot; relative=&quot;CAU LB 13_11_2016\audio\audio1.mp3&quot; resource=&quot;audio1.mp3&quot;/&gt;&#10;        &lt;/file&gt;&#10;        &lt;audio channels=&quot;1&quot; sampleRate=&quot;44100&quot;/&gt;&#10;      &lt;/audioTrack&gt;&#10;      &lt;audioTrack duration=&quot;14061&quot; muted=&quot;false&quot; slideId=&quot;{08AAE3EC-3AB7-48F1-9103-B7FEB0ADE006}&quot; startTime=&quot;0&quot; stepIndex=&quot;0&quot; volume=&quot;1&quot;&gt;&#10;        &lt;file modifyTime=&quot;2016-11-13T14:01:02&quot; size=&quot;337467&quot;&gt;&#10;          &lt;path full=&quot;C:\Users\Administrator\Desktop\CLB chuan luon\CAU LB 13_11_2016\audio\audio2.mp3&quot; relative=&quot;CAU LB 13_11_2016\audio\audio2.mp3&quot; resource=&quot;audio2.mp3&quot;/&gt;&#10;        &lt;/file&gt;&#10;        &lt;audio channels=&quot;1&quot; sampleRate=&quot;44100&quot;/&gt;&#10;      &lt;/audioTrack&gt;&#10;      &lt;audioTrack duration=&quot;24137&quot; muted=&quot;false&quot; slideId=&quot;{64590023-D75D-48BF-A505-3627E0CC8981}&quot; startTime=&quot;0&quot; stepIndex=&quot;0&quot; volume=&quot;1&quot;&gt;&#10;        &lt;file modifyTime=&quot;2016-11-13T13:31:54&quot; size=&quot;580092&quot;&gt;&#10;          &lt;path full=&quot;C:\Users\Administrator\Desktop\CLB chuan luon\CAU LB 13_11_2016\audio\audio3.mp3&quot; relative=&quot;CAU LB 13_11_2016\audio\audio3.mp3&quot; resource=&quot;audio3.mp3&quot;/&gt;&#10;        &lt;/file&gt;&#10;        &lt;audio channels=&quot;1&quot; sampleRate=&quot;44100&quot;/&gt;&#10;      &lt;/audioTrack&gt;&#10;      &lt;audioTrack duration=&quot;17920&quot; muted=&quot;false&quot; slideId=&quot;{4F01C74D-A626-4C17-9F4E-2F2E31ECB5DF}&quot; startTime=&quot;0&quot; stepIndex=&quot;0&quot; volume=&quot;1&quot;&gt;&#10;        &lt;file modifyTime=&quot;2016-11-13T13:55:54&quot; size=&quot;430881&quot;&gt;&#10;          &lt;path full=&quot;C:\Users\Administrator\Desktop\CLB chuan luon\CAU LB 13_11_2016\audio\audio4.mp3&quot; relative=&quot;CAU LB 13_11_2016\audio\audio4.mp3&quot; resource=&quot;audio4.mp3&quot;/&gt;&#10;        &lt;/file&gt;&#10;        &lt;audio channels=&quot;1&quot; sampleRate=&quot;44100&quot;/&gt;&#10;      &lt;/audioTrack&gt;&#10;      &lt;audioTrack duration=&quot;53264&quot; muted=&quot;false&quot; slideId=&quot;{7EA17DC5-7FB3-4CD8-8191-78F7A9A65C47}&quot; startTime=&quot;0&quot; stepIndex=&quot;0&quot; volume=&quot;1&quot;&gt;&#10;        &lt;file modifyTime=&quot;2016-11-13T14:37:25&quot; size=&quot;1279129&quot;&gt;&#10;          &lt;path full=&quot;C:\Users\Administrator\Desktop\CLB chuan luon\CAU LB 13_11_2016\audio\audio5.mp3&quot; relative=&quot;CAU LB 13_11_2016\audio\audio5.mp3&quot; resource=&quot;audio5.mp3&quot;/&gt;&#10;        &lt;/file&gt;&#10;        &lt;audio channels=&quot;1&quot; sampleRate=&quot;44100&quot;/&gt;&#10;      &lt;/audioTrack&gt;&#10;      &lt;audioTrack duration=&quot;17659&quot; muted=&quot;false&quot; slideId=&quot;{E05B8419-E4AA-4947-8159-D80AA5657575}&quot; startTime=&quot;0&quot; stepIndex=&quot;0&quot; volume=&quot;1&quot;&gt;&#10;        &lt;file modifyTime=&quot;2016-11-13T13:55:58&quot; size=&quot;424611&quot;&gt;&#10;          &lt;path full=&quot;C:\Users\Administrator\Desktop\CLB chuan luon\CAU LB 13_11_2016\audio\audio6.mp3&quot; relative=&quot;CAU LB 13_11_2016\audio\audio6.mp3&quot; resource=&quot;audio6.mp3&quot;/&gt;&#10;        &lt;/file&gt;&#10;        &lt;audio channels=&quot;1&quot; sampleRate=&quot;44100&quot;/&gt;&#10;      &lt;/audioTrack&gt;&#10;      &lt;audioTrack duration=&quot;37669&quot; muted=&quot;false&quot; slideId=&quot;{C847E76C-0DAE-4A1B-B0E6-4A130BCE9A1B}&quot; startTime=&quot;0&quot; stepIndex=&quot;0&quot; volume=&quot;1&quot;&gt;&#10;        &lt;file modifyTime=&quot;2016-11-13T15:50:54&quot; size=&quot;904846&quot;&gt;&#10;          &lt;path full=&quot;C:\Users\Administrator\Desktop\CLB chuan luon\CAU LB 13_11_2016\audio\audio7.mp3&quot; relative=&quot;CAU LB 13_11_2016\audio\audio7.mp3&quot; resource=&quot;audio7.mp3&quot;/&gt;&#10;        &lt;/file&gt;&#10;        &lt;audio channels=&quot;1&quot; sampleRate=&quot;44100&quot;/&gt;&#10;      &lt;/audioTrack&gt;&#10;      &lt;audioTrack duration=&quot;74214&quot; muted=&quot;false&quot; slideId=&quot;{2FFA5B71-DD26-4DD4-A6B4-95DD3CB905D4}&quot; startTime=&quot;0&quot; stepIndex=&quot;0&quot; volume=&quot;1&quot;&gt;&#10;        &lt;file modifyTime=&quot;2016-11-13T16:01:22&quot; size=&quot;1781934&quot;&gt;&#10;          &lt;path full=&quot;C:\Users\Administrator\Desktop\CLB chuan luon\CAU LB 13_11_2016\audio\audio8.mp3&quot; relative=&quot;CAU LB 13_11_2016\audio\audio8.mp3&quot; resource=&quot;audio8.mp3&quot;/&gt;&#10;        &lt;/file&gt;&#10;        &lt;audio channels=&quot;1&quot; sampleRate=&quot;44100&quot;/&gt;&#10;      &lt;/audioTrack&gt;&#10;      &lt;audioTrack duration=&quot;34795&quot; muted=&quot;false&quot; slideId=&quot;{75CE0B28-B8A0-4B94-89CB-08705E9C306A}&quot; startTime=&quot;0&quot; stepIndex=&quot;0&quot; volume=&quot;1&quot;&gt;&#10;        &lt;file modifyTime=&quot;2016-11-13T15:30:02&quot; size=&quot;835883&quot;&gt;&#10;          &lt;path full=&quot;C:\Users\Administrator\Desktop\CLB chuan luon\CAU LB 13_11_2016\audio\audio9.mp3&quot; relative=&quot;CAU LB 13_11_2016\audio\audio9.mp3&quot; resource=&quot;audio9.mp3&quot;/&gt;&#10;        &lt;/file&gt;&#10;        &lt;audio channels=&quot;1&quot; sampleRate=&quot;44100&quot;/&gt;&#10;      &lt;/audioTrack&gt;&#10;      &lt;audioTrack duration=&quot;18704&quot; muted=&quot;false&quot; slideId=&quot;{EC408A2E-7601-4C98-B6D8-5100DF01F31F}&quot; startTime=&quot;0&quot; stepIndex=&quot;0&quot; volume=&quot;1&quot;&gt;&#10;        &lt;file modifyTime=&quot;2016-11-13T15:30:06&quot; size=&quot;449689&quot;&gt;&#10;          &lt;path full=&quot;C:\Users\Administrator\Desktop\CLB chuan luon\CAU LB 13_11_2016\audio\audio10.mp3&quot; relative=&quot;CAU LB 13_11_2016\audio\audio10.mp3&quot; resource=&quot;audio10.mp3&quot;/&gt;&#10;        &lt;/file&gt;&#10;        &lt;audio channels=&quot;1&quot; sampleRate=&quot;44100&quot;/&gt;&#10;      &lt;/audioTrack&gt;&#10;      &lt;audioTrack duration=&quot;54439&quot; muted=&quot;false&quot; slideId=&quot;{0BD7D572-31CF-4110-9CC7-E9914E15A2EE}&quot; startTime=&quot;0&quot; stepIndex=&quot;0&quot; volume=&quot;1&quot;&gt;&#10;        &lt;file modifyTime=&quot;2016-11-13T16:03:05&quot; size=&quot;1307341&quot;&gt;&#10;          &lt;path full=&quot;C:\Users\Administrator\Desktop\CLB chuan luon\CAU LB 13_11_2016\audio\audio11.mp3&quot; relative=&quot;CAU LB 13_11_2016\audio\audio11.mp3&quot; resource=&quot;audio11.mp3&quot;/&gt;&#10;        &lt;/file&gt;&#10;        &lt;audio channels=&quot;1&quot; sampleRate=&quot;44100&quot;/&gt;&#10;      &lt;/audioTrack&gt;&#10;      &lt;audioTrack duration=&quot;36049&quot; muted=&quot;false&quot; slideId=&quot;{820B1276-9E30-49A3-9272-D83D7D0BDA96}&quot; startTime=&quot;0&quot; stepIndex=&quot;0&quot; volume=&quot;1&quot;&gt;&#10;        &lt;file modifyTime=&quot;2016-11-13T15:30:14&quot; size=&quot;865976&quot;&gt;&#10;          &lt;path full=&quot;C:\Users\Administrator\Desktop\CLB chuan luon\CAU LB 13_11_2016\audio\audio12.mp3&quot; relative=&quot;CAU LB 13_11_2016\audio\audio12.mp3&quot; resource=&quot;audio12.mp3&quot;/&gt;&#10;        &lt;/file&gt;&#10;        &lt;audio channels=&quot;1&quot; sampleRate=&quot;44100&quot;/&gt;&#10;      &lt;/audioTrack&gt;&#10;      &lt;audioTrack duration=&quot;39367&quot; muted=&quot;false&quot; slideId=&quot;{FB02A147-C915-4DC9-857A-9D14CFA89304}&quot; startTime=&quot;0&quot; stepIndex=&quot;0&quot; volume=&quot;1&quot;&gt;&#10;        &lt;file modifyTime=&quot;2016-11-13T15:30:22&quot; size=&quot;945597&quot;&gt;&#10;          &lt;path full=&quot;C:\Users\Administrator\Desktop\CLB chuan luon\CAU LB 13_11_2016\audio\audio13.mp3&quot; relative=&quot;CAU LB 13_11_2016\audio\audio13.mp3&quot; resource=&quot;audio13.mp3&quot;/&gt;&#10;        &lt;/file&gt;&#10;        &lt;audio channels=&quot;1&quot; sampleRate=&quot;44100&quot;/&gt;&#10;      &lt;/audioTrack&gt;&#10;      &lt;audioTrack duration=&quot;58540&quot; muted=&quot;false&quot; slideId=&quot;{C950DDAE-B749-4864-9285-E899D2F576CF}&quot; startTime=&quot;0&quot; stepIndex=&quot;0&quot; volume=&quot;1&quot;&gt;&#10;        &lt;file modifyTime=&quot;2016-11-13T16:04:19&quot; size=&quot;1405770&quot;&gt;&#10;          &lt;path full=&quot;C:\Users\Administrator\Desktop\CLB chuan luon\CAU LB 13_11_2016\audio\audio14.mp3&quot; relative=&quot;CAU LB 13_11_2016\audio\audio14.mp3&quot; resource=&quot;audio14.mp3&quot;/&gt;&#10;        &lt;/file&gt;&#10;        &lt;audio channels=&quot;1&quot; sampleRate=&quot;44100&quot;/&gt;&#10;      &lt;/audioTrack&gt;&#10;      &lt;audioTrack duration=&quot;12487&quot; muted=&quot;false&quot; slideId=&quot;{C22EA672-BCA5-41AE-A90B-93DA465CF7AF}&quot; startTime=&quot;0&quot; stepIndex=&quot;0&quot; volume=&quot;1&quot;&gt;&#10;        &lt;file modifyTime=&quot;2016-11-13T15:30:26&quot; size=&quot;300477&quot;&gt;&#10;          &lt;path full=&quot;C:\Users\Administrator\Desktop\CLB chuan luon\CAU LB 13_11_2016\audio\audio15.mp3&quot; relative=&quot;CAU LB 13_11_2016\audio\audio15.mp3&quot; resource=&quot;audio15.mp3&quot;/&gt;&#10;        &lt;/file&gt;&#10;        &lt;audio channels=&quot;1&quot; sampleRate=&quot;44100&quot;/&gt;&#10;      &lt;/audioTrack&gt;&#10;      &lt;audioTrack duration=&quot;54544&quot; muted=&quot;false&quot; slideId=&quot;{CBB382B3-972A-41C7-B8E1-BDEEEA5657AD}&quot; startTime=&quot;0&quot; stepIndex=&quot;0&quot; volume=&quot;1&quot;&gt;&#10;        &lt;file modifyTime=&quot;2016-11-13T16:05:59&quot; size=&quot;1309849&quot;&gt;&#10;          &lt;path full=&quot;C:\Users\Administrator\Desktop\CLB chuan luon\CAU LB 13_11_2016\audio\audio16.mp3&quot; relative=&quot;CAU LB 13_11_2016\audio\audio16.mp3&quot; resource=&quot;audio16.mp3&quot;/&gt;&#10;        &lt;/file&gt;&#10;        &lt;audio channels=&quot;1&quot; sampleRate=&quot;44100&quot;/&gt;&#10;      &lt;/audioTrack&gt;&#10;      &lt;audioTrack duration=&quot;29910&quot; muted=&quot;false&quot; slideId=&quot;{DA5CDD77-C9CF-4EE4-8964-A40413E68437}&quot; startTime=&quot;0&quot; stepIndex=&quot;0&quot; volume=&quot;1&quot;&gt;&#10;        &lt;file modifyTime=&quot;2016-11-13T15:30:36&quot; size=&quot;718645&quot;&gt;&#10;          &lt;path full=&quot;C:\Users\Administrator\Desktop\CLB chuan luon\CAU LB 13_11_2016\audio\audio17.mp3&quot; relative=&quot;CAU LB 13_11_2016\audio\audio17.mp3&quot; resource=&quot;audio17.mp3&quot;/&gt;&#10;        &lt;/file&gt;&#10;        &lt;audio channels=&quot;1&quot; sampleRate=&quot;44100&quot;/&gt;&#10;      &lt;/audioTrack&gt;&#10;      &lt;audioTrack duration=&quot;25078&quot; muted=&quot;false&quot; slideId=&quot;{6C9E155D-E510-4EB9-B652-F689D820972A}&quot; startTime=&quot;0&quot; stepIndex=&quot;0&quot; volume=&quot;1&quot;&gt;&#10;        &lt;file modifyTime=&quot;2016-11-13T15:30:44&quot; size=&quot;602662&quot;&gt;&#10;          &lt;path full=&quot;C:\Users\Administrator\Desktop\CLB chuan luon\CAU LB 13_11_2016\audio\audio18.mp3&quot; relative=&quot;CAU LB 13_11_2016\audio\audio18.mp3&quot; resource=&quot;audio18.mp3&quot;/&gt;&#10;        &lt;/file&gt;&#10;        &lt;audio channels=&quot;1&quot; sampleRate=&quot;44100&quot;/&gt;&#10;      &lt;/audioTrack&gt;&#10;      &lt;audioTrack duration=&quot;68284&quot; muted=&quot;false&quot; slideId=&quot;{78AD2168-8985-4580-9D5F-2FA493B1EE5C}&quot; startTime=&quot;0&quot; stepIndex=&quot;0&quot; volume=&quot;1&quot;&gt;&#10;        &lt;file modifyTime=&quot;2016-11-13T16:09:58&quot; size=&quot;1639619&quot;&gt;&#10;          &lt;path full=&quot;C:\Users\Administrator\Desktop\CLB chuan luon\CAU LB 13_11_2016\audio\audio19.mp3&quot; relative=&quot;CAU LB 13_11_2016\audio\audio19.mp3&quot; resource=&quot;audio19.mp3&quot;/&gt;&#10;        &lt;/file&gt;&#10;        &lt;audio channels=&quot;1&quot; sampleRate=&quot;44100&quot;/&gt;&#10;      &lt;/audioTrack&gt;&#10;      &lt;audioTrack duration=&quot;3805&quot; muted=&quot;false&quot; slideId=&quot;{3A6CB2DB-72BC-4C6A-A351-B22F955F615C}&quot; startTime=&quot;0&quot; stepIndex=&quot;0&quot; volume=&quot;1&quot;&gt;&#10;        &lt;file modifyTime=&quot;2016-11-13T16:59:10&quot; size=&quot;60877&quot;&gt;&#10;          &lt;path full=&quot;C:\Users\Administrator\Desktop\CLB chuan luon\CAU LB 13_11_2016\audio\audio20.mp3&quot; relative=&quot;CAU LB 13_11_2016\audio\audio20.mp3&quot; resource=&quot;audio20.mp3&quot;/&gt;&#10;        &lt;/file&gt;&#10;        &lt;audio channels=&quot;2&quot; sampleRate=&quot;44100&quot;/&gt;&#10;      &lt;/audioTrack&gt;&#10;      &lt;audioTrack duration=&quot;6313&quot; muted=&quot;false&quot; slideId=&quot;{14485688-D522-4603-A38F-0A8728F53CF3}&quot; startTime=&quot;0&quot; stepIndex=&quot;0&quot; volume=&quot;1&quot;&gt;&#10;        &lt;file modifyTime=&quot;2016-11-13T17:00:26&quot; size=&quot;101001&quot;&gt;&#10;          &lt;path full=&quot;C:\Users\Administrator\Desktop\CLB chuan luon\CAU LB 13_11_2016\audio\audio22.mp3&quot; relative=&quot;CAU LB 13_11_2016\audio\audio22.mp3&quot; resource=&quot;audio22.mp3&quot;/&gt;&#10;        &lt;/file&gt;&#10;        &lt;audio channels=&quot;2&quot; sampleRate=&quot;44100&quot;/&gt;&#10;      &lt;/audioTrack&gt;&#10;      &lt;audioTrack duration=&quot;6652&quot; muted=&quot;false&quot; slideId=&quot;{B59FE81E-D4B8-4E08-BD27-588EF80E60DB}&quot; startTime=&quot;0&quot; stepIndex=&quot;0&quot; volume=&quot;1&quot;&gt;&#10;        &lt;file modifyTime=&quot;2016-11-13T17:01:20&quot; size=&quot;106434&quot;&gt;&#10;          &lt;path full=&quot;C:\Users\Administrator\Desktop\CLB chuan luon\CAU LB 13_11_2016\audio\audio23.mp3&quot; relative=&quot;CAU LB 13_11_2016\audio\audio23.mp3&quot; resource=&quot;audio23.mp3&quot;/&gt;&#10;        &lt;/file&gt;&#10;        &lt;audio channels=&quot;2&quot; sampleRate=&quot;44100&quot;/&gt;&#10;      &lt;/audioTrack&gt;&#10;      &lt;audioTrack duration=&quot;28177&quot; muted=&quot;false&quot; slideId=&quot;{4B2253A3-4DA1-4C74-928C-6AF5D1D95C4C}&quot; startTime=&quot;0&quot; stepIndex=&quot;0&quot; volume=&quot;1&quot;&gt;&#10;        &lt;file modifyTime=&quot;2016-11-13T12:34:04&quot; size=&quot;450833&quot;&gt;&#10;          &lt;path full=&quot;C:\Users\Administrator\Desktop\CLB chuan luon\CAU LB 13_11_2016\audio\audio24.mp3&quot; relative=&quot;CAU LB 13_11_2016\audio\audio24.mp3&quot; resource=&quot;audio24.mp3&quot;/&gt;&#10;        &lt;/file&gt;&#10;        &lt;audio channels=&quot;2&quot; sampleRate=&quot;44100&quot;/&gt;&#10;      &lt;/audioTrack&gt;&#10;      &lt;audioTrack duration=&quot;28177&quot; muted=&quot;false&quot; slideId=&quot;{EF7ED850-502D-4F73-B0EF-25F555798CB7}&quot; startTime=&quot;0&quot; stepIndex=&quot;0&quot; volume=&quot;1&quot;&gt;&#10;        &lt;file modifyTime=&quot;2016-11-13T12:34:04&quot; size=&quot;450833&quot;&gt;&#10;          &lt;path full=&quot;C:\Users\Administrator\Desktop\CLB chuan luon\CAU LB 13_11_2016\audio\audio25.mp3&quot; relative=&quot;CAU LB 13_11_2016\audio\audio25.mp3&quot; resource=&quot;audio25.mp3&quot;/&gt;&#10;        &lt;/file&gt;&#10;        &lt;audio channels=&quot;2&quot; sampleRate=&quot;44100&quot;/&gt;&#10;      &lt;/audioTrack&gt;&#10;      &lt;audioTrack duration=&quot;28177&quot; muted=&quot;false&quot; slideId=&quot;{39FE10C5-3452-4B4F-87CD-7FE4C6DD85A3}&quot; startTime=&quot;0&quot; stepIndex=&quot;0&quot; volume=&quot;1&quot;&gt;&#10;        &lt;file modifyTime=&quot;2016-11-13T12:34:04&quot; size=&quot;450833&quot;&gt;&#10;          &lt;path full=&quot;C:\Users\Administrator\Desktop\CLB chuan luon\CAU LB 13_11_2016\audio\audio26.mp3&quot; relative=&quot;CAU LB 13_11_2016\audio\audio26.mp3&quot; resource=&quot;audio26.mp3&quot;/&gt;&#10;        &lt;/file&gt;&#10;        &lt;audio channels=&quot;2&quot; sampleRate=&quot;44100&quot;/&gt;&#10;      &lt;/audioTrack&gt;&#10;      &lt;audioTrack duration=&quot;6313&quot; muted=&quot;false&quot; slideId=&quot;{CB1E6DBF-2767-4DED-A990-FF568C934D8B}&quot; startTime=&quot;0&quot; stepIndex=&quot;0&quot; volume=&quot;1&quot;&gt;&#10;        &lt;file modifyTime=&quot;2016-11-13T17:00:26&quot; size=&quot;101001&quot;&gt;&#10;          &lt;path full=&quot;C:\Users\Administrator\Desktop\CLB chuan luon\CAU LB 13_11_2016\audio\audio27.mp3&quot; relative=&quot;CAU LB 13_11_2016\audio\audio27.mp3&quot; resource=&quot;audio27.mp3&quot;/&gt;&#10;        &lt;/file&gt;&#10;        &lt;audio channels=&quot;2&quot; sampleRate=&quot;44100&quot;/&gt;&#10;      &lt;/audioTrack&gt;&#10;    &lt;/audioTracks&gt;&#10;    &lt;videoTracks&gt;&#10;      &lt;videoTrack duration=&quot;114243&quot; muted=&quot;false&quot; slideId=&quot;{4A2AF7B9-3004-4B53-9C27-A8B836C009B0}&quot; startTime=&quot;0&quot; stepIndex=&quot;0&quot; volume=&quot;1&quot;&gt;&#10;        &lt;file modifyTime=&quot;2016-11-13T14:47:47&quot; size=&quot;7810783&quot;&gt;&#10;          &lt;path full=&quot;C:\Users\Administrator\Desktop\CLB chuan luon\CAU LB 13_11_2016\video\video2.mp4&quot; relative=&quot;CAU LB 13_11_2016\video\video2.mp4&quot; resource=&quot;video2.mp4&quot;/&gt;&#10;        &lt;/file&gt;&#10;        &lt;video height=&quot;360&quot; width=&quot;636&quot;/&gt;&#10;        &lt;audio channels=&quot;2&quot; sampleRate=&quot;44100&quot;/&gt;&#10;      &lt;/videoTrack&gt;&#10;      &lt;videoTrack duration=&quot;35047&quot; muted=&quot;false&quot; slideId=&quot;{03F54783-D678-40C1-99CC-7E5529C797BE}&quot; startTime=&quot;0&quot; stepIndex=&quot;0&quot; volume=&quot;1&quot;&gt;&#10;        &lt;file modifyTime=&quot;2016-11-13T14:51:28&quot; size=&quot;6378162&quot;&gt;&#10;          &lt;path full=&quot;C:\Users\Administrator\Desktop\CLB chuan luon\CAU LB 13_11_2016\video\video3.mp4&quot; relative=&quot;CAU LB 13_11_2016\video\video3.mp4&quot; resource=&quot;video3.mp4&quot;/&gt;&#10;        &lt;/file&gt;&#10;        &lt;video height=&quot;480&quot; width=&quot;640&quot;/&gt;&#10;        &lt;audio channels=&quot;2&quot; sampleRate=&quot;44100&quot;/&gt;&#10;      &lt;/videoTrack&gt;&#10;      &lt;videoTrack duration=&quot;133367&quot; muted=&quot;false&quot; slideId=&quot;{16F511EF-963A-4F3D-8700-B52C9B6E3826}&quot; startTime=&quot;0&quot; stepIndex=&quot;0&quot; volume=&quot;1&quot;&gt;&#10;        &lt;file modifyTime=&quot;2016-11-13T14:58:01&quot; size=&quot;56290277&quot;&gt;&#10;          &lt;path full=&quot;C:\Users\Administrator\Desktop\CLB chuan luon\CAU LB 13_11_2016\video\video5.mp4&quot; relative=&quot;CAU LB 13_11_2016\video\video5.mp4&quot; resource=&quot;video5.mp4&quot;/&gt;&#10;        &lt;/file&gt;&#10;        &lt;video height=&quot;1080&quot; width=&quot;1920&quot;/&gt;&#10;        &lt;audio channels=&quot;2&quot; sampleRate=&quot;44100&quot;/&gt;&#10;      &lt;/videoTrack&gt;&#10;      &lt;videoTrack duration=&quot;100914&quot; muted=&quot;false&quot; slideId=&quot;{2AA2887F-CF8F-4535-B413-6BEB8A098178}&quot; startTime=&quot;0&quot; stepIndex=&quot;0&quot; volume=&quot;1&quot;&gt;&#10;        &lt;file modifyTime=&quot;2016-11-13T14:58:49&quot; size=&quot;27389707&quot;&gt;&#10;          &lt;path full=&quot;C:\Users\Administrator\Desktop\CLB chuan luon\CAU LB 13_11_2016\video\video6.mp4&quot; relative=&quot;CAU LB 13_11_2016\video\video6.mp4&quot; resource=&quot;video6.mp4&quot;/&gt;&#10;        &lt;/file&gt;&#10;        &lt;video height=&quot;720&quot; width=&quot;1280&quot;/&gt;&#10;        &lt;audio channels=&quot;2&quot; sampleRate=&quot;44100&quot;/&gt;&#10;      &lt;/videoTrack&gt;&#10;      &lt;videoTrack duration=&quot;21118&quot; muted=&quot;false&quot; slideId=&quot;{6E9ABD0C-4C01-4E38-B47E-4CE95AEEE765}&quot; startTime=&quot;0&quot; stepIndex=&quot;0&quot; volume=&quot;1&quot;&gt;&#10;        &lt;file modifyTime=&quot;2016-11-13T15:05:08&quot; size=&quot;2186387&quot;&gt;&#10;          &lt;path full=&quot;C:\Users\Administrator\Desktop\CLB chuan luon\CAU LB 13_11_2016\video\video7.mp4&quot; relative=&quot;CAU LB 13_11_2016\video\video7.mp4&quot; resource=&quot;video7.mp4&quot;/&gt;&#10;        &lt;/file&gt;&#10;        &lt;video height=&quot;1280&quot; width=&quot;720&quot;/&gt;&#10;        &lt;audio channels=&quot;2&quot; sampleRate=&quot;48000&quot;/&gt;&#10;      &lt;/videoTrack&gt;&#10;      &lt;videoTrack duration=&quot;37767&quot; muted=&quot;false&quot; slideId=&quot;{C847E76C-0DAE-4A1B-B0E6-4A130BCE9A1B}&quot; startTime=&quot;0&quot; stepIndex=&quot;0&quot; volume=&quot;0&quot;&gt;&#10;        &lt;file modifyTime=&quot;2016-11-13T15:57:05&quot; size=&quot;7033382&quot;&gt;&#10;          &lt;path full=&quot;C:\Users\Administrator\Desktop\CLB chuan luon\CAU LB 13_11_2016\video\video8.mp4&quot; relative=&quot;CAU LB 13_11_2016\video\video8.mp4&quot; resource=&quot;video8.mp4&quot;/&gt;&#10;        &lt;/file&gt;&#10;        &lt;video height=&quot;1280&quot; width=&quot;720&quot;/&gt;&#10;      &lt;/videoTrack&gt;&#10;      &lt;videoTrack duration=&quot;89347&quot; muted=&quot;false&quot; slideId=&quot;{350B25E3-D012-4B02-9A5B-8D094EAC5EC0}&quot; startTime=&quot;0&quot; stepIndex=&quot;0&quot; volume=&quot;1&quot;&gt;&#10;        &lt;file modifyTime=&quot;2016-11-13T16:10:34&quot; size=&quot;16489379&quot;&gt;&#10;          &lt;path full=&quot;C:\Users\Administrator\Desktop\CLB chuan luon\CAU LB 13_11_2016\video\video9.mp4&quot; relative=&quot;CAU LB 13_11_2016\video\video9.mp4&quot; resource=&quot;video9.mp4&quot;/&gt;&#10;        &lt;/file&gt;&#10;        &lt;video height=&quot;480&quot; width=&quot;640&quot;/&gt;&#10;        &lt;audio channels=&quot;2&quot; sampleRate=&quot;44100&quot;/&gt;&#10;      &lt;/videoTrack&gt;&#10;    &lt;/videoTracks&gt;&#10;  &lt;/narration&gt;&#10;&#10;&lt;/presentation&gt;&#10;"/>
  <p:tag name="ISPRING_PRESENTATION_TITLE" val="CAU LB 14_11_2016"/>
  <p:tag name="ISPRING_SCORM_ENDPOINT" val="&lt;endpoint&gt;&lt;enable&gt;0&lt;/enable&gt;&lt;lrs&gt;http://&lt;/lrs&gt;&lt;auth&gt;0&lt;/auth&gt;&lt;login&gt;&lt;/login&gt;&lt;password&gt;&lt;/password&gt;&lt;key&gt;&lt;/key&gt;&lt;name&gt;&lt;/name&gt;&lt;email&gt;&lt;/email&gt;&lt;/endpoint&gt;&#10;"/>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MMPROD_SUBSTITUTION_ID" val="{AC46FDC4-AE3E-4842-A3CA-A972BE5E37D2}"/>
</p:tagLst>
</file>

<file path=ppt/tags/tag100.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Giá trị của cầu Long Biên"/>
  <p:tag name="ISPRING_SLIDE_INDENT_LEVEL" val="0"/>
  <p:tag name="ISPRING_PRESENTER_ID" val="{5C931D18-A414-4658-91D9-C892DE3D3227}"/>
  <p:tag name="GENSWF_ADVANCE_TIME" val="6.652"/>
  <p:tag name="ISPRING_SLIDE_ID" val="{B59FE81E-D4B8-4E08-BD27-588EF80E60DB}"/>
</p:tagLst>
</file>

<file path=ppt/tags/tag101.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Giá trị của cầu Long Biên"/>
  <p:tag name="ISPRING_SLIDE_INDENT_LEVEL" val="0"/>
  <p:tag name="GENSWF_ADVANCE_TIME" val="28.18"/>
  <p:tag name="ISPRING_PRESENTER_ID" val="{5C931D18-A414-4658-91D9-C892DE3D3227}"/>
  <p:tag name="ISPRING_SLIDE_ID" val="{4B2253A3-4DA1-4C74-928C-6AF5D1D95C4C}"/>
</p:tagLst>
</file>

<file path=ppt/tags/tag102.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Giá trị của cầu Long Biên"/>
  <p:tag name="ISPRING_SLIDE_INDENT_LEVEL" val="0"/>
  <p:tag name="GENSWF_ADVANCE_TIME" val="28.177"/>
  <p:tag name="ISPRING_SLIDE_ID" val="{EF7ED850-502D-4F73-B0EF-25F555798CB7}"/>
</p:tagLst>
</file>

<file path=ppt/tags/tag10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68.284"/>
  <p:tag name="ISPRING_SLIDE_ID" val="{78AD2168-8985-4580-9D5F-2FA493B1EE5C}"/>
</p:tagLst>
</file>

<file path=ppt/tags/tag104.xml><?xml version="1.0" encoding="utf-8"?>
<p:tagLst xmlns:a="http://schemas.openxmlformats.org/drawingml/2006/main" xmlns:r="http://schemas.openxmlformats.org/officeDocument/2006/relationships" xmlns:p="http://schemas.openxmlformats.org/presentationml/2006/main">
  <p:tag name="MMPROD_SUBSTITUTION_ID" val="{4FE06A1B-B1C7-4735-9583-A464FB5A6244}"/>
</p:tagLst>
</file>

<file path=ppt/tags/tag105.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Phim tư liệu bảo tồn cầu Long Biên"/>
  <p:tag name="GENSWF_ADVANCE_TIME" val="89.35"/>
  <p:tag name="ISPRING_SLIDE_INDENT_LEVEL" val="0"/>
  <p:tag name="ISPRING_PRESENTER_ID" val="{5C931D18-A414-4658-91D9-C892DE3D3227}"/>
  <p:tag name="ISPRING_SLIDE_ID" val="{350B25E3-D012-4B02-9A5B-8D094EAC5EC0}"/>
</p:tagLst>
</file>

<file path=ppt/tags/tag10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5.078"/>
  <p:tag name="ISPRING_SLIDE_ID" val="{6C9E155D-E510-4EB9-B652-F689D820972A}"/>
</p:tagLst>
</file>

<file path=ppt/tags/tag107.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Bài hát về cầu Long Biên"/>
  <p:tag name="GENSWF_ADVANCE_TIME" val="133.37"/>
  <p:tag name="ISPRING_SLIDE_INDENT_LEVEL" val="0"/>
  <p:tag name="ISPRING_PRESENTER_ID" val="{5C931D18-A414-4658-91D9-C892DE3D3227}"/>
  <p:tag name="ISPRING_SLIDE_ID" val="{16F511EF-963A-4F3D-8700-B52C9B6E3826}"/>
</p:tagLst>
</file>

<file path=ppt/tags/tag108.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Tư liệu tham khảo"/>
  <p:tag name="ISPRING_SLIDE_INDENT_LEVEL" val="0"/>
  <p:tag name="ISPRING_PRESENTER_ID" val="{5C931D18-A414-4658-91D9-C892DE3D3227}"/>
  <p:tag name="GENSWF_ADVANCE_TIME" val="28.177"/>
  <p:tag name="ISPRING_SLIDE_ID" val="{39FE10C5-3452-4B4F-87CD-7FE4C6DD85A3}"/>
</p:tagLst>
</file>

<file path=ppt/tags/tag11.xml><?xml version="1.0" encoding="utf-8"?>
<p:tagLst xmlns:a="http://schemas.openxmlformats.org/drawingml/2006/main" xmlns:r="http://schemas.openxmlformats.org/officeDocument/2006/relationships" xmlns:p="http://schemas.openxmlformats.org/presentationml/2006/main">
  <p:tag name="MMPROD_SUBSTITUTION_ID" val="{D15F10F4-86A4-4ACF-87E2-E55D6CC14641}"/>
</p:tagLst>
</file>

<file path=ppt/tags/tag12.xml><?xml version="1.0" encoding="utf-8"?>
<p:tagLst xmlns:a="http://schemas.openxmlformats.org/drawingml/2006/main" xmlns:r="http://schemas.openxmlformats.org/officeDocument/2006/relationships" xmlns:p="http://schemas.openxmlformats.org/presentationml/2006/main">
  <p:tag name="ISPRING_CUSTOM_TIMING_USED" val="1"/>
  <p:tag name="TIMING" val="|24.134|0.001|0.001"/>
  <p:tag name="GENSWF_SLIDE_TITLE" val="Tiếp giáp của Hà Nội"/>
  <p:tag name="GENSWF_ADVANCE_TIME" val="24.14"/>
  <p:tag name="ISPRING_SLIDE_INDENT_LEVEL" val="0"/>
  <p:tag name="ISPRING_PRESENTER_ID" val="{5C931D18-A414-4658-91D9-C892DE3D3227}"/>
  <p:tag name="ISPRING_SLIDE_ID" val="{64590023-D75D-48BF-A505-3627E0CC8981}"/>
</p:tagLst>
</file>

<file path=ppt/tags/tag13.xml><?xml version="1.0" encoding="utf-8"?>
<p:tagLst xmlns:a="http://schemas.openxmlformats.org/drawingml/2006/main" xmlns:r="http://schemas.openxmlformats.org/officeDocument/2006/relationships" xmlns:p="http://schemas.openxmlformats.org/presentationml/2006/main">
  <p:tag name="MMPROD_SUBSTITUTION_ID" val="{54F60F45-43BB-47EA-9297-69B73E5FFF00}"/>
</p:tagLst>
</file>

<file path=ppt/tags/tag14.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ISPRING_PRESENTER_ID" val="{5C931D18-A414-4658-91D9-C892DE3D3227}"/>
  <p:tag name="GENSWF_ADVANCE_TIME" val="17.92"/>
  <p:tag name="GENSWF_SLIDE_TITLE" val="Tọa độ địa lí của Hà Nội"/>
  <p:tag name="ISPRING_SLIDE_ID" val="{4F01C74D-A626-4C17-9F4E-2F2E31ECB5DF}"/>
</p:tagLst>
</file>

<file path=ppt/tags/tag15.xml><?xml version="1.0" encoding="utf-8"?>
<p:tagLst xmlns:a="http://schemas.openxmlformats.org/drawingml/2006/main" xmlns:r="http://schemas.openxmlformats.org/officeDocument/2006/relationships" xmlns:p="http://schemas.openxmlformats.org/presentationml/2006/main">
  <p:tag name="MMPROD_SUBSTITUTION_ID" val="{79813D98-957C-43D9-85E2-75913DBB604D}"/>
</p:tagLst>
</file>

<file path=ppt/tags/tag16.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Sông ngòi của Hà Nội"/>
  <p:tag name="GENSWF_ADVANCE_TIME" val="53.26"/>
  <p:tag name="ISPRING_SLIDE_INDENT_LEVEL" val="0"/>
  <p:tag name="ISPRING_PRESENTER_ID" val="{5C931D18-A414-4658-91D9-C892DE3D3227}"/>
  <p:tag name="ISPRING_SLIDE_ID" val="{7EA17DC5-7FB3-4CD8-8191-78F7A9A65C47}"/>
</p:tagLst>
</file>

<file path=ppt/tags/tag17.xml><?xml version="1.0" encoding="utf-8"?>
<p:tagLst xmlns:a="http://schemas.openxmlformats.org/drawingml/2006/main" xmlns:r="http://schemas.openxmlformats.org/officeDocument/2006/relationships" xmlns:p="http://schemas.openxmlformats.org/presentationml/2006/main">
  <p:tag name="MMPROD_SUBSTITUTION_ID" val="{947DF0D0-6467-4D51-9F7C-2608362FC584}"/>
</p:tagLst>
</file>

<file path=ppt/tags/tag18.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Vị trí của cầu Long Biên"/>
  <p:tag name="ISPRING_SLIDE_INDENT_LEVEL" val="0"/>
  <p:tag name="ISPRING_PRESENTER_ID" val="{5C931D18-A414-4658-91D9-C892DE3D3227}"/>
  <p:tag name="GENSWF_ADVANCE_TIME" val="17.659"/>
  <p:tag name="ISPRING_SLIDE_ID" val="{E05B8419-E4AA-4947-8159-D80AA5657575}"/>
</p:tagLst>
</file>

<file path=ppt/tags/tag19.xml><?xml version="1.0" encoding="utf-8"?>
<p:tagLst xmlns:a="http://schemas.openxmlformats.org/drawingml/2006/main" xmlns:r="http://schemas.openxmlformats.org/officeDocument/2006/relationships" xmlns:p="http://schemas.openxmlformats.org/presentationml/2006/main">
  <p:tag name="MMPROD_SUBSTITUTION_ID" val="{007426F0-B1C5-47CF-A505-F77E1B6CE6F4}"/>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ISPRING_PRESENTER_ID" val="{5C931D18-A414-4658-91D9-C892DE3D3227}"/>
  <p:tag name="GENSWF_SLIDE_TITLE" val="Bộ GD&amp;ĐT"/>
  <p:tag name="GENSWF_ADVANCE_TIME" val="5"/>
  <p:tag name="ISPRING_SLIDE_ID" val="{3A6CB2DB-72BC-4C6A-A351-B22F955F615C}"/>
</p:tagLst>
</file>

<file path=ppt/tags/tag20.xml><?xml version="1.0" encoding="utf-8"?>
<p:tagLst xmlns:a="http://schemas.openxmlformats.org/drawingml/2006/main" xmlns:r="http://schemas.openxmlformats.org/officeDocument/2006/relationships" xmlns:p="http://schemas.openxmlformats.org/presentationml/2006/main">
  <p:tag name="MMPROD_SUBSTITUTION_ID" val="{C65E34F4-EC9F-4DCA-B05F-E4B9ABD5F9B6}"/>
</p:tagLst>
</file>

<file path=ppt/tags/tag21.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ISPRING_PRESENTER_ID" val="{5C931D18-A414-4658-91D9-C892DE3D3227}"/>
  <p:tag name="GENSWF_SLIDE_TITLE" val="Sự ra đời của cầu Long Biên"/>
  <p:tag name="GENSWF_ADVANCE_TIME" val="74.212"/>
  <p:tag name="ISPRING_SLIDE_ID" val="{2FFA5B71-DD26-4DD4-A6B4-95DD3CB905D4}"/>
</p:tagLst>
</file>

<file path=ppt/tags/tag22.xml><?xml version="1.0" encoding="utf-8"?>
<p:tagLst xmlns:a="http://schemas.openxmlformats.org/drawingml/2006/main" xmlns:r="http://schemas.openxmlformats.org/officeDocument/2006/relationships" xmlns:p="http://schemas.openxmlformats.org/presentationml/2006/main">
  <p:tag name="MMPROD_SUBSTITUTION_ID" val="{C13AAF6B-A623-4636-BDEB-572329DDEC42}"/>
</p:tagLst>
</file>

<file path=ppt/tags/tag23.xml><?xml version="1.0" encoding="utf-8"?>
<p:tagLst xmlns:a="http://schemas.openxmlformats.org/drawingml/2006/main" xmlns:r="http://schemas.openxmlformats.org/officeDocument/2006/relationships" xmlns:p="http://schemas.openxmlformats.org/presentationml/2006/main">
  <p:tag name="MMPROD_SUBSTITUTION_ID" val="{27E14716-146C-4EA0-8CD2-967BC694B9CE}"/>
</p:tagLst>
</file>

<file path=ppt/tags/tag24.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Kiến trúc của cầu Long Biên"/>
  <p:tag name="ISPRING_SLIDE_INDENT_LEVEL" val="0"/>
  <p:tag name="ISPRING_PRESENTER_ID" val="{5C931D18-A414-4658-91D9-C892DE3D3227}"/>
  <p:tag name="GENSWF_ADVANCE_TIME" val="34.793"/>
  <p:tag name="ISPRING_SLIDE_ID" val="{75CE0B28-B8A0-4B94-89CB-08705E9C306A}"/>
</p:tagLst>
</file>

<file path=ppt/tags/tag25.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Kiến trúc của cầu Long Biên"/>
  <p:tag name="ISPRING_SLIDE_INDENT_LEVEL" val="0"/>
  <p:tag name="ISPRING_PRESENTER_ID" val="{5C931D18-A414-4658-91D9-C892DE3D3227}"/>
  <p:tag name="GENSWF_ADVANCE_TIME" val="18.704"/>
  <p:tag name="ISPRING_SLIDE_ID" val="{EC408A2E-7601-4C98-B6D8-5100DF01F31F}"/>
</p:tagLst>
</file>

<file path=ppt/tags/tag26.xml><?xml version="1.0" encoding="utf-8"?>
<p:tagLst xmlns:a="http://schemas.openxmlformats.org/drawingml/2006/main" xmlns:r="http://schemas.openxmlformats.org/officeDocument/2006/relationships" xmlns:p="http://schemas.openxmlformats.org/presentationml/2006/main">
  <p:tag name="MMPROD_SUBSTITUTION_ID" val="{5F30374B-0DE7-47CF-883B-C17D6C81928C}"/>
</p:tagLst>
</file>

<file path=ppt/tags/tag27.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Sự thay đổi về kiến trúc"/>
  <p:tag name="ISPRING_SLIDE_INDENT_LEVEL" val="0"/>
  <p:tag name="ISPRING_PRESENTER_ID" val="{5C931D18-A414-4658-91D9-C892DE3D3227}"/>
  <p:tag name="GENSWF_ADVANCE_TIME" val="54.437"/>
  <p:tag name="ISPRING_SLIDE_ID" val="{0BD7D572-31CF-4110-9CC7-E9914E15A2EE}"/>
</p:tagLst>
</file>

<file path=ppt/tags/tag28.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ISPRING_PRESENTER_ID" val="{5C931D18-A414-4658-91D9-C892DE3D3227}"/>
  <p:tag name="GENSWF_SLIDE_TITLE" val="Nguồn kinh phí xây dựng cầu"/>
  <p:tag name="GENSWF_ADVANCE_TIME" val="36.048"/>
  <p:tag name="ISPRING_SLIDE_ID" val="{820B1276-9E30-49A3-9272-D83D7D0BDA96}"/>
</p:tagLst>
</file>

<file path=ppt/tags/tag29.xml><?xml version="1.0" encoding="utf-8"?>
<p:tagLst xmlns:a="http://schemas.openxmlformats.org/drawingml/2006/main" xmlns:r="http://schemas.openxmlformats.org/officeDocument/2006/relationships" xmlns:p="http://schemas.openxmlformats.org/presentationml/2006/main">
  <p:tag name="MMPROD_SUBSTITUTION_ID" val="{BFAF8910-D539-4EB5-822C-73508170D7DE}"/>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ISPRING_PRESENTER_ID" val="{5C931D18-A414-4658-91D9-C892DE3D3227}"/>
  <p:tag name="GENSWF_SLIDE_TITLE" val="Đoạn clip cầu LB"/>
  <p:tag name="GENSWF_ADVANCE_TIME" val="100.91"/>
  <p:tag name="ISPRING_SLIDE_ID" val="{2AA2887F-CF8F-4535-B413-6BEB8A098178}"/>
</p:tagLst>
</file>

<file path=ppt/tags/tag30.xml><?xml version="1.0" encoding="utf-8"?>
<p:tagLst xmlns:a="http://schemas.openxmlformats.org/drawingml/2006/main" xmlns:r="http://schemas.openxmlformats.org/officeDocument/2006/relationships" xmlns:p="http://schemas.openxmlformats.org/presentationml/2006/main">
  <p:tag name="MMPROD_SUBSTITUTION_ID" val="{71455D08-820D-4D9A-B7E3-1A774E02103C}"/>
</p:tagLst>
</file>

<file path=ppt/tags/tag31.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Những người thợ xây dựng cầu"/>
  <p:tag name="GENSWF_ADVANCE_TIME" val="39.37"/>
  <p:tag name="ISPRING_SLIDE_INDENT_LEVEL" val="0"/>
  <p:tag name="ISPRING_SLIDE_ID" val="{FB02A147-C915-4DC9-857A-9D14CFA89304}"/>
</p:tagLst>
</file>

<file path=ppt/tags/tag32.xml><?xml version="1.0" encoding="utf-8"?>
<p:tagLst xmlns:a="http://schemas.openxmlformats.org/drawingml/2006/main" xmlns:r="http://schemas.openxmlformats.org/officeDocument/2006/relationships" xmlns:p="http://schemas.openxmlformats.org/presentationml/2006/main">
  <p:tag name="MMPROD_SUBSTITUTION_ID" val="{4A1E45F6-7855-4261-A298-3A7A3FAD1A66}"/>
</p:tagLst>
</file>

<file path=ppt/tags/tag33.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Cầu Long Biên hiện nay"/>
  <p:tag name="ISPRING_SLIDE_INDENT_LEVEL" val="0"/>
  <p:tag name="ISPRING_PRESENTER_ID" val="{5C931D18-A414-4658-91D9-C892DE3D3227}"/>
  <p:tag name="GENSWF_ADVANCE_TIME" val="59.6"/>
  <p:tag name="ISPRING_SLIDE_ID" val="{C950DDAE-B749-4864-9285-E899D2F576CF}"/>
</p:tagLst>
</file>

<file path=ppt/tags/tag34.xml><?xml version="1.0" encoding="utf-8"?>
<p:tagLst xmlns:a="http://schemas.openxmlformats.org/drawingml/2006/main" xmlns:r="http://schemas.openxmlformats.org/officeDocument/2006/relationships" xmlns:p="http://schemas.openxmlformats.org/presentationml/2006/main">
  <p:tag name="MMPROD_SUBSTITUTION_ID" val="{4866BE99-3117-4C01-8675-2E034FD544D9}"/>
</p:tagLst>
</file>

<file path=ppt/tags/tag35.xml><?xml version="1.0" encoding="utf-8"?>
<p:tagLst xmlns:a="http://schemas.openxmlformats.org/drawingml/2006/main" xmlns:r="http://schemas.openxmlformats.org/officeDocument/2006/relationships" xmlns:p="http://schemas.openxmlformats.org/presentationml/2006/main">
  <p:tag name="MMPROD_PASSDATA" val="&lt;object type=&quot;10050&quot; unique_id=&quot;10018&quot;&gt;&lt;property id=&quot;10020&quot; value=&quot;2&quot;/&gt;&lt;property id=&quot;10191&quot; value=&quot;-1&quot;/&gt;&lt;/object&gt;"/>
  <p:tag name="MMPROD_FAILDATA" val="&lt;object type=&quot;10051&quot; unique_id=&quot;10019&quot;&gt;&lt;property id=&quot;10020&quot; value=&quot;2&quot;/&gt;&lt;property id=&quot;10191&quot; value=&quot;-1&quot;/&gt;&lt;/object&gt;"/>
  <p:tag name="MMPROD_TYPE" val="10008"/>
  <p:tag name="MMPROD_DATA" val="&lt;property id=&quot;10026&quot; value=&quot;10&quot;/&gt;&lt;property id=&quot;10027&quot; value=&quot;Interaction10016&quot;/&gt;&lt;property id=&quot;10028&quot; value=&quot;0&quot;/&gt;&lt;property id=&quot;10063&quot; value=&quot;2&quot;/&gt;&lt;property id=&quot;10070&quot; value=&quot;Cầu Long Biên là cây cầu thép đầu tiên bắc qua sông Hồng nối hai quận nào của Hà Nội với nhau?&quot;/&gt;&lt;property id=&quot;10098&quot; value=&quot;Multiple choice&quot;/&gt;&lt;property id=&quot;10100&quot; value=&quot;0&quot;/&gt;&lt;property id=&quot;10108&quot; value=&quot;1&quot;/&gt;&lt;property id=&quot;10109&quot; value=&quot;1&quot;/&gt;&lt;property id=&quot;10110&quot; value=&quot;0&quot;/&gt;&lt;property id=&quot;10111&quot; value=&quot;1&quot;/&gt;&lt;property id=&quot;10112&quot; value=&quot;1&quot;/&gt;&lt;property id=&quot;10115&quot; value=&quot;1&quot;/&gt;&lt;property id=&quot;10120&quot; value=&quot;1&quot;/&gt;&lt;property id=&quot;10131&quot; value=&quot;1&quot;/&gt;&lt;property id=&quot;10132&quot; value=&quot;1&quot;/&gt;&lt;property id=&quot;10159&quot; value=&quot;0&quot;/&gt;&lt;property id=&quot;10178&quot; value=&quot;1&quot;/&gt;&lt;property id=&quot;10182&quot; value=&quot;1&quot;/&gt;&lt;property id=&quot;10206&quot; value=&quot;0&quot;/&gt;&lt;property id=&quot;10207&quot; value=&quot;0&quot;/&gt;"/>
  <p:tag name="MMPROD_COLLECTIONCONTAINERID" val="10013"/>
  <p:tag name="MMPROD_PARENTID" val="10004"/>
  <p:tag name="MMPROD_PARENTQUESTIONGROUPID" val="10010"/>
  <p:tag name="QUIZCLIPSSOURCE" val="739984763,C:\Users\Asus\Desktop\long bien\VI TRI DIA LI-HA NOI-tu dong (1)\Media.ppcx"/>
  <p:tag name="ISPRING_CUSTOM_TIMING_USED" val="1"/>
  <p:tag name="TIMING" val="|0.001|0.5|0.094|0.001|0.001|0.001|0.001"/>
  <p:tag name="GENSWF_SLIDE_TITLE" val="Bài tập"/>
  <p:tag name="ISPRING_SLIDE_INDENT_LEVEL" val="0"/>
  <p:tag name="GENSWF_ADVANCE_TIME" val="0.6"/>
  <p:tag name="MMPROD_ID" val="10081"/>
  <p:tag name="MMPROD_LASTVALUES" val="&lt;ChangeData&gt;&lt;SlideID&gt;&lt;![CDATA[372]]&gt;&lt;/SlideID&gt;&lt;/ChangeData&gt;"/>
  <p:tag name="ISPRING_SLIDE_ID" val="{99A638B2-F0C0-4C7F-A833-0F95499E6183}"/>
  <p:tag name="MMPROD_ANSWERCOUNT" val="4"/>
</p:tagLst>
</file>

<file path=ppt/tags/tag36.xml><?xml version="1.0" encoding="utf-8"?>
<p:tagLst xmlns:a="http://schemas.openxmlformats.org/drawingml/2006/main" xmlns:r="http://schemas.openxmlformats.org/officeDocument/2006/relationships" xmlns:p="http://schemas.openxmlformats.org/presentationml/2006/main">
  <p:tag name="MMPROD_ABSOLUTEPOSITIONID" val="1001"/>
  <p:tag name="MMPROD_ID" val="10020"/>
  <p:tag name="MMPROD_TYPE" val="10018"/>
  <p:tag name="MMPROD_DATA" val="&lt;property id=&quot;10074&quot; value=&quot;1&quot;/&gt;&lt;property id=&quot;10193&quot; value=&quot;A&quot;/&gt;&lt;property id=&quot;10199&quot; value=&quot;0&quot;/&gt;&lt;object type=&quot;10049&quot; unique_id=&quot;10021&quot;&gt;&lt;property id=&quot;10020&quot; value=&quot;9&quot;/&gt;&lt;property id=&quot;10102&quot; value=&quot;0&quot;/&gt;&lt;property id=&quot;10191&quot; value=&quot;-1&quot;/&gt;&lt;/object&gt;"/>
  <p:tag name="MMPROD_COLLECTIONCONTAINERID" val="10017"/>
  <p:tag name="MMPROD_PARENTID" val="10016"/>
  <p:tag name="MMPROD_ANSWERLETTER" val="A) "/>
  <p:tag name="MMPROD_LASTVALUES" val="&lt;ChangeData&gt;&lt;Left&gt;&lt;![CDATA[50.93756]]&gt;&lt;/Left&gt;&lt;Top&gt;&lt;![CDATA[129.6002]]&gt;&lt;/Top&gt;&lt;/ChangeData&gt;"/>
</p:tagLst>
</file>

<file path=ppt/tags/tag37.xml><?xml version="1.0" encoding="utf-8"?>
<p:tagLst xmlns:a="http://schemas.openxmlformats.org/drawingml/2006/main" xmlns:r="http://schemas.openxmlformats.org/officeDocument/2006/relationships" xmlns:p="http://schemas.openxmlformats.org/presentationml/2006/main">
  <p:tag name="MMPROD_ABSOLUTEPOSITIONID" val="1002"/>
  <p:tag name="MMPROD_ID" val="10022"/>
  <p:tag name="MMPROD_TYPE" val="10018"/>
  <p:tag name="MMPROD_DATA" val="&lt;property id=&quot;10074&quot; value=&quot;0&quot;/&gt;&lt;property id=&quot;10193&quot; value=&quot;B&quot;/&gt;&lt;property id=&quot;10199&quot; value=&quot;0&quot;/&gt;&lt;object type=&quot;10049&quot; unique_id=&quot;10023&quot;&gt;&lt;property id=&quot;10020&quot; value=&quot;9&quot;/&gt;&lt;property id=&quot;10102&quot; value=&quot;0&quot;/&gt;&lt;property id=&quot;10191&quot; value=&quot;-1&quot;/&gt;&lt;/object&gt;"/>
  <p:tag name="MMPROD_COLLECTIONCONTAINERID" val="10017"/>
  <p:tag name="MMPROD_PARENTID" val="10016"/>
  <p:tag name="MMPROD_ANSWERLETTER" val="B) "/>
  <p:tag name="MMPROD_LASTVALUES" val="&lt;ChangeData&gt;&lt;Left&gt;&lt;![CDATA[50.93756]]&gt;&lt;/Left&gt;&lt;Top&gt;&lt;![CDATA[160.4999]]&gt;&lt;/Top&gt;&lt;/ChangeData&gt;"/>
</p:tagLst>
</file>

<file path=ppt/tags/tag38.xml><?xml version="1.0" encoding="utf-8"?>
<p:tagLst xmlns:a="http://schemas.openxmlformats.org/drawingml/2006/main" xmlns:r="http://schemas.openxmlformats.org/officeDocument/2006/relationships" xmlns:p="http://schemas.openxmlformats.org/presentationml/2006/main">
  <p:tag name="MMPROD_ABSOLUTEPOSITIONID" val="1003"/>
  <p:tag name="MMPROD_ID" val="10024"/>
  <p:tag name="MMPROD_TYPE" val="10018"/>
  <p:tag name="MMPROD_DATA" val="&lt;property id=&quot;10074&quot; value=&quot;0&quot;/&gt;&lt;property id=&quot;10193&quot; value=&quot;C&quot;/&gt;&lt;property id=&quot;10199&quot; value=&quot;0&quot;/&gt;&lt;object type=&quot;10049&quot; unique_id=&quot;10025&quot;&gt;&lt;property id=&quot;10020&quot; value=&quot;9&quot;/&gt;&lt;property id=&quot;10102&quot; value=&quot;0&quot;/&gt;&lt;property id=&quot;10191&quot; value=&quot;-1&quot;/&gt;&lt;/object&gt;"/>
  <p:tag name="MMPROD_COLLECTIONCONTAINERID" val="10017"/>
  <p:tag name="MMPROD_PARENTID" val="10016"/>
  <p:tag name="MMPROD_ANSWERLETTER" val="C) "/>
  <p:tag name="MMPROD_LASTVALUES" val="&lt;ChangeData&gt;&lt;Left&gt;&lt;![CDATA[50.93756]]&gt;&lt;/Left&gt;&lt;Top&gt;&lt;![CDATA[191.3997]]&gt;&lt;/Top&gt;&lt;/ChangeData&gt;"/>
</p:tagLst>
</file>

<file path=ppt/tags/tag39.xml><?xml version="1.0" encoding="utf-8"?>
<p:tagLst xmlns:a="http://schemas.openxmlformats.org/drawingml/2006/main" xmlns:r="http://schemas.openxmlformats.org/officeDocument/2006/relationships" xmlns:p="http://schemas.openxmlformats.org/presentationml/2006/main">
  <p:tag name="MMPROD_ABSOLUTEPOSITIONID" val="1004"/>
  <p:tag name="MMPROD_ID" val="10026"/>
  <p:tag name="MMPROD_TYPE" val="10018"/>
  <p:tag name="MMPROD_DATA" val="&lt;property id=&quot;10074&quot; value=&quot;0&quot;/&gt;&lt;property id=&quot;10193&quot; value=&quot;D&quot;/&gt;&lt;property id=&quot;10199&quot; value=&quot;0&quot;/&gt;&lt;object type=&quot;10049&quot; unique_id=&quot;10027&quot;&gt;&lt;property id=&quot;10020&quot; value=&quot;9&quot;/&gt;&lt;property id=&quot;10102&quot; value=&quot;0&quot;/&gt;&lt;property id=&quot;10191&quot; value=&quot;-1&quot;/&gt;&lt;/object&gt;"/>
  <p:tag name="MMPROD_COLLECTIONCONTAINERID" val="10017"/>
  <p:tag name="MMPROD_PARENTID" val="10016"/>
  <p:tag name="MMPROD_ANSWERLETTER" val="D) "/>
  <p:tag name="MMPROD_LASTVALUES" val="&lt;ChangeData&gt;&lt;Left&gt;&lt;![CDATA[50.93756]]&gt;&lt;/Left&gt;&lt;Top&gt;&lt;![CDATA[222.2995]]&gt;&lt;/Top&gt;&lt;/ChangeData&gt;"/>
</p:tagLst>
</file>

<file path=ppt/tags/tag4.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Giới thiệu"/>
  <p:tag name="GENSWF_ADVANCE_TIME" val="37.77"/>
  <p:tag name="ISPRING_SLIDE_INDENT_LEVEL" val="0"/>
  <p:tag name="ISPRING_PRESENTER_ID" val="{5C931D18-A414-4658-91D9-C892DE3D3227}"/>
  <p:tag name="ISPRING_SLIDE_ID" val="{C847E76C-0DAE-4A1B-B0E6-4A130BCE9A1B}"/>
</p:tagLst>
</file>

<file path=ppt/tags/tag40.xml><?xml version="1.0" encoding="utf-8"?>
<p:tagLst xmlns:a="http://schemas.openxmlformats.org/drawingml/2006/main" xmlns:r="http://schemas.openxmlformats.org/officeDocument/2006/relationships" xmlns:p="http://schemas.openxmlformats.org/presentationml/2006/main">
  <p:tag name="MMPROD_ABSOLUTEPOSITIONID" val="7000"/>
  <p:tag name="MMPROD_LASTVALUES" val="&lt;ChangeData&gt;&lt;Text&gt;&lt;![CDATA[Correct - Click anywhere to continue]]&gt;&lt;/Text&gt;&lt;FontSize&gt;&lt;![CDATA[18]]&gt;&lt;/FontSize&gt;&lt;Left&gt;&lt;![CDATA[0]]&gt;&lt;/Left&gt;&lt;Top&gt;&lt;![CDATA[0]]&gt;&lt;/Top&gt;&lt;/ChangeData&gt;"/>
  <p:tag name="MMPROD_SUBSTITUTION_ID" val="{BE29E13F-B445-453C-A4FF-082B22FA8C30}"/>
</p:tagLst>
</file>

<file path=ppt/tags/tag41.xml><?xml version="1.0" encoding="utf-8"?>
<p:tagLst xmlns:a="http://schemas.openxmlformats.org/drawingml/2006/main" xmlns:r="http://schemas.openxmlformats.org/officeDocument/2006/relationships" xmlns:p="http://schemas.openxmlformats.org/presentationml/2006/main">
  <p:tag name="MMPROD_ABSOLUTEPOSITIONID" val="7002"/>
  <p:tag name="MMPROD_LASTVALUES" val="&lt;ChangeData&gt;&lt;Text&gt;&lt;![CDATA[Incorrect - Click anywhere to continue]]&gt;&lt;/Text&gt;&lt;FontSize&gt;&lt;![CDATA[18]]&gt;&lt;/FontSize&gt;&lt;Left&gt;&lt;![CDATA[0]]&gt;&lt;/Left&gt;&lt;Top&gt;&lt;![CDATA[0]]&gt;&lt;/Top&gt;&lt;/ChangeData&gt;"/>
  <p:tag name="MMPROD_SUBSTITUTION_ID" val="{CEA31245-816E-4B46-A791-F99DF867D750}"/>
</p:tagLst>
</file>

<file path=ppt/tags/tag42.xml><?xml version="1.0" encoding="utf-8"?>
<p:tagLst xmlns:a="http://schemas.openxmlformats.org/drawingml/2006/main" xmlns:r="http://schemas.openxmlformats.org/officeDocument/2006/relationships" xmlns:p="http://schemas.openxmlformats.org/presentationml/2006/main">
  <p:tag name="MMPROD_ABSOLUTEPOSITIONID" val="7009"/>
  <p:tag name="MMPROD_LASTVALUES" val="&lt;ChangeData&gt;&lt;Text&gt;&lt;![CDATA[You answered this correctly!]]&gt;&lt;/Text&gt;&lt;FontSize&gt;&lt;![CDATA[18]]&gt;&lt;/FontSize&gt;&lt;Left&gt;&lt;![CDATA[0]]&gt;&lt;/Left&gt;&lt;Top&gt;&lt;![CDATA[0]]&gt;&lt;/Top&gt;&lt;/ChangeData&gt;"/>
  <p:tag name="MMPROD_SUBSTITUTION_ID" val="{8E22D0B6-CBF7-404C-A138-3882B1BA1354}"/>
</p:tagLst>
</file>

<file path=ppt/tags/tag43.xml><?xml version="1.0" encoding="utf-8"?>
<p:tagLst xmlns:a="http://schemas.openxmlformats.org/drawingml/2006/main" xmlns:r="http://schemas.openxmlformats.org/officeDocument/2006/relationships" xmlns:p="http://schemas.openxmlformats.org/presentationml/2006/main">
  <p:tag name="MMPROD_ABSOLUTEPOSITIONID" val="7006"/>
  <p:tag name="MMPROD_LASTVALUES" val="&lt;ChangeData&gt;&lt;Text&gt;&lt;![CDATA[Your answer:]]&gt;&lt;/Text&gt;&lt;FontSize&gt;&lt;![CDATA[18]]&gt;&lt;/FontSize&gt;&lt;Left&gt;&lt;![CDATA[0]]&gt;&lt;/Left&gt;&lt;Top&gt;&lt;![CDATA[0]]&gt;&lt;/Top&gt;&lt;/ChangeData&gt;"/>
  <p:tag name="MMPROD_SUBSTITUTION_ID" val="{7AC899D7-786C-4D4D-8D31-F01D5924AB35}"/>
</p:tagLst>
</file>

<file path=ppt/tags/tag44.xml><?xml version="1.0" encoding="utf-8"?>
<p:tagLst xmlns:a="http://schemas.openxmlformats.org/drawingml/2006/main" xmlns:r="http://schemas.openxmlformats.org/officeDocument/2006/relationships" xmlns:p="http://schemas.openxmlformats.org/presentationml/2006/main">
  <p:tag name="MMPROD_ABSOLUTEPOSITIONID" val="7010"/>
  <p:tag name="MMPROD_LASTVALUES" val="&lt;ChangeData&gt;&lt;Text&gt;&lt;![CDATA[The correct answer is:]]&gt;&lt;/Text&gt;&lt;FontSize&gt;&lt;![CDATA[18]]&gt;&lt;/FontSize&gt;&lt;Left&gt;&lt;![CDATA[0]]&gt;&lt;/Left&gt;&lt;Top&gt;&lt;![CDATA[0]]&gt;&lt;/Top&gt;&lt;/ChangeData&gt;"/>
  <p:tag name="MMPROD_SUBSTITUTION_ID" val="{B24C06C4-80E0-41F9-9B12-F28B0064A6FF}"/>
</p:tagLst>
</file>

<file path=ppt/tags/tag45.xml><?xml version="1.0" encoding="utf-8"?>
<p:tagLst xmlns:a="http://schemas.openxmlformats.org/drawingml/2006/main" xmlns:r="http://schemas.openxmlformats.org/officeDocument/2006/relationships" xmlns:p="http://schemas.openxmlformats.org/presentationml/2006/main">
  <p:tag name="MMPROD_ABSOLUTEPOSITIONID" val="7011"/>
  <p:tag name="MMPROD_LASTVALUES" val="&lt;ChangeData&gt;&lt;Text&gt;&lt;![CDATA[You did not answer this question completely]]&gt;&lt;/Text&gt;&lt;FontSize&gt;&lt;![CDATA[18]]&gt;&lt;/FontSize&gt;&lt;Left&gt;&lt;![CDATA[0]]&gt;&lt;/Left&gt;&lt;Top&gt;&lt;![CDATA[0]]&gt;&lt;/Top&gt;&lt;/ChangeData&gt;"/>
  <p:tag name="MMPROD_SUBSTITUTION_ID" val="{E5565AC8-C512-43C5-8A6C-86E0D96A9AA7}"/>
</p:tagLst>
</file>

<file path=ppt/tags/tag46.xml><?xml version="1.0" encoding="utf-8"?>
<p:tagLst xmlns:a="http://schemas.openxmlformats.org/drawingml/2006/main" xmlns:r="http://schemas.openxmlformats.org/officeDocument/2006/relationships" xmlns:p="http://schemas.openxmlformats.org/presentationml/2006/main">
  <p:tag name="MMPROD_ABSOLUTEPOSITIONID" val="7007"/>
  <p:tag name="MMPROD_LASTVALUES" val="&lt;ChangeData&gt;&lt;Text&gt;&lt;![CDATA[You must answer the question before continuing]]&gt;&lt;/Text&gt;&lt;FontSize&gt;&lt;![CDATA[18]]&gt;&lt;/FontSize&gt;&lt;Left&gt;&lt;![CDATA[0]]&gt;&lt;/Left&gt;&lt;Top&gt;&lt;![CDATA[0]]&gt;&lt;/Top&gt;&lt;/ChangeData&gt;"/>
  <p:tag name="MMPROD_SUBSTITUTION_ID" val="{22E1C5A6-44B0-49CD-A56D-2C6CA7FAB5F2}"/>
</p:tagLst>
</file>

<file path=ppt/tags/tag47.xml><?xml version="1.0" encoding="utf-8"?>
<p:tagLst xmlns:a="http://schemas.openxmlformats.org/drawingml/2006/main" xmlns:r="http://schemas.openxmlformats.org/officeDocument/2006/relationships" xmlns:p="http://schemas.openxmlformats.org/presentationml/2006/main">
  <p:tag name="MMPROD_ABSOLUTEPOSITIONID" val="104"/>
  <p:tag name="MMPROD_LASTVALUES" val="&lt;ChangeData&gt;&lt;Left&gt;&lt;![CDATA[496.5999]]&gt;&lt;/Left&gt;&lt;Top&gt;&lt;![CDATA[450.3013]]&gt;&lt;/Top&gt;&lt;/ChangeData&gt;"/>
</p:tagLst>
</file>

<file path=ppt/tags/tag48.xml><?xml version="1.0" encoding="utf-8"?>
<p:tagLst xmlns:a="http://schemas.openxmlformats.org/drawingml/2006/main" xmlns:r="http://schemas.openxmlformats.org/officeDocument/2006/relationships" xmlns:p="http://schemas.openxmlformats.org/presentationml/2006/main">
  <p:tag name="MMPROD_ABSOLUTEPOSITIONID" val="106"/>
  <p:tag name="MMPROD_LASTVALUES" val="&lt;ChangeData&gt;&lt;Left&gt;&lt;![CDATA[593.7999]]&gt;&lt;/Left&gt;&lt;Top&gt;&lt;![CDATA[450.3013]]&gt;&lt;/Top&gt;&lt;/ChangeData&gt;"/>
</p:tagLst>
</file>

<file path=ppt/tags/tag49.xml><?xml version="1.0" encoding="utf-8"?>
<p:tagLst xmlns:a="http://schemas.openxmlformats.org/drawingml/2006/main" xmlns:r="http://schemas.openxmlformats.org/officeDocument/2006/relationships" xmlns:p="http://schemas.openxmlformats.org/presentationml/2006/main">
  <p:tag name="MMPROD_ABSOLUTEPOSITIONID" val="107"/>
  <p:tag name="MMPROD_LASTVALUES" val="&lt;ChangeData&gt;&lt;Text&gt;&lt;![CDATA[Clear]]&gt;&lt;/Text&gt;&lt;FontSize&gt;&lt;![CDATA[14]]&gt;&lt;/FontSize&gt;&lt;Left&gt;&lt;![CDATA[595.7999]]&gt;&lt;/Left&gt;&lt;Top&gt;&lt;![CDATA[452.3013]]&gt;&lt;/Top&gt;&lt;/ChangeData&gt;"/>
</p:tagLst>
</file>

<file path=ppt/tags/tag5.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Danh lam thắng cảnh Hà Nội"/>
  <p:tag name="GENSWF_ADVANCE_TIME" val="43.73"/>
  <p:tag name="ISPRING_SLIDE_INDENT_LEVEL" val="0"/>
  <p:tag name="ISPRING_PRESENTER_ID" val="{5C931D18-A414-4658-91D9-C892DE3D3227}"/>
  <p:tag name="ISPRING_SLIDE_ID" val="{0844FB08-7067-4C66-8DB9-3376B9453522}"/>
</p:tagLst>
</file>

<file path=ppt/tags/tag50.xml><?xml version="1.0" encoding="utf-8"?>
<p:tagLst xmlns:a="http://schemas.openxmlformats.org/drawingml/2006/main" xmlns:r="http://schemas.openxmlformats.org/officeDocument/2006/relationships" xmlns:p="http://schemas.openxmlformats.org/presentationml/2006/main">
  <p:tag name="MMPROD_ABSOLUTEPOSITIONID" val="105"/>
  <p:tag name="MMPROD_LASTVALUES" val="&lt;ChangeData&gt;&lt;Text&gt;&lt;![CDATA[Submit]]&gt;&lt;/Text&gt;&lt;FontSize&gt;&lt;![CDATA[14]]&gt;&lt;/FontSize&gt;&lt;Left&gt;&lt;![CDATA[498.5999]]&gt;&lt;/Left&gt;&lt;Top&gt;&lt;![CDATA[452.3013]]&gt;&lt;/Top&gt;&lt;/ChangeData&gt;"/>
</p:tagLst>
</file>

<file path=ppt/tags/tag51.xml><?xml version="1.0" encoding="utf-8"?>
<p:tagLst xmlns:a="http://schemas.openxmlformats.org/drawingml/2006/main" xmlns:r="http://schemas.openxmlformats.org/officeDocument/2006/relationships" xmlns:p="http://schemas.openxmlformats.org/presentationml/2006/main">
  <p:tag name="MMPROD_ABSOLUTEPOSITIONID" val="1044"/>
  <p:tag name="MMPROD_LASTVALUES" val="&lt;ChangeData&gt;&lt;Text&gt;&lt;![CDATA[D) ]]&gt;&lt;/Text&gt;&lt;FontSize&gt;&lt;![CDATA[23]]&gt;&lt;/FontSize&gt;&lt;Left&gt;&lt;![CDATA[85]]&gt;&lt;/Left&gt;&lt;Top&gt;&lt;![CDATA[372.0001]]&gt;&lt;/Top&gt;&lt;/ChangeData&gt;"/>
</p:tagLst>
</file>

<file path=ppt/tags/tag52.xml><?xml version="1.0" encoding="utf-8"?>
<p:tagLst xmlns:a="http://schemas.openxmlformats.org/drawingml/2006/main" xmlns:r="http://schemas.openxmlformats.org/officeDocument/2006/relationships" xmlns:p="http://schemas.openxmlformats.org/presentationml/2006/main">
  <p:tag name="MMPROD_ABSOLUTEPOSITIONID" val="1024"/>
  <p:tag name="MMPROD_LASTVALUES" val="&lt;ChangeData&gt;&lt;Text&gt;&lt;![CDATA[Quận Long Biên với Quận Ba Đình]]&gt;&lt;/Text&gt;&lt;FontSize&gt;&lt;![CDATA[23]]&gt;&lt;/FontSize&gt;&lt;Left&gt;&lt;![CDATA[124]]&gt;&lt;/Left&gt;&lt;Top&gt;&lt;![CDATA[372.0001]]&gt;&lt;/Top&gt;&lt;/ChangeData&gt;"/>
</p:tagLst>
</file>

<file path=ppt/tags/tag53.xml><?xml version="1.0" encoding="utf-8"?>
<p:tagLst xmlns:a="http://schemas.openxmlformats.org/drawingml/2006/main" xmlns:r="http://schemas.openxmlformats.org/officeDocument/2006/relationships" xmlns:p="http://schemas.openxmlformats.org/presentationml/2006/main">
  <p:tag name="MMPROD_ABSOLUTEPOSITIONID" val="1014"/>
  <p:tag name="MMPROD_CONTROLTYPE" val="1"/>
  <p:tag name="MMPROD_SCALEOPERATION" val="1"/>
  <p:tag name="MMPROD_TEXTSHAPE" val="1024"/>
  <p:tag name="MMPROD_LASTVALUES" val="&lt;ChangeData&gt;&lt;Left&gt;&lt;![CDATA[50.93756]]&gt;&lt;/Left&gt;&lt;Top&gt;&lt;![CDATA[376.4684]]&gt;&lt;/Top&gt;&lt;/ChangeData&gt;"/>
</p:tagLst>
</file>

<file path=ppt/tags/tag54.xml><?xml version="1.0" encoding="utf-8"?>
<p:tagLst xmlns:a="http://schemas.openxmlformats.org/drawingml/2006/main" xmlns:r="http://schemas.openxmlformats.org/officeDocument/2006/relationships" xmlns:p="http://schemas.openxmlformats.org/presentationml/2006/main">
  <p:tag name="MMPROD_ABSOLUTEPOSITIONID" val="1043"/>
  <p:tag name="MMPROD_LASTVALUES" val="&lt;ChangeData&gt;&lt;Text&gt;&lt;![CDATA[C) ]]&gt;&lt;/Text&gt;&lt;FontSize&gt;&lt;![CDATA[23]]&gt;&lt;/FontSize&gt;&lt;Left&gt;&lt;![CDATA[85]]&gt;&lt;/Left&gt;&lt;Top&gt;&lt;![CDATA[291.2001]]&gt;&lt;/Top&gt;&lt;/ChangeData&gt;"/>
</p:tagLst>
</file>

<file path=ppt/tags/tag55.xml><?xml version="1.0" encoding="utf-8"?>
<p:tagLst xmlns:a="http://schemas.openxmlformats.org/drawingml/2006/main" xmlns:r="http://schemas.openxmlformats.org/officeDocument/2006/relationships" xmlns:p="http://schemas.openxmlformats.org/presentationml/2006/main">
  <p:tag name="MMPROD_ABSOLUTEPOSITIONID" val="1023"/>
  <p:tag name="MMPROD_LASTVALUES" val="&lt;ChangeData&gt;&lt;Text&gt;&lt;![CDATA[Quận Long Biên với Quận Đống Đa]]&gt;&lt;/Text&gt;&lt;FontSize&gt;&lt;![CDATA[23]]&gt;&lt;/FontSize&gt;&lt;Left&gt;&lt;![CDATA[121]]&gt;&lt;/Left&gt;&lt;Top&gt;&lt;![CDATA[291.2001]]&gt;&lt;/Top&gt;&lt;/ChangeData&gt;"/>
</p:tagLst>
</file>

<file path=ppt/tags/tag56.xml><?xml version="1.0" encoding="utf-8"?>
<p:tagLst xmlns:a="http://schemas.openxmlformats.org/drawingml/2006/main" xmlns:r="http://schemas.openxmlformats.org/officeDocument/2006/relationships" xmlns:p="http://schemas.openxmlformats.org/presentationml/2006/main">
  <p:tag name="MMPROD_ABSOLUTEPOSITIONID" val="1013"/>
  <p:tag name="MMPROD_CONTROLTYPE" val="1"/>
  <p:tag name="MMPROD_SCALEOPERATION" val="1"/>
  <p:tag name="MMPROD_TEXTSHAPE" val="1023"/>
  <p:tag name="MMPROD_LASTVALUES" val="&lt;ChangeData&gt;&lt;Left&gt;&lt;![CDATA[50.93756]]&gt;&lt;/Left&gt;&lt;Top&gt;&lt;![CDATA[295.6683]]&gt;&lt;/Top&gt;&lt;/ChangeData&gt;"/>
</p:tagLst>
</file>

<file path=ppt/tags/tag57.xml><?xml version="1.0" encoding="utf-8"?>
<p:tagLst xmlns:a="http://schemas.openxmlformats.org/drawingml/2006/main" xmlns:r="http://schemas.openxmlformats.org/officeDocument/2006/relationships" xmlns:p="http://schemas.openxmlformats.org/presentationml/2006/main">
  <p:tag name="MMPROD_ABSOLUTEPOSITIONID" val="1042"/>
  <p:tag name="MMPROD_LASTVALUES" val="&lt;ChangeData&gt;&lt;Text&gt;&lt;![CDATA[B) ]]&gt;&lt;/Text&gt;&lt;FontSize&gt;&lt;![CDATA[23]]&gt;&lt;/FontSize&gt;&lt;Left&gt;&lt;![CDATA[85]]&gt;&lt;/Left&gt;&lt;Top&gt;&lt;![CDATA[210.4001]]&gt;&lt;/Top&gt;&lt;/ChangeData&gt;"/>
</p:tagLst>
</file>

<file path=ppt/tags/tag58.xml><?xml version="1.0" encoding="utf-8"?>
<p:tagLst xmlns:a="http://schemas.openxmlformats.org/drawingml/2006/main" xmlns:r="http://schemas.openxmlformats.org/officeDocument/2006/relationships" xmlns:p="http://schemas.openxmlformats.org/presentationml/2006/main">
  <p:tag name="MMPROD_ABSOLUTEPOSITIONID" val="1022"/>
  <p:tag name="MMPROD_LASTVALUES" val="&lt;ChangeData&gt;&lt;Text&gt;&lt;![CDATA[Quận Long Biên với Quận Hai Bà Trưng]]&gt;&lt;/Text&gt;&lt;FontSize&gt;&lt;![CDATA[23]]&gt;&lt;/FontSize&gt;&lt;Left&gt;&lt;![CDATA[122]]&gt;&lt;/Left&gt;&lt;Top&gt;&lt;![CDATA[210.4001]]&gt;&lt;/Top&gt;&lt;/ChangeData&gt;"/>
</p:tagLst>
</file>

<file path=ppt/tags/tag59.xml><?xml version="1.0" encoding="utf-8"?>
<p:tagLst xmlns:a="http://schemas.openxmlformats.org/drawingml/2006/main" xmlns:r="http://schemas.openxmlformats.org/officeDocument/2006/relationships" xmlns:p="http://schemas.openxmlformats.org/presentationml/2006/main">
  <p:tag name="MMPROD_ABSOLUTEPOSITIONID" val="1012"/>
  <p:tag name="MMPROD_CONTROLTYPE" val="1"/>
  <p:tag name="MMPROD_SCALEOPERATION" val="1"/>
  <p:tag name="MMPROD_TEXTSHAPE" val="1022"/>
  <p:tag name="MMPROD_LASTVALUES" val="&lt;ChangeData&gt;&lt;Left&gt;&lt;![CDATA[50.93756]]&gt;&lt;/Left&gt;&lt;Top&gt;&lt;![CDATA[214.8683]]&gt;&lt;/Top&gt;&lt;/ChangeData&gt;"/>
</p:tagLst>
</file>

<file path=ppt/tags/tag6.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ADMINI~1\AppData\Local\Temp\PR\data\asimages\{16CB6545-513B-4A3B-A16B-3DEC1CAE4D94}_5.png&quot;/&gt;&lt;left val=&quot;163&quot;/&gt;&lt;top val=&quot;-3&quot;/&gt;&lt;width val=&quot;421&quot;/&gt;&lt;height val=&quot;43&quot;/&gt;&lt;hasText val=&quot;1&quot;/&gt;&lt;/Image&gt;&lt;/ThreeDShapeInfo&gt;"/>
  <p:tag name="PRESENTER_SHAPETEXTINFO" val="&lt;ShapeTextInfo&gt;&lt;TableIndex row=&quot;-1&quot; col=&quot;-1&quot;&gt;&lt;linesCount val=&quot;1&quot;/&gt;&lt;lineCharCount val=&quot;30&quot;/&gt;&lt;/TableIndex&gt;&lt;/ShapeTextInfo&gt;"/>
</p:tagLst>
</file>

<file path=ppt/tags/tag60.xml><?xml version="1.0" encoding="utf-8"?>
<p:tagLst xmlns:a="http://schemas.openxmlformats.org/drawingml/2006/main" xmlns:r="http://schemas.openxmlformats.org/officeDocument/2006/relationships" xmlns:p="http://schemas.openxmlformats.org/presentationml/2006/main">
  <p:tag name="MMPROD_ABSOLUTEPOSITIONID" val="1041"/>
  <p:tag name="MMPROD_LASTVALUES" val="&lt;ChangeData&gt;&lt;Text&gt;&lt;![CDATA[A) ]]&gt;&lt;/Text&gt;&lt;FontSize&gt;&lt;![CDATA[23]]&gt;&lt;/FontSize&gt;&lt;Left&gt;&lt;![CDATA[85]]&gt;&lt;/Left&gt;&lt;Top&gt;&lt;![CDATA[129.6001]]&gt;&lt;/Top&gt;&lt;/ChangeData&gt;"/>
</p:tagLst>
</file>

<file path=ppt/tags/tag61.xml><?xml version="1.0" encoding="utf-8"?>
<p:tagLst xmlns:a="http://schemas.openxmlformats.org/drawingml/2006/main" xmlns:r="http://schemas.openxmlformats.org/officeDocument/2006/relationships" xmlns:p="http://schemas.openxmlformats.org/presentationml/2006/main">
  <p:tag name="MMPROD_ABSOLUTEPOSITIONID" val="1021"/>
  <p:tag name="MMPROD_LASTVALUES" val="&lt;ChangeData&gt;&lt;Text&gt;&lt;![CDATA[Quận Long Biên với Quận Hoàn Kiếm]]&gt;&lt;/Text&gt;&lt;FontSize&gt;&lt;![CDATA[23]]&gt;&lt;/FontSize&gt;&lt;Left&gt;&lt;![CDATA[122]]&gt;&lt;/Left&gt;&lt;Top&gt;&lt;![CDATA[129.6001]]&gt;&lt;/Top&gt;&lt;/ChangeData&gt;"/>
</p:tagLst>
</file>

<file path=ppt/tags/tag62.xml><?xml version="1.0" encoding="utf-8"?>
<p:tagLst xmlns:a="http://schemas.openxmlformats.org/drawingml/2006/main" xmlns:r="http://schemas.openxmlformats.org/officeDocument/2006/relationships" xmlns:p="http://schemas.openxmlformats.org/presentationml/2006/main">
  <p:tag name="MMPROD_ABSOLUTEPOSITIONID" val="1011"/>
  <p:tag name="MMPROD_CONTROLTYPE" val="1"/>
  <p:tag name="MMPROD_SCALEOPERATION" val="1"/>
  <p:tag name="MMPROD_TEXTSHAPE" val="1021"/>
  <p:tag name="MMPROD_LASTVALUES" val="&lt;ChangeData&gt;&lt;Left&gt;&lt;![CDATA[50.93756]]&gt;&lt;/Left&gt;&lt;Top&gt;&lt;![CDATA[134.0683]]&gt;&lt;/Top&gt;&lt;/ChangeData&gt;"/>
</p:tagLst>
</file>

<file path=ppt/tags/tag63.xml><?xml version="1.0" encoding="utf-8"?>
<p:tagLst xmlns:a="http://schemas.openxmlformats.org/drawingml/2006/main" xmlns:r="http://schemas.openxmlformats.org/officeDocument/2006/relationships" xmlns:p="http://schemas.openxmlformats.org/presentationml/2006/main">
  <p:tag name="MMPROD_PASSDATA" val="&lt;object type=&quot;10050&quot; unique_id=&quot;10066&quot;&gt;&lt;property id=&quot;10020&quot; value=&quot;2&quot;/&gt;&lt;property id=&quot;10191&quot; value=&quot;-1&quot;/&gt;&lt;/object&gt;"/>
  <p:tag name="MMPROD_FAILDATA" val="&lt;object type=&quot;10051&quot; unique_id=&quot;10067&quot;&gt;&lt;property id=&quot;10020&quot; value=&quot;2&quot;/&gt;&lt;property id=&quot;10191&quot; value=&quot;-1&quot;/&gt;&lt;/object&gt;"/>
  <p:tag name="MMPROD_TYPE" val="10008"/>
  <p:tag name="MMPROD_DATA" val="&lt;property id=&quot;10026&quot; value=&quot;10&quot;/&gt;&lt;property id=&quot;10027&quot; value=&quot;Interaction10064&quot;/&gt;&lt;property id=&quot;10028&quot; value=&quot;0&quot;/&gt;&lt;property id=&quot;10063&quot; value=&quot;2&quot;/&gt;&lt;property id=&quot;10070&quot; value=&quot;Cầu Long Biên mềm mải như một dải lụa bắc qua sông Hồng nhưng thực ra &amp;quot;dải lụa đó&amp;quot; nặng tới:&quot;/&gt;&lt;property id=&quot;10098&quot; value=&quot;Multiple choice&quot;/&gt;&lt;property id=&quot;10100&quot; value=&quot;0&quot;/&gt;&lt;property id=&quot;10108&quot; value=&quot;1&quot;/&gt;&lt;property id=&quot;10109&quot; value=&quot;1&quot;/&gt;&lt;property id=&quot;10110&quot; value=&quot;0&quot;/&gt;&lt;property id=&quot;10111&quot; value=&quot;1&quot;/&gt;&lt;property id=&quot;10112&quot; value=&quot;1&quot;/&gt;&lt;property id=&quot;10115&quot; value=&quot;1&quot;/&gt;&lt;property id=&quot;10120&quot; value=&quot;1&quot;/&gt;&lt;property id=&quot;10131&quot; value=&quot;1&quot;/&gt;&lt;property id=&quot;10132&quot; value=&quot;1&quot;/&gt;&lt;property id=&quot;10159&quot; value=&quot;0&quot;/&gt;&lt;property id=&quot;10178&quot; value=&quot;1&quot;/&gt;&lt;property id=&quot;10182&quot; value=&quot;1&quot;/&gt;&lt;property id=&quot;10206&quot; value=&quot;0&quot;/&gt;&lt;property id=&quot;10207&quot; value=&quot;0&quot;/&gt;"/>
  <p:tag name="MMPROD_COLLECTIONCONTAINERID" val="10049"/>
  <p:tag name="MMPROD_PARENTID" val="10004"/>
  <p:tag name="MMPROD_PARENTQUESTIONGROUPID" val="10046"/>
  <p:tag name="QUIZCLIPSSOURCE" val="739984763,C:\Users\Asus\Desktop\long bien\VI TRI DIA LI-HA NOI-tu dong (1)\Media.ppcx"/>
  <p:tag name="MMPROD_ID" val="10080"/>
  <p:tag name="MMPROD_LASTVALUES" val="&lt;ChangeData&gt;&lt;SlideID&gt;&lt;![CDATA[342]]&gt;&lt;/SlideID&gt;&lt;/ChangeData&gt;"/>
  <p:tag name="TIMING" val="|0.001|0.5|0.5|0.5|0.5|0.5|0.5"/>
  <p:tag name="ISPRING_CUSTOM_TIMING_USED" val="1"/>
  <p:tag name="GENSWF_ADVANCE_TIME" val="7.04"/>
  <p:tag name="GENSWF_SLIDE_TITLE" val="Bài tập"/>
  <p:tag name="ISPRING_SLIDE_INDENT_LEVEL" val="0"/>
  <p:tag name="ISPRING_SLIDE_ID" val="{7126B5EF-0B95-4D57-8952-95B8C337BAD3}"/>
  <p:tag name="MMPROD_ANSWERCOUNT" val="4"/>
</p:tagLst>
</file>

<file path=ppt/tags/tag64.xml><?xml version="1.0" encoding="utf-8"?>
<p:tagLst xmlns:a="http://schemas.openxmlformats.org/drawingml/2006/main" xmlns:r="http://schemas.openxmlformats.org/officeDocument/2006/relationships" xmlns:p="http://schemas.openxmlformats.org/presentationml/2006/main">
  <p:tag name="MMPROD_ABSOLUTEPOSITIONID" val="1001"/>
  <p:tag name="MMPROD_LASTVALUES" val="&lt;ChangeData&gt;&lt;Left&gt;&lt;![CDATA[53]]&gt;&lt;/Left&gt;&lt;Top&gt;&lt;![CDATA[129.6001]]&gt;&lt;/Top&gt;&lt;/ChangeData&gt;"/>
  <p:tag name="MMPROD_ID" val="10068"/>
  <p:tag name="MMPROD_TYPE" val="10018"/>
  <p:tag name="MMPROD_DATA" val="&lt;property id=&quot;10074&quot; value=&quot;1&quot;/&gt;&lt;property id=&quot;10193&quot; value=&quot;A&quot;/&gt;&lt;property id=&quot;10199&quot; value=&quot;0&quot;/&gt;&lt;object type=&quot;10049&quot; unique_id=&quot;10069&quot;&gt;&lt;property id=&quot;10020&quot; value=&quot;9&quot;/&gt;&lt;property id=&quot;10102&quot; value=&quot;0&quot;/&gt;&lt;property id=&quot;10191&quot; value=&quot;-1&quot;/&gt;&lt;/object&gt;"/>
  <p:tag name="MMPROD_COLLECTIONCONTAINERID" val="10065"/>
  <p:tag name="MMPROD_PARENTID" val="10064"/>
  <p:tag name="MMPROD_ANSWERLETTER" val="A) "/>
</p:tagLst>
</file>

<file path=ppt/tags/tag65.xml><?xml version="1.0" encoding="utf-8"?>
<p:tagLst xmlns:a="http://schemas.openxmlformats.org/drawingml/2006/main" xmlns:r="http://schemas.openxmlformats.org/officeDocument/2006/relationships" xmlns:p="http://schemas.openxmlformats.org/presentationml/2006/main">
  <p:tag name="MMPROD_ABSOLUTEPOSITIONID" val="1002"/>
  <p:tag name="MMPROD_LASTVALUES" val="&lt;ChangeData&gt;&lt;Left&gt;&lt;![CDATA[53]]&gt;&lt;/Left&gt;&lt;Top&gt;&lt;![CDATA[176.8001]]&gt;&lt;/Top&gt;&lt;/ChangeData&gt;"/>
  <p:tag name="MMPROD_ID" val="10070"/>
  <p:tag name="MMPROD_TYPE" val="10018"/>
  <p:tag name="MMPROD_DATA" val="&lt;property id=&quot;10074&quot; value=&quot;0&quot;/&gt;&lt;property id=&quot;10193&quot; value=&quot;B&quot;/&gt;&lt;property id=&quot;10199&quot; value=&quot;0&quot;/&gt;&lt;object type=&quot;10049&quot; unique_id=&quot;10071&quot;&gt;&lt;property id=&quot;10020&quot; value=&quot;9&quot;/&gt;&lt;property id=&quot;10102&quot; value=&quot;0&quot;/&gt;&lt;property id=&quot;10191&quot; value=&quot;-1&quot;/&gt;&lt;/object&gt;"/>
  <p:tag name="MMPROD_COLLECTIONCONTAINERID" val="10065"/>
  <p:tag name="MMPROD_PARENTID" val="10064"/>
  <p:tag name="MMPROD_ANSWERLETTER" val="B) "/>
</p:tagLst>
</file>

<file path=ppt/tags/tag66.xml><?xml version="1.0" encoding="utf-8"?>
<p:tagLst xmlns:a="http://schemas.openxmlformats.org/drawingml/2006/main" xmlns:r="http://schemas.openxmlformats.org/officeDocument/2006/relationships" xmlns:p="http://schemas.openxmlformats.org/presentationml/2006/main">
  <p:tag name="MMPROD_ABSOLUTEPOSITIONID" val="1003"/>
  <p:tag name="MMPROD_LASTVALUES" val="&lt;ChangeData&gt;&lt;Left&gt;&lt;![CDATA[53]]&gt;&lt;/Left&gt;&lt;Top&gt;&lt;![CDATA[224.0001]]&gt;&lt;/Top&gt;&lt;/ChangeData&gt;"/>
  <p:tag name="MMPROD_ID" val="10072"/>
  <p:tag name="MMPROD_TYPE" val="10018"/>
  <p:tag name="MMPROD_DATA" val="&lt;property id=&quot;10074&quot; value=&quot;0&quot;/&gt;&lt;property id=&quot;10193&quot; value=&quot;C&quot;/&gt;&lt;property id=&quot;10199&quot; value=&quot;0&quot;/&gt;&lt;object type=&quot;10049&quot; unique_id=&quot;10073&quot;&gt;&lt;property id=&quot;10020&quot; value=&quot;9&quot;/&gt;&lt;property id=&quot;10102&quot; value=&quot;0&quot;/&gt;&lt;property id=&quot;10191&quot; value=&quot;-1&quot;/&gt;&lt;/object&gt;"/>
  <p:tag name="MMPROD_COLLECTIONCONTAINERID" val="10065"/>
  <p:tag name="MMPROD_PARENTID" val="10064"/>
  <p:tag name="MMPROD_ANSWERLETTER" val="C) "/>
</p:tagLst>
</file>

<file path=ppt/tags/tag67.xml><?xml version="1.0" encoding="utf-8"?>
<p:tagLst xmlns:a="http://schemas.openxmlformats.org/drawingml/2006/main" xmlns:r="http://schemas.openxmlformats.org/officeDocument/2006/relationships" xmlns:p="http://schemas.openxmlformats.org/presentationml/2006/main">
  <p:tag name="MMPROD_ABSOLUTEPOSITIONID" val="1004"/>
  <p:tag name="MMPROD_LASTVALUES" val="&lt;ChangeData&gt;&lt;Left&gt;&lt;![CDATA[53]]&gt;&lt;/Left&gt;&lt;Top&gt;&lt;![CDATA[271.2001]]&gt;&lt;/Top&gt;&lt;/ChangeData&gt;"/>
  <p:tag name="MMPROD_ID" val="10074"/>
  <p:tag name="MMPROD_TYPE" val="10018"/>
  <p:tag name="MMPROD_DATA" val="&lt;property id=&quot;10074&quot; value=&quot;0&quot;/&gt;&lt;property id=&quot;10193&quot; value=&quot;D&quot;/&gt;&lt;property id=&quot;10199&quot; value=&quot;0&quot;/&gt;&lt;object type=&quot;10049&quot; unique_id=&quot;10075&quot;&gt;&lt;property id=&quot;10020&quot; value=&quot;9&quot;/&gt;&lt;property id=&quot;10102&quot; value=&quot;0&quot;/&gt;&lt;property id=&quot;10191&quot; value=&quot;-1&quot;/&gt;&lt;/object&gt;"/>
  <p:tag name="MMPROD_COLLECTIONCONTAINERID" val="10065"/>
  <p:tag name="MMPROD_PARENTID" val="10064"/>
  <p:tag name="MMPROD_ANSWERLETTER" val="D) "/>
</p:tagLst>
</file>

<file path=ppt/tags/tag68.xml><?xml version="1.0" encoding="utf-8"?>
<p:tagLst xmlns:a="http://schemas.openxmlformats.org/drawingml/2006/main" xmlns:r="http://schemas.openxmlformats.org/officeDocument/2006/relationships" xmlns:p="http://schemas.openxmlformats.org/presentationml/2006/main">
  <p:tag name="MMPROD_ABSOLUTEPOSITIONID" val="7000"/>
  <p:tag name="MMPROD_LASTVALUES" val="&lt;ChangeData&gt;&lt;Text&gt;&lt;![CDATA[Correct - Click anywhere to continue]]&gt;&lt;/Text&gt;&lt;FontSize&gt;&lt;![CDATA[18]]&gt;&lt;/FontSize&gt;&lt;Left&gt;&lt;![CDATA[0]]&gt;&lt;/Left&gt;&lt;Top&gt;&lt;![CDATA[0]]&gt;&lt;/Top&gt;&lt;/ChangeData&gt;"/>
  <p:tag name="MMPROD_SUBSTITUTION_ID" val="{13A930B8-0913-4155-9087-4DD1817C5926}"/>
</p:tagLst>
</file>

<file path=ppt/tags/tag69.xml><?xml version="1.0" encoding="utf-8"?>
<p:tagLst xmlns:a="http://schemas.openxmlformats.org/drawingml/2006/main" xmlns:r="http://schemas.openxmlformats.org/officeDocument/2006/relationships" xmlns:p="http://schemas.openxmlformats.org/presentationml/2006/main">
  <p:tag name="MMPROD_ABSOLUTEPOSITIONID" val="7002"/>
  <p:tag name="MMPROD_LASTVALUES" val="&lt;ChangeData&gt;&lt;Text&gt;&lt;![CDATA[Incorrect - Click anywhere to continue]]&gt;&lt;/Text&gt;&lt;FontSize&gt;&lt;![CDATA[18]]&gt;&lt;/FontSize&gt;&lt;Left&gt;&lt;![CDATA[0]]&gt;&lt;/Left&gt;&lt;Top&gt;&lt;![CDATA[0]]&gt;&lt;/Top&gt;&lt;/ChangeData&gt;"/>
  <p:tag name="MMPROD_SUBSTITUTION_ID" val="{BA6A0EDD-4AF4-4CF5-B5AB-3B680EBC67FF}"/>
</p:tagLst>
</file>

<file path=ppt/tags/tag7.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Mục tiêu bài học"/>
  <p:tag name="ISPRING_SLIDE_INDENT_LEVEL" val="0"/>
  <p:tag name="ISPRING_PRESENTER_ID" val="{5C931D18-A414-4658-91D9-C892DE3D3227}"/>
  <p:tag name="GENSWF_ADVANCE_TIME" val="5"/>
  <p:tag name="ISPRING_SLIDE_ID" val="{2FA4F052-A9FF-42EE-8957-C32ED70DFBE5}"/>
</p:tagLst>
</file>

<file path=ppt/tags/tag70.xml><?xml version="1.0" encoding="utf-8"?>
<p:tagLst xmlns:a="http://schemas.openxmlformats.org/drawingml/2006/main" xmlns:r="http://schemas.openxmlformats.org/officeDocument/2006/relationships" xmlns:p="http://schemas.openxmlformats.org/presentationml/2006/main">
  <p:tag name="MMPROD_ABSOLUTEPOSITIONID" val="7009"/>
  <p:tag name="MMPROD_LASTVALUES" val="&lt;ChangeData&gt;&lt;Text&gt;&lt;![CDATA[You answered this correctly!]]&gt;&lt;/Text&gt;&lt;FontSize&gt;&lt;![CDATA[18]]&gt;&lt;/FontSize&gt;&lt;Left&gt;&lt;![CDATA[0]]&gt;&lt;/Left&gt;&lt;Top&gt;&lt;![CDATA[0]]&gt;&lt;/Top&gt;&lt;/ChangeData&gt;"/>
  <p:tag name="MMPROD_SUBSTITUTION_ID" val="{1A175AAC-E18B-474B-8BE9-5775E710EB72}"/>
</p:tagLst>
</file>

<file path=ppt/tags/tag71.xml><?xml version="1.0" encoding="utf-8"?>
<p:tagLst xmlns:a="http://schemas.openxmlformats.org/drawingml/2006/main" xmlns:r="http://schemas.openxmlformats.org/officeDocument/2006/relationships" xmlns:p="http://schemas.openxmlformats.org/presentationml/2006/main">
  <p:tag name="MMPROD_ABSOLUTEPOSITIONID" val="7006"/>
  <p:tag name="MMPROD_LASTVALUES" val="&lt;ChangeData&gt;&lt;Text&gt;&lt;![CDATA[Your answer:]]&gt;&lt;/Text&gt;&lt;FontSize&gt;&lt;![CDATA[18]]&gt;&lt;/FontSize&gt;&lt;Left&gt;&lt;![CDATA[0]]&gt;&lt;/Left&gt;&lt;Top&gt;&lt;![CDATA[0]]&gt;&lt;/Top&gt;&lt;/ChangeData&gt;"/>
  <p:tag name="MMPROD_SUBSTITUTION_ID" val="{8557EE2F-A7FE-415C-BA5A-CC761D1730AE}"/>
</p:tagLst>
</file>

<file path=ppt/tags/tag72.xml><?xml version="1.0" encoding="utf-8"?>
<p:tagLst xmlns:a="http://schemas.openxmlformats.org/drawingml/2006/main" xmlns:r="http://schemas.openxmlformats.org/officeDocument/2006/relationships" xmlns:p="http://schemas.openxmlformats.org/presentationml/2006/main">
  <p:tag name="MMPROD_ABSOLUTEPOSITIONID" val="7010"/>
  <p:tag name="MMPROD_LASTVALUES" val="&lt;ChangeData&gt;&lt;Text&gt;&lt;![CDATA[The correct answer is:]]&gt;&lt;/Text&gt;&lt;FontSize&gt;&lt;![CDATA[18]]&gt;&lt;/FontSize&gt;&lt;Left&gt;&lt;![CDATA[0]]&gt;&lt;/Left&gt;&lt;Top&gt;&lt;![CDATA[0]]&gt;&lt;/Top&gt;&lt;/ChangeData&gt;"/>
  <p:tag name="MMPROD_SUBSTITUTION_ID" val="{CACB5478-6548-455A-A740-56006AFCA245}"/>
</p:tagLst>
</file>

<file path=ppt/tags/tag73.xml><?xml version="1.0" encoding="utf-8"?>
<p:tagLst xmlns:a="http://schemas.openxmlformats.org/drawingml/2006/main" xmlns:r="http://schemas.openxmlformats.org/officeDocument/2006/relationships" xmlns:p="http://schemas.openxmlformats.org/presentationml/2006/main">
  <p:tag name="MMPROD_ABSOLUTEPOSITIONID" val="7011"/>
  <p:tag name="MMPROD_LASTVALUES" val="&lt;ChangeData&gt;&lt;Text&gt;&lt;![CDATA[You did not answer this question completely]]&gt;&lt;/Text&gt;&lt;FontSize&gt;&lt;![CDATA[18]]&gt;&lt;/FontSize&gt;&lt;Left&gt;&lt;![CDATA[0]]&gt;&lt;/Left&gt;&lt;Top&gt;&lt;![CDATA[0]]&gt;&lt;/Top&gt;&lt;/ChangeData&gt;"/>
  <p:tag name="MMPROD_SUBSTITUTION_ID" val="{09C39251-5C88-4698-84BE-4A07BDA0354B}"/>
</p:tagLst>
</file>

<file path=ppt/tags/tag74.xml><?xml version="1.0" encoding="utf-8"?>
<p:tagLst xmlns:a="http://schemas.openxmlformats.org/drawingml/2006/main" xmlns:r="http://schemas.openxmlformats.org/officeDocument/2006/relationships" xmlns:p="http://schemas.openxmlformats.org/presentationml/2006/main">
  <p:tag name="MMPROD_ABSOLUTEPOSITIONID" val="7007"/>
  <p:tag name="MMPROD_LASTVALUES" val="&lt;ChangeData&gt;&lt;Text&gt;&lt;![CDATA[You must answer the question before continuing]]&gt;&lt;/Text&gt;&lt;FontSize&gt;&lt;![CDATA[18]]&gt;&lt;/FontSize&gt;&lt;Left&gt;&lt;![CDATA[0]]&gt;&lt;/Left&gt;&lt;Top&gt;&lt;![CDATA[0]]&gt;&lt;/Top&gt;&lt;/ChangeData&gt;"/>
  <p:tag name="MMPROD_SUBSTITUTION_ID" val="{4EC32473-F456-4313-9CDB-951A5F56E79C}"/>
</p:tagLst>
</file>

<file path=ppt/tags/tag75.xml><?xml version="1.0" encoding="utf-8"?>
<p:tagLst xmlns:a="http://schemas.openxmlformats.org/drawingml/2006/main" xmlns:r="http://schemas.openxmlformats.org/officeDocument/2006/relationships" xmlns:p="http://schemas.openxmlformats.org/presentationml/2006/main">
  <p:tag name="MMPROD_ABSOLUTEPOSITIONID" val="104"/>
  <p:tag name="MMPROD_LASTVALUES" val="&lt;ChangeData&gt;&lt;Left&gt;&lt;![CDATA[496.5999]]&gt;&lt;/Left&gt;&lt;Top&gt;&lt;![CDATA[450.3013]]&gt;&lt;/Top&gt;&lt;/ChangeData&gt;"/>
</p:tagLst>
</file>

<file path=ppt/tags/tag76.xml><?xml version="1.0" encoding="utf-8"?>
<p:tagLst xmlns:a="http://schemas.openxmlformats.org/drawingml/2006/main" xmlns:r="http://schemas.openxmlformats.org/officeDocument/2006/relationships" xmlns:p="http://schemas.openxmlformats.org/presentationml/2006/main">
  <p:tag name="MMPROD_ABSOLUTEPOSITIONID" val="106"/>
  <p:tag name="MMPROD_LASTVALUES" val="&lt;ChangeData&gt;&lt;Left&gt;&lt;![CDATA[593.7999]]&gt;&lt;/Left&gt;&lt;Top&gt;&lt;![CDATA[450.3013]]&gt;&lt;/Top&gt;&lt;/ChangeData&gt;"/>
</p:tagLst>
</file>

<file path=ppt/tags/tag77.xml><?xml version="1.0" encoding="utf-8"?>
<p:tagLst xmlns:a="http://schemas.openxmlformats.org/drawingml/2006/main" xmlns:r="http://schemas.openxmlformats.org/officeDocument/2006/relationships" xmlns:p="http://schemas.openxmlformats.org/presentationml/2006/main">
  <p:tag name="MMPROD_ABSOLUTEPOSITIONID" val="107"/>
  <p:tag name="MMPROD_LASTVALUES" val="&lt;ChangeData&gt;&lt;Text&gt;&lt;![CDATA[Clear]]&gt;&lt;/Text&gt;&lt;FontSize&gt;&lt;![CDATA[14]]&gt;&lt;/FontSize&gt;&lt;Left&gt;&lt;![CDATA[595.7999]]&gt;&lt;/Left&gt;&lt;Top&gt;&lt;![CDATA[452.3013]]&gt;&lt;/Top&gt;&lt;/ChangeData&gt;"/>
</p:tagLst>
</file>

<file path=ppt/tags/tag78.xml><?xml version="1.0" encoding="utf-8"?>
<p:tagLst xmlns:a="http://schemas.openxmlformats.org/drawingml/2006/main" xmlns:r="http://schemas.openxmlformats.org/officeDocument/2006/relationships" xmlns:p="http://schemas.openxmlformats.org/presentationml/2006/main">
  <p:tag name="MMPROD_ABSOLUTEPOSITIONID" val="105"/>
  <p:tag name="MMPROD_LASTVALUES" val="&lt;ChangeData&gt;&lt;Text&gt;&lt;![CDATA[Submit]]&gt;&lt;/Text&gt;&lt;FontSize&gt;&lt;![CDATA[14]]&gt;&lt;/FontSize&gt;&lt;Left&gt;&lt;![CDATA[498.5999]]&gt;&lt;/Left&gt;&lt;Top&gt;&lt;![CDATA[452.3013]]&gt;&lt;/Top&gt;&lt;/ChangeData&gt;"/>
</p:tagLst>
</file>

<file path=ppt/tags/tag79.xml><?xml version="1.0" encoding="utf-8"?>
<p:tagLst xmlns:a="http://schemas.openxmlformats.org/drawingml/2006/main" xmlns:r="http://schemas.openxmlformats.org/officeDocument/2006/relationships" xmlns:p="http://schemas.openxmlformats.org/presentationml/2006/main">
  <p:tag name="MMPROD_ABSOLUTEPOSITIONID" val="1044"/>
  <p:tag name="MMPROD_LASTVALUES" val="&lt;ChangeData&gt;&lt;Text&gt;&lt;![CDATA[D) ]]&gt;&lt;/Text&gt;&lt;FontSize&gt;&lt;![CDATA[28]]&gt;&lt;/FontSize&gt;&lt;Left&gt;&lt;![CDATA[85]]&gt;&lt;/Left&gt;&lt;Top&gt;&lt;![CDATA[271.2001]]&gt;&lt;/Top&gt;&lt;/ChangeData&gt;"/>
</p:tagLst>
</file>

<file path=ppt/tags/tag8.xml><?xml version="1.0" encoding="utf-8"?>
<p:tagLst xmlns:a="http://schemas.openxmlformats.org/drawingml/2006/main" xmlns:r="http://schemas.openxmlformats.org/officeDocument/2006/relationships" xmlns:p="http://schemas.openxmlformats.org/presentationml/2006/main">
  <p:tag name="TIMING" val="|0.001|0.001|0.001|0.001"/>
  <p:tag name="ISPRING_CUSTOM_TIMING_USED" val="1"/>
  <p:tag name="GENSWF_SLIDE_TITLE" val="Cấu trúc bài học"/>
  <p:tag name="GENSWF_ADVANCE_TIME" val="21.12"/>
  <p:tag name="ISPRING_SLIDE_INDENT_LEVEL" val="0"/>
  <p:tag name="ISPRING_PRESENTER_ID" val="{5C931D18-A414-4658-91D9-C892DE3D3227}"/>
  <p:tag name="ISPRING_SLIDE_ID" val="{6E9ABD0C-4C01-4E38-B47E-4CE95AEEE765}"/>
</p:tagLst>
</file>

<file path=ppt/tags/tag80.xml><?xml version="1.0" encoding="utf-8"?>
<p:tagLst xmlns:a="http://schemas.openxmlformats.org/drawingml/2006/main" xmlns:r="http://schemas.openxmlformats.org/officeDocument/2006/relationships" xmlns:p="http://schemas.openxmlformats.org/presentationml/2006/main">
  <p:tag name="MMPROD_ABSOLUTEPOSITIONID" val="1024"/>
  <p:tag name="MMPROD_LASTVALUES" val="&lt;ChangeData&gt;&lt;Text&gt;&lt;![CDATA[19 nghìn tấn]]&gt;&lt;/Text&gt;&lt;FontSize&gt;&lt;![CDATA[28]]&gt;&lt;/FontSize&gt;&lt;Left&gt;&lt;![CDATA[124]]&gt;&lt;/Left&gt;&lt;Top&gt;&lt;![CDATA[271.2001]]&gt;&lt;/Top&gt;&lt;/ChangeData&gt;"/>
</p:tagLst>
</file>

<file path=ppt/tags/tag81.xml><?xml version="1.0" encoding="utf-8"?>
<p:tagLst xmlns:a="http://schemas.openxmlformats.org/drawingml/2006/main" xmlns:r="http://schemas.openxmlformats.org/officeDocument/2006/relationships" xmlns:p="http://schemas.openxmlformats.org/presentationml/2006/main">
  <p:tag name="MMPROD_ABSOLUTEPOSITIONID" val="1014"/>
  <p:tag name="MMPROD_CONTROLTYPE" val="1"/>
  <p:tag name="MMPROD_SCALEOPERATION" val="1"/>
  <p:tag name="MMPROD_TEXTSHAPE" val="1024"/>
</p:tagLst>
</file>

<file path=ppt/tags/tag82.xml><?xml version="1.0" encoding="utf-8"?>
<p:tagLst xmlns:a="http://schemas.openxmlformats.org/drawingml/2006/main" xmlns:r="http://schemas.openxmlformats.org/officeDocument/2006/relationships" xmlns:p="http://schemas.openxmlformats.org/presentationml/2006/main">
  <p:tag name="MMPROD_ABSOLUTEPOSITIONID" val="1043"/>
  <p:tag name="MMPROD_LASTVALUES" val="&lt;ChangeData&gt;&lt;Text&gt;&lt;![CDATA[C) ]]&gt;&lt;/Text&gt;&lt;FontSize&gt;&lt;![CDATA[28]]&gt;&lt;/FontSize&gt;&lt;Left&gt;&lt;![CDATA[85]]&gt;&lt;/Left&gt;&lt;Top&gt;&lt;![CDATA[224.0001]]&gt;&lt;/Top&gt;&lt;/ChangeData&gt;"/>
</p:tagLst>
</file>

<file path=ppt/tags/tag83.xml><?xml version="1.0" encoding="utf-8"?>
<p:tagLst xmlns:a="http://schemas.openxmlformats.org/drawingml/2006/main" xmlns:r="http://schemas.openxmlformats.org/officeDocument/2006/relationships" xmlns:p="http://schemas.openxmlformats.org/presentationml/2006/main">
  <p:tag name="MMPROD_ABSOLUTEPOSITIONID" val="1023"/>
  <p:tag name="MMPROD_LASTVALUES" val="&lt;ChangeData&gt;&lt;Text&gt;&lt;![CDATA[18 nghìn tấn]]&gt;&lt;/Text&gt;&lt;FontSize&gt;&lt;![CDATA[28]]&gt;&lt;/FontSize&gt;&lt;Left&gt;&lt;![CDATA[121]]&gt;&lt;/Left&gt;&lt;Top&gt;&lt;![CDATA[224.0001]]&gt;&lt;/Top&gt;&lt;/ChangeData&gt;"/>
</p:tagLst>
</file>

<file path=ppt/tags/tag84.xml><?xml version="1.0" encoding="utf-8"?>
<p:tagLst xmlns:a="http://schemas.openxmlformats.org/drawingml/2006/main" xmlns:r="http://schemas.openxmlformats.org/officeDocument/2006/relationships" xmlns:p="http://schemas.openxmlformats.org/presentationml/2006/main">
  <p:tag name="MMPROD_ABSOLUTEPOSITIONID" val="1013"/>
  <p:tag name="MMPROD_CONTROLTYPE" val="1"/>
  <p:tag name="MMPROD_SCALEOPERATION" val="1"/>
  <p:tag name="MMPROD_TEXTSHAPE" val="1023"/>
</p:tagLst>
</file>

<file path=ppt/tags/tag85.xml><?xml version="1.0" encoding="utf-8"?>
<p:tagLst xmlns:a="http://schemas.openxmlformats.org/drawingml/2006/main" xmlns:r="http://schemas.openxmlformats.org/officeDocument/2006/relationships" xmlns:p="http://schemas.openxmlformats.org/presentationml/2006/main">
  <p:tag name="MMPROD_ABSOLUTEPOSITIONID" val="1042"/>
  <p:tag name="MMPROD_LASTVALUES" val="&lt;ChangeData&gt;&lt;Text&gt;&lt;![CDATA[B) ]]&gt;&lt;/Text&gt;&lt;FontSize&gt;&lt;![CDATA[28]]&gt;&lt;/FontSize&gt;&lt;Left&gt;&lt;![CDATA[85]]&gt;&lt;/Left&gt;&lt;Top&gt;&lt;![CDATA[176.8001]]&gt;&lt;/Top&gt;&lt;/ChangeData&gt;"/>
</p:tagLst>
</file>

<file path=ppt/tags/tag86.xml><?xml version="1.0" encoding="utf-8"?>
<p:tagLst xmlns:a="http://schemas.openxmlformats.org/drawingml/2006/main" xmlns:r="http://schemas.openxmlformats.org/officeDocument/2006/relationships" xmlns:p="http://schemas.openxmlformats.org/presentationml/2006/main">
  <p:tag name="MMPROD_ABSOLUTEPOSITIONID" val="1022"/>
  <p:tag name="MMPROD_LASTVALUES" val="&lt;ChangeData&gt;&lt;Text&gt;&lt;![CDATA[16 nghìn tấn]]&gt;&lt;/Text&gt;&lt;FontSize&gt;&lt;![CDATA[28]]&gt;&lt;/FontSize&gt;&lt;Left&gt;&lt;![CDATA[122]]&gt;&lt;/Left&gt;&lt;Top&gt;&lt;![CDATA[176.8001]]&gt;&lt;/Top&gt;&lt;/ChangeData&gt;"/>
</p:tagLst>
</file>

<file path=ppt/tags/tag87.xml><?xml version="1.0" encoding="utf-8"?>
<p:tagLst xmlns:a="http://schemas.openxmlformats.org/drawingml/2006/main" xmlns:r="http://schemas.openxmlformats.org/officeDocument/2006/relationships" xmlns:p="http://schemas.openxmlformats.org/presentationml/2006/main">
  <p:tag name="MMPROD_ABSOLUTEPOSITIONID" val="1012"/>
  <p:tag name="MMPROD_CONTROLTYPE" val="1"/>
  <p:tag name="MMPROD_SCALEOPERATION" val="1"/>
  <p:tag name="MMPROD_TEXTSHAPE" val="1022"/>
</p:tagLst>
</file>

<file path=ppt/tags/tag88.xml><?xml version="1.0" encoding="utf-8"?>
<p:tagLst xmlns:a="http://schemas.openxmlformats.org/drawingml/2006/main" xmlns:r="http://schemas.openxmlformats.org/officeDocument/2006/relationships" xmlns:p="http://schemas.openxmlformats.org/presentationml/2006/main">
  <p:tag name="MMPROD_ABSOLUTEPOSITIONID" val="1041"/>
  <p:tag name="MMPROD_LASTVALUES" val="&lt;ChangeData&gt;&lt;Text&gt;&lt;![CDATA[A) ]]&gt;&lt;/Text&gt;&lt;FontSize&gt;&lt;![CDATA[28]]&gt;&lt;/FontSize&gt;&lt;Left&gt;&lt;![CDATA[85]]&gt;&lt;/Left&gt;&lt;Top&gt;&lt;![CDATA[129.6001]]&gt;&lt;/Top&gt;&lt;/ChangeData&gt;"/>
</p:tagLst>
</file>

<file path=ppt/tags/tag89.xml><?xml version="1.0" encoding="utf-8"?>
<p:tagLst xmlns:a="http://schemas.openxmlformats.org/drawingml/2006/main" xmlns:r="http://schemas.openxmlformats.org/officeDocument/2006/relationships" xmlns:p="http://schemas.openxmlformats.org/presentationml/2006/main">
  <p:tag name="MMPROD_ABSOLUTEPOSITIONID" val="1021"/>
  <p:tag name="MMPROD_LASTVALUES" val="&lt;ChangeData&gt;&lt;Text&gt;&lt;![CDATA[17 nghìn tấn]]&gt;&lt;/Text&gt;&lt;FontSize&gt;&lt;![CDATA[28]]&gt;&lt;/FontSize&gt;&lt;Left&gt;&lt;![CDATA[122]]&gt;&lt;/Left&gt;&lt;Top&gt;&lt;![CDATA[129.6001]]&gt;&lt;/Top&gt;&lt;/ChangeData&gt;"/>
</p:tagLst>
</file>

<file path=ppt/tags/tag9.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Vị trí địa lí Hà Nội"/>
  <p:tag name="GENSWF_ADVANCE_TIME" val="14.06"/>
  <p:tag name="ISPRING_SLIDE_INDENT_LEVEL" val="0"/>
  <p:tag name="ISPRING_PRESENTER_ID" val="{5C931D18-A414-4658-91D9-C892DE3D3227}"/>
  <p:tag name="ISPRING_SLIDE_ID" val="{08AAE3EC-3AB7-48F1-9103-B7FEB0ADE006}"/>
</p:tagLst>
</file>

<file path=ppt/tags/tag90.xml><?xml version="1.0" encoding="utf-8"?>
<p:tagLst xmlns:a="http://schemas.openxmlformats.org/drawingml/2006/main" xmlns:r="http://schemas.openxmlformats.org/officeDocument/2006/relationships" xmlns:p="http://schemas.openxmlformats.org/presentationml/2006/main">
  <p:tag name="MMPROD_ABSOLUTEPOSITIONID" val="1011"/>
  <p:tag name="MMPROD_CONTROLTYPE" val="1"/>
  <p:tag name="MMPROD_SCALEOPERATION" val="1"/>
  <p:tag name="MMPROD_TEXTSHAPE" val="1021"/>
</p:tagLst>
</file>

<file path=ppt/tags/tag91.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Sự thăng trầm của cầu Long Biên"/>
  <p:tag name="ISPRING_SLIDE_INDENT_LEVEL" val="0"/>
  <p:tag name="ISPRING_PRESENTER_ID" val="{5C931D18-A414-4658-91D9-C892DE3D3227}"/>
  <p:tag name="GENSWF_ADVANCE_TIME" val="12.487"/>
  <p:tag name="ISPRING_SLIDE_ID" val="{C22EA672-BCA5-41AE-A90B-93DA465CF7AF}"/>
</p:tagLst>
</file>

<file path=ppt/tags/tag92.xml><?xml version="1.0" encoding="utf-8"?>
<p:tagLst xmlns:a="http://schemas.openxmlformats.org/drawingml/2006/main" xmlns:r="http://schemas.openxmlformats.org/officeDocument/2006/relationships" xmlns:p="http://schemas.openxmlformats.org/presentationml/2006/main">
  <p:tag name="MMPROD_SUBSTITUTION_ID" val="{D4381174-3A2D-4FC5-89FD-F48BA090364B}"/>
</p:tagLst>
</file>

<file path=ppt/tags/tag93.xml><?xml version="1.0" encoding="utf-8"?>
<p:tagLst xmlns:a="http://schemas.openxmlformats.org/drawingml/2006/main" xmlns:r="http://schemas.openxmlformats.org/officeDocument/2006/relationships" xmlns:p="http://schemas.openxmlformats.org/presentationml/2006/main">
  <p:tag name="MMPROD_SUBSTITUTION_ID" val="{F1598B4A-F366-4A41-8B17-2AF413241FA6}"/>
</p:tagLst>
</file>

<file path=ppt/tags/tag94.xml><?xml version="1.0" encoding="utf-8"?>
<p:tagLst xmlns:a="http://schemas.openxmlformats.org/drawingml/2006/main" xmlns:r="http://schemas.openxmlformats.org/officeDocument/2006/relationships" xmlns:p="http://schemas.openxmlformats.org/presentationml/2006/main">
  <p:tag name="MMPROD_SUBSTITUTION_ID" val="{62F5C9CC-1934-42B9-B6C5-87DD6975082C}"/>
</p:tagLst>
</file>

<file path=ppt/tags/tag95.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Phim tư liệu"/>
  <p:tag name="GENSWF_ADVANCE_TIME" val="114.24"/>
  <p:tag name="ISPRING_SLIDE_INDENT_LEVEL" val="0"/>
  <p:tag name="ISPRING_SLIDE_ID" val="{4A2AF7B9-3004-4B53-9C27-A8B836C009B0}"/>
</p:tagLst>
</file>

<file path=ppt/tags/tag96.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Giá trị của cầu Long Biên"/>
  <p:tag name="GENSWF_ADVANCE_TIME" val="54.54"/>
  <p:tag name="ISPRING_SLIDE_INDENT_LEVEL" val="0"/>
  <p:tag name="ISPRING_PRESENTER_ID" val="{5C931D18-A414-4658-91D9-C892DE3D3227}"/>
  <p:tag name="ISPRING_SLIDE_ID" val="{CBB382B3-972A-41C7-B8E1-BDEEEA5657AD}"/>
</p:tagLst>
</file>

<file path=ppt/tags/tag97.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Clip giá trị của cầu Long Biên"/>
  <p:tag name="GENSWF_ADVANCE_TIME" val="35.05"/>
  <p:tag name="ISPRING_SLIDE_INDENT_LEVEL" val="0"/>
  <p:tag name="ISPRING_PRESENTER_ID" val="{5C931D18-A414-4658-91D9-C892DE3D3227}"/>
  <p:tag name="ISPRING_SLIDE_ID" val="{03F54783-D678-40C1-99CC-7E5529C797BE}"/>
</p:tagLst>
</file>

<file path=ppt/tags/tag98.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Giá trị của cầu Long Biên"/>
  <p:tag name="ISPRING_SLIDE_INDENT_LEVEL" val="0"/>
  <p:tag name="GENSWF_ADVANCE_TIME" val="29.909"/>
  <p:tag name="ISPRING_SLIDE_ID" val="{DA5CDD77-C9CF-4EE4-8964-A40413E68437}"/>
</p:tagLst>
</file>

<file path=ppt/tags/tag99.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Giá trị của cầu Long Biên"/>
  <p:tag name="ISPRING_SLIDE_INDENT_LEVEL" val="0"/>
  <p:tag name="ISPRING_PRESENTER_ID" val="{5C931D18-A414-4658-91D9-C892DE3D3227}"/>
  <p:tag name="GENSWF_ADVANCE_TIME" val="6.313"/>
  <p:tag name="ISPRING_SLIDE_ID" val="{14485688-D522-4603-A38F-0A8728F53CF3}"/>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2938</TotalTime>
  <Words>1089</Words>
  <Application>Microsoft Office PowerPoint</Application>
  <PresentationFormat>On-screen Show (4:3)</PresentationFormat>
  <Paragraphs>150</Paragraphs>
  <Slides>35</Slides>
  <Notes>34</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Arial</vt:lpstr>
      <vt:lpstr>Calibri</vt:lpstr>
      <vt:lpstr>Franklin Gothic Book</vt:lpstr>
      <vt:lpstr>Franklin Gothic Medium</vt:lpstr>
      <vt:lpstr>Times New Roman</vt:lpstr>
      <vt:lpstr>Wingdings 2</vt:lpstr>
      <vt:lpstr>Trek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IV. Giữ gìn và bảo tồn </vt:lpstr>
      <vt:lpstr>PowerPoint Presentation</vt:lpstr>
      <vt:lpstr>Lời kết</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CAU LB 14_11_2016</dc:title>
  <dc:creator>Admin</dc:creator>
  <cp:lastModifiedBy>MyPC</cp:lastModifiedBy>
  <cp:revision>374</cp:revision>
  <dcterms:created xsi:type="dcterms:W3CDTF">2016-10-15T13:19:23Z</dcterms:created>
  <dcterms:modified xsi:type="dcterms:W3CDTF">2016-11-13T23:37:32Z</dcterms:modified>
</cp:coreProperties>
</file>