
<file path=[Content_Types].xml><?xml version="1.0" encoding="utf-8"?>
<Types xmlns="http://schemas.openxmlformats.org/package/2006/content-types">
  <Default Extension="png" ContentType="image/png"/>
  <Default Extension="mp3" ContentType="audio/mpeg"/>
  <Default Extension="jpeg" ContentType="image/jpeg"/>
  <Default Extension="wmf" ContentType="image/x-wmf"/>
  <Default Extension="rels" ContentType="application/vnd.openxmlformats-package.relationships+xml"/>
  <Default Extension="xml" ContentType="application/xml"/>
  <Default Extension="gif" ContentType="image/gif"/>
  <Default Extension="m4v" ContentType="video/mp4"/>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41"/>
  </p:notesMasterIdLst>
  <p:sldIdLst>
    <p:sldId id="256" r:id="rId4"/>
    <p:sldId id="339" r:id="rId5"/>
    <p:sldId id="300" r:id="rId6"/>
    <p:sldId id="302" r:id="rId7"/>
    <p:sldId id="304" r:id="rId8"/>
    <p:sldId id="359" r:id="rId9"/>
    <p:sldId id="257" r:id="rId10"/>
    <p:sldId id="358" r:id="rId11"/>
    <p:sldId id="310" r:id="rId12"/>
    <p:sldId id="286" r:id="rId13"/>
    <p:sldId id="345" r:id="rId14"/>
    <p:sldId id="312" r:id="rId15"/>
    <p:sldId id="308" r:id="rId16"/>
    <p:sldId id="314" r:id="rId17"/>
    <p:sldId id="361" r:id="rId18"/>
    <p:sldId id="363" r:id="rId19"/>
    <p:sldId id="364" r:id="rId20"/>
    <p:sldId id="365" r:id="rId21"/>
    <p:sldId id="366" r:id="rId22"/>
    <p:sldId id="316" r:id="rId23"/>
    <p:sldId id="318" r:id="rId24"/>
    <p:sldId id="362" r:id="rId25"/>
    <p:sldId id="322" r:id="rId26"/>
    <p:sldId id="328" r:id="rId27"/>
    <p:sldId id="329" r:id="rId28"/>
    <p:sldId id="330" r:id="rId29"/>
    <p:sldId id="355" r:id="rId30"/>
    <p:sldId id="349" r:id="rId31"/>
    <p:sldId id="347" r:id="rId32"/>
    <p:sldId id="348" r:id="rId33"/>
    <p:sldId id="333" r:id="rId34"/>
    <p:sldId id="367" r:id="rId35"/>
    <p:sldId id="338" r:id="rId36"/>
    <p:sldId id="350" r:id="rId37"/>
    <p:sldId id="337" r:id="rId38"/>
    <p:sldId id="336" r:id="rId39"/>
    <p:sldId id="356" r:id="rId40"/>
  </p:sldIdLst>
  <p:sldSz cx="9144000" cy="6858000" type="screen4x3"/>
  <p:notesSz cx="6858000" cy="9144000"/>
  <p:custDataLst>
    <p:tags r:id="rId42"/>
  </p:custData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0586" autoAdjust="0"/>
  </p:normalViewPr>
  <p:slideViewPr>
    <p:cSldViewPr>
      <p:cViewPr varScale="1">
        <p:scale>
          <a:sx n="73" d="100"/>
          <a:sy n="73" d="100"/>
        </p:scale>
        <p:origin x="1320"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ags" Target="tags/tag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presProps" Target="pres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A1F541D7-F96F-4D41-B269-F193F07A6047}" type="datetimeFigureOut">
              <a:rPr lang="en-US"/>
              <a:pPr>
                <a:defRPr/>
              </a:pPr>
              <a:t>1/25/2018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EA9BC099-F556-4877-B2B6-5A38C619607B}" type="slidenum">
              <a:rPr lang="en-US"/>
              <a:pPr>
                <a:defRPr/>
              </a:pPr>
              <a:t>‹#›</a:t>
            </a:fld>
            <a:endParaRPr lang="en-US"/>
          </a:p>
        </p:txBody>
      </p:sp>
    </p:spTree>
    <p:extLst>
      <p:ext uri="{BB962C8B-B14F-4D97-AF65-F5344CB8AC3E}">
        <p14:creationId xmlns:p14="http://schemas.microsoft.com/office/powerpoint/2010/main" val="24642450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1</a:t>
            </a:fld>
            <a:endParaRPr lang="en-US"/>
          </a:p>
        </p:txBody>
      </p:sp>
    </p:spTree>
    <p:extLst>
      <p:ext uri="{BB962C8B-B14F-4D97-AF65-F5344CB8AC3E}">
        <p14:creationId xmlns:p14="http://schemas.microsoft.com/office/powerpoint/2010/main" val="29062674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10</a:t>
            </a:fld>
            <a:endParaRPr lang="en-US"/>
          </a:p>
        </p:txBody>
      </p:sp>
    </p:spTree>
    <p:extLst>
      <p:ext uri="{BB962C8B-B14F-4D97-AF65-F5344CB8AC3E}">
        <p14:creationId xmlns:p14="http://schemas.microsoft.com/office/powerpoint/2010/main" val="35124386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11</a:t>
            </a:fld>
            <a:endParaRPr lang="en-US"/>
          </a:p>
        </p:txBody>
      </p:sp>
    </p:spTree>
    <p:extLst>
      <p:ext uri="{BB962C8B-B14F-4D97-AF65-F5344CB8AC3E}">
        <p14:creationId xmlns:p14="http://schemas.microsoft.com/office/powerpoint/2010/main" val="11272279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12</a:t>
            </a:fld>
            <a:endParaRPr lang="en-US"/>
          </a:p>
        </p:txBody>
      </p:sp>
    </p:spTree>
    <p:extLst>
      <p:ext uri="{BB962C8B-B14F-4D97-AF65-F5344CB8AC3E}">
        <p14:creationId xmlns:p14="http://schemas.microsoft.com/office/powerpoint/2010/main" val="3530893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13</a:t>
            </a:fld>
            <a:endParaRPr lang="en-US"/>
          </a:p>
        </p:txBody>
      </p:sp>
    </p:spTree>
    <p:extLst>
      <p:ext uri="{BB962C8B-B14F-4D97-AF65-F5344CB8AC3E}">
        <p14:creationId xmlns:p14="http://schemas.microsoft.com/office/powerpoint/2010/main" val="27906896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14</a:t>
            </a:fld>
            <a:endParaRPr lang="en-US"/>
          </a:p>
        </p:txBody>
      </p:sp>
    </p:spTree>
    <p:extLst>
      <p:ext uri="{BB962C8B-B14F-4D97-AF65-F5344CB8AC3E}">
        <p14:creationId xmlns:p14="http://schemas.microsoft.com/office/powerpoint/2010/main" val="40837292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15</a:t>
            </a:fld>
            <a:endParaRPr lang="en-US"/>
          </a:p>
        </p:txBody>
      </p:sp>
    </p:spTree>
    <p:extLst>
      <p:ext uri="{BB962C8B-B14F-4D97-AF65-F5344CB8AC3E}">
        <p14:creationId xmlns:p14="http://schemas.microsoft.com/office/powerpoint/2010/main" val="10293367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16</a:t>
            </a:fld>
            <a:endParaRPr lang="en-US"/>
          </a:p>
        </p:txBody>
      </p:sp>
    </p:spTree>
    <p:extLst>
      <p:ext uri="{BB962C8B-B14F-4D97-AF65-F5344CB8AC3E}">
        <p14:creationId xmlns:p14="http://schemas.microsoft.com/office/powerpoint/2010/main" val="36644997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17</a:t>
            </a:fld>
            <a:endParaRPr lang="en-US"/>
          </a:p>
        </p:txBody>
      </p:sp>
    </p:spTree>
    <p:extLst>
      <p:ext uri="{BB962C8B-B14F-4D97-AF65-F5344CB8AC3E}">
        <p14:creationId xmlns:p14="http://schemas.microsoft.com/office/powerpoint/2010/main" val="1149334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18</a:t>
            </a:fld>
            <a:endParaRPr lang="en-US"/>
          </a:p>
        </p:txBody>
      </p:sp>
    </p:spTree>
    <p:extLst>
      <p:ext uri="{BB962C8B-B14F-4D97-AF65-F5344CB8AC3E}">
        <p14:creationId xmlns:p14="http://schemas.microsoft.com/office/powerpoint/2010/main" val="33220826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19</a:t>
            </a:fld>
            <a:endParaRPr lang="en-US"/>
          </a:p>
        </p:txBody>
      </p:sp>
    </p:spTree>
    <p:extLst>
      <p:ext uri="{BB962C8B-B14F-4D97-AF65-F5344CB8AC3E}">
        <p14:creationId xmlns:p14="http://schemas.microsoft.com/office/powerpoint/2010/main" val="3497308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2</a:t>
            </a:fld>
            <a:endParaRPr lang="en-US"/>
          </a:p>
        </p:txBody>
      </p:sp>
    </p:spTree>
    <p:extLst>
      <p:ext uri="{BB962C8B-B14F-4D97-AF65-F5344CB8AC3E}">
        <p14:creationId xmlns:p14="http://schemas.microsoft.com/office/powerpoint/2010/main" val="1200389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20</a:t>
            </a:fld>
            <a:endParaRPr lang="en-US"/>
          </a:p>
        </p:txBody>
      </p:sp>
    </p:spTree>
    <p:extLst>
      <p:ext uri="{BB962C8B-B14F-4D97-AF65-F5344CB8AC3E}">
        <p14:creationId xmlns:p14="http://schemas.microsoft.com/office/powerpoint/2010/main" val="12906326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21</a:t>
            </a:fld>
            <a:endParaRPr lang="en-US"/>
          </a:p>
        </p:txBody>
      </p:sp>
    </p:spTree>
    <p:extLst>
      <p:ext uri="{BB962C8B-B14F-4D97-AF65-F5344CB8AC3E}">
        <p14:creationId xmlns:p14="http://schemas.microsoft.com/office/powerpoint/2010/main" val="21580217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22</a:t>
            </a:fld>
            <a:endParaRPr lang="en-US"/>
          </a:p>
        </p:txBody>
      </p:sp>
    </p:spTree>
    <p:extLst>
      <p:ext uri="{BB962C8B-B14F-4D97-AF65-F5344CB8AC3E}">
        <p14:creationId xmlns:p14="http://schemas.microsoft.com/office/powerpoint/2010/main" val="27263242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23</a:t>
            </a:fld>
            <a:endParaRPr lang="en-US"/>
          </a:p>
        </p:txBody>
      </p:sp>
    </p:spTree>
    <p:extLst>
      <p:ext uri="{BB962C8B-B14F-4D97-AF65-F5344CB8AC3E}">
        <p14:creationId xmlns:p14="http://schemas.microsoft.com/office/powerpoint/2010/main" val="30299581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24</a:t>
            </a:fld>
            <a:endParaRPr lang="en-US"/>
          </a:p>
        </p:txBody>
      </p:sp>
    </p:spTree>
    <p:extLst>
      <p:ext uri="{BB962C8B-B14F-4D97-AF65-F5344CB8AC3E}">
        <p14:creationId xmlns:p14="http://schemas.microsoft.com/office/powerpoint/2010/main" val="6881849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25</a:t>
            </a:fld>
            <a:endParaRPr lang="en-US"/>
          </a:p>
        </p:txBody>
      </p:sp>
    </p:spTree>
    <p:extLst>
      <p:ext uri="{BB962C8B-B14F-4D97-AF65-F5344CB8AC3E}">
        <p14:creationId xmlns:p14="http://schemas.microsoft.com/office/powerpoint/2010/main" val="38770056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26</a:t>
            </a:fld>
            <a:endParaRPr lang="en-US"/>
          </a:p>
        </p:txBody>
      </p:sp>
    </p:spTree>
    <p:extLst>
      <p:ext uri="{BB962C8B-B14F-4D97-AF65-F5344CB8AC3E}">
        <p14:creationId xmlns:p14="http://schemas.microsoft.com/office/powerpoint/2010/main" val="31370834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27</a:t>
            </a:fld>
            <a:endParaRPr lang="en-US"/>
          </a:p>
        </p:txBody>
      </p:sp>
    </p:spTree>
    <p:extLst>
      <p:ext uri="{BB962C8B-B14F-4D97-AF65-F5344CB8AC3E}">
        <p14:creationId xmlns:p14="http://schemas.microsoft.com/office/powerpoint/2010/main" val="38640474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28</a:t>
            </a:fld>
            <a:endParaRPr lang="en-US"/>
          </a:p>
        </p:txBody>
      </p:sp>
    </p:spTree>
    <p:extLst>
      <p:ext uri="{BB962C8B-B14F-4D97-AF65-F5344CB8AC3E}">
        <p14:creationId xmlns:p14="http://schemas.microsoft.com/office/powerpoint/2010/main" val="2417659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29</a:t>
            </a:fld>
            <a:endParaRPr lang="en-US"/>
          </a:p>
        </p:txBody>
      </p:sp>
    </p:spTree>
    <p:extLst>
      <p:ext uri="{BB962C8B-B14F-4D97-AF65-F5344CB8AC3E}">
        <p14:creationId xmlns:p14="http://schemas.microsoft.com/office/powerpoint/2010/main" val="11289053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3</a:t>
            </a:fld>
            <a:endParaRPr lang="en-US"/>
          </a:p>
        </p:txBody>
      </p:sp>
    </p:spTree>
    <p:extLst>
      <p:ext uri="{BB962C8B-B14F-4D97-AF65-F5344CB8AC3E}">
        <p14:creationId xmlns:p14="http://schemas.microsoft.com/office/powerpoint/2010/main" val="38165941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30</a:t>
            </a:fld>
            <a:endParaRPr lang="en-US"/>
          </a:p>
        </p:txBody>
      </p:sp>
    </p:spTree>
    <p:extLst>
      <p:ext uri="{BB962C8B-B14F-4D97-AF65-F5344CB8AC3E}">
        <p14:creationId xmlns:p14="http://schemas.microsoft.com/office/powerpoint/2010/main" val="19475100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31</a:t>
            </a:fld>
            <a:endParaRPr lang="en-US"/>
          </a:p>
        </p:txBody>
      </p:sp>
    </p:spTree>
    <p:extLst>
      <p:ext uri="{BB962C8B-B14F-4D97-AF65-F5344CB8AC3E}">
        <p14:creationId xmlns:p14="http://schemas.microsoft.com/office/powerpoint/2010/main" val="13358118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32</a:t>
            </a:fld>
            <a:endParaRPr lang="en-US"/>
          </a:p>
        </p:txBody>
      </p:sp>
    </p:spTree>
    <p:extLst>
      <p:ext uri="{BB962C8B-B14F-4D97-AF65-F5344CB8AC3E}">
        <p14:creationId xmlns:p14="http://schemas.microsoft.com/office/powerpoint/2010/main" val="29013381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33</a:t>
            </a:fld>
            <a:endParaRPr lang="en-US"/>
          </a:p>
        </p:txBody>
      </p:sp>
    </p:spTree>
    <p:extLst>
      <p:ext uri="{BB962C8B-B14F-4D97-AF65-F5344CB8AC3E}">
        <p14:creationId xmlns:p14="http://schemas.microsoft.com/office/powerpoint/2010/main" val="21841663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34</a:t>
            </a:fld>
            <a:endParaRPr lang="en-US"/>
          </a:p>
        </p:txBody>
      </p:sp>
    </p:spTree>
    <p:extLst>
      <p:ext uri="{BB962C8B-B14F-4D97-AF65-F5344CB8AC3E}">
        <p14:creationId xmlns:p14="http://schemas.microsoft.com/office/powerpoint/2010/main" val="32780102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35</a:t>
            </a:fld>
            <a:endParaRPr lang="en-US"/>
          </a:p>
        </p:txBody>
      </p:sp>
    </p:spTree>
    <p:extLst>
      <p:ext uri="{BB962C8B-B14F-4D97-AF65-F5344CB8AC3E}">
        <p14:creationId xmlns:p14="http://schemas.microsoft.com/office/powerpoint/2010/main" val="16433516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36</a:t>
            </a:fld>
            <a:endParaRPr lang="en-US"/>
          </a:p>
        </p:txBody>
      </p:sp>
    </p:spTree>
    <p:extLst>
      <p:ext uri="{BB962C8B-B14F-4D97-AF65-F5344CB8AC3E}">
        <p14:creationId xmlns:p14="http://schemas.microsoft.com/office/powerpoint/2010/main" val="40626324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37</a:t>
            </a:fld>
            <a:endParaRPr lang="en-US"/>
          </a:p>
        </p:txBody>
      </p:sp>
    </p:spTree>
    <p:extLst>
      <p:ext uri="{BB962C8B-B14F-4D97-AF65-F5344CB8AC3E}">
        <p14:creationId xmlns:p14="http://schemas.microsoft.com/office/powerpoint/2010/main" val="42164541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4</a:t>
            </a:fld>
            <a:endParaRPr lang="en-US"/>
          </a:p>
        </p:txBody>
      </p:sp>
    </p:spTree>
    <p:extLst>
      <p:ext uri="{BB962C8B-B14F-4D97-AF65-F5344CB8AC3E}">
        <p14:creationId xmlns:p14="http://schemas.microsoft.com/office/powerpoint/2010/main" val="20523222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5</a:t>
            </a:fld>
            <a:endParaRPr lang="en-US"/>
          </a:p>
        </p:txBody>
      </p:sp>
    </p:spTree>
    <p:extLst>
      <p:ext uri="{BB962C8B-B14F-4D97-AF65-F5344CB8AC3E}">
        <p14:creationId xmlns:p14="http://schemas.microsoft.com/office/powerpoint/2010/main" val="41239321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6</a:t>
            </a:fld>
            <a:endParaRPr lang="en-US"/>
          </a:p>
        </p:txBody>
      </p:sp>
    </p:spTree>
    <p:extLst>
      <p:ext uri="{BB962C8B-B14F-4D97-AF65-F5344CB8AC3E}">
        <p14:creationId xmlns:p14="http://schemas.microsoft.com/office/powerpoint/2010/main" val="13404547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7</a:t>
            </a:fld>
            <a:endParaRPr lang="en-US"/>
          </a:p>
        </p:txBody>
      </p:sp>
    </p:spTree>
    <p:extLst>
      <p:ext uri="{BB962C8B-B14F-4D97-AF65-F5344CB8AC3E}">
        <p14:creationId xmlns:p14="http://schemas.microsoft.com/office/powerpoint/2010/main" val="23991015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8</a:t>
            </a:fld>
            <a:endParaRPr lang="en-US"/>
          </a:p>
        </p:txBody>
      </p:sp>
    </p:spTree>
    <p:extLst>
      <p:ext uri="{BB962C8B-B14F-4D97-AF65-F5344CB8AC3E}">
        <p14:creationId xmlns:p14="http://schemas.microsoft.com/office/powerpoint/2010/main" val="8347562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A9BC099-F556-4877-B2B6-5A38C619607B}" type="slidenum">
              <a:rPr lang="en-US" smtClean="0"/>
              <a:pPr>
                <a:defRPr/>
              </a:pPr>
              <a:t>9</a:t>
            </a:fld>
            <a:endParaRPr lang="en-US"/>
          </a:p>
        </p:txBody>
      </p:sp>
    </p:spTree>
    <p:extLst>
      <p:ext uri="{BB962C8B-B14F-4D97-AF65-F5344CB8AC3E}">
        <p14:creationId xmlns:p14="http://schemas.microsoft.com/office/powerpoint/2010/main" val="26873029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54CD230C-5293-4E06-B819-099932B5625F}" type="datetimeFigureOut">
              <a:rPr lang="en-US"/>
              <a:pPr>
                <a:defRPr/>
              </a:pPr>
              <a:t>1/25/2018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5A2A1F4-A7EA-461A-9BCE-4342E6D6E688}" type="slidenum">
              <a:rPr lang="en-US"/>
              <a:pPr>
                <a:defRPr/>
              </a:pPr>
              <a:t>‹#›</a:t>
            </a:fld>
            <a:endParaRPr lang="en-US"/>
          </a:p>
        </p:txBody>
      </p:sp>
    </p:spTree>
    <p:extLst>
      <p:ext uri="{BB962C8B-B14F-4D97-AF65-F5344CB8AC3E}">
        <p14:creationId xmlns:p14="http://schemas.microsoft.com/office/powerpoint/2010/main" val="229059100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ECB741A-B4EE-407D-A289-CF84F6A65C50}" type="datetimeFigureOut">
              <a:rPr lang="en-US"/>
              <a:pPr>
                <a:defRPr/>
              </a:pPr>
              <a:t>1/25/2018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269AAF9-42C5-47B8-B77A-344EDE130914}" type="slidenum">
              <a:rPr lang="en-US"/>
              <a:pPr>
                <a:defRPr/>
              </a:pPr>
              <a:t>‹#›</a:t>
            </a:fld>
            <a:endParaRPr lang="en-US"/>
          </a:p>
        </p:txBody>
      </p:sp>
    </p:spTree>
    <p:extLst>
      <p:ext uri="{BB962C8B-B14F-4D97-AF65-F5344CB8AC3E}">
        <p14:creationId xmlns:p14="http://schemas.microsoft.com/office/powerpoint/2010/main" val="11958907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391C546-37E0-4D18-9208-15B59B2C0659}" type="datetimeFigureOut">
              <a:rPr lang="en-US"/>
              <a:pPr>
                <a:defRPr/>
              </a:pPr>
              <a:t>1/25/2018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E8DF8B3-FD74-4489-BAC2-D02916A4DCBA}" type="slidenum">
              <a:rPr lang="en-US"/>
              <a:pPr>
                <a:defRPr/>
              </a:pPr>
              <a:t>‹#›</a:t>
            </a:fld>
            <a:endParaRPr lang="en-US"/>
          </a:p>
        </p:txBody>
      </p:sp>
    </p:spTree>
    <p:extLst>
      <p:ext uri="{BB962C8B-B14F-4D97-AF65-F5344CB8AC3E}">
        <p14:creationId xmlns:p14="http://schemas.microsoft.com/office/powerpoint/2010/main" val="29188060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fontAlgn="base">
              <a:spcBef>
                <a:spcPct val="0"/>
              </a:spcBef>
              <a:spcAft>
                <a:spcPct val="0"/>
              </a:spcAft>
              <a:defRPr>
                <a:latin typeface="Calibri" pitchFamily="34" charset="0"/>
                <a:cs typeface="Arial" charset="0"/>
              </a:defRPr>
            </a:lvl1pPr>
          </a:lstStyle>
          <a:p>
            <a:pPr>
              <a:defRPr/>
            </a:pPr>
            <a:fld id="{C4586A72-3227-4FA4-8D99-0F42A8E83CFB}" type="datetimeFigureOut">
              <a:rPr lang="en-US"/>
              <a:pPr>
                <a:defRPr/>
              </a:pPr>
              <a:t>1/25/2018</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Calibri" pitchFamily="34" charset="0"/>
                <a:cs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Calibri" pitchFamily="34" charset="0"/>
                <a:cs typeface="Arial" charset="0"/>
              </a:defRPr>
            </a:lvl1pPr>
          </a:lstStyle>
          <a:p>
            <a:pPr>
              <a:defRPr/>
            </a:pPr>
            <a:fld id="{0A7D7A78-4B71-4C50-B0D7-42C38CBCA5FF}" type="slidenum">
              <a:rPr lang="en-US"/>
              <a:pPr>
                <a:defRPr/>
              </a:pPr>
              <a:t>‹#›</a:t>
            </a:fld>
            <a:endParaRPr lang="en-US"/>
          </a:p>
        </p:txBody>
      </p:sp>
    </p:spTree>
    <p:extLst>
      <p:ext uri="{BB962C8B-B14F-4D97-AF65-F5344CB8AC3E}">
        <p14:creationId xmlns:p14="http://schemas.microsoft.com/office/powerpoint/2010/main" val="8182021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base">
              <a:spcBef>
                <a:spcPct val="0"/>
              </a:spcBef>
              <a:spcAft>
                <a:spcPct val="0"/>
              </a:spcAft>
              <a:defRPr>
                <a:latin typeface="Calibri" pitchFamily="34" charset="0"/>
                <a:cs typeface="Arial" charset="0"/>
              </a:defRPr>
            </a:lvl1pPr>
          </a:lstStyle>
          <a:p>
            <a:pPr>
              <a:defRPr/>
            </a:pPr>
            <a:fld id="{38AA74D6-6659-4D04-9065-29B8A52BDABB}" type="datetimeFigureOut">
              <a:rPr lang="en-US"/>
              <a:pPr>
                <a:defRPr/>
              </a:pPr>
              <a:t>1/25/2018</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Calibri" pitchFamily="34" charset="0"/>
                <a:cs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Calibri" pitchFamily="34" charset="0"/>
                <a:cs typeface="Arial" charset="0"/>
              </a:defRPr>
            </a:lvl1pPr>
          </a:lstStyle>
          <a:p>
            <a:pPr>
              <a:defRPr/>
            </a:pPr>
            <a:fld id="{345D563B-1DC4-4C25-BEBE-CC0E3D2E1184}" type="slidenum">
              <a:rPr lang="en-US"/>
              <a:pPr>
                <a:defRPr/>
              </a:pPr>
              <a:t>‹#›</a:t>
            </a:fld>
            <a:endParaRPr lang="en-US"/>
          </a:p>
        </p:txBody>
      </p:sp>
    </p:spTree>
    <p:extLst>
      <p:ext uri="{BB962C8B-B14F-4D97-AF65-F5344CB8AC3E}">
        <p14:creationId xmlns:p14="http://schemas.microsoft.com/office/powerpoint/2010/main" val="31040916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Calibri" pitchFamily="34" charset="0"/>
                <a:cs typeface="Arial" charset="0"/>
              </a:defRPr>
            </a:lvl1pPr>
          </a:lstStyle>
          <a:p>
            <a:pPr>
              <a:defRPr/>
            </a:pPr>
            <a:fld id="{3F0415D4-BB41-4D94-B96F-E3A7CFCBF7E6}" type="datetimeFigureOut">
              <a:rPr lang="en-US"/>
              <a:pPr>
                <a:defRPr/>
              </a:pPr>
              <a:t>1/25/2018</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Calibri" pitchFamily="34" charset="0"/>
                <a:cs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Calibri" pitchFamily="34" charset="0"/>
                <a:cs typeface="Arial" charset="0"/>
              </a:defRPr>
            </a:lvl1pPr>
          </a:lstStyle>
          <a:p>
            <a:pPr>
              <a:defRPr/>
            </a:pPr>
            <a:fld id="{CC415BA7-CE73-40FD-B4F7-135AC1890A3B}" type="slidenum">
              <a:rPr lang="en-US"/>
              <a:pPr>
                <a:defRPr/>
              </a:pPr>
              <a:t>‹#›</a:t>
            </a:fld>
            <a:endParaRPr lang="en-US"/>
          </a:p>
        </p:txBody>
      </p:sp>
    </p:spTree>
    <p:extLst>
      <p:ext uri="{BB962C8B-B14F-4D97-AF65-F5344CB8AC3E}">
        <p14:creationId xmlns:p14="http://schemas.microsoft.com/office/powerpoint/2010/main" val="9589362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fontAlgn="base">
              <a:spcBef>
                <a:spcPct val="0"/>
              </a:spcBef>
              <a:spcAft>
                <a:spcPct val="0"/>
              </a:spcAft>
              <a:defRPr>
                <a:latin typeface="Calibri" pitchFamily="34" charset="0"/>
                <a:cs typeface="Arial" charset="0"/>
              </a:defRPr>
            </a:lvl1pPr>
          </a:lstStyle>
          <a:p>
            <a:pPr>
              <a:defRPr/>
            </a:pPr>
            <a:fld id="{262E4D77-F239-4CB4-BA9E-702AF7894D83}" type="datetimeFigureOut">
              <a:rPr lang="en-US"/>
              <a:pPr>
                <a:defRPr/>
              </a:pPr>
              <a:t>1/25/2018</a:t>
            </a:fld>
            <a:endParaRPr lang="en-US"/>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Calibri" pitchFamily="34" charset="0"/>
                <a:cs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Calibri" pitchFamily="34" charset="0"/>
                <a:cs typeface="Arial" charset="0"/>
              </a:defRPr>
            </a:lvl1pPr>
          </a:lstStyle>
          <a:p>
            <a:pPr>
              <a:defRPr/>
            </a:pPr>
            <a:fld id="{1B53F5F6-1B44-41F5-A77D-7F5F131DB5AC}" type="slidenum">
              <a:rPr lang="en-US"/>
              <a:pPr>
                <a:defRPr/>
              </a:pPr>
              <a:t>‹#›</a:t>
            </a:fld>
            <a:endParaRPr lang="en-US"/>
          </a:p>
        </p:txBody>
      </p:sp>
    </p:spTree>
    <p:extLst>
      <p:ext uri="{BB962C8B-B14F-4D97-AF65-F5344CB8AC3E}">
        <p14:creationId xmlns:p14="http://schemas.microsoft.com/office/powerpoint/2010/main" val="21187801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fontAlgn="base">
              <a:spcBef>
                <a:spcPct val="0"/>
              </a:spcBef>
              <a:spcAft>
                <a:spcPct val="0"/>
              </a:spcAft>
              <a:defRPr>
                <a:latin typeface="Calibri" pitchFamily="34" charset="0"/>
                <a:cs typeface="Arial" charset="0"/>
              </a:defRPr>
            </a:lvl1pPr>
          </a:lstStyle>
          <a:p>
            <a:pPr>
              <a:defRPr/>
            </a:pPr>
            <a:fld id="{F47FD6F6-798D-48AB-A1CA-6CE7A1CA7198}" type="datetimeFigureOut">
              <a:rPr lang="en-US"/>
              <a:pPr>
                <a:defRPr/>
              </a:pPr>
              <a:t>1/25/2018</a:t>
            </a:fld>
            <a:endParaRPr lang="en-US"/>
          </a:p>
        </p:txBody>
      </p:sp>
      <p:sp>
        <p:nvSpPr>
          <p:cNvPr id="8" name="Footer Placeholder 7"/>
          <p:cNvSpPr>
            <a:spLocks noGrp="1"/>
          </p:cNvSpPr>
          <p:nvPr>
            <p:ph type="ftr" sz="quarter" idx="11"/>
          </p:nvPr>
        </p:nvSpPr>
        <p:spPr/>
        <p:txBody>
          <a:bodyPr/>
          <a:lstStyle>
            <a:lvl1pPr fontAlgn="base">
              <a:spcBef>
                <a:spcPct val="0"/>
              </a:spcBef>
              <a:spcAft>
                <a:spcPct val="0"/>
              </a:spcAft>
              <a:defRPr>
                <a:latin typeface="Calibri" pitchFamily="34" charset="0"/>
                <a:cs typeface="Arial" charset="0"/>
              </a:defRPr>
            </a:lvl1pPr>
          </a:lstStyle>
          <a:p>
            <a:pPr>
              <a:defRPr/>
            </a:pPr>
            <a:endParaRPr lang="en-US"/>
          </a:p>
        </p:txBody>
      </p:sp>
      <p:sp>
        <p:nvSpPr>
          <p:cNvPr id="9" name="Slide Number Placeholder 8"/>
          <p:cNvSpPr>
            <a:spLocks noGrp="1"/>
          </p:cNvSpPr>
          <p:nvPr>
            <p:ph type="sldNum" sz="quarter" idx="12"/>
          </p:nvPr>
        </p:nvSpPr>
        <p:spPr/>
        <p:txBody>
          <a:bodyPr/>
          <a:lstStyle>
            <a:lvl1pPr fontAlgn="base">
              <a:spcBef>
                <a:spcPct val="0"/>
              </a:spcBef>
              <a:spcAft>
                <a:spcPct val="0"/>
              </a:spcAft>
              <a:defRPr>
                <a:latin typeface="Calibri" pitchFamily="34" charset="0"/>
                <a:cs typeface="Arial" charset="0"/>
              </a:defRPr>
            </a:lvl1pPr>
          </a:lstStyle>
          <a:p>
            <a:pPr>
              <a:defRPr/>
            </a:pPr>
            <a:fld id="{151A4682-F00B-4918-868D-FB794DE11507}" type="slidenum">
              <a:rPr lang="en-US"/>
              <a:pPr>
                <a:defRPr/>
              </a:pPr>
              <a:t>‹#›</a:t>
            </a:fld>
            <a:endParaRPr lang="en-US"/>
          </a:p>
        </p:txBody>
      </p:sp>
    </p:spTree>
    <p:extLst>
      <p:ext uri="{BB962C8B-B14F-4D97-AF65-F5344CB8AC3E}">
        <p14:creationId xmlns:p14="http://schemas.microsoft.com/office/powerpoint/2010/main" val="10476317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fontAlgn="base">
              <a:spcBef>
                <a:spcPct val="0"/>
              </a:spcBef>
              <a:spcAft>
                <a:spcPct val="0"/>
              </a:spcAft>
              <a:defRPr>
                <a:latin typeface="Calibri" pitchFamily="34" charset="0"/>
                <a:cs typeface="Arial" charset="0"/>
              </a:defRPr>
            </a:lvl1pPr>
          </a:lstStyle>
          <a:p>
            <a:pPr>
              <a:defRPr/>
            </a:pPr>
            <a:fld id="{0AA8C6BA-B72B-4F85-A199-21DE861CE335}" type="datetimeFigureOut">
              <a:rPr lang="en-US"/>
              <a:pPr>
                <a:defRPr/>
              </a:pPr>
              <a:t>1/25/2018</a:t>
            </a:fld>
            <a:endParaRPr lang="en-US"/>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Calibri" pitchFamily="34" charset="0"/>
                <a:cs typeface="Arial" charset="0"/>
              </a:defRPr>
            </a:lvl1pPr>
          </a:lstStyle>
          <a:p>
            <a:pPr>
              <a:defRPr/>
            </a:pPr>
            <a:endParaRPr lang="en-US"/>
          </a:p>
        </p:txBody>
      </p:sp>
      <p:sp>
        <p:nvSpPr>
          <p:cNvPr id="5" name="Slide Number Placeholder 4"/>
          <p:cNvSpPr>
            <a:spLocks noGrp="1"/>
          </p:cNvSpPr>
          <p:nvPr>
            <p:ph type="sldNum" sz="quarter" idx="12"/>
          </p:nvPr>
        </p:nvSpPr>
        <p:spPr/>
        <p:txBody>
          <a:bodyPr/>
          <a:lstStyle>
            <a:lvl1pPr fontAlgn="base">
              <a:spcBef>
                <a:spcPct val="0"/>
              </a:spcBef>
              <a:spcAft>
                <a:spcPct val="0"/>
              </a:spcAft>
              <a:defRPr>
                <a:latin typeface="Calibri" pitchFamily="34" charset="0"/>
                <a:cs typeface="Arial" charset="0"/>
              </a:defRPr>
            </a:lvl1pPr>
          </a:lstStyle>
          <a:p>
            <a:pPr>
              <a:defRPr/>
            </a:pPr>
            <a:fld id="{33BEC418-F5A3-47BF-AF35-63C4FE0528E2}" type="slidenum">
              <a:rPr lang="en-US"/>
              <a:pPr>
                <a:defRPr/>
              </a:pPr>
              <a:t>‹#›</a:t>
            </a:fld>
            <a:endParaRPr lang="en-US"/>
          </a:p>
        </p:txBody>
      </p:sp>
    </p:spTree>
    <p:extLst>
      <p:ext uri="{BB962C8B-B14F-4D97-AF65-F5344CB8AC3E}">
        <p14:creationId xmlns:p14="http://schemas.microsoft.com/office/powerpoint/2010/main" val="3440816894"/>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a:latin typeface="Calibri" pitchFamily="34" charset="0"/>
                <a:cs typeface="Arial" charset="0"/>
              </a:defRPr>
            </a:lvl1pPr>
          </a:lstStyle>
          <a:p>
            <a:pPr>
              <a:defRPr/>
            </a:pPr>
            <a:fld id="{B535E2D3-8FFB-4DAC-A0C8-64FC327DF7E7}" type="datetimeFigureOut">
              <a:rPr lang="en-US"/>
              <a:pPr>
                <a:defRPr/>
              </a:pPr>
              <a:t>1/25/2018</a:t>
            </a:fld>
            <a:endParaRPr lang="en-US"/>
          </a:p>
        </p:txBody>
      </p:sp>
      <p:sp>
        <p:nvSpPr>
          <p:cNvPr id="3" name="Footer Placeholder 2"/>
          <p:cNvSpPr>
            <a:spLocks noGrp="1"/>
          </p:cNvSpPr>
          <p:nvPr>
            <p:ph type="ftr" sz="quarter" idx="11"/>
          </p:nvPr>
        </p:nvSpPr>
        <p:spPr/>
        <p:txBody>
          <a:bodyPr/>
          <a:lstStyle>
            <a:lvl1pPr fontAlgn="base">
              <a:spcBef>
                <a:spcPct val="0"/>
              </a:spcBef>
              <a:spcAft>
                <a:spcPct val="0"/>
              </a:spcAft>
              <a:defRPr>
                <a:latin typeface="Calibri" pitchFamily="34" charset="0"/>
                <a:cs typeface="Arial" charset="0"/>
              </a:defRPr>
            </a:lvl1pPr>
          </a:lstStyle>
          <a:p>
            <a:pPr>
              <a:defRPr/>
            </a:pPr>
            <a:endParaRPr lang="en-US"/>
          </a:p>
        </p:txBody>
      </p:sp>
      <p:sp>
        <p:nvSpPr>
          <p:cNvPr id="4" name="Slide Number Placeholder 3"/>
          <p:cNvSpPr>
            <a:spLocks noGrp="1"/>
          </p:cNvSpPr>
          <p:nvPr>
            <p:ph type="sldNum" sz="quarter" idx="12"/>
          </p:nvPr>
        </p:nvSpPr>
        <p:spPr/>
        <p:txBody>
          <a:bodyPr/>
          <a:lstStyle>
            <a:lvl1pPr fontAlgn="base">
              <a:spcBef>
                <a:spcPct val="0"/>
              </a:spcBef>
              <a:spcAft>
                <a:spcPct val="0"/>
              </a:spcAft>
              <a:defRPr>
                <a:latin typeface="Calibri" pitchFamily="34" charset="0"/>
                <a:cs typeface="Arial" charset="0"/>
              </a:defRPr>
            </a:lvl1pPr>
          </a:lstStyle>
          <a:p>
            <a:pPr>
              <a:defRPr/>
            </a:pPr>
            <a:fld id="{140A6B1F-5F28-4B1C-92C4-58F6B044B5C9}" type="slidenum">
              <a:rPr lang="en-US"/>
              <a:pPr>
                <a:defRPr/>
              </a:pPr>
              <a:t>‹#›</a:t>
            </a:fld>
            <a:endParaRPr lang="en-US"/>
          </a:p>
        </p:txBody>
      </p:sp>
    </p:spTree>
    <p:extLst>
      <p:ext uri="{BB962C8B-B14F-4D97-AF65-F5344CB8AC3E}">
        <p14:creationId xmlns:p14="http://schemas.microsoft.com/office/powerpoint/2010/main" val="29209498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Calibri" pitchFamily="34" charset="0"/>
                <a:cs typeface="Arial" charset="0"/>
              </a:defRPr>
            </a:lvl1pPr>
          </a:lstStyle>
          <a:p>
            <a:pPr>
              <a:defRPr/>
            </a:pPr>
            <a:fld id="{79BF4246-B98A-4B82-A66B-87EE05B3F036}" type="datetimeFigureOut">
              <a:rPr lang="en-US"/>
              <a:pPr>
                <a:defRPr/>
              </a:pPr>
              <a:t>1/25/2018</a:t>
            </a:fld>
            <a:endParaRPr lang="en-US"/>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Calibri" pitchFamily="34" charset="0"/>
                <a:cs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Calibri" pitchFamily="34" charset="0"/>
                <a:cs typeface="Arial" charset="0"/>
              </a:defRPr>
            </a:lvl1pPr>
          </a:lstStyle>
          <a:p>
            <a:pPr>
              <a:defRPr/>
            </a:pPr>
            <a:fld id="{CF68F344-30A6-4BBF-8966-52615979BE55}" type="slidenum">
              <a:rPr lang="en-US"/>
              <a:pPr>
                <a:defRPr/>
              </a:pPr>
              <a:t>‹#›</a:t>
            </a:fld>
            <a:endParaRPr lang="en-US"/>
          </a:p>
        </p:txBody>
      </p:sp>
    </p:spTree>
    <p:extLst>
      <p:ext uri="{BB962C8B-B14F-4D97-AF65-F5344CB8AC3E}">
        <p14:creationId xmlns:p14="http://schemas.microsoft.com/office/powerpoint/2010/main" val="23901356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DDC2312-2B08-420A-A323-9B0EF3C51DA0}" type="datetimeFigureOut">
              <a:rPr lang="en-US"/>
              <a:pPr>
                <a:defRPr/>
              </a:pPr>
              <a:t>1/25/2018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15CA3E8-4258-453E-8B12-082CA4EA7CA2}" type="slidenum">
              <a:rPr lang="en-US"/>
              <a:pPr>
                <a:defRPr/>
              </a:pPr>
              <a:t>‹#›</a:t>
            </a:fld>
            <a:endParaRPr lang="en-US"/>
          </a:p>
        </p:txBody>
      </p:sp>
    </p:spTree>
    <p:extLst>
      <p:ext uri="{BB962C8B-B14F-4D97-AF65-F5344CB8AC3E}">
        <p14:creationId xmlns:p14="http://schemas.microsoft.com/office/powerpoint/2010/main" val="394601950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Calibri" pitchFamily="34" charset="0"/>
                <a:cs typeface="Arial" charset="0"/>
              </a:defRPr>
            </a:lvl1pPr>
          </a:lstStyle>
          <a:p>
            <a:pPr>
              <a:defRPr/>
            </a:pPr>
            <a:fld id="{D536DFFB-3D3A-43A2-935A-19D747C47D95}" type="datetimeFigureOut">
              <a:rPr lang="en-US"/>
              <a:pPr>
                <a:defRPr/>
              </a:pPr>
              <a:t>1/25/2018</a:t>
            </a:fld>
            <a:endParaRPr lang="en-US"/>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Calibri" pitchFamily="34" charset="0"/>
                <a:cs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Calibri" pitchFamily="34" charset="0"/>
                <a:cs typeface="Arial" charset="0"/>
              </a:defRPr>
            </a:lvl1pPr>
          </a:lstStyle>
          <a:p>
            <a:pPr>
              <a:defRPr/>
            </a:pPr>
            <a:fld id="{9B7120DC-1AF4-49A6-A288-68B47C1CF9FA}" type="slidenum">
              <a:rPr lang="en-US"/>
              <a:pPr>
                <a:defRPr/>
              </a:pPr>
              <a:t>‹#›</a:t>
            </a:fld>
            <a:endParaRPr lang="en-US"/>
          </a:p>
        </p:txBody>
      </p:sp>
    </p:spTree>
    <p:extLst>
      <p:ext uri="{BB962C8B-B14F-4D97-AF65-F5344CB8AC3E}">
        <p14:creationId xmlns:p14="http://schemas.microsoft.com/office/powerpoint/2010/main" val="2140086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base">
              <a:spcBef>
                <a:spcPct val="0"/>
              </a:spcBef>
              <a:spcAft>
                <a:spcPct val="0"/>
              </a:spcAft>
              <a:defRPr>
                <a:latin typeface="Calibri" pitchFamily="34" charset="0"/>
                <a:cs typeface="Arial" charset="0"/>
              </a:defRPr>
            </a:lvl1pPr>
          </a:lstStyle>
          <a:p>
            <a:pPr>
              <a:defRPr/>
            </a:pPr>
            <a:fld id="{56674C8A-5E1F-43A8-8E97-A5FE88F2D7A0}" type="datetimeFigureOut">
              <a:rPr lang="en-US"/>
              <a:pPr>
                <a:defRPr/>
              </a:pPr>
              <a:t>1/25/2018</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Calibri" pitchFamily="34" charset="0"/>
                <a:cs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Calibri" pitchFamily="34" charset="0"/>
                <a:cs typeface="Arial" charset="0"/>
              </a:defRPr>
            </a:lvl1pPr>
          </a:lstStyle>
          <a:p>
            <a:pPr>
              <a:defRPr/>
            </a:pPr>
            <a:fld id="{38A0930C-3C7B-40BF-B4DC-52024DB19511}" type="slidenum">
              <a:rPr lang="en-US"/>
              <a:pPr>
                <a:defRPr/>
              </a:pPr>
              <a:t>‹#›</a:t>
            </a:fld>
            <a:endParaRPr lang="en-US"/>
          </a:p>
        </p:txBody>
      </p:sp>
    </p:spTree>
    <p:extLst>
      <p:ext uri="{BB962C8B-B14F-4D97-AF65-F5344CB8AC3E}">
        <p14:creationId xmlns:p14="http://schemas.microsoft.com/office/powerpoint/2010/main" val="97503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base">
              <a:spcBef>
                <a:spcPct val="0"/>
              </a:spcBef>
              <a:spcAft>
                <a:spcPct val="0"/>
              </a:spcAft>
              <a:defRPr>
                <a:latin typeface="Calibri" pitchFamily="34" charset="0"/>
                <a:cs typeface="Arial" charset="0"/>
              </a:defRPr>
            </a:lvl1pPr>
          </a:lstStyle>
          <a:p>
            <a:pPr>
              <a:defRPr/>
            </a:pPr>
            <a:fld id="{E6300B64-E46D-42B6-ADF0-56F6C88E9A63}" type="datetimeFigureOut">
              <a:rPr lang="en-US"/>
              <a:pPr>
                <a:defRPr/>
              </a:pPr>
              <a:t>1/25/2018</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Calibri" pitchFamily="34" charset="0"/>
                <a:cs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Calibri" pitchFamily="34" charset="0"/>
                <a:cs typeface="Arial" charset="0"/>
              </a:defRPr>
            </a:lvl1pPr>
          </a:lstStyle>
          <a:p>
            <a:pPr>
              <a:defRPr/>
            </a:pPr>
            <a:fld id="{111C4D9D-ADB3-426B-8927-1818ED9B85D8}" type="slidenum">
              <a:rPr lang="en-US"/>
              <a:pPr>
                <a:defRPr/>
              </a:pPr>
              <a:t>‹#›</a:t>
            </a:fld>
            <a:endParaRPr lang="en-US"/>
          </a:p>
        </p:txBody>
      </p:sp>
    </p:spTree>
    <p:extLst>
      <p:ext uri="{BB962C8B-B14F-4D97-AF65-F5344CB8AC3E}">
        <p14:creationId xmlns:p14="http://schemas.microsoft.com/office/powerpoint/2010/main" val="21305549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54CD230C-5293-4E06-B819-099932B5625F}" type="datetimeFigureOut">
              <a:rPr lang="en-US">
                <a:solidFill>
                  <a:prstClr val="black">
                    <a:tint val="75000"/>
                  </a:prstClr>
                </a:solidFill>
              </a:rPr>
              <a:pPr>
                <a:defRPr/>
              </a:pPr>
              <a:t>1/25/2018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5A2A1F4-A7EA-461A-9BCE-4342E6D6E688}"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0870026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DDC2312-2B08-420A-A323-9B0EF3C51DA0}" type="datetimeFigureOut">
              <a:rPr lang="en-US">
                <a:solidFill>
                  <a:prstClr val="black">
                    <a:tint val="75000"/>
                  </a:prstClr>
                </a:solidFill>
              </a:rPr>
              <a:pPr>
                <a:defRPr/>
              </a:pPr>
              <a:t>1/25/2018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15CA3E8-4258-453E-8B12-082CA4EA7CA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519447154"/>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4C36706-6AC3-4BCB-A40C-8371ECC48649}" type="datetimeFigureOut">
              <a:rPr lang="en-US">
                <a:solidFill>
                  <a:prstClr val="black">
                    <a:tint val="75000"/>
                  </a:prstClr>
                </a:solidFill>
              </a:rPr>
              <a:pPr>
                <a:defRPr/>
              </a:pPr>
              <a:t>1/25/2018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AEFBD4D-E310-433F-9A97-5FD42E7F06D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2281046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E0093F32-54C1-482B-AF63-160D53505C14}" type="datetimeFigureOut">
              <a:rPr lang="en-US">
                <a:solidFill>
                  <a:prstClr val="black">
                    <a:tint val="75000"/>
                  </a:prstClr>
                </a:solidFill>
              </a:rPr>
              <a:pPr>
                <a:defRPr/>
              </a:pPr>
              <a:t>1/25/2018</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7C3CAC2-F06F-4156-A1E4-75349566F79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6033083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03F7964-DB02-42D4-A82B-9A42451A8DB9}" type="datetimeFigureOut">
              <a:rPr lang="en-US">
                <a:solidFill>
                  <a:prstClr val="black">
                    <a:tint val="75000"/>
                  </a:prstClr>
                </a:solidFill>
              </a:rPr>
              <a:pPr>
                <a:defRPr/>
              </a:pPr>
              <a:t>1/25/2018</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FB29F3D1-4748-45BB-8189-9D9D7EC9B9C0}"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9680121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868D0A64-A193-4B9C-908B-49D2C34F2A40}" type="datetimeFigureOut">
              <a:rPr lang="en-US">
                <a:solidFill>
                  <a:prstClr val="black">
                    <a:tint val="75000"/>
                  </a:prstClr>
                </a:solidFill>
              </a:rPr>
              <a:pPr>
                <a:defRPr/>
              </a:pPr>
              <a:t>1/25/2018</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06187903-689E-422A-81E4-E48C2EB9CE29}"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86022891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D0DC886-C25B-4017-A47E-7B8FF979266D}" type="datetimeFigureOut">
              <a:rPr lang="en-US">
                <a:solidFill>
                  <a:prstClr val="black">
                    <a:tint val="75000"/>
                  </a:prstClr>
                </a:solidFill>
              </a:rPr>
              <a:pPr>
                <a:defRPr/>
              </a:pPr>
              <a:t>1/25/2018</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C0516157-FF4C-41E1-98BC-2B54A1109FE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2374797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4C36706-6AC3-4BCB-A40C-8371ECC48649}" type="datetimeFigureOut">
              <a:rPr lang="en-US"/>
              <a:pPr>
                <a:defRPr/>
              </a:pPr>
              <a:t>1/25/2018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AEFBD4D-E310-433F-9A97-5FD42E7F06DE}" type="slidenum">
              <a:rPr lang="en-US"/>
              <a:pPr>
                <a:defRPr/>
              </a:pPr>
              <a:t>‹#›</a:t>
            </a:fld>
            <a:endParaRPr lang="en-US"/>
          </a:p>
        </p:txBody>
      </p:sp>
    </p:spTree>
    <p:extLst>
      <p:ext uri="{BB962C8B-B14F-4D97-AF65-F5344CB8AC3E}">
        <p14:creationId xmlns:p14="http://schemas.microsoft.com/office/powerpoint/2010/main" val="421551521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39CEDDD-57D3-4E08-8F7E-0FE584750D53}" type="datetimeFigureOut">
              <a:rPr lang="en-US">
                <a:solidFill>
                  <a:prstClr val="black">
                    <a:tint val="75000"/>
                  </a:prstClr>
                </a:solidFill>
              </a:rPr>
              <a:pPr>
                <a:defRPr/>
              </a:pPr>
              <a:t>1/25/2018</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8626CDDC-162A-4C07-81FC-97A852F2FE2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58074603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FEAAE2B-91A5-4EB1-A604-B9BC5F55870A}" type="datetimeFigureOut">
              <a:rPr lang="en-US">
                <a:solidFill>
                  <a:prstClr val="black">
                    <a:tint val="75000"/>
                  </a:prstClr>
                </a:solidFill>
              </a:rPr>
              <a:pPr>
                <a:defRPr/>
              </a:pPr>
              <a:t>1/25/2018</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282A402B-BA08-4046-B478-AB44DBBABD1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73786541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ECB741A-B4EE-407D-A289-CF84F6A65C50}" type="datetimeFigureOut">
              <a:rPr lang="en-US">
                <a:solidFill>
                  <a:prstClr val="black">
                    <a:tint val="75000"/>
                  </a:prstClr>
                </a:solidFill>
              </a:rPr>
              <a:pPr>
                <a:defRPr/>
              </a:pPr>
              <a:t>1/25/2018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6269AAF9-42C5-47B8-B77A-344EDE130914}"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71754102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391C546-37E0-4D18-9208-15B59B2C0659}" type="datetimeFigureOut">
              <a:rPr lang="en-US">
                <a:solidFill>
                  <a:prstClr val="black">
                    <a:tint val="75000"/>
                  </a:prstClr>
                </a:solidFill>
              </a:rPr>
              <a:pPr>
                <a:defRPr/>
              </a:pPr>
              <a:t>1/25/2018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9E8DF8B3-FD74-4489-BAC2-D02916A4DCB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4127297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E0093F32-54C1-482B-AF63-160D53505C14}" type="datetimeFigureOut">
              <a:rPr lang="en-US"/>
              <a:pPr>
                <a:defRPr/>
              </a:pPr>
              <a:t>1/25/2018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7C3CAC2-F06F-4156-A1E4-75349566F79A}" type="slidenum">
              <a:rPr lang="en-US"/>
              <a:pPr>
                <a:defRPr/>
              </a:pPr>
              <a:t>‹#›</a:t>
            </a:fld>
            <a:endParaRPr lang="en-US"/>
          </a:p>
        </p:txBody>
      </p:sp>
    </p:spTree>
    <p:extLst>
      <p:ext uri="{BB962C8B-B14F-4D97-AF65-F5344CB8AC3E}">
        <p14:creationId xmlns:p14="http://schemas.microsoft.com/office/powerpoint/2010/main" val="191567571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03F7964-DB02-42D4-A82B-9A42451A8DB9}" type="datetimeFigureOut">
              <a:rPr lang="en-US"/>
              <a:pPr>
                <a:defRPr/>
              </a:pPr>
              <a:t>1/25/2018</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FB29F3D1-4748-45BB-8189-9D9D7EC9B9C0}" type="slidenum">
              <a:rPr lang="en-US"/>
              <a:pPr>
                <a:defRPr/>
              </a:pPr>
              <a:t>‹#›</a:t>
            </a:fld>
            <a:endParaRPr lang="en-US"/>
          </a:p>
        </p:txBody>
      </p:sp>
    </p:spTree>
    <p:extLst>
      <p:ext uri="{BB962C8B-B14F-4D97-AF65-F5344CB8AC3E}">
        <p14:creationId xmlns:p14="http://schemas.microsoft.com/office/powerpoint/2010/main" val="16301881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868D0A64-A193-4B9C-908B-49D2C34F2A40}" type="datetimeFigureOut">
              <a:rPr lang="en-US"/>
              <a:pPr>
                <a:defRPr/>
              </a:pPr>
              <a:t>1/25/2018</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06187903-689E-422A-81E4-E48C2EB9CE29}" type="slidenum">
              <a:rPr lang="en-US"/>
              <a:pPr>
                <a:defRPr/>
              </a:pPr>
              <a:t>‹#›</a:t>
            </a:fld>
            <a:endParaRPr lang="en-US"/>
          </a:p>
        </p:txBody>
      </p:sp>
    </p:spTree>
    <p:extLst>
      <p:ext uri="{BB962C8B-B14F-4D97-AF65-F5344CB8AC3E}">
        <p14:creationId xmlns:p14="http://schemas.microsoft.com/office/powerpoint/2010/main" val="19013194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D0DC886-C25B-4017-A47E-7B8FF979266D}" type="datetimeFigureOut">
              <a:rPr lang="en-US"/>
              <a:pPr>
                <a:defRPr/>
              </a:pPr>
              <a:t>1/25/2018</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C0516157-FF4C-41E1-98BC-2B54A1109FEC}" type="slidenum">
              <a:rPr lang="en-US"/>
              <a:pPr>
                <a:defRPr/>
              </a:pPr>
              <a:t>‹#›</a:t>
            </a:fld>
            <a:endParaRPr lang="en-US"/>
          </a:p>
        </p:txBody>
      </p:sp>
    </p:spTree>
    <p:extLst>
      <p:ext uri="{BB962C8B-B14F-4D97-AF65-F5344CB8AC3E}">
        <p14:creationId xmlns:p14="http://schemas.microsoft.com/office/powerpoint/2010/main" val="219999818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39CEDDD-57D3-4E08-8F7E-0FE584750D53}" type="datetimeFigureOut">
              <a:rPr lang="en-US"/>
              <a:pPr>
                <a:defRPr/>
              </a:pPr>
              <a:t>1/25/2018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626CDDC-162A-4C07-81FC-97A852F2FE2A}" type="slidenum">
              <a:rPr lang="en-US"/>
              <a:pPr>
                <a:defRPr/>
              </a:pPr>
              <a:t>‹#›</a:t>
            </a:fld>
            <a:endParaRPr lang="en-US"/>
          </a:p>
        </p:txBody>
      </p:sp>
    </p:spTree>
    <p:extLst>
      <p:ext uri="{BB962C8B-B14F-4D97-AF65-F5344CB8AC3E}">
        <p14:creationId xmlns:p14="http://schemas.microsoft.com/office/powerpoint/2010/main" val="28458715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FEAAE2B-91A5-4EB1-A604-B9BC5F55870A}" type="datetimeFigureOut">
              <a:rPr lang="en-US"/>
              <a:pPr>
                <a:defRPr/>
              </a:pPr>
              <a:t>1/25/2018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82A402B-BA08-4046-B478-AB44DBBABD12}" type="slidenum">
              <a:rPr lang="en-US"/>
              <a:pPr>
                <a:defRPr/>
              </a:pPr>
              <a:t>‹#›</a:t>
            </a:fld>
            <a:endParaRPr lang="en-US"/>
          </a:p>
        </p:txBody>
      </p:sp>
    </p:spTree>
    <p:extLst>
      <p:ext uri="{BB962C8B-B14F-4D97-AF65-F5344CB8AC3E}">
        <p14:creationId xmlns:p14="http://schemas.microsoft.com/office/powerpoint/2010/main" val="42805037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52C0D42C-BA9F-4A5F-ACD0-786D1898431B}" type="datetimeFigureOut">
              <a:rPr lang="en-US"/>
              <a:pPr>
                <a:defRPr/>
              </a:pPr>
              <a:t>1/25/2018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B60AE77F-9F2E-4F7D-B036-CA2CDA9AFE0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17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717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Calibri"/>
                <a:cs typeface="+mn-cs"/>
              </a:defRPr>
            </a:lvl1pPr>
          </a:lstStyle>
          <a:p>
            <a:pPr>
              <a:defRPr/>
            </a:pPr>
            <a:fld id="{553E6121-85A5-4AFF-8BA5-F78BA692B806}" type="datetimeFigureOut">
              <a:rPr lang="en-US"/>
              <a:pPr>
                <a:defRPr/>
              </a:pPr>
              <a:t>1/25/2018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Calibri"/>
                <a:cs typeface="+mn-cs"/>
              </a:defRPr>
            </a:lvl1pPr>
          </a:lstStyle>
          <a:p>
            <a:pPr>
              <a:defRPr/>
            </a:pPr>
            <a:fld id="{31A85329-A3B1-41DF-9F19-C30EC797B42D}" type="slidenum">
              <a:rPr lang="en-US"/>
              <a:pPr>
                <a:defRPr/>
              </a:pPr>
              <a:t>‹#›</a:t>
            </a:fld>
            <a:endParaRPr lang="en-US"/>
          </a:p>
        </p:txBody>
      </p:sp>
    </p:spTree>
    <p:extLst>
      <p:ext uri="{BB962C8B-B14F-4D97-AF65-F5344CB8AC3E}">
        <p14:creationId xmlns:p14="http://schemas.microsoft.com/office/powerpoint/2010/main" val="25452054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52C0D42C-BA9F-4A5F-ACD0-786D1898431B}" type="datetimeFigureOut">
              <a:rPr lang="en-US">
                <a:solidFill>
                  <a:prstClr val="black">
                    <a:tint val="75000"/>
                  </a:prstClr>
                </a:solidFill>
              </a:rPr>
              <a:pPr>
                <a:defRPr/>
              </a:pPr>
              <a:t>1/25/2018</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B60AE77F-9F2E-4F7D-B036-CA2CDA9AFE0F}"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03118870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hyperlink" Target="mailto:phamthanhbinh83@gmail.com" TargetMode="Externa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13.gif"/><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4.xml"/><Relationship Id="rId1" Type="http://schemas.openxmlformats.org/officeDocument/2006/relationships/tags" Target="../tags/tag13.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4.xml"/><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8.gif"/><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image" Target="../media/image8.gif"/></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8.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22.wmf"/><Relationship Id="rId2" Type="http://schemas.openxmlformats.org/officeDocument/2006/relationships/slideLayout" Target="../slideLayouts/slideLayout1.xml"/><Relationship Id="rId1" Type="http://schemas.openxmlformats.org/officeDocument/2006/relationships/tags" Target="../tags/tag20.xml"/><Relationship Id="rId6" Type="http://schemas.openxmlformats.org/officeDocument/2006/relationships/image" Target="../media/image21.gif"/><Relationship Id="rId5" Type="http://schemas.openxmlformats.org/officeDocument/2006/relationships/image" Target="../media/image20.jpe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3.xml"/><Relationship Id="rId6" Type="http://schemas.openxmlformats.org/officeDocument/2006/relationships/image" Target="../media/image2.png"/><Relationship Id="rId5" Type="http://schemas.openxmlformats.org/officeDocument/2006/relationships/notesSlide" Target="../notesSlides/notesSlide2.xml"/><Relationship Id="rId4"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notesSlide" Target="../notesSlides/notesSlide20.xml"/><Relationship Id="rId7" Type="http://schemas.openxmlformats.org/officeDocument/2006/relationships/image" Target="../media/image21.gif"/><Relationship Id="rId2" Type="http://schemas.openxmlformats.org/officeDocument/2006/relationships/slideLayout" Target="../slideLayouts/slideLayout1.xml"/><Relationship Id="rId1" Type="http://schemas.openxmlformats.org/officeDocument/2006/relationships/tags" Target="../tags/tag21.xml"/><Relationship Id="rId6" Type="http://schemas.openxmlformats.org/officeDocument/2006/relationships/image" Target="../media/image24.gif"/><Relationship Id="rId5" Type="http://schemas.openxmlformats.org/officeDocument/2006/relationships/image" Target="../media/image23.gif"/><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2.xml"/><Relationship Id="rId6" Type="http://schemas.openxmlformats.org/officeDocument/2006/relationships/image" Target="../media/image27.png"/><Relationship Id="rId5" Type="http://schemas.openxmlformats.org/officeDocument/2006/relationships/image" Target="../media/image26.jpeg"/><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3.xml"/><Relationship Id="rId5" Type="http://schemas.openxmlformats.org/officeDocument/2006/relationships/image" Target="../media/image8.gif"/><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24.xml"/><Relationship Id="rId4" Type="http://schemas.openxmlformats.org/officeDocument/2006/relationships/image" Target="../media/image28.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25.xml"/><Relationship Id="rId5" Type="http://schemas.openxmlformats.org/officeDocument/2006/relationships/image" Target="../media/image8.gif"/><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image" Target="../media/image32.png"/><Relationship Id="rId2" Type="http://schemas.openxmlformats.org/officeDocument/2006/relationships/slideLayout" Target="../slideLayouts/slideLayout2.xml"/><Relationship Id="rId1" Type="http://schemas.openxmlformats.org/officeDocument/2006/relationships/tags" Target="../tags/tag26.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2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1.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28.xml"/><Relationship Id="rId6" Type="http://schemas.openxmlformats.org/officeDocument/2006/relationships/image" Target="../media/image8.gif"/><Relationship Id="rId5" Type="http://schemas.openxmlformats.org/officeDocument/2006/relationships/image" Target="../media/image34.wmf"/><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3" Type="http://schemas.openxmlformats.org/officeDocument/2006/relationships/video" Target="../media/media3.mp4"/><Relationship Id="rId2" Type="http://schemas.microsoft.com/office/2007/relationships/media" Target="../media/media3.mp4"/><Relationship Id="rId1" Type="http://schemas.openxmlformats.org/officeDocument/2006/relationships/tags" Target="../tags/tag29.xml"/><Relationship Id="rId6" Type="http://schemas.openxmlformats.org/officeDocument/2006/relationships/image" Target="../media/image35.png"/><Relationship Id="rId5" Type="http://schemas.openxmlformats.org/officeDocument/2006/relationships/notesSlide" Target="../notesSlides/notesSlide28.xml"/><Relationship Id="rId4"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30.xml"/><Relationship Id="rId4" Type="http://schemas.openxmlformats.org/officeDocument/2006/relationships/image" Target="../media/image14.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31.xml"/><Relationship Id="rId4" Type="http://schemas.openxmlformats.org/officeDocument/2006/relationships/image" Target="../media/image14.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32.xml"/><Relationship Id="rId4" Type="http://schemas.openxmlformats.org/officeDocument/2006/relationships/image" Target="../media/image36.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33.xml"/><Relationship Id="rId4" Type="http://schemas.openxmlformats.org/officeDocument/2006/relationships/image" Target="../media/image37.png"/></Relationships>
</file>

<file path=ppt/slides/_rels/slide33.xml.rels><?xml version="1.0" encoding="UTF-8" standalone="yes"?>
<Relationships xmlns="http://schemas.openxmlformats.org/package/2006/relationships"><Relationship Id="rId3" Type="http://schemas.openxmlformats.org/officeDocument/2006/relationships/video" Target="../media/media4.MP4"/><Relationship Id="rId2" Type="http://schemas.microsoft.com/office/2007/relationships/media" Target="../media/media4.MP4"/><Relationship Id="rId1" Type="http://schemas.openxmlformats.org/officeDocument/2006/relationships/tags" Target="../tags/tag34.xml"/><Relationship Id="rId6" Type="http://schemas.openxmlformats.org/officeDocument/2006/relationships/image" Target="../media/image38.png"/><Relationship Id="rId5" Type="http://schemas.openxmlformats.org/officeDocument/2006/relationships/notesSlide" Target="../notesSlides/notesSlide33.xml"/><Relationship Id="rId4"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36.xml"/><Relationship Id="rId4" Type="http://schemas.openxmlformats.org/officeDocument/2006/relationships/image" Target="../media/image39.jpeg"/></Relationships>
</file>

<file path=ppt/slides/_rels/slide36.xml.rels><?xml version="1.0" encoding="UTF-8" standalone="yes"?>
<Relationships xmlns="http://schemas.openxmlformats.org/package/2006/relationships"><Relationship Id="rId3" Type="http://schemas.openxmlformats.org/officeDocument/2006/relationships/audio" Target="../media/media5.mp3"/><Relationship Id="rId2" Type="http://schemas.microsoft.com/office/2007/relationships/media" Target="../media/media5.mp3"/><Relationship Id="rId1" Type="http://schemas.openxmlformats.org/officeDocument/2006/relationships/tags" Target="../tags/tag37.xml"/><Relationship Id="rId6" Type="http://schemas.openxmlformats.org/officeDocument/2006/relationships/image" Target="../media/image40.png"/><Relationship Id="rId5" Type="http://schemas.openxmlformats.org/officeDocument/2006/relationships/notesSlide" Target="../notesSlides/notesSlide36.xml"/><Relationship Id="rId4"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38.xml"/><Relationship Id="rId4" Type="http://schemas.openxmlformats.org/officeDocument/2006/relationships/image" Target="../media/image14.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7.xml"/><Relationship Id="rId1" Type="http://schemas.openxmlformats.org/officeDocument/2006/relationships/tags" Target="../tags/tag6.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7.xml"/><Relationship Id="rId1" Type="http://schemas.openxmlformats.org/officeDocument/2006/relationships/tags" Target="../tags/tag7.xml"/><Relationship Id="rId5" Type="http://schemas.openxmlformats.org/officeDocument/2006/relationships/image" Target="../media/image6.jp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video" Target="../media/media2.m4v"/><Relationship Id="rId2" Type="http://schemas.microsoft.com/office/2007/relationships/media" Target="../media/media2.m4v"/><Relationship Id="rId1" Type="http://schemas.openxmlformats.org/officeDocument/2006/relationships/tags" Target="../tags/tag8.xml"/><Relationship Id="rId6" Type="http://schemas.openxmlformats.org/officeDocument/2006/relationships/image" Target="../media/image7.png"/><Relationship Id="rId5" Type="http://schemas.openxmlformats.org/officeDocument/2006/relationships/notesSlide" Target="../notesSlides/notesSlide7.xml"/><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gi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 name="Rectangle 4"/>
          <p:cNvSpPr>
            <a:spLocks noChangeArrowheads="1"/>
          </p:cNvSpPr>
          <p:nvPr/>
        </p:nvSpPr>
        <p:spPr bwMode="auto">
          <a:xfrm>
            <a:off x="1763688" y="309563"/>
            <a:ext cx="588645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45000"/>
              </a:lnSpc>
              <a:spcBef>
                <a:spcPct val="50000"/>
              </a:spcBef>
            </a:pPr>
            <a:r>
              <a:rPr lang="en-US" b="1" dirty="0" err="1">
                <a:latin typeface="Times New Roman" pitchFamily="18" charset="0"/>
              </a:rPr>
              <a:t>PHÒNG</a:t>
            </a:r>
            <a:r>
              <a:rPr lang="en-US" b="1" dirty="0">
                <a:latin typeface="Times New Roman" pitchFamily="18" charset="0"/>
              </a:rPr>
              <a:t> GD &amp; </a:t>
            </a:r>
            <a:r>
              <a:rPr lang="en-US" b="1" dirty="0" err="1">
                <a:latin typeface="Times New Roman" pitchFamily="18" charset="0"/>
              </a:rPr>
              <a:t>ĐT</a:t>
            </a:r>
            <a:r>
              <a:rPr lang="en-US" b="1" dirty="0">
                <a:latin typeface="Times New Roman" pitchFamily="18" charset="0"/>
              </a:rPr>
              <a:t> </a:t>
            </a:r>
            <a:r>
              <a:rPr lang="en-US" b="1" dirty="0" err="1">
                <a:latin typeface="Times New Roman" pitchFamily="18" charset="0"/>
              </a:rPr>
              <a:t>QUẬN</a:t>
            </a:r>
            <a:r>
              <a:rPr lang="en-US" b="1" dirty="0">
                <a:latin typeface="Times New Roman" pitchFamily="18" charset="0"/>
              </a:rPr>
              <a:t> LONG </a:t>
            </a:r>
            <a:r>
              <a:rPr lang="en-US" b="1" dirty="0" err="1">
                <a:latin typeface="Times New Roman" pitchFamily="18" charset="0"/>
              </a:rPr>
              <a:t>BIÊN</a:t>
            </a:r>
            <a:endParaRPr lang="en-US" b="1" dirty="0">
              <a:latin typeface="Times New Roman" pitchFamily="18" charset="0"/>
            </a:endParaRPr>
          </a:p>
          <a:p>
            <a:pPr algn="ctr">
              <a:lnSpc>
                <a:spcPct val="45000"/>
              </a:lnSpc>
              <a:spcBef>
                <a:spcPct val="50000"/>
              </a:spcBef>
            </a:pPr>
            <a:r>
              <a:rPr lang="en-US" b="1" dirty="0" err="1">
                <a:latin typeface="Times New Roman" pitchFamily="18" charset="0"/>
              </a:rPr>
              <a:t>TRƯỜNG</a:t>
            </a:r>
            <a:r>
              <a:rPr lang="en-US" b="1" dirty="0">
                <a:latin typeface="Times New Roman" pitchFamily="18" charset="0"/>
              </a:rPr>
              <a:t> </a:t>
            </a:r>
            <a:r>
              <a:rPr lang="en-US" b="1" dirty="0" err="1">
                <a:latin typeface="Times New Roman" pitchFamily="18" charset="0"/>
              </a:rPr>
              <a:t>TRUNG</a:t>
            </a:r>
            <a:r>
              <a:rPr lang="en-US" b="1" dirty="0">
                <a:latin typeface="Times New Roman" pitchFamily="18" charset="0"/>
              </a:rPr>
              <a:t> </a:t>
            </a:r>
            <a:r>
              <a:rPr lang="en-US" b="1" dirty="0" err="1">
                <a:latin typeface="Times New Roman" pitchFamily="18" charset="0"/>
              </a:rPr>
              <a:t>HỌC</a:t>
            </a:r>
            <a:r>
              <a:rPr lang="en-US" b="1" dirty="0">
                <a:latin typeface="Times New Roman" pitchFamily="18" charset="0"/>
              </a:rPr>
              <a:t> </a:t>
            </a:r>
            <a:r>
              <a:rPr lang="en-US" b="1" dirty="0" err="1">
                <a:latin typeface="Times New Roman" pitchFamily="18" charset="0"/>
              </a:rPr>
              <a:t>CƠ</a:t>
            </a:r>
            <a:r>
              <a:rPr lang="en-US" b="1" dirty="0">
                <a:latin typeface="Times New Roman" pitchFamily="18" charset="0"/>
              </a:rPr>
              <a:t> </a:t>
            </a:r>
            <a:r>
              <a:rPr lang="en-US" b="1" dirty="0" err="1">
                <a:latin typeface="Times New Roman" pitchFamily="18" charset="0"/>
              </a:rPr>
              <a:t>SƠ</a:t>
            </a:r>
            <a:r>
              <a:rPr lang="en-US" b="1" dirty="0">
                <a:latin typeface="Times New Roman" pitchFamily="18" charset="0"/>
              </a:rPr>
              <a:t>̉ </a:t>
            </a:r>
            <a:r>
              <a:rPr lang="en-US" b="1" dirty="0" err="1">
                <a:latin typeface="Times New Roman" pitchFamily="18" charset="0"/>
              </a:rPr>
              <a:t>THƯỢNG</a:t>
            </a:r>
            <a:r>
              <a:rPr lang="en-US" b="1" dirty="0">
                <a:latin typeface="Times New Roman" pitchFamily="18" charset="0"/>
              </a:rPr>
              <a:t> </a:t>
            </a:r>
            <a:r>
              <a:rPr lang="en-US" b="1" dirty="0" err="1">
                <a:latin typeface="Times New Roman" pitchFamily="18" charset="0"/>
              </a:rPr>
              <a:t>THANH</a:t>
            </a:r>
            <a:endParaRPr lang="en-US" b="1" dirty="0">
              <a:latin typeface="Times New Roman" pitchFamily="18" charset="0"/>
            </a:endParaRPr>
          </a:p>
        </p:txBody>
      </p:sp>
      <p:sp>
        <p:nvSpPr>
          <p:cNvPr id="2054" name="Text Box 4"/>
          <p:cNvSpPr txBox="1">
            <a:spLocks noChangeArrowheads="1"/>
          </p:cNvSpPr>
          <p:nvPr/>
        </p:nvSpPr>
        <p:spPr bwMode="auto">
          <a:xfrm>
            <a:off x="467544" y="1524000"/>
            <a:ext cx="8077200"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50000"/>
              </a:spcBef>
            </a:pPr>
            <a:r>
              <a:rPr lang="vi-VN" sz="2400" b="1" i="1" dirty="0" smtClean="0">
                <a:latin typeface="Times New Roman" pitchFamily="18" charset="0"/>
                <a:cs typeface="Times New Roman" pitchFamily="18" charset="0"/>
              </a:rPr>
              <a:t>Cuộc thi thiết kế bài giảng điện tử E- learning</a:t>
            </a:r>
          </a:p>
          <a:p>
            <a:pPr algn="ctr" eaLnBrk="1" hangingPunct="1">
              <a:spcBef>
                <a:spcPct val="50000"/>
              </a:spcBef>
            </a:pPr>
            <a:r>
              <a:rPr lang="vi-VN" sz="2400" b="1" i="1" dirty="0" smtClean="0">
                <a:latin typeface="Times New Roman" pitchFamily="18" charset="0"/>
                <a:cs typeface="Times New Roman" pitchFamily="18" charset="0"/>
              </a:rPr>
              <a:t>BÀI GIẢNG</a:t>
            </a:r>
          </a:p>
          <a:p>
            <a:pPr algn="ctr" eaLnBrk="1" hangingPunct="1">
              <a:spcBef>
                <a:spcPct val="50000"/>
              </a:spcBef>
            </a:pPr>
            <a:r>
              <a:rPr lang="vi-VN" sz="2400" b="1" i="1" dirty="0" smtClean="0">
                <a:latin typeface="Times New Roman" pitchFamily="18" charset="0"/>
                <a:cs typeface="Times New Roman" pitchFamily="18" charset="0"/>
              </a:rPr>
              <a:t>Tiết 55: ĐIỆP NGỮ</a:t>
            </a:r>
          </a:p>
          <a:p>
            <a:pPr algn="ctr" eaLnBrk="1" hangingPunct="1">
              <a:spcBef>
                <a:spcPct val="50000"/>
              </a:spcBef>
            </a:pPr>
            <a:r>
              <a:rPr lang="vi-VN" sz="2400" b="1" i="1" dirty="0" smtClean="0">
                <a:latin typeface="Times New Roman" pitchFamily="18" charset="0"/>
                <a:cs typeface="Times New Roman" pitchFamily="18" charset="0"/>
              </a:rPr>
              <a:t>Chương trình Ngữ Văn lớp 7</a:t>
            </a:r>
            <a:endParaRPr lang="en-US" sz="2400" b="1" i="1" dirty="0" smtClean="0">
              <a:latin typeface="Times New Roman" pitchFamily="18" charset="0"/>
              <a:cs typeface="Times New Roman" pitchFamily="18" charset="0"/>
            </a:endParaRPr>
          </a:p>
          <a:p>
            <a:pPr algn="ctr" eaLnBrk="1" hangingPunct="1">
              <a:spcBef>
                <a:spcPct val="50000"/>
              </a:spcBef>
            </a:pPr>
            <a:r>
              <a:rPr lang="en-US" sz="2400" b="1" i="1" dirty="0" err="1" smtClean="0">
                <a:latin typeface="Times New Roman" pitchFamily="18" charset="0"/>
                <a:cs typeface="Times New Roman" pitchFamily="18" charset="0"/>
              </a:rPr>
              <a:t>Giáo</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viên</a:t>
            </a:r>
            <a:r>
              <a:rPr lang="en-US" sz="2400" b="1" i="1" dirty="0" smtClean="0">
                <a:latin typeface="Times New Roman" pitchFamily="18" charset="0"/>
                <a:cs typeface="Times New Roman" pitchFamily="18" charset="0"/>
              </a:rPr>
              <a:t> : </a:t>
            </a:r>
            <a:r>
              <a:rPr lang="en-US" sz="2400" b="1" i="1" dirty="0" err="1" smtClean="0">
                <a:latin typeface="Times New Roman" pitchFamily="18" charset="0"/>
                <a:cs typeface="Times New Roman" pitchFamily="18" charset="0"/>
              </a:rPr>
              <a:t>Phạm</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Thị</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Thanh</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Bình</a:t>
            </a:r>
            <a:endParaRPr lang="vi-VN" sz="2400" b="1" i="1" dirty="0" smtClean="0">
              <a:latin typeface="Times New Roman" pitchFamily="18" charset="0"/>
              <a:cs typeface="Times New Roman" pitchFamily="18" charset="0"/>
            </a:endParaRPr>
          </a:p>
          <a:p>
            <a:pPr algn="ctr" eaLnBrk="1" hangingPunct="1">
              <a:spcBef>
                <a:spcPct val="50000"/>
              </a:spcBef>
            </a:pPr>
            <a:r>
              <a:rPr lang="vi-VN" sz="2400" b="1" i="1" dirty="0" smtClean="0">
                <a:latin typeface="Times New Roman" pitchFamily="18" charset="0"/>
                <a:cs typeface="Times New Roman" pitchFamily="18" charset="0"/>
              </a:rPr>
              <a:t>Mail: </a:t>
            </a:r>
            <a:r>
              <a:rPr lang="vi-VN" sz="2400" b="1" i="1" dirty="0" smtClean="0">
                <a:latin typeface="Times New Roman" pitchFamily="18" charset="0"/>
                <a:cs typeface="Times New Roman" pitchFamily="18" charset="0"/>
                <a:hlinkClick r:id="rId5"/>
              </a:rPr>
              <a:t>phamthanhbinh83@gmail.com</a:t>
            </a:r>
            <a:endParaRPr lang="vi-VN" sz="2400" b="1" i="1" dirty="0" smtClean="0">
              <a:latin typeface="Times New Roman" pitchFamily="18" charset="0"/>
              <a:cs typeface="Times New Roman" pitchFamily="18" charset="0"/>
            </a:endParaRPr>
          </a:p>
          <a:p>
            <a:pPr algn="ctr" eaLnBrk="1" hangingPunct="1">
              <a:spcBef>
                <a:spcPct val="50000"/>
              </a:spcBef>
            </a:pPr>
            <a:r>
              <a:rPr lang="vi-VN" sz="2400" b="1" i="1" dirty="0" smtClean="0">
                <a:latin typeface="Times New Roman" pitchFamily="18" charset="0"/>
                <a:cs typeface="Times New Roman" pitchFamily="18" charset="0"/>
              </a:rPr>
              <a:t>Tháng 1 năm 2018</a:t>
            </a:r>
            <a:endParaRPr lang="en-US" sz="2400" b="1" i="1" dirty="0" smtClean="0">
              <a:latin typeface="Times New Roman" pitchFamily="18" charset="0"/>
              <a:cs typeface="Times New Roman" pitchFamily="18"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endParaRPr lang="en-US" smtClean="0"/>
          </a:p>
        </p:txBody>
      </p:sp>
      <p:sp>
        <p:nvSpPr>
          <p:cNvPr id="4099" name="Content Placeholder 2"/>
          <p:cNvSpPr>
            <a:spLocks noGrp="1"/>
          </p:cNvSpPr>
          <p:nvPr>
            <p:ph idx="1"/>
          </p:nvPr>
        </p:nvSpPr>
        <p:spPr/>
        <p:txBody>
          <a:bodyPr/>
          <a:lstStyle/>
          <a:p>
            <a:endParaRPr lang="en-US" smtClean="0"/>
          </a:p>
        </p:txBody>
      </p:sp>
      <p:pic>
        <p:nvPicPr>
          <p:cNvPr id="410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01" name="WordArt 6"/>
          <p:cNvSpPr>
            <a:spLocks noChangeArrowheads="1" noChangeShapeType="1" noTextEdit="1"/>
          </p:cNvSpPr>
          <p:nvPr/>
        </p:nvSpPr>
        <p:spPr bwMode="auto">
          <a:xfrm>
            <a:off x="1547813" y="2133600"/>
            <a:ext cx="6769100" cy="1682750"/>
          </a:xfrm>
          <a:prstGeom prst="rect">
            <a:avLst/>
          </a:prstGeom>
        </p:spPr>
        <p:txBody>
          <a:bodyPr wrap="none" fromWordArt="1">
            <a:prstTxWarp prst="textDoubleWave1">
              <a:avLst>
                <a:gd name="adj1" fmla="val 6500"/>
                <a:gd name="adj2" fmla="val 0"/>
              </a:avLst>
            </a:prstTxWarp>
          </a:bodyPr>
          <a:lstStyle/>
          <a:p>
            <a:pPr algn="ctr"/>
            <a:r>
              <a:rPr lang="en-US" sz="3200" kern="10" spc="-320" dirty="0">
                <a:ln w="12700">
                  <a:solidFill>
                    <a:srgbClr val="000099"/>
                  </a:solidFill>
                  <a:round/>
                  <a:headEnd/>
                  <a:tailEnd/>
                </a:ln>
                <a:solidFill>
                  <a:srgbClr val="33CCFF"/>
                </a:solidFill>
                <a:effectLst>
                  <a:outerShdw blurRad="60007" dist="310007" dir="7679996" sy="30000" kx="1300191" algn="ctr" rotWithShape="0">
                    <a:srgbClr val="000000">
                      <a:alpha val="31998"/>
                    </a:srgbClr>
                  </a:outerShdw>
                </a:effectLst>
                <a:latin typeface="Times New Roman"/>
                <a:cs typeface="Times New Roman"/>
              </a:rPr>
              <a:t>ĐIỆP NGỮ</a:t>
            </a:r>
          </a:p>
        </p:txBody>
      </p:sp>
      <p:sp>
        <p:nvSpPr>
          <p:cNvPr id="4102" name="TextBox 6"/>
          <p:cNvSpPr txBox="1">
            <a:spLocks noChangeArrowheads="1"/>
          </p:cNvSpPr>
          <p:nvPr/>
        </p:nvSpPr>
        <p:spPr bwMode="auto">
          <a:xfrm>
            <a:off x="4264025" y="908050"/>
            <a:ext cx="19050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sz="3200" b="1">
                <a:solidFill>
                  <a:srgbClr val="002060"/>
                </a:solidFill>
                <a:latin typeface="Times New Roman" pitchFamily="18" charset="0"/>
                <a:cs typeface="Times New Roman" pitchFamily="18" charset="0"/>
              </a:rPr>
              <a:t>TIẾT 55</a:t>
            </a:r>
          </a:p>
        </p:txBody>
      </p:sp>
      <p:pic>
        <p:nvPicPr>
          <p:cNvPr id="4103" name="Picture 4" descr="Anh do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65538" y="3860800"/>
            <a:ext cx="2593975" cy="129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3">
                <a:lumMod val="0"/>
                <a:lumOff val="100000"/>
              </a:schemeClr>
            </a:gs>
            <a:gs pos="35000">
              <a:schemeClr val="accent3">
                <a:lumMod val="0"/>
                <a:lumOff val="100000"/>
              </a:schemeClr>
            </a:gs>
            <a:gs pos="100000">
              <a:schemeClr val="accent3">
                <a:lumMod val="100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4" name="Title 2"/>
          <p:cNvSpPr txBox="1">
            <a:spLocks/>
          </p:cNvSpPr>
          <p:nvPr/>
        </p:nvSpPr>
        <p:spPr bwMode="auto">
          <a:xfrm>
            <a:off x="107504" y="404664"/>
            <a:ext cx="8805738" cy="5112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r>
              <a:rPr lang="en-US" sz="3200" b="1" dirty="0" smtClean="0">
                <a:solidFill>
                  <a:schemeClr val="tx2"/>
                </a:solidFill>
                <a:latin typeface="Times New Roman" pitchFamily="18" charset="0"/>
                <a:cs typeface="Times New Roman" pitchFamily="18" charset="0"/>
              </a:rPr>
              <a:t/>
            </a:r>
            <a:br>
              <a:rPr lang="en-US" sz="3200" b="1" dirty="0" smtClean="0">
                <a:solidFill>
                  <a:schemeClr val="tx2"/>
                </a:solidFill>
                <a:latin typeface="Times New Roman" pitchFamily="18" charset="0"/>
                <a:cs typeface="Times New Roman" pitchFamily="18" charset="0"/>
              </a:rPr>
            </a:br>
            <a:r>
              <a:rPr lang="en-US" sz="3200" b="1" dirty="0" smtClean="0">
                <a:solidFill>
                  <a:schemeClr val="tx2"/>
                </a:solidFill>
                <a:latin typeface="Times New Roman" pitchFamily="18" charset="0"/>
                <a:cs typeface="Times New Roman" pitchFamily="18" charset="0"/>
              </a:rPr>
              <a:t/>
            </a:r>
            <a:br>
              <a:rPr lang="en-US" sz="3200" b="1" dirty="0" smtClean="0">
                <a:solidFill>
                  <a:schemeClr val="tx2"/>
                </a:solidFill>
                <a:latin typeface="Times New Roman" pitchFamily="18" charset="0"/>
                <a:cs typeface="Times New Roman" pitchFamily="18" charset="0"/>
              </a:rPr>
            </a:br>
            <a:r>
              <a:rPr lang="vi-VN" sz="3200" b="1" dirty="0" smtClean="0">
                <a:solidFill>
                  <a:schemeClr val="tx2"/>
                </a:solidFill>
                <a:latin typeface="Times New Roman" pitchFamily="18" charset="0"/>
                <a:cs typeface="Times New Roman" pitchFamily="18" charset="0"/>
              </a:rPr>
              <a:t>                         </a:t>
            </a:r>
            <a:r>
              <a:rPr lang="en-US" sz="3200" b="1" dirty="0" smtClean="0">
                <a:solidFill>
                  <a:schemeClr val="tx2"/>
                </a:solidFill>
                <a:latin typeface="Times New Roman" pitchFamily="18" charset="0"/>
                <a:cs typeface="Times New Roman" pitchFamily="18" charset="0"/>
              </a:rPr>
              <a:t> Mục tiêu bài học:</a:t>
            </a: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sz="3200" b="1" dirty="0" smtClean="0">
                <a:solidFill>
                  <a:schemeClr val="tx2"/>
                </a:solidFill>
                <a:latin typeface="Times New Roman" pitchFamily="18" charset="0"/>
                <a:cs typeface="Times New Roman" pitchFamily="18" charset="0"/>
              </a:rPr>
              <a:t>1. Kiến thức:</a:t>
            </a:r>
            <a:br>
              <a:rPr lang="en-US" sz="3200" b="1" dirty="0" smtClean="0">
                <a:solidFill>
                  <a:schemeClr val="tx2"/>
                </a:solidFill>
                <a:latin typeface="Times New Roman" pitchFamily="18" charset="0"/>
                <a:cs typeface="Times New Roman" pitchFamily="18" charset="0"/>
              </a:rPr>
            </a:br>
            <a:r>
              <a:rPr lang="en-US" sz="3200" dirty="0" smtClean="0">
                <a:latin typeface="Times New Roman" pitchFamily="18" charset="0"/>
                <a:cs typeface="Times New Roman" pitchFamily="18" charset="0"/>
              </a:rPr>
              <a:t>- Hiểu thế nào là điệp ngữ, các dạng điệp ngữ</a:t>
            </a:r>
            <a:br>
              <a:rPr lang="en-US" sz="3200" dirty="0" smtClean="0">
                <a:latin typeface="Times New Roman" pitchFamily="18" charset="0"/>
                <a:cs typeface="Times New Roman" pitchFamily="18" charset="0"/>
              </a:rPr>
            </a:b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Tác</a:t>
            </a:r>
            <a:r>
              <a:rPr lang="en-US" sz="3200" dirty="0" smtClean="0">
                <a:latin typeface="Times New Roman" pitchFamily="18" charset="0"/>
                <a:cs typeface="Times New Roman" pitchFamily="18" charset="0"/>
              </a:rPr>
              <a:t> dụng của điêp ngữ và biết cách sử dụng điệp ngữ khi cần thiết</a:t>
            </a:r>
            <a:br>
              <a:rPr lang="en-US" sz="3200" dirty="0" smtClean="0">
                <a:latin typeface="Times New Roman" pitchFamily="18" charset="0"/>
                <a:cs typeface="Times New Roman" pitchFamily="18" charset="0"/>
              </a:rPr>
            </a:br>
            <a:r>
              <a:rPr lang="en-US" sz="3200" b="1" dirty="0" smtClean="0">
                <a:solidFill>
                  <a:schemeClr val="tx2"/>
                </a:solidFill>
                <a:latin typeface="Times New Roman" pitchFamily="18" charset="0"/>
                <a:cs typeface="Times New Roman" pitchFamily="18" charset="0"/>
              </a:rPr>
              <a:t>2. Kĩ năng:</a:t>
            </a:r>
            <a:br>
              <a:rPr lang="en-US" sz="3200" b="1" dirty="0" smtClean="0">
                <a:solidFill>
                  <a:schemeClr val="tx2"/>
                </a:solidFill>
                <a:latin typeface="Times New Roman" pitchFamily="18" charset="0"/>
                <a:cs typeface="Times New Roman" pitchFamily="18" charset="0"/>
              </a:rPr>
            </a:br>
            <a:r>
              <a:rPr lang="en-US" sz="3200" dirty="0" smtClean="0">
                <a:latin typeface="Times New Roman" pitchFamily="18" charset="0"/>
                <a:cs typeface="Times New Roman" pitchFamily="18" charset="0"/>
              </a:rPr>
              <a:t>- Nhận biết, phân tích giá trị sử dụng điệp ngữ trong nói và viết</a:t>
            </a:r>
            <a:br>
              <a:rPr lang="en-US" sz="3200" dirty="0" smtClean="0">
                <a:latin typeface="Times New Roman" pitchFamily="18" charset="0"/>
                <a:cs typeface="Times New Roman" pitchFamily="18" charset="0"/>
              </a:rPr>
            </a:br>
            <a:r>
              <a:rPr lang="en-US" sz="3200" b="1" dirty="0" smtClean="0">
                <a:solidFill>
                  <a:schemeClr val="tx2"/>
                </a:solidFill>
                <a:latin typeface="Times New Roman" pitchFamily="18" charset="0"/>
                <a:cs typeface="Times New Roman" pitchFamily="18" charset="0"/>
              </a:rPr>
              <a:t>3. Thái độ: </a:t>
            </a:r>
            <a:r>
              <a:rPr lang="en-US" sz="3200" b="1" dirty="0" smtClean="0">
                <a:solidFill>
                  <a:schemeClr val="accent1">
                    <a:lumMod val="75000"/>
                  </a:schemeClr>
                </a:solidFill>
                <a:latin typeface="Times New Roman" pitchFamily="18" charset="0"/>
                <a:cs typeface="Times New Roman" pitchFamily="18" charset="0"/>
              </a:rPr>
              <a:t/>
            </a:r>
            <a:br>
              <a:rPr lang="en-US" sz="3200" b="1" dirty="0" smtClean="0">
                <a:solidFill>
                  <a:schemeClr val="accent1">
                    <a:lumMod val="75000"/>
                  </a:schemeClr>
                </a:solidFill>
                <a:latin typeface="Times New Roman" pitchFamily="18" charset="0"/>
                <a:cs typeface="Times New Roman" pitchFamily="18" charset="0"/>
              </a:rPr>
            </a:br>
            <a:r>
              <a:rPr lang="en-US" sz="3200" dirty="0" smtClean="0">
                <a:latin typeface="Times New Roman" pitchFamily="18" charset="0"/>
                <a:cs typeface="Times New Roman" pitchFamily="18" charset="0"/>
              </a:rPr>
              <a:t>- Có ý thức sử </a:t>
            </a:r>
            <a:r>
              <a:rPr lang="en-US" sz="3200" dirty="0" err="1" smtClean="0">
                <a:latin typeface="Times New Roman" pitchFamily="18" charset="0"/>
                <a:cs typeface="Times New Roman" pitchFamily="18" charset="0"/>
              </a:rPr>
              <a:t>dụng</a:t>
            </a:r>
            <a:r>
              <a:rPr lang="en-US" sz="3200" dirty="0" smtClean="0">
                <a:latin typeface="Times New Roman" pitchFamily="18" charset="0"/>
                <a:cs typeface="Times New Roman" pitchFamily="18" charset="0"/>
              </a:rPr>
              <a:t> </a:t>
            </a:r>
            <a:r>
              <a:rPr lang="vi-VN" sz="3200" dirty="0" smtClean="0">
                <a:latin typeface="Times New Roman" pitchFamily="18" charset="0"/>
                <a:cs typeface="Times New Roman" pitchFamily="18" charset="0"/>
              </a:rPr>
              <a:t>điệp</a:t>
            </a:r>
            <a:r>
              <a:rPr lang="en-US" sz="3200" dirty="0" smtClean="0">
                <a:latin typeface="Times New Roman" pitchFamily="18" charset="0"/>
                <a:cs typeface="Times New Roman" pitchFamily="18" charset="0"/>
              </a:rPr>
              <a:t> ngữ trong nói và viết</a:t>
            </a:r>
            <a:br>
              <a:rPr lang="en-US" sz="3200" dirty="0" smtClean="0">
                <a:latin typeface="Times New Roman" pitchFamily="18" charset="0"/>
                <a:cs typeface="Times New Roman" pitchFamily="18" charset="0"/>
              </a:rPr>
            </a:br>
            <a:r>
              <a:rPr lang="en-US" sz="3200" b="1" dirty="0" smtClean="0">
                <a:solidFill>
                  <a:schemeClr val="tx2"/>
                </a:solidFill>
                <a:latin typeface="Times New Roman" pitchFamily="18" charset="0"/>
                <a:cs typeface="Times New Roman" pitchFamily="18" charset="0"/>
              </a:rPr>
              <a:t>4. Phát triển năng lực:</a:t>
            </a: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sz="3200" dirty="0" smtClean="0">
                <a:latin typeface="Times New Roman" pitchFamily="18" charset="0"/>
                <a:cs typeface="Times New Roman" pitchFamily="18" charset="0"/>
              </a:rPr>
              <a:t>- </a:t>
            </a:r>
            <a:r>
              <a:rPr lang="vi-VN" sz="3200" dirty="0" smtClean="0">
                <a:latin typeface="Times New Roman" pitchFamily="18" charset="0"/>
                <a:cs typeface="Times New Roman" pitchFamily="18" charset="0"/>
              </a:rPr>
              <a:t>Thẩm mĩ, ngôn ngữ, sáng tạo, giải quyết vấn đề</a:t>
            </a:r>
            <a:endParaRPr lang="en-US" sz="3200" dirty="0" smtClean="0">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198928013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Content Placeholder 2"/>
          <p:cNvSpPr>
            <a:spLocks noGrp="1"/>
          </p:cNvSpPr>
          <p:nvPr>
            <p:ph idx="1"/>
          </p:nvPr>
        </p:nvSpPr>
        <p:spPr>
          <a:xfrm>
            <a:off x="1115616" y="476672"/>
            <a:ext cx="7704856" cy="4392613"/>
          </a:xfrm>
        </p:spPr>
        <p:txBody>
          <a:bodyPr/>
          <a:lstStyle/>
          <a:p>
            <a:pPr marL="0" indent="0" algn="ctr">
              <a:buNone/>
              <a:defRPr/>
            </a:pPr>
            <a:r>
              <a:rPr lang="en-US" sz="3600" b="1" dirty="0" smtClean="0">
                <a:solidFill>
                  <a:schemeClr val="tx2"/>
                </a:solidFill>
                <a:latin typeface="Times New Roman" pitchFamily="18" charset="0"/>
                <a:cs typeface="Times New Roman" pitchFamily="18" charset="0"/>
              </a:rPr>
              <a:t>CẤU TRÚC BÀI</a:t>
            </a:r>
          </a:p>
          <a:p>
            <a:pPr marL="0" indent="0" algn="ctr">
              <a:buNone/>
              <a:defRPr/>
            </a:pPr>
            <a:endParaRPr lang="en-US" sz="2600" b="1" dirty="0" smtClean="0">
              <a:latin typeface="Times New Roman" pitchFamily="18" charset="0"/>
              <a:cs typeface="Times New Roman" pitchFamily="18" charset="0"/>
            </a:endParaRPr>
          </a:p>
          <a:p>
            <a:pPr marL="571500" indent="-571500">
              <a:buAutoNum type="romanUcPeriod"/>
              <a:defRPr/>
            </a:pPr>
            <a:r>
              <a:rPr lang="en-US" sz="3600" b="1" dirty="0" err="1" smtClean="0">
                <a:latin typeface="Times New Roman" pitchFamily="18" charset="0"/>
                <a:cs typeface="Times New Roman" pitchFamily="18" charset="0"/>
              </a:rPr>
              <a:t>Điệp</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ngữ</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và</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tác</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dụng</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của</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điệp</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ngữ</a:t>
            </a:r>
            <a:endParaRPr lang="en-US" sz="3600" b="1" dirty="0" smtClean="0">
              <a:latin typeface="Times New Roman" pitchFamily="18" charset="0"/>
              <a:cs typeface="Times New Roman" pitchFamily="18" charset="0"/>
            </a:endParaRPr>
          </a:p>
          <a:p>
            <a:pPr marL="571500" indent="-571500">
              <a:buAutoNum type="romanUcPeriod"/>
              <a:defRPr/>
            </a:pPr>
            <a:r>
              <a:rPr lang="en-US" sz="3600" b="1" dirty="0" err="1" smtClean="0">
                <a:latin typeface="Times New Roman" pitchFamily="18" charset="0"/>
                <a:cs typeface="Times New Roman" pitchFamily="18" charset="0"/>
              </a:rPr>
              <a:t>Các</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dạng</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điệp</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ngữ</a:t>
            </a:r>
            <a:endParaRPr lang="en-US" sz="3600" b="1" dirty="0" smtClean="0">
              <a:latin typeface="Times New Roman" pitchFamily="18" charset="0"/>
              <a:cs typeface="Times New Roman" pitchFamily="18" charset="0"/>
            </a:endParaRPr>
          </a:p>
          <a:p>
            <a:pPr marL="571500" indent="-571500">
              <a:buAutoNum type="romanUcPeriod"/>
              <a:defRPr/>
            </a:pPr>
            <a:r>
              <a:rPr lang="en-US" sz="3600" b="1" dirty="0" smtClean="0">
                <a:latin typeface="Times New Roman" pitchFamily="18" charset="0"/>
                <a:cs typeface="Times New Roman" pitchFamily="18" charset="0"/>
              </a:rPr>
              <a:t> Luyện tập</a:t>
            </a:r>
          </a:p>
        </p:txBody>
      </p:sp>
    </p:spTree>
    <p:custDataLst>
      <p:tags r:id="rId1"/>
    </p:custDataLst>
    <p:extLst>
      <p:ext uri="{BB962C8B-B14F-4D97-AF65-F5344CB8AC3E}">
        <p14:creationId xmlns:p14="http://schemas.microsoft.com/office/powerpoint/2010/main" val="221095795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Effect transition="in" filter="wipe(down)">
                                      <p:cBhvr>
                                        <p:cTn id="7" dur="500"/>
                                        <p:tgtEl>
                                          <p:spTgt spid="1945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9459">
                                            <p:txEl>
                                              <p:pRg st="2" end="2"/>
                                            </p:txEl>
                                          </p:spTgt>
                                        </p:tgtEl>
                                        <p:attrNameLst>
                                          <p:attrName>style.visibility</p:attrName>
                                        </p:attrNameLst>
                                      </p:cBhvr>
                                      <p:to>
                                        <p:strVal val="visible"/>
                                      </p:to>
                                    </p:set>
                                    <p:animEffect transition="in" filter="wipe(down)">
                                      <p:cBhvr>
                                        <p:cTn id="12" dur="500"/>
                                        <p:tgtEl>
                                          <p:spTgt spid="1945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9459">
                                            <p:txEl>
                                              <p:pRg st="3" end="3"/>
                                            </p:txEl>
                                          </p:spTgt>
                                        </p:tgtEl>
                                        <p:attrNameLst>
                                          <p:attrName>style.visibility</p:attrName>
                                        </p:attrNameLst>
                                      </p:cBhvr>
                                      <p:to>
                                        <p:strVal val="visible"/>
                                      </p:to>
                                    </p:set>
                                    <p:animEffect transition="in" filter="wipe(down)">
                                      <p:cBhvr>
                                        <p:cTn id="17" dur="500"/>
                                        <p:tgtEl>
                                          <p:spTgt spid="1945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9459">
                                            <p:txEl>
                                              <p:pRg st="4" end="4"/>
                                            </p:txEl>
                                          </p:spTgt>
                                        </p:tgtEl>
                                        <p:attrNameLst>
                                          <p:attrName>style.visibility</p:attrName>
                                        </p:attrNameLst>
                                      </p:cBhvr>
                                      <p:to>
                                        <p:strVal val="visible"/>
                                      </p:to>
                                    </p:set>
                                    <p:animEffect transition="in" filter="wipe(down)">
                                      <p:cBhvr>
                                        <p:cTn id="22" dur="500"/>
                                        <p:tgtEl>
                                          <p:spTgt spid="1945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0"/>
                <a:lumOff val="100000"/>
              </a:schemeClr>
            </a:gs>
            <a:gs pos="35000">
              <a:schemeClr val="accent3">
                <a:lumMod val="0"/>
                <a:lumOff val="100000"/>
              </a:schemeClr>
            </a:gs>
            <a:gs pos="100000">
              <a:schemeClr val="accent3">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107522" name="Title 2"/>
          <p:cNvSpPr>
            <a:spLocks noGrp="1"/>
          </p:cNvSpPr>
          <p:nvPr>
            <p:ph type="title"/>
          </p:nvPr>
        </p:nvSpPr>
        <p:spPr>
          <a:xfrm>
            <a:off x="435836" y="-243408"/>
            <a:ext cx="8261308" cy="1143000"/>
          </a:xfrm>
        </p:spPr>
        <p:txBody>
          <a:bodyPr/>
          <a:lstStyle/>
          <a:p>
            <a:pPr algn="l"/>
            <a:r>
              <a:rPr lang="vi-VN" sz="2800" b="1" dirty="0" smtClean="0">
                <a:solidFill>
                  <a:schemeClr val="tx2"/>
                </a:solidFill>
                <a:latin typeface="Times New Roman" pitchFamily="18" charset="0"/>
                <a:cs typeface="Times New Roman" pitchFamily="18" charset="0"/>
              </a:rPr>
              <a:t>Hãy tìm những từ ngữ được lặp lại và nêu tác dụng ?</a:t>
            </a:r>
            <a:endParaRPr lang="en-US" sz="2800" dirty="0" smtClean="0">
              <a:latin typeface="Times New Roman" pitchFamily="18" charset="0"/>
              <a:cs typeface="Times New Roman" pitchFamily="18" charset="0"/>
            </a:endParaRPr>
          </a:p>
        </p:txBody>
      </p:sp>
      <p:sp>
        <p:nvSpPr>
          <p:cNvPr id="3" name="Content Placeholder 2"/>
          <p:cNvSpPr>
            <a:spLocks noGrp="1"/>
          </p:cNvSpPr>
          <p:nvPr>
            <p:ph sz="half" idx="2"/>
          </p:nvPr>
        </p:nvSpPr>
        <p:spPr>
          <a:xfrm>
            <a:off x="107504" y="620688"/>
            <a:ext cx="5040560" cy="5688632"/>
          </a:xfrm>
        </p:spPr>
        <p:txBody>
          <a:bodyPr/>
          <a:lstStyle/>
          <a:p>
            <a:pPr marL="0" lvl="0" indent="0">
              <a:buNone/>
            </a:pPr>
            <a:r>
              <a:rPr lang="en-US" sz="2200" dirty="0" smtClean="0">
                <a:solidFill>
                  <a:srgbClr val="FF0000"/>
                </a:solidFill>
                <a:latin typeface="Times New Roman" pitchFamily="18" charset="0"/>
                <a:cs typeface="Times New Roman" pitchFamily="18" charset="0"/>
              </a:rPr>
              <a:t>* </a:t>
            </a:r>
            <a:r>
              <a:rPr lang="en-US" sz="2200" dirty="0" err="1" smtClean="0">
                <a:solidFill>
                  <a:srgbClr val="FF0000"/>
                </a:solidFill>
                <a:latin typeface="Times New Roman" pitchFamily="18" charset="0"/>
                <a:cs typeface="Times New Roman" pitchFamily="18" charset="0"/>
              </a:rPr>
              <a:t>Khổ</a:t>
            </a:r>
            <a:r>
              <a:rPr lang="en-US" sz="2200" dirty="0" smtClean="0">
                <a:solidFill>
                  <a:srgbClr val="FF0000"/>
                </a:solidFill>
                <a:latin typeface="Times New Roman" pitchFamily="18" charset="0"/>
                <a:cs typeface="Times New Roman" pitchFamily="18" charset="0"/>
              </a:rPr>
              <a:t> </a:t>
            </a:r>
            <a:r>
              <a:rPr lang="en-US" sz="2200" dirty="0" err="1" smtClean="0">
                <a:solidFill>
                  <a:srgbClr val="FF0000"/>
                </a:solidFill>
                <a:latin typeface="Times New Roman" pitchFamily="18" charset="0"/>
                <a:cs typeface="Times New Roman" pitchFamily="18" charset="0"/>
              </a:rPr>
              <a:t>thơ</a:t>
            </a:r>
            <a:r>
              <a:rPr lang="en-US" sz="2200" dirty="0" smtClean="0">
                <a:solidFill>
                  <a:srgbClr val="FF0000"/>
                </a:solidFill>
                <a:latin typeface="Times New Roman" pitchFamily="18" charset="0"/>
                <a:cs typeface="Times New Roman" pitchFamily="18" charset="0"/>
              </a:rPr>
              <a:t> 1:</a:t>
            </a:r>
            <a:r>
              <a:rPr lang="en-US" sz="2200" dirty="0">
                <a:solidFill>
                  <a:prstClr val="black"/>
                </a:solidFill>
                <a:latin typeface="Times New Roman" pitchFamily="18" charset="0"/>
                <a:cs typeface="Times New Roman" pitchFamily="18" charset="0"/>
              </a:rPr>
              <a:t>Trên </a:t>
            </a:r>
            <a:r>
              <a:rPr lang="en-US" sz="2200" dirty="0" err="1">
                <a:solidFill>
                  <a:prstClr val="black"/>
                </a:solidFill>
                <a:latin typeface="Times New Roman" pitchFamily="18" charset="0"/>
                <a:cs typeface="Times New Roman" pitchFamily="18" charset="0"/>
              </a:rPr>
              <a:t>đường</a:t>
            </a:r>
            <a:r>
              <a:rPr lang="en-US" sz="2200" dirty="0">
                <a:solidFill>
                  <a:prstClr val="black"/>
                </a:solidFill>
                <a:latin typeface="Times New Roman" pitchFamily="18" charset="0"/>
                <a:cs typeface="Times New Roman" pitchFamily="18" charset="0"/>
              </a:rPr>
              <a:t> </a:t>
            </a:r>
            <a:r>
              <a:rPr lang="en-US" sz="2200" dirty="0" err="1">
                <a:solidFill>
                  <a:prstClr val="black"/>
                </a:solidFill>
                <a:latin typeface="Times New Roman" pitchFamily="18" charset="0"/>
                <a:cs typeface="Times New Roman" pitchFamily="18" charset="0"/>
              </a:rPr>
              <a:t>hành</a:t>
            </a:r>
            <a:r>
              <a:rPr lang="en-US" sz="2200" dirty="0">
                <a:solidFill>
                  <a:prstClr val="black"/>
                </a:solidFill>
                <a:latin typeface="Times New Roman" pitchFamily="18" charset="0"/>
                <a:cs typeface="Times New Roman" pitchFamily="18" charset="0"/>
              </a:rPr>
              <a:t> </a:t>
            </a:r>
            <a:r>
              <a:rPr lang="en-US" sz="2200" dirty="0" err="1">
                <a:solidFill>
                  <a:prstClr val="black"/>
                </a:solidFill>
                <a:latin typeface="Times New Roman" pitchFamily="18" charset="0"/>
                <a:cs typeface="Times New Roman" pitchFamily="18" charset="0"/>
              </a:rPr>
              <a:t>quân</a:t>
            </a:r>
            <a:r>
              <a:rPr lang="en-US" sz="2200" dirty="0">
                <a:solidFill>
                  <a:prstClr val="black"/>
                </a:solidFill>
                <a:latin typeface="Times New Roman" pitchFamily="18" charset="0"/>
                <a:cs typeface="Times New Roman" pitchFamily="18" charset="0"/>
              </a:rPr>
              <a:t> </a:t>
            </a:r>
            <a:r>
              <a:rPr lang="en-US" sz="2200" dirty="0" err="1">
                <a:solidFill>
                  <a:prstClr val="black"/>
                </a:solidFill>
                <a:latin typeface="Times New Roman" pitchFamily="18" charset="0"/>
                <a:cs typeface="Times New Roman" pitchFamily="18" charset="0"/>
              </a:rPr>
              <a:t>xa</a:t>
            </a:r>
            <a:endParaRPr lang="en-US" sz="2200" dirty="0">
              <a:solidFill>
                <a:prstClr val="black"/>
              </a:solidFill>
              <a:latin typeface="Times New Roman" pitchFamily="18" charset="0"/>
              <a:cs typeface="Times New Roman" pitchFamily="18" charset="0"/>
            </a:endParaRPr>
          </a:p>
          <a:p>
            <a:pPr marL="0" lvl="0" indent="0">
              <a:buNone/>
            </a:pPr>
            <a:r>
              <a:rPr lang="en-US" sz="2200" dirty="0" smtClean="0">
                <a:solidFill>
                  <a:prstClr val="black"/>
                </a:solidFill>
                <a:latin typeface="Times New Roman" pitchFamily="18" charset="0"/>
                <a:cs typeface="Times New Roman" pitchFamily="18" charset="0"/>
              </a:rPr>
              <a:t>                     </a:t>
            </a:r>
            <a:r>
              <a:rPr lang="en-US" sz="2200" dirty="0" err="1" smtClean="0">
                <a:solidFill>
                  <a:prstClr val="black"/>
                </a:solidFill>
                <a:latin typeface="Times New Roman" pitchFamily="18" charset="0"/>
                <a:cs typeface="Times New Roman" pitchFamily="18" charset="0"/>
              </a:rPr>
              <a:t>Dừng</a:t>
            </a:r>
            <a:r>
              <a:rPr lang="en-US" sz="2200" dirty="0" smtClean="0">
                <a:solidFill>
                  <a:prstClr val="black"/>
                </a:solidFill>
                <a:latin typeface="Times New Roman" pitchFamily="18" charset="0"/>
                <a:cs typeface="Times New Roman" pitchFamily="18" charset="0"/>
              </a:rPr>
              <a:t> </a:t>
            </a:r>
            <a:r>
              <a:rPr lang="en-US" sz="2200" dirty="0" err="1">
                <a:solidFill>
                  <a:prstClr val="black"/>
                </a:solidFill>
                <a:latin typeface="Times New Roman" pitchFamily="18" charset="0"/>
                <a:cs typeface="Times New Roman" pitchFamily="18" charset="0"/>
              </a:rPr>
              <a:t>chân</a:t>
            </a:r>
            <a:r>
              <a:rPr lang="en-US" sz="2200" dirty="0">
                <a:solidFill>
                  <a:prstClr val="black"/>
                </a:solidFill>
                <a:latin typeface="Times New Roman" pitchFamily="18" charset="0"/>
                <a:cs typeface="Times New Roman" pitchFamily="18" charset="0"/>
              </a:rPr>
              <a:t> </a:t>
            </a:r>
            <a:r>
              <a:rPr lang="en-US" sz="2200" dirty="0" err="1">
                <a:solidFill>
                  <a:prstClr val="black"/>
                </a:solidFill>
                <a:latin typeface="Times New Roman" pitchFamily="18" charset="0"/>
                <a:cs typeface="Times New Roman" pitchFamily="18" charset="0"/>
              </a:rPr>
              <a:t>bên</a:t>
            </a:r>
            <a:r>
              <a:rPr lang="en-US" sz="2200" dirty="0">
                <a:solidFill>
                  <a:prstClr val="black"/>
                </a:solidFill>
                <a:latin typeface="Times New Roman" pitchFamily="18" charset="0"/>
                <a:cs typeface="Times New Roman" pitchFamily="18" charset="0"/>
              </a:rPr>
              <a:t> </a:t>
            </a:r>
            <a:r>
              <a:rPr lang="en-US" sz="2200" dirty="0" err="1">
                <a:solidFill>
                  <a:prstClr val="black"/>
                </a:solidFill>
                <a:latin typeface="Times New Roman" pitchFamily="18" charset="0"/>
                <a:cs typeface="Times New Roman" pitchFamily="18" charset="0"/>
              </a:rPr>
              <a:t>xóm</a:t>
            </a:r>
            <a:r>
              <a:rPr lang="en-US" sz="2200" dirty="0">
                <a:solidFill>
                  <a:prstClr val="black"/>
                </a:solidFill>
                <a:latin typeface="Times New Roman" pitchFamily="18" charset="0"/>
                <a:cs typeface="Times New Roman" pitchFamily="18" charset="0"/>
              </a:rPr>
              <a:t> </a:t>
            </a:r>
            <a:r>
              <a:rPr lang="en-US" sz="2200" dirty="0" err="1">
                <a:solidFill>
                  <a:prstClr val="black"/>
                </a:solidFill>
                <a:latin typeface="Times New Roman" pitchFamily="18" charset="0"/>
                <a:cs typeface="Times New Roman" pitchFamily="18" charset="0"/>
              </a:rPr>
              <a:t>nhỏ</a:t>
            </a:r>
            <a:endParaRPr lang="en-US" sz="2200" dirty="0">
              <a:solidFill>
                <a:prstClr val="black"/>
              </a:solidFill>
              <a:latin typeface="Times New Roman" pitchFamily="18" charset="0"/>
              <a:cs typeface="Times New Roman" pitchFamily="18" charset="0"/>
            </a:endParaRPr>
          </a:p>
          <a:p>
            <a:pPr marL="0" lvl="0" indent="0">
              <a:buNone/>
            </a:pPr>
            <a:r>
              <a:rPr lang="en-US" sz="2200" dirty="0" smtClean="0">
                <a:solidFill>
                  <a:prstClr val="black"/>
                </a:solidFill>
                <a:latin typeface="Times New Roman" pitchFamily="18" charset="0"/>
                <a:cs typeface="Times New Roman" pitchFamily="18" charset="0"/>
              </a:rPr>
              <a:t>                     </a:t>
            </a:r>
            <a:r>
              <a:rPr lang="en-US" sz="2200" dirty="0" err="1" smtClean="0">
                <a:solidFill>
                  <a:prstClr val="black"/>
                </a:solidFill>
                <a:latin typeface="Times New Roman" pitchFamily="18" charset="0"/>
                <a:cs typeface="Times New Roman" pitchFamily="18" charset="0"/>
              </a:rPr>
              <a:t>Tiếng</a:t>
            </a:r>
            <a:r>
              <a:rPr lang="en-US" sz="2200" dirty="0" smtClean="0">
                <a:solidFill>
                  <a:prstClr val="black"/>
                </a:solidFill>
                <a:latin typeface="Times New Roman" pitchFamily="18" charset="0"/>
                <a:cs typeface="Times New Roman" pitchFamily="18" charset="0"/>
              </a:rPr>
              <a:t> </a:t>
            </a:r>
            <a:r>
              <a:rPr lang="en-US" sz="2200" dirty="0" err="1">
                <a:solidFill>
                  <a:prstClr val="black"/>
                </a:solidFill>
                <a:latin typeface="Times New Roman" pitchFamily="18" charset="0"/>
                <a:cs typeface="Times New Roman" pitchFamily="18" charset="0"/>
              </a:rPr>
              <a:t>gà</a:t>
            </a:r>
            <a:r>
              <a:rPr lang="en-US" sz="2200" dirty="0">
                <a:solidFill>
                  <a:prstClr val="black"/>
                </a:solidFill>
                <a:latin typeface="Times New Roman" pitchFamily="18" charset="0"/>
                <a:cs typeface="Times New Roman" pitchFamily="18" charset="0"/>
              </a:rPr>
              <a:t> </a:t>
            </a:r>
            <a:r>
              <a:rPr lang="en-US" sz="2200" dirty="0" err="1">
                <a:solidFill>
                  <a:prstClr val="black"/>
                </a:solidFill>
                <a:latin typeface="Times New Roman" pitchFamily="18" charset="0"/>
                <a:cs typeface="Times New Roman" pitchFamily="18" charset="0"/>
              </a:rPr>
              <a:t>ai</a:t>
            </a:r>
            <a:r>
              <a:rPr lang="en-US" sz="2200" dirty="0">
                <a:solidFill>
                  <a:prstClr val="black"/>
                </a:solidFill>
                <a:latin typeface="Times New Roman" pitchFamily="18" charset="0"/>
                <a:cs typeface="Times New Roman" pitchFamily="18" charset="0"/>
              </a:rPr>
              <a:t> </a:t>
            </a:r>
            <a:r>
              <a:rPr lang="en-US" sz="2200" dirty="0" err="1">
                <a:solidFill>
                  <a:prstClr val="black"/>
                </a:solidFill>
                <a:latin typeface="Times New Roman" pitchFamily="18" charset="0"/>
                <a:cs typeface="Times New Roman" pitchFamily="18" charset="0"/>
              </a:rPr>
              <a:t>nhảy</a:t>
            </a:r>
            <a:r>
              <a:rPr lang="en-US" sz="2200" dirty="0">
                <a:solidFill>
                  <a:prstClr val="black"/>
                </a:solidFill>
                <a:latin typeface="Times New Roman" pitchFamily="18" charset="0"/>
                <a:cs typeface="Times New Roman" pitchFamily="18" charset="0"/>
              </a:rPr>
              <a:t> ổ</a:t>
            </a:r>
          </a:p>
          <a:p>
            <a:pPr marL="0" lvl="0" indent="0">
              <a:buNone/>
            </a:pPr>
            <a:r>
              <a:rPr lang="en-US" sz="2200" dirty="0" smtClean="0">
                <a:solidFill>
                  <a:prstClr val="black"/>
                </a:solidFill>
                <a:latin typeface="Times New Roman" pitchFamily="18" charset="0"/>
                <a:cs typeface="Times New Roman" pitchFamily="18" charset="0"/>
              </a:rPr>
              <a:t>                     </a:t>
            </a:r>
            <a:r>
              <a:rPr lang="en-US" sz="2200" dirty="0" err="1" smtClean="0">
                <a:solidFill>
                  <a:prstClr val="black"/>
                </a:solidFill>
                <a:latin typeface="Times New Roman" pitchFamily="18" charset="0"/>
                <a:cs typeface="Times New Roman" pitchFamily="18" charset="0"/>
              </a:rPr>
              <a:t>Cục</a:t>
            </a:r>
            <a:r>
              <a:rPr lang="en-US" sz="2200" dirty="0" smtClean="0">
                <a:solidFill>
                  <a:prstClr val="black"/>
                </a:solidFill>
                <a:latin typeface="Times New Roman" pitchFamily="18" charset="0"/>
                <a:cs typeface="Times New Roman" pitchFamily="18" charset="0"/>
              </a:rPr>
              <a:t> </a:t>
            </a:r>
            <a:r>
              <a:rPr lang="en-US" sz="2200" dirty="0">
                <a:solidFill>
                  <a:prstClr val="black"/>
                </a:solidFill>
                <a:latin typeface="Times New Roman" pitchFamily="18" charset="0"/>
                <a:cs typeface="Times New Roman" pitchFamily="18" charset="0"/>
              </a:rPr>
              <a:t>…. </a:t>
            </a:r>
            <a:r>
              <a:rPr lang="en-US" sz="2200" dirty="0" err="1">
                <a:solidFill>
                  <a:prstClr val="black"/>
                </a:solidFill>
                <a:latin typeface="Times New Roman" pitchFamily="18" charset="0"/>
                <a:cs typeface="Times New Roman" pitchFamily="18" charset="0"/>
              </a:rPr>
              <a:t>cục</a:t>
            </a:r>
            <a:r>
              <a:rPr lang="en-US" sz="2200" dirty="0">
                <a:solidFill>
                  <a:prstClr val="black"/>
                </a:solidFill>
                <a:latin typeface="Times New Roman" pitchFamily="18" charset="0"/>
                <a:cs typeface="Times New Roman" pitchFamily="18" charset="0"/>
              </a:rPr>
              <a:t> </a:t>
            </a:r>
            <a:r>
              <a:rPr lang="en-US" sz="2200" dirty="0" err="1">
                <a:solidFill>
                  <a:prstClr val="black"/>
                </a:solidFill>
                <a:latin typeface="Times New Roman" pitchFamily="18" charset="0"/>
                <a:cs typeface="Times New Roman" pitchFamily="18" charset="0"/>
              </a:rPr>
              <a:t>tác</a:t>
            </a:r>
            <a:r>
              <a:rPr lang="en-US" sz="2200" dirty="0">
                <a:solidFill>
                  <a:prstClr val="black"/>
                </a:solidFill>
                <a:latin typeface="Times New Roman" pitchFamily="18" charset="0"/>
                <a:cs typeface="Times New Roman" pitchFamily="18" charset="0"/>
              </a:rPr>
              <a:t> </a:t>
            </a:r>
            <a:r>
              <a:rPr lang="en-US" sz="2200" dirty="0" err="1">
                <a:solidFill>
                  <a:prstClr val="black"/>
                </a:solidFill>
                <a:latin typeface="Times New Roman" pitchFamily="18" charset="0"/>
                <a:cs typeface="Times New Roman" pitchFamily="18" charset="0"/>
              </a:rPr>
              <a:t>cục</a:t>
            </a:r>
            <a:r>
              <a:rPr lang="en-US" sz="2200" dirty="0">
                <a:solidFill>
                  <a:prstClr val="black"/>
                </a:solidFill>
                <a:latin typeface="Times New Roman" pitchFamily="18" charset="0"/>
                <a:cs typeface="Times New Roman" pitchFamily="18" charset="0"/>
              </a:rPr>
              <a:t> ta</a:t>
            </a:r>
          </a:p>
          <a:p>
            <a:pPr marL="0" lvl="0" indent="0">
              <a:buNone/>
            </a:pPr>
            <a:r>
              <a:rPr lang="en-US" sz="2200" dirty="0" smtClean="0">
                <a:solidFill>
                  <a:prstClr val="black"/>
                </a:solidFill>
                <a:latin typeface="Times New Roman" pitchFamily="18" charset="0"/>
                <a:cs typeface="Times New Roman" pitchFamily="18" charset="0"/>
              </a:rPr>
              <a:t>                     </a:t>
            </a:r>
            <a:r>
              <a:rPr lang="en-US" sz="2200" dirty="0" err="1" smtClean="0">
                <a:solidFill>
                  <a:prstClr val="black"/>
                </a:solidFill>
                <a:latin typeface="Times New Roman" pitchFamily="18" charset="0"/>
                <a:cs typeface="Times New Roman" pitchFamily="18" charset="0"/>
              </a:rPr>
              <a:t>Nghe</a:t>
            </a:r>
            <a:r>
              <a:rPr lang="en-US" sz="2200" dirty="0" smtClean="0">
                <a:solidFill>
                  <a:prstClr val="black"/>
                </a:solidFill>
                <a:latin typeface="Times New Roman" pitchFamily="18" charset="0"/>
                <a:cs typeface="Times New Roman" pitchFamily="18" charset="0"/>
              </a:rPr>
              <a:t> </a:t>
            </a:r>
            <a:r>
              <a:rPr lang="en-US" sz="2200" dirty="0" err="1">
                <a:solidFill>
                  <a:prstClr val="black"/>
                </a:solidFill>
                <a:latin typeface="Times New Roman" pitchFamily="18" charset="0"/>
                <a:cs typeface="Times New Roman" pitchFamily="18" charset="0"/>
              </a:rPr>
              <a:t>xao</a:t>
            </a:r>
            <a:r>
              <a:rPr lang="en-US" sz="2200" dirty="0">
                <a:solidFill>
                  <a:prstClr val="black"/>
                </a:solidFill>
                <a:latin typeface="Times New Roman" pitchFamily="18" charset="0"/>
                <a:cs typeface="Times New Roman" pitchFamily="18" charset="0"/>
              </a:rPr>
              <a:t> </a:t>
            </a:r>
            <a:r>
              <a:rPr lang="en-US" sz="2200" dirty="0" err="1">
                <a:solidFill>
                  <a:prstClr val="black"/>
                </a:solidFill>
                <a:latin typeface="Times New Roman" pitchFamily="18" charset="0"/>
                <a:cs typeface="Times New Roman" pitchFamily="18" charset="0"/>
              </a:rPr>
              <a:t>động</a:t>
            </a:r>
            <a:r>
              <a:rPr lang="en-US" sz="2200" dirty="0">
                <a:solidFill>
                  <a:prstClr val="black"/>
                </a:solidFill>
                <a:latin typeface="Times New Roman" pitchFamily="18" charset="0"/>
                <a:cs typeface="Times New Roman" pitchFamily="18" charset="0"/>
              </a:rPr>
              <a:t> </a:t>
            </a:r>
            <a:r>
              <a:rPr lang="en-US" sz="2200" dirty="0" err="1">
                <a:solidFill>
                  <a:prstClr val="black"/>
                </a:solidFill>
                <a:latin typeface="Times New Roman" pitchFamily="18" charset="0"/>
                <a:cs typeface="Times New Roman" pitchFamily="18" charset="0"/>
              </a:rPr>
              <a:t>nắng</a:t>
            </a:r>
            <a:r>
              <a:rPr lang="en-US" sz="2200" dirty="0">
                <a:solidFill>
                  <a:prstClr val="black"/>
                </a:solidFill>
                <a:latin typeface="Times New Roman" pitchFamily="18" charset="0"/>
                <a:cs typeface="Times New Roman" pitchFamily="18" charset="0"/>
              </a:rPr>
              <a:t> </a:t>
            </a:r>
            <a:r>
              <a:rPr lang="en-US" sz="2200" dirty="0" err="1">
                <a:solidFill>
                  <a:prstClr val="black"/>
                </a:solidFill>
                <a:latin typeface="Times New Roman" pitchFamily="18" charset="0"/>
                <a:cs typeface="Times New Roman" pitchFamily="18" charset="0"/>
              </a:rPr>
              <a:t>trưa</a:t>
            </a:r>
            <a:endParaRPr lang="en-US" sz="2200" dirty="0">
              <a:solidFill>
                <a:prstClr val="black"/>
              </a:solidFill>
              <a:latin typeface="Times New Roman" pitchFamily="18" charset="0"/>
              <a:cs typeface="Times New Roman" pitchFamily="18" charset="0"/>
            </a:endParaRPr>
          </a:p>
          <a:p>
            <a:pPr marL="0" lvl="0" indent="0">
              <a:buNone/>
            </a:pPr>
            <a:r>
              <a:rPr lang="en-US" sz="2200" dirty="0" smtClean="0">
                <a:solidFill>
                  <a:prstClr val="black"/>
                </a:solidFill>
                <a:latin typeface="Times New Roman" pitchFamily="18" charset="0"/>
                <a:cs typeface="Times New Roman" pitchFamily="18" charset="0"/>
              </a:rPr>
              <a:t>                     </a:t>
            </a:r>
            <a:r>
              <a:rPr lang="en-US" sz="2200" dirty="0" err="1" smtClean="0">
                <a:solidFill>
                  <a:prstClr val="black"/>
                </a:solidFill>
                <a:latin typeface="Times New Roman" pitchFamily="18" charset="0"/>
                <a:cs typeface="Times New Roman" pitchFamily="18" charset="0"/>
              </a:rPr>
              <a:t>Nghe</a:t>
            </a:r>
            <a:r>
              <a:rPr lang="en-US" sz="2200" dirty="0" smtClean="0">
                <a:solidFill>
                  <a:prstClr val="black"/>
                </a:solidFill>
                <a:latin typeface="Times New Roman" pitchFamily="18" charset="0"/>
                <a:cs typeface="Times New Roman" pitchFamily="18" charset="0"/>
              </a:rPr>
              <a:t> </a:t>
            </a:r>
            <a:r>
              <a:rPr lang="en-US" sz="2200" dirty="0" err="1">
                <a:solidFill>
                  <a:prstClr val="black"/>
                </a:solidFill>
                <a:latin typeface="Times New Roman" pitchFamily="18" charset="0"/>
                <a:cs typeface="Times New Roman" pitchFamily="18" charset="0"/>
              </a:rPr>
              <a:t>bàn</a:t>
            </a:r>
            <a:r>
              <a:rPr lang="en-US" sz="2200" dirty="0">
                <a:solidFill>
                  <a:prstClr val="black"/>
                </a:solidFill>
                <a:latin typeface="Times New Roman" pitchFamily="18" charset="0"/>
                <a:cs typeface="Times New Roman" pitchFamily="18" charset="0"/>
              </a:rPr>
              <a:t> </a:t>
            </a:r>
            <a:r>
              <a:rPr lang="en-US" sz="2200" dirty="0" err="1">
                <a:solidFill>
                  <a:prstClr val="black"/>
                </a:solidFill>
                <a:latin typeface="Times New Roman" pitchFamily="18" charset="0"/>
                <a:cs typeface="Times New Roman" pitchFamily="18" charset="0"/>
              </a:rPr>
              <a:t>chân</a:t>
            </a:r>
            <a:r>
              <a:rPr lang="en-US" sz="2200" dirty="0">
                <a:solidFill>
                  <a:prstClr val="black"/>
                </a:solidFill>
                <a:latin typeface="Times New Roman" pitchFamily="18" charset="0"/>
                <a:cs typeface="Times New Roman" pitchFamily="18" charset="0"/>
              </a:rPr>
              <a:t> </a:t>
            </a:r>
            <a:r>
              <a:rPr lang="en-US" sz="2200" dirty="0" err="1">
                <a:solidFill>
                  <a:prstClr val="black"/>
                </a:solidFill>
                <a:latin typeface="Times New Roman" pitchFamily="18" charset="0"/>
                <a:cs typeface="Times New Roman" pitchFamily="18" charset="0"/>
              </a:rPr>
              <a:t>đỡ</a:t>
            </a:r>
            <a:r>
              <a:rPr lang="en-US" sz="2200" dirty="0">
                <a:solidFill>
                  <a:prstClr val="black"/>
                </a:solidFill>
                <a:latin typeface="Times New Roman" pitchFamily="18" charset="0"/>
                <a:cs typeface="Times New Roman" pitchFamily="18" charset="0"/>
              </a:rPr>
              <a:t> </a:t>
            </a:r>
            <a:r>
              <a:rPr lang="en-US" sz="2200" dirty="0" err="1">
                <a:solidFill>
                  <a:prstClr val="black"/>
                </a:solidFill>
                <a:latin typeface="Times New Roman" pitchFamily="18" charset="0"/>
                <a:cs typeface="Times New Roman" pitchFamily="18" charset="0"/>
              </a:rPr>
              <a:t>mỏi</a:t>
            </a:r>
            <a:endParaRPr lang="en-US" sz="2200" dirty="0">
              <a:solidFill>
                <a:prstClr val="black"/>
              </a:solidFill>
              <a:latin typeface="Times New Roman" pitchFamily="18" charset="0"/>
              <a:cs typeface="Times New Roman" pitchFamily="18" charset="0"/>
            </a:endParaRPr>
          </a:p>
          <a:p>
            <a:pPr marL="0" lvl="0" indent="0">
              <a:buNone/>
            </a:pPr>
            <a:r>
              <a:rPr lang="en-US" sz="2200" dirty="0" smtClean="0">
                <a:solidFill>
                  <a:prstClr val="black"/>
                </a:solidFill>
                <a:latin typeface="Times New Roman" pitchFamily="18" charset="0"/>
                <a:cs typeface="Times New Roman" pitchFamily="18" charset="0"/>
              </a:rPr>
              <a:t>                     </a:t>
            </a:r>
            <a:r>
              <a:rPr lang="en-US" sz="2200" dirty="0" err="1" smtClean="0">
                <a:solidFill>
                  <a:prstClr val="black"/>
                </a:solidFill>
                <a:latin typeface="Times New Roman" pitchFamily="18" charset="0"/>
                <a:cs typeface="Times New Roman" pitchFamily="18" charset="0"/>
              </a:rPr>
              <a:t>Nghe</a:t>
            </a:r>
            <a:r>
              <a:rPr lang="en-US" sz="2200" dirty="0" smtClean="0">
                <a:solidFill>
                  <a:prstClr val="black"/>
                </a:solidFill>
                <a:latin typeface="Times New Roman" pitchFamily="18" charset="0"/>
                <a:cs typeface="Times New Roman" pitchFamily="18" charset="0"/>
              </a:rPr>
              <a:t> </a:t>
            </a:r>
            <a:r>
              <a:rPr lang="en-US" sz="2200" dirty="0" err="1">
                <a:solidFill>
                  <a:prstClr val="black"/>
                </a:solidFill>
                <a:latin typeface="Times New Roman" pitchFamily="18" charset="0"/>
                <a:cs typeface="Times New Roman" pitchFamily="18" charset="0"/>
              </a:rPr>
              <a:t>gọi</a:t>
            </a:r>
            <a:r>
              <a:rPr lang="en-US" sz="2200" dirty="0">
                <a:solidFill>
                  <a:prstClr val="black"/>
                </a:solidFill>
                <a:latin typeface="Times New Roman" pitchFamily="18" charset="0"/>
                <a:cs typeface="Times New Roman" pitchFamily="18" charset="0"/>
              </a:rPr>
              <a:t> </a:t>
            </a:r>
            <a:r>
              <a:rPr lang="en-US" sz="2200" dirty="0" err="1">
                <a:solidFill>
                  <a:prstClr val="black"/>
                </a:solidFill>
                <a:latin typeface="Times New Roman" pitchFamily="18" charset="0"/>
                <a:cs typeface="Times New Roman" pitchFamily="18" charset="0"/>
              </a:rPr>
              <a:t>về</a:t>
            </a:r>
            <a:r>
              <a:rPr lang="en-US" sz="2200" dirty="0">
                <a:solidFill>
                  <a:prstClr val="black"/>
                </a:solidFill>
                <a:latin typeface="Times New Roman" pitchFamily="18" charset="0"/>
                <a:cs typeface="Times New Roman" pitchFamily="18" charset="0"/>
              </a:rPr>
              <a:t> </a:t>
            </a:r>
            <a:r>
              <a:rPr lang="en-US" sz="2200" dirty="0" err="1">
                <a:solidFill>
                  <a:prstClr val="black"/>
                </a:solidFill>
                <a:latin typeface="Times New Roman" pitchFamily="18" charset="0"/>
                <a:cs typeface="Times New Roman" pitchFamily="18" charset="0"/>
              </a:rPr>
              <a:t>tuổi</a:t>
            </a:r>
            <a:r>
              <a:rPr lang="en-US" sz="2200" dirty="0">
                <a:solidFill>
                  <a:prstClr val="black"/>
                </a:solidFill>
                <a:latin typeface="Times New Roman" pitchFamily="18" charset="0"/>
                <a:cs typeface="Times New Roman" pitchFamily="18" charset="0"/>
              </a:rPr>
              <a:t> </a:t>
            </a:r>
            <a:r>
              <a:rPr lang="en-US" sz="2200" dirty="0" err="1">
                <a:solidFill>
                  <a:prstClr val="black"/>
                </a:solidFill>
                <a:latin typeface="Times New Roman" pitchFamily="18" charset="0"/>
                <a:cs typeface="Times New Roman" pitchFamily="18" charset="0"/>
              </a:rPr>
              <a:t>thơ</a:t>
            </a:r>
            <a:endParaRPr lang="en-US" sz="2200" dirty="0">
              <a:solidFill>
                <a:prstClr val="black"/>
              </a:solidFill>
              <a:latin typeface="Times New Roman" pitchFamily="18" charset="0"/>
              <a:cs typeface="Times New Roman" pitchFamily="18" charset="0"/>
            </a:endParaRPr>
          </a:p>
          <a:p>
            <a:pPr marL="0" indent="0">
              <a:buNone/>
            </a:pPr>
            <a:r>
              <a:rPr lang="en-US" sz="2200" dirty="0" smtClean="0">
                <a:solidFill>
                  <a:srgbClr val="FF0000"/>
                </a:solidFill>
                <a:latin typeface="Times New Roman" pitchFamily="18" charset="0"/>
                <a:cs typeface="Times New Roman" pitchFamily="18" charset="0"/>
              </a:rPr>
              <a:t>* Khổ thơ cuối: </a:t>
            </a:r>
          </a:p>
          <a:p>
            <a:pPr marL="0" indent="0" algn="just">
              <a:buNone/>
            </a:pPr>
            <a:r>
              <a:rPr lang="en-US" sz="2200" dirty="0" err="1" smtClean="0">
                <a:latin typeface="Times New Roman" pitchFamily="18" charset="0"/>
                <a:cs typeface="Times New Roman" pitchFamily="18" charset="0"/>
              </a:rPr>
              <a:t>Cháu</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chiến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đấu</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hôm</a:t>
            </a:r>
            <a:r>
              <a:rPr lang="en-US" sz="2200" dirty="0" smtClean="0">
                <a:latin typeface="Times New Roman" pitchFamily="18" charset="0"/>
                <a:cs typeface="Times New Roman" pitchFamily="18" charset="0"/>
              </a:rPr>
              <a:t> nay</a:t>
            </a:r>
          </a:p>
          <a:p>
            <a:pPr marL="0" indent="0" algn="just">
              <a:buNone/>
            </a:pPr>
            <a:r>
              <a:rPr lang="en-US" sz="2200" dirty="0" err="1" smtClean="0">
                <a:latin typeface="Times New Roman" pitchFamily="18" charset="0"/>
                <a:cs typeface="Times New Roman" pitchFamily="18" charset="0"/>
              </a:rPr>
              <a:t>Vì</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lòng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yêu</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tổ</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quốc</a:t>
            </a:r>
            <a:endParaRPr lang="en-US" sz="2200" dirty="0" smtClean="0">
              <a:latin typeface="Times New Roman" pitchFamily="18" charset="0"/>
              <a:cs typeface="Times New Roman" pitchFamily="18" charset="0"/>
            </a:endParaRPr>
          </a:p>
          <a:p>
            <a:pPr marL="0" indent="0" algn="just">
              <a:buNone/>
            </a:pPr>
            <a:r>
              <a:rPr lang="en-US" sz="2200" dirty="0" err="1" smtClean="0">
                <a:latin typeface="Times New Roman" pitchFamily="18" charset="0"/>
                <a:cs typeface="Times New Roman" pitchFamily="18" charset="0"/>
              </a:rPr>
              <a:t>Vì</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xóm</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làng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thân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thuộc</a:t>
            </a:r>
            <a:endParaRPr lang="en-US" sz="2200" dirty="0" smtClean="0">
              <a:latin typeface="Times New Roman" pitchFamily="18" charset="0"/>
              <a:cs typeface="Times New Roman" pitchFamily="18" charset="0"/>
            </a:endParaRPr>
          </a:p>
          <a:p>
            <a:pPr marL="0" indent="0" algn="just">
              <a:buNone/>
            </a:pPr>
            <a:r>
              <a:rPr lang="en-US" sz="2200" dirty="0" err="1" smtClean="0">
                <a:latin typeface="Times New Roman" pitchFamily="18" charset="0"/>
                <a:cs typeface="Times New Roman" pitchFamily="18" charset="0"/>
              </a:rPr>
              <a:t>Bà</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ơi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cũng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vì</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bà</a:t>
            </a:r>
            <a:endParaRPr lang="en-US" sz="2200" dirty="0" smtClean="0">
              <a:latin typeface="Times New Roman" pitchFamily="18" charset="0"/>
              <a:cs typeface="Times New Roman" pitchFamily="18" charset="0"/>
            </a:endParaRPr>
          </a:p>
          <a:p>
            <a:pPr marL="0" indent="0" algn="just">
              <a:buNone/>
            </a:pPr>
            <a:r>
              <a:rPr lang="en-US" sz="2200" dirty="0" err="1" smtClean="0">
                <a:latin typeface="Times New Roman" pitchFamily="18" charset="0"/>
                <a:cs typeface="Times New Roman" pitchFamily="18" charset="0"/>
              </a:rPr>
              <a:t>Vì</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tiếng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gà</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cục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tác</a:t>
            </a:r>
            <a:endParaRPr lang="en-US" sz="2200" dirty="0" smtClean="0">
              <a:latin typeface="Times New Roman" pitchFamily="18" charset="0"/>
              <a:cs typeface="Times New Roman" pitchFamily="18" charset="0"/>
            </a:endParaRPr>
          </a:p>
          <a:p>
            <a:pPr marL="0" indent="0" algn="just">
              <a:buNone/>
            </a:pPr>
            <a:r>
              <a:rPr lang="en-US" sz="2200" dirty="0" smtClean="0">
                <a:latin typeface="Times New Roman" pitchFamily="18" charset="0"/>
                <a:cs typeface="Times New Roman" pitchFamily="18" charset="0"/>
              </a:rPr>
              <a:t>Ổ </a:t>
            </a:r>
            <a:r>
              <a:rPr lang="en-US" sz="2200" dirty="0" err="1" smtClean="0">
                <a:latin typeface="Times New Roman" pitchFamily="18" charset="0"/>
                <a:cs typeface="Times New Roman" pitchFamily="18" charset="0"/>
              </a:rPr>
              <a:t>trứng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hồng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tuổi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thơ</a:t>
            </a:r>
            <a:endParaRPr lang="en-US" sz="2200" dirty="0" smtClean="0">
              <a:latin typeface="Times New Roman" pitchFamily="18" charset="0"/>
              <a:cs typeface="Times New Roman" pitchFamily="18" charset="0"/>
            </a:endParaRPr>
          </a:p>
          <a:p>
            <a:pPr marL="0" indent="0">
              <a:buNone/>
            </a:pP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Xuân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Quỳnh</a:t>
            </a:r>
            <a:r>
              <a:rPr lang="en-US" sz="2200" dirty="0" smtClean="0">
                <a:latin typeface="Times New Roman" pitchFamily="18" charset="0"/>
                <a:cs typeface="Times New Roman" pitchFamily="18" charset="0"/>
              </a:rPr>
              <a:t>)</a:t>
            </a:r>
            <a:endParaRPr lang="en-US" sz="2200"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5394" y="3429000"/>
            <a:ext cx="3429000" cy="3024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3386" y="620688"/>
            <a:ext cx="3501008"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1475656" y="2204863"/>
            <a:ext cx="863600" cy="460375"/>
          </a:xfrm>
          <a:prstGeom prst="rect">
            <a:avLst/>
          </a:prstGeom>
          <a:solidFill>
            <a:schemeClr val="bg1"/>
          </a:solidFill>
        </p:spPr>
        <p:style>
          <a:lnRef idx="1">
            <a:schemeClr val="accent5"/>
          </a:lnRef>
          <a:fillRef idx="2">
            <a:schemeClr val="accent5"/>
          </a:fillRef>
          <a:effectRef idx="1">
            <a:schemeClr val="accent5"/>
          </a:effectRef>
          <a:fontRef idx="minor">
            <a:schemeClr val="dk1"/>
          </a:fontRef>
        </p:style>
        <p:txBody>
          <a:bodyPr>
            <a:spAutoFit/>
          </a:bodyPr>
          <a:lstStyle/>
          <a:p>
            <a:pPr>
              <a:defRPr/>
            </a:pPr>
            <a:r>
              <a:rPr lang="en-US" sz="2400" b="1" dirty="0" err="1">
                <a:solidFill>
                  <a:srgbClr val="FF0000"/>
                </a:solidFill>
                <a:latin typeface="Times New Roman" pitchFamily="18" charset="0"/>
              </a:rPr>
              <a:t>Nghe</a:t>
            </a:r>
            <a:endParaRPr lang="en-US" sz="2400" b="1" dirty="0">
              <a:solidFill>
                <a:srgbClr val="FF0000"/>
              </a:solidFill>
            </a:endParaRPr>
          </a:p>
        </p:txBody>
      </p:sp>
      <p:sp>
        <p:nvSpPr>
          <p:cNvPr id="8" name="TextBox 7"/>
          <p:cNvSpPr txBox="1"/>
          <p:nvPr/>
        </p:nvSpPr>
        <p:spPr>
          <a:xfrm>
            <a:off x="1475656" y="2617013"/>
            <a:ext cx="863600" cy="460375"/>
          </a:xfrm>
          <a:prstGeom prst="rect">
            <a:avLst/>
          </a:prstGeom>
          <a:solidFill>
            <a:schemeClr val="bg1"/>
          </a:solidFill>
        </p:spPr>
        <p:style>
          <a:lnRef idx="1">
            <a:schemeClr val="accent5"/>
          </a:lnRef>
          <a:fillRef idx="2">
            <a:schemeClr val="accent5"/>
          </a:fillRef>
          <a:effectRef idx="1">
            <a:schemeClr val="accent5"/>
          </a:effectRef>
          <a:fontRef idx="minor">
            <a:schemeClr val="dk1"/>
          </a:fontRef>
        </p:style>
        <p:txBody>
          <a:bodyPr>
            <a:spAutoFit/>
          </a:bodyPr>
          <a:lstStyle/>
          <a:p>
            <a:pPr>
              <a:defRPr/>
            </a:pPr>
            <a:r>
              <a:rPr lang="en-US" sz="2400" b="1" dirty="0" err="1">
                <a:solidFill>
                  <a:srgbClr val="FF0000"/>
                </a:solidFill>
                <a:latin typeface="Times New Roman" pitchFamily="18" charset="0"/>
              </a:rPr>
              <a:t>Nghe</a:t>
            </a:r>
            <a:endParaRPr lang="en-US" sz="2400" b="1" dirty="0">
              <a:solidFill>
                <a:srgbClr val="FF0000"/>
              </a:solidFill>
            </a:endParaRPr>
          </a:p>
        </p:txBody>
      </p:sp>
      <p:sp>
        <p:nvSpPr>
          <p:cNvPr id="9" name="TextBox 8"/>
          <p:cNvSpPr txBox="1"/>
          <p:nvPr/>
        </p:nvSpPr>
        <p:spPr>
          <a:xfrm>
            <a:off x="1490987" y="3061729"/>
            <a:ext cx="863600" cy="460375"/>
          </a:xfrm>
          <a:prstGeom prst="rect">
            <a:avLst/>
          </a:prstGeom>
          <a:solidFill>
            <a:schemeClr val="bg1"/>
          </a:solidFill>
        </p:spPr>
        <p:style>
          <a:lnRef idx="1">
            <a:schemeClr val="accent5"/>
          </a:lnRef>
          <a:fillRef idx="2">
            <a:schemeClr val="accent5"/>
          </a:fillRef>
          <a:effectRef idx="1">
            <a:schemeClr val="accent5"/>
          </a:effectRef>
          <a:fontRef idx="minor">
            <a:schemeClr val="dk1"/>
          </a:fontRef>
        </p:style>
        <p:txBody>
          <a:bodyPr>
            <a:spAutoFit/>
          </a:bodyPr>
          <a:lstStyle/>
          <a:p>
            <a:pPr>
              <a:defRPr/>
            </a:pPr>
            <a:r>
              <a:rPr lang="en-US" sz="2400" b="1" dirty="0" err="1">
                <a:solidFill>
                  <a:srgbClr val="FF0000"/>
                </a:solidFill>
                <a:latin typeface="Times New Roman" pitchFamily="18" charset="0"/>
              </a:rPr>
              <a:t>Nghe</a:t>
            </a:r>
            <a:endParaRPr lang="en-US" sz="2400" b="1" dirty="0">
              <a:solidFill>
                <a:srgbClr val="FF0000"/>
              </a:solidFill>
            </a:endParaRPr>
          </a:p>
        </p:txBody>
      </p:sp>
      <p:sp>
        <p:nvSpPr>
          <p:cNvPr id="5" name="TextBox 4"/>
          <p:cNvSpPr txBox="1"/>
          <p:nvPr/>
        </p:nvSpPr>
        <p:spPr>
          <a:xfrm>
            <a:off x="74744" y="4221086"/>
            <a:ext cx="616779" cy="461665"/>
          </a:xfrm>
          <a:prstGeom prst="rect">
            <a:avLst/>
          </a:prstGeom>
          <a:noFill/>
        </p:spPr>
        <p:txBody>
          <a:bodyPr wrap="square" rtlCol="0">
            <a:spAutoFit/>
          </a:bodyPr>
          <a:lstStyle/>
          <a:p>
            <a:r>
              <a:rPr lang="en-US" sz="2400" b="1" dirty="0" err="1" smtClean="0">
                <a:solidFill>
                  <a:srgbClr val="FF0000"/>
                </a:solidFill>
                <a:latin typeface="Times New Roman" pitchFamily="18" charset="0"/>
                <a:cs typeface="Times New Roman" pitchFamily="18" charset="0"/>
              </a:rPr>
              <a:t>Vì</a:t>
            </a:r>
            <a:endParaRPr lang="en-US" sz="2400" b="1" dirty="0">
              <a:solidFill>
                <a:srgbClr val="FF0000"/>
              </a:solidFill>
              <a:latin typeface="Times New Roman" pitchFamily="18" charset="0"/>
              <a:cs typeface="Times New Roman" pitchFamily="18" charset="0"/>
            </a:endParaRPr>
          </a:p>
        </p:txBody>
      </p:sp>
      <p:sp>
        <p:nvSpPr>
          <p:cNvPr id="13" name="TextBox 12"/>
          <p:cNvSpPr txBox="1"/>
          <p:nvPr/>
        </p:nvSpPr>
        <p:spPr>
          <a:xfrm>
            <a:off x="97338" y="4643017"/>
            <a:ext cx="616779" cy="461665"/>
          </a:xfrm>
          <a:prstGeom prst="rect">
            <a:avLst/>
          </a:prstGeom>
          <a:noFill/>
        </p:spPr>
        <p:txBody>
          <a:bodyPr wrap="square" rtlCol="0">
            <a:spAutoFit/>
          </a:bodyPr>
          <a:lstStyle/>
          <a:p>
            <a:r>
              <a:rPr lang="en-US" sz="2400" b="1" dirty="0" err="1" smtClean="0">
                <a:solidFill>
                  <a:srgbClr val="FF0000"/>
                </a:solidFill>
                <a:latin typeface="Times New Roman" pitchFamily="18" charset="0"/>
                <a:cs typeface="Times New Roman" pitchFamily="18" charset="0"/>
              </a:rPr>
              <a:t>Vì</a:t>
            </a:r>
            <a:endParaRPr lang="en-US" sz="2400" b="1" dirty="0">
              <a:solidFill>
                <a:srgbClr val="FF0000"/>
              </a:solidFill>
              <a:latin typeface="Times New Roman" pitchFamily="18" charset="0"/>
              <a:cs typeface="Times New Roman" pitchFamily="18" charset="0"/>
            </a:endParaRPr>
          </a:p>
        </p:txBody>
      </p:sp>
      <p:sp>
        <p:nvSpPr>
          <p:cNvPr id="14" name="TextBox 13"/>
          <p:cNvSpPr txBox="1"/>
          <p:nvPr/>
        </p:nvSpPr>
        <p:spPr>
          <a:xfrm>
            <a:off x="1445314" y="5023031"/>
            <a:ext cx="616779" cy="461665"/>
          </a:xfrm>
          <a:prstGeom prst="rect">
            <a:avLst/>
          </a:prstGeom>
          <a:noFill/>
        </p:spPr>
        <p:txBody>
          <a:bodyPr wrap="square" rtlCol="0">
            <a:spAutoFit/>
          </a:bodyPr>
          <a:lstStyle/>
          <a:p>
            <a:r>
              <a:rPr lang="en-US" sz="2400" b="1" dirty="0" err="1">
                <a:solidFill>
                  <a:srgbClr val="FF0000"/>
                </a:solidFill>
                <a:latin typeface="Times New Roman" pitchFamily="18" charset="0"/>
                <a:cs typeface="Times New Roman" pitchFamily="18" charset="0"/>
              </a:rPr>
              <a:t>v</a:t>
            </a:r>
            <a:r>
              <a:rPr lang="en-US" sz="2400" b="1" dirty="0" err="1" smtClean="0">
                <a:solidFill>
                  <a:srgbClr val="FF0000"/>
                </a:solidFill>
                <a:latin typeface="Times New Roman" pitchFamily="18" charset="0"/>
                <a:cs typeface="Times New Roman" pitchFamily="18" charset="0"/>
              </a:rPr>
              <a:t>ì</a:t>
            </a:r>
            <a:endParaRPr lang="en-US" sz="2400" b="1" dirty="0">
              <a:solidFill>
                <a:srgbClr val="FF0000"/>
              </a:solidFill>
              <a:latin typeface="Times New Roman" pitchFamily="18" charset="0"/>
              <a:cs typeface="Times New Roman" pitchFamily="18" charset="0"/>
            </a:endParaRPr>
          </a:p>
        </p:txBody>
      </p:sp>
      <p:sp>
        <p:nvSpPr>
          <p:cNvPr id="15" name="TextBox 14"/>
          <p:cNvSpPr txBox="1"/>
          <p:nvPr/>
        </p:nvSpPr>
        <p:spPr>
          <a:xfrm>
            <a:off x="97338" y="5434941"/>
            <a:ext cx="616779" cy="461665"/>
          </a:xfrm>
          <a:prstGeom prst="rect">
            <a:avLst/>
          </a:prstGeom>
          <a:noFill/>
        </p:spPr>
        <p:txBody>
          <a:bodyPr wrap="square" rtlCol="0">
            <a:spAutoFit/>
          </a:bodyPr>
          <a:lstStyle/>
          <a:p>
            <a:r>
              <a:rPr lang="en-US" sz="2400" b="1" dirty="0" err="1" smtClean="0">
                <a:solidFill>
                  <a:srgbClr val="FF0000"/>
                </a:solidFill>
                <a:latin typeface="Times New Roman" pitchFamily="18" charset="0"/>
                <a:cs typeface="Times New Roman" pitchFamily="18" charset="0"/>
              </a:rPr>
              <a:t>Vì</a:t>
            </a:r>
            <a:endParaRPr lang="en-US" sz="2400" b="1" dirty="0">
              <a:solidFill>
                <a:srgbClr val="FF0000"/>
              </a:solidFill>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215429659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
                                            <p:txEl>
                                              <p:pRg st="10" end="10"/>
                                            </p:txEl>
                                          </p:spTgt>
                                        </p:tgtEl>
                                        <p:attrNameLst>
                                          <p:attrName>style.visibility</p:attrName>
                                        </p:attrNameLst>
                                      </p:cBhvr>
                                      <p:to>
                                        <p:strVal val="visible"/>
                                      </p:to>
                                    </p:set>
                                    <p:animEffect transition="in" filter="fade">
                                      <p:cBhvr>
                                        <p:cTn id="77" dur="1000"/>
                                        <p:tgtEl>
                                          <p:spTgt spid="3">
                                            <p:txEl>
                                              <p:pRg st="10" end="10"/>
                                            </p:txEl>
                                          </p:spTgt>
                                        </p:tgtEl>
                                      </p:cBhvr>
                                    </p:animEffect>
                                    <p:anim calcmode="lin" valueType="num">
                                      <p:cBhvr>
                                        <p:cTn id="78"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9"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
                                            <p:txEl>
                                              <p:pRg st="11" end="11"/>
                                            </p:txEl>
                                          </p:spTgt>
                                        </p:tgtEl>
                                        <p:attrNameLst>
                                          <p:attrName>style.visibility</p:attrName>
                                        </p:attrNameLst>
                                      </p:cBhvr>
                                      <p:to>
                                        <p:strVal val="visible"/>
                                      </p:to>
                                    </p:set>
                                    <p:animEffect transition="in" filter="fade">
                                      <p:cBhvr>
                                        <p:cTn id="84" dur="1000"/>
                                        <p:tgtEl>
                                          <p:spTgt spid="3">
                                            <p:txEl>
                                              <p:pRg st="11" end="11"/>
                                            </p:txEl>
                                          </p:spTgt>
                                        </p:tgtEl>
                                      </p:cBhvr>
                                    </p:animEffect>
                                    <p:anim calcmode="lin" valueType="num">
                                      <p:cBhvr>
                                        <p:cTn id="85"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86"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3">
                                            <p:txEl>
                                              <p:pRg st="12" end="12"/>
                                            </p:txEl>
                                          </p:spTgt>
                                        </p:tgtEl>
                                        <p:attrNameLst>
                                          <p:attrName>style.visibility</p:attrName>
                                        </p:attrNameLst>
                                      </p:cBhvr>
                                      <p:to>
                                        <p:strVal val="visible"/>
                                      </p:to>
                                    </p:set>
                                    <p:animEffect transition="in" filter="fade">
                                      <p:cBhvr>
                                        <p:cTn id="91" dur="1000"/>
                                        <p:tgtEl>
                                          <p:spTgt spid="3">
                                            <p:txEl>
                                              <p:pRg st="12" end="12"/>
                                            </p:txEl>
                                          </p:spTgt>
                                        </p:tgtEl>
                                      </p:cBhvr>
                                    </p:animEffect>
                                    <p:anim calcmode="lin" valueType="num">
                                      <p:cBhvr>
                                        <p:cTn id="92"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93"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3">
                                            <p:txEl>
                                              <p:pRg st="13" end="13"/>
                                            </p:txEl>
                                          </p:spTgt>
                                        </p:tgtEl>
                                        <p:attrNameLst>
                                          <p:attrName>style.visibility</p:attrName>
                                        </p:attrNameLst>
                                      </p:cBhvr>
                                      <p:to>
                                        <p:strVal val="visible"/>
                                      </p:to>
                                    </p:set>
                                    <p:animEffect transition="in" filter="fade">
                                      <p:cBhvr>
                                        <p:cTn id="98" dur="1000"/>
                                        <p:tgtEl>
                                          <p:spTgt spid="3">
                                            <p:txEl>
                                              <p:pRg st="13" end="13"/>
                                            </p:txEl>
                                          </p:spTgt>
                                        </p:tgtEl>
                                      </p:cBhvr>
                                    </p:animEffect>
                                    <p:anim calcmode="lin" valueType="num">
                                      <p:cBhvr>
                                        <p:cTn id="99" dur="1000" fill="hold"/>
                                        <p:tgtEl>
                                          <p:spTgt spid="3">
                                            <p:txEl>
                                              <p:pRg st="13" end="13"/>
                                            </p:txEl>
                                          </p:spTgt>
                                        </p:tgtEl>
                                        <p:attrNameLst>
                                          <p:attrName>ppt_x</p:attrName>
                                        </p:attrNameLst>
                                      </p:cBhvr>
                                      <p:tavLst>
                                        <p:tav tm="0">
                                          <p:val>
                                            <p:strVal val="#ppt_x"/>
                                          </p:val>
                                        </p:tav>
                                        <p:tav tm="100000">
                                          <p:val>
                                            <p:strVal val="#ppt_x"/>
                                          </p:val>
                                        </p:tav>
                                      </p:tavLst>
                                    </p:anim>
                                    <p:anim calcmode="lin" valueType="num">
                                      <p:cBhvr>
                                        <p:cTn id="100" dur="1000" fill="hold"/>
                                        <p:tgtEl>
                                          <p:spTgt spid="3">
                                            <p:txEl>
                                              <p:pRg st="13" end="13"/>
                                            </p:txEl>
                                          </p:spTgt>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3">
                                            <p:txEl>
                                              <p:pRg st="14" end="14"/>
                                            </p:txEl>
                                          </p:spTgt>
                                        </p:tgtEl>
                                        <p:attrNameLst>
                                          <p:attrName>style.visibility</p:attrName>
                                        </p:attrNameLst>
                                      </p:cBhvr>
                                      <p:to>
                                        <p:strVal val="visible"/>
                                      </p:to>
                                    </p:set>
                                    <p:animEffect transition="in" filter="fade">
                                      <p:cBhvr>
                                        <p:cTn id="105" dur="1000"/>
                                        <p:tgtEl>
                                          <p:spTgt spid="3">
                                            <p:txEl>
                                              <p:pRg st="14" end="14"/>
                                            </p:txEl>
                                          </p:spTgt>
                                        </p:tgtEl>
                                      </p:cBhvr>
                                    </p:animEffect>
                                    <p:anim calcmode="lin" valueType="num">
                                      <p:cBhvr>
                                        <p:cTn id="106" dur="1000" fill="hold"/>
                                        <p:tgtEl>
                                          <p:spTgt spid="3">
                                            <p:txEl>
                                              <p:pRg st="14" end="14"/>
                                            </p:txEl>
                                          </p:spTgt>
                                        </p:tgtEl>
                                        <p:attrNameLst>
                                          <p:attrName>ppt_x</p:attrName>
                                        </p:attrNameLst>
                                      </p:cBhvr>
                                      <p:tavLst>
                                        <p:tav tm="0">
                                          <p:val>
                                            <p:strVal val="#ppt_x"/>
                                          </p:val>
                                        </p:tav>
                                        <p:tav tm="100000">
                                          <p:val>
                                            <p:strVal val="#ppt_x"/>
                                          </p:val>
                                        </p:tav>
                                      </p:tavLst>
                                    </p:anim>
                                    <p:anim calcmode="lin" valueType="num">
                                      <p:cBhvr>
                                        <p:cTn id="107" dur="1000" fill="hold"/>
                                        <p:tgtEl>
                                          <p:spTgt spid="3">
                                            <p:txEl>
                                              <p:pRg st="14" end="14"/>
                                            </p:txEl>
                                          </p:spTgt>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2" presetClass="entr" presetSubtype="4" fill="hold" grpId="0" nodeType="clickEffect">
                                  <p:stCondLst>
                                    <p:cond delay="0"/>
                                  </p:stCondLst>
                                  <p:childTnLst>
                                    <p:set>
                                      <p:cBhvr>
                                        <p:cTn id="111" dur="1" fill="hold">
                                          <p:stCondLst>
                                            <p:cond delay="0"/>
                                          </p:stCondLst>
                                        </p:cTn>
                                        <p:tgtEl>
                                          <p:spTgt spid="107522"/>
                                        </p:tgtEl>
                                        <p:attrNameLst>
                                          <p:attrName>style.visibility</p:attrName>
                                        </p:attrNameLst>
                                      </p:cBhvr>
                                      <p:to>
                                        <p:strVal val="visible"/>
                                      </p:to>
                                    </p:set>
                                    <p:anim calcmode="lin" valueType="num">
                                      <p:cBhvr additive="base">
                                        <p:cTn id="112" dur="500" fill="hold"/>
                                        <p:tgtEl>
                                          <p:spTgt spid="107522"/>
                                        </p:tgtEl>
                                        <p:attrNameLst>
                                          <p:attrName>ppt_x</p:attrName>
                                        </p:attrNameLst>
                                      </p:cBhvr>
                                      <p:tavLst>
                                        <p:tav tm="0">
                                          <p:val>
                                            <p:strVal val="#ppt_x"/>
                                          </p:val>
                                        </p:tav>
                                        <p:tav tm="100000">
                                          <p:val>
                                            <p:strVal val="#ppt_x"/>
                                          </p:val>
                                        </p:tav>
                                      </p:tavLst>
                                    </p:anim>
                                    <p:anim calcmode="lin" valueType="num">
                                      <p:cBhvr additive="base">
                                        <p:cTn id="113" dur="500" fill="hold"/>
                                        <p:tgtEl>
                                          <p:spTgt spid="107522"/>
                                        </p:tgtEl>
                                        <p:attrNameLst>
                                          <p:attrName>ppt_y</p:attrName>
                                        </p:attrNameLst>
                                      </p:cBhvr>
                                      <p:tavLst>
                                        <p:tav tm="0">
                                          <p:val>
                                            <p:strVal val="1+#ppt_h/2"/>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22" presetClass="entr" presetSubtype="4" fill="hold" grpId="0" nodeType="clickEffect">
                                  <p:stCondLst>
                                    <p:cond delay="0"/>
                                  </p:stCondLst>
                                  <p:childTnLst>
                                    <p:set>
                                      <p:cBhvr>
                                        <p:cTn id="117" dur="1" fill="hold">
                                          <p:stCondLst>
                                            <p:cond delay="0"/>
                                          </p:stCondLst>
                                        </p:cTn>
                                        <p:tgtEl>
                                          <p:spTgt spid="7"/>
                                        </p:tgtEl>
                                        <p:attrNameLst>
                                          <p:attrName>style.visibility</p:attrName>
                                        </p:attrNameLst>
                                      </p:cBhvr>
                                      <p:to>
                                        <p:strVal val="visible"/>
                                      </p:to>
                                    </p:set>
                                    <p:animEffect transition="in" filter="wipe(down)">
                                      <p:cBhvr>
                                        <p:cTn id="118" dur="500"/>
                                        <p:tgtEl>
                                          <p:spTgt spid="7"/>
                                        </p:tgtEl>
                                      </p:cBhvr>
                                    </p:animEffect>
                                  </p:childTnLst>
                                </p:cTn>
                              </p:par>
                              <p:par>
                                <p:cTn id="119" presetID="22" presetClass="entr" presetSubtype="4" fill="hold" grpId="0" nodeType="withEffect">
                                  <p:stCondLst>
                                    <p:cond delay="0"/>
                                  </p:stCondLst>
                                  <p:childTnLst>
                                    <p:set>
                                      <p:cBhvr>
                                        <p:cTn id="120" dur="1" fill="hold">
                                          <p:stCondLst>
                                            <p:cond delay="0"/>
                                          </p:stCondLst>
                                        </p:cTn>
                                        <p:tgtEl>
                                          <p:spTgt spid="8"/>
                                        </p:tgtEl>
                                        <p:attrNameLst>
                                          <p:attrName>style.visibility</p:attrName>
                                        </p:attrNameLst>
                                      </p:cBhvr>
                                      <p:to>
                                        <p:strVal val="visible"/>
                                      </p:to>
                                    </p:set>
                                    <p:animEffect transition="in" filter="wipe(down)">
                                      <p:cBhvr>
                                        <p:cTn id="121" dur="500"/>
                                        <p:tgtEl>
                                          <p:spTgt spid="8"/>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9"/>
                                        </p:tgtEl>
                                        <p:attrNameLst>
                                          <p:attrName>style.visibility</p:attrName>
                                        </p:attrNameLst>
                                      </p:cBhvr>
                                      <p:to>
                                        <p:strVal val="visible"/>
                                      </p:to>
                                    </p:set>
                                    <p:animEffect transition="in" filter="wipe(down)">
                                      <p:cBhvr>
                                        <p:cTn id="124" dur="500"/>
                                        <p:tgtEl>
                                          <p:spTgt spid="9"/>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4" fill="hold" grpId="0" nodeType="clickEffect">
                                  <p:stCondLst>
                                    <p:cond delay="0"/>
                                  </p:stCondLst>
                                  <p:childTnLst>
                                    <p:set>
                                      <p:cBhvr>
                                        <p:cTn id="128" dur="1" fill="hold">
                                          <p:stCondLst>
                                            <p:cond delay="0"/>
                                          </p:stCondLst>
                                        </p:cTn>
                                        <p:tgtEl>
                                          <p:spTgt spid="5"/>
                                        </p:tgtEl>
                                        <p:attrNameLst>
                                          <p:attrName>style.visibility</p:attrName>
                                        </p:attrNameLst>
                                      </p:cBhvr>
                                      <p:to>
                                        <p:strVal val="visible"/>
                                      </p:to>
                                    </p:set>
                                    <p:animEffect transition="in" filter="wipe(down)">
                                      <p:cBhvr>
                                        <p:cTn id="129" dur="500"/>
                                        <p:tgtEl>
                                          <p:spTgt spid="5"/>
                                        </p:tgtEl>
                                      </p:cBhvr>
                                    </p:animEffect>
                                  </p:childTnLst>
                                </p:cTn>
                              </p:par>
                              <p:par>
                                <p:cTn id="130" presetID="22" presetClass="entr" presetSubtype="4" fill="hold" grpId="0" nodeType="withEffect">
                                  <p:stCondLst>
                                    <p:cond delay="0"/>
                                  </p:stCondLst>
                                  <p:childTnLst>
                                    <p:set>
                                      <p:cBhvr>
                                        <p:cTn id="131" dur="1" fill="hold">
                                          <p:stCondLst>
                                            <p:cond delay="0"/>
                                          </p:stCondLst>
                                        </p:cTn>
                                        <p:tgtEl>
                                          <p:spTgt spid="13"/>
                                        </p:tgtEl>
                                        <p:attrNameLst>
                                          <p:attrName>style.visibility</p:attrName>
                                        </p:attrNameLst>
                                      </p:cBhvr>
                                      <p:to>
                                        <p:strVal val="visible"/>
                                      </p:to>
                                    </p:set>
                                    <p:animEffect transition="in" filter="wipe(down)">
                                      <p:cBhvr>
                                        <p:cTn id="132" dur="500"/>
                                        <p:tgtEl>
                                          <p:spTgt spid="13"/>
                                        </p:tgtEl>
                                      </p:cBhvr>
                                    </p:animEffect>
                                  </p:childTnLst>
                                </p:cTn>
                              </p:par>
                              <p:par>
                                <p:cTn id="133" presetID="22" presetClass="entr" presetSubtype="4" fill="hold" grpId="0" nodeType="withEffect">
                                  <p:stCondLst>
                                    <p:cond delay="0"/>
                                  </p:stCondLst>
                                  <p:childTnLst>
                                    <p:set>
                                      <p:cBhvr>
                                        <p:cTn id="134" dur="1" fill="hold">
                                          <p:stCondLst>
                                            <p:cond delay="0"/>
                                          </p:stCondLst>
                                        </p:cTn>
                                        <p:tgtEl>
                                          <p:spTgt spid="14"/>
                                        </p:tgtEl>
                                        <p:attrNameLst>
                                          <p:attrName>style.visibility</p:attrName>
                                        </p:attrNameLst>
                                      </p:cBhvr>
                                      <p:to>
                                        <p:strVal val="visible"/>
                                      </p:to>
                                    </p:set>
                                    <p:animEffect transition="in" filter="wipe(down)">
                                      <p:cBhvr>
                                        <p:cTn id="135" dur="500"/>
                                        <p:tgtEl>
                                          <p:spTgt spid="14"/>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15"/>
                                        </p:tgtEl>
                                        <p:attrNameLst>
                                          <p:attrName>style.visibility</p:attrName>
                                        </p:attrNameLst>
                                      </p:cBhvr>
                                      <p:to>
                                        <p:strVal val="visible"/>
                                      </p:to>
                                    </p:set>
                                    <p:animEffect transition="in" filter="wipe(down)">
                                      <p:cBhvr>
                                        <p:cTn id="1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2" grpId="0"/>
      <p:bldP spid="3" grpId="0" build="p"/>
      <p:bldP spid="7" grpId="0" animBg="1"/>
      <p:bldP spid="8" grpId="0" animBg="1"/>
      <p:bldP spid="9" grpId="0" animBg="1"/>
      <p:bldP spid="5" grpId="0"/>
      <p:bldP spid="13" grpId="0"/>
      <p:bldP spid="14"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79102" y="908720"/>
            <a:ext cx="7653337" cy="5329238"/>
          </a:xfrm>
        </p:spPr>
        <p:txBody>
          <a:bodyPr rtlCol="0">
            <a:normAutofit/>
          </a:bodyPr>
          <a:lstStyle/>
          <a:p>
            <a:pPr marL="0" lvl="0" indent="0">
              <a:buNone/>
            </a:pPr>
            <a:r>
              <a:rPr lang="en-US" dirty="0" smtClean="0">
                <a:solidFill>
                  <a:prstClr val="black"/>
                </a:solidFill>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Nghe</a:t>
            </a:r>
            <a:r>
              <a:rPr lang="en-US" dirty="0">
                <a:solidFill>
                  <a:prstClr val="black"/>
                </a:solidFill>
                <a:latin typeface="Times New Roman" pitchFamily="18" charset="0"/>
                <a:cs typeface="Times New Roman" pitchFamily="18" charset="0"/>
              </a:rPr>
              <a:t>: </a:t>
            </a:r>
            <a:r>
              <a:rPr lang="en-US" dirty="0" err="1">
                <a:solidFill>
                  <a:prstClr val="black"/>
                </a:solidFill>
                <a:latin typeface="Times New Roman" pitchFamily="18" charset="0"/>
                <a:cs typeface="Times New Roman" pitchFamily="18" charset="0"/>
              </a:rPr>
              <a:t>nhấn</a:t>
            </a:r>
            <a:r>
              <a:rPr lang="en-US" dirty="0">
                <a:solidFill>
                  <a:prstClr val="black"/>
                </a:solidFill>
                <a:latin typeface="Times New Roman" pitchFamily="18" charset="0"/>
                <a:cs typeface="Times New Roman" pitchFamily="18" charset="0"/>
              </a:rPr>
              <a:t> </a:t>
            </a:r>
            <a:r>
              <a:rPr lang="en-US" dirty="0" err="1" smtClean="0">
                <a:solidFill>
                  <a:prstClr val="black"/>
                </a:solidFill>
                <a:latin typeface="Times New Roman" pitchFamily="18" charset="0"/>
                <a:cs typeface="Times New Roman" pitchFamily="18" charset="0"/>
              </a:rPr>
              <a:t>mạnh</a:t>
            </a:r>
            <a:r>
              <a:rPr lang="en-US" dirty="0" smtClean="0">
                <a:solidFill>
                  <a:prstClr val="black"/>
                </a:solidFill>
                <a:latin typeface="Times New Roman" pitchFamily="18" charset="0"/>
                <a:cs typeface="Times New Roman" pitchFamily="18" charset="0"/>
              </a:rPr>
              <a:t> </a:t>
            </a:r>
            <a:r>
              <a:rPr lang="en-US" dirty="0" err="1">
                <a:solidFill>
                  <a:prstClr val="black"/>
                </a:solidFill>
                <a:latin typeface="Times New Roman" pitchFamily="18" charset="0"/>
                <a:cs typeface="Times New Roman" pitchFamily="18" charset="0"/>
              </a:rPr>
              <a:t>cảm</a:t>
            </a:r>
            <a:r>
              <a:rPr lang="en-US" dirty="0">
                <a:solidFill>
                  <a:prstClr val="black"/>
                </a:solidFill>
                <a:latin typeface="Times New Roman" pitchFamily="18" charset="0"/>
                <a:cs typeface="Times New Roman" pitchFamily="18" charset="0"/>
              </a:rPr>
              <a:t> </a:t>
            </a:r>
            <a:r>
              <a:rPr lang="en-US" dirty="0" err="1">
                <a:solidFill>
                  <a:prstClr val="black"/>
                </a:solidFill>
                <a:latin typeface="Times New Roman" pitchFamily="18" charset="0"/>
                <a:cs typeface="Times New Roman" pitchFamily="18" charset="0"/>
              </a:rPr>
              <a:t>giác</a:t>
            </a:r>
            <a:r>
              <a:rPr lang="en-US" dirty="0">
                <a:solidFill>
                  <a:prstClr val="black"/>
                </a:solidFill>
                <a:latin typeface="Times New Roman" pitchFamily="18" charset="0"/>
                <a:cs typeface="Times New Roman" pitchFamily="18" charset="0"/>
              </a:rPr>
              <a:t> </a:t>
            </a:r>
            <a:r>
              <a:rPr lang="vi-VN" dirty="0" smtClean="0">
                <a:solidFill>
                  <a:prstClr val="black"/>
                </a:solidFill>
                <a:latin typeface="Times New Roman" pitchFamily="18" charset="0"/>
                <a:cs typeface="Times New Roman" pitchFamily="18" charset="0"/>
              </a:rPr>
              <a:t>của người chiến sĩ </a:t>
            </a:r>
            <a:r>
              <a:rPr lang="en-US" dirty="0" err="1" smtClean="0">
                <a:solidFill>
                  <a:prstClr val="black"/>
                </a:solidFill>
                <a:latin typeface="Times New Roman" pitchFamily="18" charset="0"/>
                <a:cs typeface="Times New Roman" pitchFamily="18" charset="0"/>
              </a:rPr>
              <a:t>khi</a:t>
            </a:r>
            <a:r>
              <a:rPr lang="en-US" dirty="0" smtClean="0">
                <a:solidFill>
                  <a:prstClr val="black"/>
                </a:solidFill>
                <a:latin typeface="Times New Roman" pitchFamily="18" charset="0"/>
                <a:cs typeface="Times New Roman" pitchFamily="18" charset="0"/>
              </a:rPr>
              <a:t> </a:t>
            </a:r>
            <a:r>
              <a:rPr lang="en-US" dirty="0" err="1">
                <a:solidFill>
                  <a:prstClr val="black"/>
                </a:solidFill>
                <a:latin typeface="Times New Roman" pitchFamily="18" charset="0"/>
                <a:cs typeface="Times New Roman" pitchFamily="18" charset="0"/>
              </a:rPr>
              <a:t>nghe</a:t>
            </a:r>
            <a:r>
              <a:rPr lang="en-US" dirty="0">
                <a:solidFill>
                  <a:prstClr val="black"/>
                </a:solidFill>
                <a:latin typeface="Times New Roman" pitchFamily="18" charset="0"/>
                <a:cs typeface="Times New Roman" pitchFamily="18" charset="0"/>
              </a:rPr>
              <a:t> </a:t>
            </a:r>
            <a:r>
              <a:rPr lang="en-US" dirty="0" err="1">
                <a:solidFill>
                  <a:prstClr val="black"/>
                </a:solidFill>
                <a:latin typeface="Times New Roman" pitchFamily="18" charset="0"/>
                <a:cs typeface="Times New Roman" pitchFamily="18" charset="0"/>
              </a:rPr>
              <a:t>tiếng</a:t>
            </a:r>
            <a:r>
              <a:rPr lang="en-US" dirty="0">
                <a:solidFill>
                  <a:prstClr val="black"/>
                </a:solidFill>
                <a:latin typeface="Times New Roman" pitchFamily="18" charset="0"/>
                <a:cs typeface="Times New Roman" pitchFamily="18" charset="0"/>
              </a:rPr>
              <a:t> </a:t>
            </a:r>
            <a:r>
              <a:rPr lang="en-US" dirty="0" err="1">
                <a:solidFill>
                  <a:prstClr val="black"/>
                </a:solidFill>
                <a:latin typeface="Times New Roman" pitchFamily="18" charset="0"/>
                <a:cs typeface="Times New Roman" pitchFamily="18" charset="0"/>
              </a:rPr>
              <a:t>gà</a:t>
            </a:r>
            <a:r>
              <a:rPr lang="en-US" dirty="0">
                <a:solidFill>
                  <a:prstClr val="black"/>
                </a:solidFill>
                <a:latin typeface="Times New Roman" pitchFamily="18" charset="0"/>
                <a:cs typeface="Times New Roman" pitchFamily="18" charset="0"/>
              </a:rPr>
              <a:t> </a:t>
            </a:r>
            <a:r>
              <a:rPr lang="en-US" dirty="0" err="1">
                <a:solidFill>
                  <a:prstClr val="black"/>
                </a:solidFill>
                <a:latin typeface="Times New Roman" pitchFamily="18" charset="0"/>
                <a:cs typeface="Times New Roman" pitchFamily="18" charset="0"/>
              </a:rPr>
              <a:t>trưa</a:t>
            </a:r>
            <a:endParaRPr lang="en-US" dirty="0">
              <a:solidFill>
                <a:prstClr val="black"/>
              </a:solidFill>
              <a:latin typeface="Times New Roman" pitchFamily="18" charset="0"/>
              <a:cs typeface="Times New Roman" pitchFamily="18" charset="0"/>
            </a:endParaRPr>
          </a:p>
          <a:p>
            <a:pPr marL="0" indent="0" eaLnBrk="1" fontAlgn="auto" hangingPunct="1">
              <a:spcAft>
                <a:spcPts val="0"/>
              </a:spcAft>
              <a:buFont typeface="Arial" pitchFamily="34" charset="0"/>
              <a:buNone/>
              <a:defRPr/>
            </a:pPr>
            <a:endParaRPr lang="en-US" dirty="0" smtClean="0"/>
          </a:p>
        </p:txBody>
      </p:sp>
      <p:sp>
        <p:nvSpPr>
          <p:cNvPr id="2" name="Rectangle 1"/>
          <p:cNvSpPr/>
          <p:nvPr/>
        </p:nvSpPr>
        <p:spPr>
          <a:xfrm>
            <a:off x="755576" y="1916832"/>
            <a:ext cx="7776863" cy="2259080"/>
          </a:xfrm>
          <a:prstGeom prst="rect">
            <a:avLst/>
          </a:prstGeom>
        </p:spPr>
        <p:txBody>
          <a:bodyPr wrap="square">
            <a:spAutoFit/>
          </a:bodyPr>
          <a:lstStyle/>
          <a:p>
            <a:pPr lvl="0" eaLnBrk="0" hangingPunct="0">
              <a:spcBef>
                <a:spcPct val="20000"/>
              </a:spcBef>
            </a:pPr>
            <a:r>
              <a:rPr lang="en-US" sz="3200" dirty="0">
                <a:solidFill>
                  <a:prstClr val="black"/>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Vì</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nhấn</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mạnh</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mục</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đích</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chiến</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đấu</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của</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người</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chiến</a:t>
            </a:r>
            <a:r>
              <a:rPr lang="en-US" sz="3200" dirty="0">
                <a:solidFill>
                  <a:prstClr val="black"/>
                </a:solidFill>
                <a:latin typeface="Times New Roman" pitchFamily="18" charset="0"/>
                <a:cs typeface="Times New Roman" pitchFamily="18" charset="0"/>
              </a:rPr>
              <a:t> </a:t>
            </a:r>
            <a:r>
              <a:rPr lang="en-US" sz="3200" dirty="0" err="1" smtClean="0">
                <a:solidFill>
                  <a:prstClr val="black"/>
                </a:solidFill>
                <a:latin typeface="Times New Roman" pitchFamily="18" charset="0"/>
                <a:cs typeface="Times New Roman" pitchFamily="18" charset="0"/>
              </a:rPr>
              <a:t>sĩ</a:t>
            </a:r>
            <a:endParaRPr lang="en-US" sz="3200" dirty="0" smtClean="0">
              <a:solidFill>
                <a:prstClr val="black"/>
              </a:solidFill>
              <a:latin typeface="Times New Roman" pitchFamily="18" charset="0"/>
              <a:cs typeface="Times New Roman" pitchFamily="18" charset="0"/>
            </a:endParaRPr>
          </a:p>
          <a:p>
            <a:pPr lvl="0" eaLnBrk="0" hangingPunct="0">
              <a:spcBef>
                <a:spcPct val="20000"/>
              </a:spcBef>
            </a:pPr>
            <a:r>
              <a:rPr lang="en-US" sz="3200" dirty="0" smtClean="0">
                <a:solidFill>
                  <a:prstClr val="black"/>
                </a:solidFill>
                <a:latin typeface="Times New Roman" pitchFamily="18" charset="0"/>
                <a:cs typeface="Times New Roman" pitchFamily="18" charset="0"/>
              </a:rPr>
              <a:t>→</a:t>
            </a:r>
            <a:r>
              <a:rPr lang="vi-VN" sz="3200" dirty="0" smtClean="0">
                <a:solidFill>
                  <a:prstClr val="black"/>
                </a:solidFill>
                <a:latin typeface="Times New Roman" pitchFamily="18" charset="0"/>
                <a:cs typeface="Times New Roman" pitchFamily="18" charset="0"/>
              </a:rPr>
              <a:t> Điệp </a:t>
            </a:r>
            <a:r>
              <a:rPr lang="vi-VN" sz="3200" dirty="0" smtClean="0">
                <a:solidFill>
                  <a:prstClr val="black"/>
                </a:solidFill>
                <a:latin typeface="Times New Roman" pitchFamily="18" charset="0"/>
                <a:cs typeface="Times New Roman" pitchFamily="18" charset="0"/>
              </a:rPr>
              <a:t>ngữ</a:t>
            </a:r>
          </a:p>
          <a:p>
            <a:pPr lvl="0" eaLnBrk="0" hangingPunct="0">
              <a:spcBef>
                <a:spcPct val="20000"/>
              </a:spcBef>
            </a:pPr>
            <a:endParaRPr lang="en-US" sz="3200" i="1" dirty="0">
              <a:solidFill>
                <a:srgbClr val="FF0000"/>
              </a:solidFill>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218089083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483326" y="2714963"/>
            <a:ext cx="7620000" cy="2585323"/>
          </a:xfrm>
          <a:prstGeom prst="rect">
            <a:avLst/>
          </a:prstGeom>
        </p:spPr>
        <p:txBody>
          <a:bodyPr wrap="square">
            <a:spAutoFit/>
          </a:bodyPr>
          <a:lstStyle/>
          <a:p>
            <a:pPr marL="571500" indent="-571500" algn="just" eaLnBrk="1" hangingPunct="1">
              <a:spcBef>
                <a:spcPct val="50000"/>
              </a:spcBef>
              <a:buFont typeface="Arial" panose="020B0604020202020204" pitchFamily="34" charset="0"/>
              <a:buChar char="•"/>
              <a:defRPr/>
            </a:pPr>
            <a:r>
              <a:rPr lang="vi-VN" sz="3600" dirty="0" smtClean="0">
                <a:latin typeface="Times New Roman" pitchFamily="18" charset="0"/>
              </a:rPr>
              <a:t>Cách </a:t>
            </a:r>
            <a:r>
              <a:rPr lang="vi-VN" sz="3600" dirty="0">
                <a:latin typeface="Times New Roman" pitchFamily="18" charset="0"/>
              </a:rPr>
              <a:t>lặp lại từ ngữ như vậy là phép điệp ngữ. Từ ngữ được lặp lại là điệp ngữ</a:t>
            </a:r>
            <a:r>
              <a:rPr lang="vi-VN" sz="3600" dirty="0" smtClean="0">
                <a:latin typeface="Times New Roman" pitchFamily="18" charset="0"/>
              </a:rPr>
              <a:t>.</a:t>
            </a:r>
            <a:endParaRPr lang="en-US" sz="3600" dirty="0" smtClean="0">
              <a:latin typeface="Times New Roman" pitchFamily="18" charset="0"/>
            </a:endParaRPr>
          </a:p>
          <a:p>
            <a:pPr algn="just" eaLnBrk="1" hangingPunct="1">
              <a:spcBef>
                <a:spcPct val="50000"/>
              </a:spcBef>
              <a:defRPr/>
            </a:pPr>
            <a:endParaRPr lang="en-US" sz="3600" dirty="0">
              <a:latin typeface="Times New Roman" pitchFamily="18" charset="0"/>
            </a:endParaRPr>
          </a:p>
        </p:txBody>
      </p:sp>
      <p:pic>
        <p:nvPicPr>
          <p:cNvPr id="7" name="Picture 13" descr="cau hoi"/>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69059" y="892312"/>
            <a:ext cx="1254092" cy="123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1524000" y="1242756"/>
            <a:ext cx="7344155" cy="646331"/>
          </a:xfrm>
          <a:prstGeom prst="rect">
            <a:avLst/>
          </a:prstGeom>
          <a:noFill/>
        </p:spPr>
        <p:txBody>
          <a:bodyPr wrap="square" rtlCol="0">
            <a:spAutoFit/>
          </a:bodyPr>
          <a:lstStyle/>
          <a:p>
            <a:r>
              <a:rPr lang="en-US" sz="3600" dirty="0" err="1" smtClean="0">
                <a:latin typeface="Times New Roman" panose="02020603050405020304" pitchFamily="18" charset="0"/>
                <a:cs typeface="Times New Roman" panose="02020603050405020304" pitchFamily="18" charset="0"/>
              </a:rPr>
              <a:t>Thế</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nào</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là</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điệp</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ngữ</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Nêu</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tác</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dụng</a:t>
            </a:r>
            <a:r>
              <a:rPr lang="en-US" sz="3600" dirty="0" smtClean="0">
                <a:latin typeface="Times New Roman" panose="02020603050405020304" pitchFamily="18" charset="0"/>
                <a:cs typeface="Times New Roman" panose="02020603050405020304" pitchFamily="18" charset="0"/>
              </a:rPr>
              <a:t>?</a:t>
            </a:r>
            <a:endParaRPr lang="en-US" sz="3600" dirty="0">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425442019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11953" y="869337"/>
            <a:ext cx="8473912" cy="2246769"/>
          </a:xfrm>
          <a:prstGeom prst="rect">
            <a:avLst/>
          </a:prstGeom>
        </p:spPr>
        <p:txBody>
          <a:bodyPr wrap="square">
            <a:spAutoFit/>
          </a:bodyPr>
          <a:lstStyle/>
          <a:p>
            <a:pPr marL="0" indent="0" algn="just" eaLnBrk="1" hangingPunct="1">
              <a:buFont typeface="Arial" charset="0"/>
              <a:buNone/>
            </a:pPr>
            <a:r>
              <a:rPr lang="vi-VN" sz="2000" b="1" dirty="0" smtClean="0">
                <a:latin typeface="Times New Roman" panose="02020603050405020304" pitchFamily="18" charset="0"/>
                <a:cs typeface="Times New Roman" pitchFamily="18" charset="0"/>
              </a:rPr>
              <a:t>Hãy chỉ ra từ  ngữ được lặp lại  trong đoạn văn sau và cho biết đó có phải là điệp ngữ không? Vì sao?</a:t>
            </a:r>
            <a:endParaRPr lang="en-US" sz="2000" b="1" dirty="0" smtClean="0">
              <a:latin typeface="Times New Roman" panose="02020603050405020304" pitchFamily="18" charset="0"/>
              <a:cs typeface="Times New Roman" pitchFamily="18" charset="0"/>
            </a:endParaRPr>
          </a:p>
          <a:p>
            <a:pPr marL="0" indent="0" algn="just" eaLnBrk="1" hangingPunct="1">
              <a:buFont typeface="Arial" charset="0"/>
              <a:buNone/>
            </a:pPr>
            <a:r>
              <a:rPr lang="en-US" sz="2000" b="1" dirty="0" smtClean="0">
                <a:latin typeface="Times New Roman" panose="02020603050405020304" pitchFamily="18" charset="0"/>
                <a:cs typeface="Times New Roman" pitchFamily="18" charset="0"/>
              </a:rPr>
              <a:t>Phía </a:t>
            </a:r>
            <a:r>
              <a:rPr lang="en-US" sz="2000" b="1" dirty="0">
                <a:latin typeface="Times New Roman" panose="02020603050405020304" pitchFamily="18" charset="0"/>
                <a:cs typeface="Times New Roman" panose="02020603050405020304" pitchFamily="18" charset="0"/>
              </a:rPr>
              <a:t>sau nhà em có một mảnh vườn. Mảnh vườn ở phía sau nhà em, em trồng rất nhiều loài hoa. Em trồng hoa cúc, em trồng hoa thược dược. Em trồng hoa đồng tiền. </a:t>
            </a:r>
            <a:r>
              <a:rPr lang="en-US" sz="2000" b="1" dirty="0" err="1" smtClean="0">
                <a:latin typeface="Times New Roman" panose="02020603050405020304" pitchFamily="18" charset="0"/>
                <a:cs typeface="Times New Roman" panose="02020603050405020304" pitchFamily="18" charset="0"/>
              </a:rPr>
              <a:t>Em</a:t>
            </a:r>
            <a:r>
              <a:rPr lang="en-US" sz="2000" b="1" dirty="0" smtClean="0">
                <a:latin typeface="Times New Roman" panose="02020603050405020304" pitchFamily="18" charset="0"/>
                <a:cs typeface="Times New Roman" panose="02020603050405020304" pitchFamily="18" charset="0"/>
              </a:rPr>
              <a:t> </a:t>
            </a:r>
            <a:r>
              <a:rPr lang="en-US" sz="2000" b="1" dirty="0">
                <a:latin typeface="Times New Roman" panose="02020603050405020304" pitchFamily="18" charset="0"/>
                <a:cs typeface="Times New Roman" panose="02020603050405020304" pitchFamily="18" charset="0"/>
              </a:rPr>
              <a:t>trồng hoa hồng. Em trồng cả hoa lay ơn nữa. Ngày Phụ nữ Quốc tế, em hái hoa sau vườn nhà em tặng mẹ em. Em hái hoa tặng chị em.</a:t>
            </a:r>
          </a:p>
        </p:txBody>
      </p:sp>
      <p:sp>
        <p:nvSpPr>
          <p:cNvPr id="6" name="TextBox 1"/>
          <p:cNvSpPr txBox="1">
            <a:spLocks noChangeArrowheads="1"/>
          </p:cNvSpPr>
          <p:nvPr/>
        </p:nvSpPr>
        <p:spPr bwMode="auto">
          <a:xfrm>
            <a:off x="402364" y="3375337"/>
            <a:ext cx="8229600" cy="1631216"/>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Calibri" pitchFamily="34" charset="0"/>
                <a:ea typeface="+mn-ea"/>
                <a:cs typeface="Arial"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Calibri" pitchFamily="34" charset="0"/>
                <a:ea typeface="+mn-ea"/>
                <a:cs typeface="Arial"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Calibri" pitchFamily="34" charset="0"/>
                <a:ea typeface="+mn-ea"/>
                <a:cs typeface="Arial"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Calibri" pitchFamily="34" charset="0"/>
                <a:ea typeface="+mn-ea"/>
                <a:cs typeface="Arial"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Calibri" pitchFamily="34" charset="0"/>
                <a:ea typeface="+mn-ea"/>
                <a:cs typeface="Arial" charset="0"/>
              </a:defRPr>
            </a:lvl5pPr>
            <a:lvl6pPr marL="2514600" indent="-228600" algn="l" defTabSz="914400" rtl="0" eaLnBrk="0" fontAlgn="base" latinLnBrk="0" hangingPunct="0">
              <a:spcBef>
                <a:spcPct val="0"/>
              </a:spcBef>
              <a:spcAft>
                <a:spcPct val="0"/>
              </a:spcAft>
              <a:buFont typeface="Arial" pitchFamily="34" charset="0"/>
              <a:buChar char="•"/>
              <a:defRPr sz="2000" kern="1200">
                <a:solidFill>
                  <a:schemeClr val="tx1"/>
                </a:solidFill>
                <a:latin typeface="Calibri" pitchFamily="34" charset="0"/>
                <a:ea typeface="+mn-ea"/>
                <a:cs typeface="Arial" charset="0"/>
              </a:defRPr>
            </a:lvl6pPr>
            <a:lvl7pPr marL="2971800" indent="-228600" algn="l" defTabSz="914400" rtl="0" eaLnBrk="0" fontAlgn="base" latinLnBrk="0" hangingPunct="0">
              <a:spcBef>
                <a:spcPct val="0"/>
              </a:spcBef>
              <a:spcAft>
                <a:spcPct val="0"/>
              </a:spcAft>
              <a:buFont typeface="Arial" pitchFamily="34" charset="0"/>
              <a:buChar char="•"/>
              <a:defRPr sz="2000" kern="1200">
                <a:solidFill>
                  <a:schemeClr val="tx1"/>
                </a:solidFill>
                <a:latin typeface="Calibri" pitchFamily="34" charset="0"/>
                <a:ea typeface="+mn-ea"/>
                <a:cs typeface="Arial" charset="0"/>
              </a:defRPr>
            </a:lvl7pPr>
            <a:lvl8pPr marL="3429000" indent="-228600" algn="l" defTabSz="914400" rtl="0" eaLnBrk="0" fontAlgn="base" latinLnBrk="0" hangingPunct="0">
              <a:spcBef>
                <a:spcPct val="0"/>
              </a:spcBef>
              <a:spcAft>
                <a:spcPct val="0"/>
              </a:spcAft>
              <a:buFont typeface="Arial" pitchFamily="34" charset="0"/>
              <a:buChar char="•"/>
              <a:defRPr sz="2000" kern="1200">
                <a:solidFill>
                  <a:schemeClr val="tx1"/>
                </a:solidFill>
                <a:latin typeface="Calibri" pitchFamily="34" charset="0"/>
                <a:ea typeface="+mn-ea"/>
                <a:cs typeface="Arial" charset="0"/>
              </a:defRPr>
            </a:lvl8pPr>
            <a:lvl9pPr marL="3886200" indent="-228600" algn="l" defTabSz="914400" rtl="0" eaLnBrk="0" fontAlgn="base" latinLnBrk="0" hangingPunct="0">
              <a:spcBef>
                <a:spcPct val="0"/>
              </a:spcBef>
              <a:spcAft>
                <a:spcPct val="0"/>
              </a:spcAft>
              <a:buFont typeface="Arial" pitchFamily="34" charset="0"/>
              <a:buChar char="•"/>
              <a:defRPr sz="2000" kern="1200">
                <a:solidFill>
                  <a:schemeClr val="tx1"/>
                </a:solidFill>
                <a:latin typeface="Calibri" pitchFamily="34" charset="0"/>
                <a:ea typeface="+mn-ea"/>
                <a:cs typeface="Arial" charset="0"/>
              </a:defRPr>
            </a:lvl9pPr>
          </a:lstStyle>
          <a:p>
            <a:pPr marL="0" indent="0" eaLnBrk="1" hangingPunct="1">
              <a:buFont typeface="Arial" charset="0"/>
              <a:buNone/>
            </a:pPr>
            <a:r>
              <a:rPr lang="en-US" sz="2000" b="1" dirty="0" smtClean="0">
                <a:latin typeface="Times New Roman" pitchFamily="18" charset="0"/>
                <a:cs typeface="Times New Roman" pitchFamily="18" charset="0"/>
              </a:rPr>
              <a:t>=&gt; </a:t>
            </a:r>
            <a:r>
              <a:rPr lang="en-US" sz="2000" b="1" dirty="0" smtClean="0">
                <a:solidFill>
                  <a:srgbClr val="FF0000"/>
                </a:solidFill>
                <a:latin typeface="Times New Roman" pitchFamily="18" charset="0"/>
                <a:cs typeface="Times New Roman" pitchFamily="18" charset="0"/>
              </a:rPr>
              <a:t>Phía sau nhà em </a:t>
            </a:r>
            <a:r>
              <a:rPr lang="en-US" sz="2000" b="1" dirty="0" smtClean="0">
                <a:latin typeface="Times New Roman" pitchFamily="18" charset="0"/>
                <a:cs typeface="Times New Roman" pitchFamily="18" charset="0"/>
              </a:rPr>
              <a:t>có một mảnh vườn. </a:t>
            </a:r>
            <a:r>
              <a:rPr lang="en-US" sz="2000" b="1" dirty="0" err="1" smtClean="0">
                <a:latin typeface="Times New Roman" panose="02020603050405020304" pitchFamily="18" charset="0"/>
                <a:cs typeface="Times New Roman" panose="02020603050405020304" pitchFamily="18" charset="0"/>
              </a:rPr>
              <a:t>Mảnh</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vườn</a:t>
            </a:r>
            <a:r>
              <a:rPr lang="en-US" sz="2000" b="1" dirty="0" smtClean="0">
                <a:latin typeface="Times New Roman" panose="02020603050405020304" pitchFamily="18" charset="0"/>
                <a:cs typeface="Times New Roman" panose="02020603050405020304" pitchFamily="18" charset="0"/>
              </a:rPr>
              <a:t> ở </a:t>
            </a:r>
            <a:r>
              <a:rPr lang="en-US" sz="2000" b="1" dirty="0" err="1" smtClean="0">
                <a:solidFill>
                  <a:srgbClr val="FF0000"/>
                </a:solidFill>
                <a:latin typeface="Times New Roman" panose="02020603050405020304" pitchFamily="18" charset="0"/>
                <a:cs typeface="Times New Roman" panose="02020603050405020304" pitchFamily="18" charset="0"/>
              </a:rPr>
              <a:t>phía</a:t>
            </a:r>
            <a:r>
              <a:rPr lang="en-US" sz="2000" b="1" dirty="0" smtClean="0">
                <a:solidFill>
                  <a:srgbClr val="FF0000"/>
                </a:solidFill>
                <a:latin typeface="Times New Roman" panose="02020603050405020304" pitchFamily="18" charset="0"/>
                <a:cs typeface="Times New Roman" panose="02020603050405020304" pitchFamily="18" charset="0"/>
              </a:rPr>
              <a:t> </a:t>
            </a:r>
            <a:r>
              <a:rPr lang="en-US" sz="2000" b="1" dirty="0" err="1" smtClean="0">
                <a:solidFill>
                  <a:srgbClr val="FF0000"/>
                </a:solidFill>
                <a:latin typeface="Times New Roman" panose="02020603050405020304" pitchFamily="18" charset="0"/>
                <a:cs typeface="Times New Roman" panose="02020603050405020304" pitchFamily="18" charset="0"/>
              </a:rPr>
              <a:t>sau</a:t>
            </a:r>
            <a:r>
              <a:rPr lang="en-US" sz="2000" b="1" dirty="0" smtClean="0">
                <a:solidFill>
                  <a:srgbClr val="FF0000"/>
                </a:solidFill>
                <a:latin typeface="Times New Roman" panose="02020603050405020304" pitchFamily="18" charset="0"/>
                <a:cs typeface="Times New Roman" panose="02020603050405020304" pitchFamily="18" charset="0"/>
              </a:rPr>
              <a:t> </a:t>
            </a:r>
            <a:r>
              <a:rPr lang="en-US" sz="2000" b="1" dirty="0" err="1" smtClean="0">
                <a:solidFill>
                  <a:srgbClr val="FF0000"/>
                </a:solidFill>
                <a:latin typeface="Times New Roman" panose="02020603050405020304" pitchFamily="18" charset="0"/>
                <a:cs typeface="Times New Roman" panose="02020603050405020304" pitchFamily="18" charset="0"/>
              </a:rPr>
              <a:t>nhà</a:t>
            </a:r>
            <a:r>
              <a:rPr lang="en-US" sz="2000" b="1" dirty="0" smtClean="0">
                <a:solidFill>
                  <a:srgbClr val="FF0000"/>
                </a:solidFill>
                <a:latin typeface="Times New Roman" panose="02020603050405020304" pitchFamily="18" charset="0"/>
                <a:cs typeface="Times New Roman" panose="02020603050405020304" pitchFamily="18" charset="0"/>
              </a:rPr>
              <a:t> </a:t>
            </a:r>
            <a:r>
              <a:rPr lang="en-US" sz="2000" b="1" dirty="0" err="1" smtClean="0">
                <a:solidFill>
                  <a:srgbClr val="FF0000"/>
                </a:solidFill>
                <a:latin typeface="Times New Roman" panose="02020603050405020304" pitchFamily="18" charset="0"/>
                <a:cs typeface="Times New Roman" panose="02020603050405020304" pitchFamily="18" charset="0"/>
              </a:rPr>
              <a:t>em</a:t>
            </a:r>
            <a:r>
              <a:rPr lang="en-US" sz="2000" b="1" dirty="0" smtClean="0">
                <a:latin typeface="Times New Roman" panose="02020603050405020304" pitchFamily="18" charset="0"/>
                <a:cs typeface="Times New Roman" panose="02020603050405020304" pitchFamily="18" charset="0"/>
              </a:rPr>
              <a:t>, </a:t>
            </a:r>
            <a:r>
              <a:rPr lang="en-US" sz="2000" b="1" dirty="0" err="1" smtClean="0">
                <a:solidFill>
                  <a:srgbClr val="FF0000"/>
                </a:solidFill>
                <a:latin typeface="Times New Roman" panose="02020603050405020304" pitchFamily="18" charset="0"/>
                <a:cs typeface="Times New Roman" panose="02020603050405020304" pitchFamily="18" charset="0"/>
              </a:rPr>
              <a:t>em</a:t>
            </a:r>
            <a:r>
              <a:rPr lang="en-US" sz="2000" b="1" dirty="0" smtClean="0">
                <a:solidFill>
                  <a:srgbClr val="FF0000"/>
                </a:solidFill>
                <a:latin typeface="Times New Roman" panose="02020603050405020304" pitchFamily="18" charset="0"/>
                <a:cs typeface="Times New Roman" panose="02020603050405020304" pitchFamily="18" charset="0"/>
              </a:rPr>
              <a:t> </a:t>
            </a:r>
            <a:r>
              <a:rPr lang="en-US" sz="2000" b="1" dirty="0" err="1" smtClean="0">
                <a:solidFill>
                  <a:srgbClr val="FF0000"/>
                </a:solidFill>
                <a:latin typeface="Times New Roman" panose="02020603050405020304" pitchFamily="18" charset="0"/>
                <a:cs typeface="Times New Roman" panose="02020603050405020304" pitchFamily="18" charset="0"/>
              </a:rPr>
              <a:t>trồng</a:t>
            </a:r>
            <a:r>
              <a:rPr lang="en-US" sz="2000" b="1" dirty="0" smtClean="0">
                <a:solidFill>
                  <a:srgbClr val="FF0000"/>
                </a:solidFill>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rất</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nhiều</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loài</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hoa</a:t>
            </a:r>
            <a:r>
              <a:rPr lang="en-US" sz="2000" b="1" dirty="0" smtClean="0">
                <a:latin typeface="Times New Roman" panose="02020603050405020304" pitchFamily="18" charset="0"/>
                <a:cs typeface="Times New Roman" panose="02020603050405020304" pitchFamily="18" charset="0"/>
              </a:rPr>
              <a:t>. </a:t>
            </a:r>
            <a:r>
              <a:rPr lang="en-US" sz="2000" b="1" dirty="0" err="1" smtClean="0">
                <a:solidFill>
                  <a:srgbClr val="FF0000"/>
                </a:solidFill>
                <a:latin typeface="Times New Roman" panose="02020603050405020304" pitchFamily="18" charset="0"/>
                <a:cs typeface="Times New Roman" panose="02020603050405020304" pitchFamily="18" charset="0"/>
              </a:rPr>
              <a:t>Em</a:t>
            </a:r>
            <a:r>
              <a:rPr lang="en-US" sz="2000" b="1" dirty="0" smtClean="0">
                <a:solidFill>
                  <a:srgbClr val="FF0000"/>
                </a:solidFill>
                <a:latin typeface="Times New Roman" panose="02020603050405020304" pitchFamily="18" charset="0"/>
                <a:cs typeface="Times New Roman" panose="02020603050405020304" pitchFamily="18" charset="0"/>
              </a:rPr>
              <a:t> </a:t>
            </a:r>
            <a:r>
              <a:rPr lang="en-US" sz="2000" b="1" dirty="0" err="1" smtClean="0">
                <a:solidFill>
                  <a:srgbClr val="FF0000"/>
                </a:solidFill>
                <a:latin typeface="Times New Roman" panose="02020603050405020304" pitchFamily="18" charset="0"/>
                <a:cs typeface="Times New Roman" panose="02020603050405020304" pitchFamily="18" charset="0"/>
              </a:rPr>
              <a:t>trồng</a:t>
            </a:r>
            <a:r>
              <a:rPr lang="en-US" sz="2000" b="1" dirty="0" smtClean="0">
                <a:solidFill>
                  <a:srgbClr val="FF0000"/>
                </a:solidFill>
                <a:latin typeface="Times New Roman" panose="02020603050405020304" pitchFamily="18" charset="0"/>
                <a:cs typeface="Times New Roman" panose="02020603050405020304" pitchFamily="18" charset="0"/>
              </a:rPr>
              <a:t> </a:t>
            </a:r>
            <a:r>
              <a:rPr lang="en-US" sz="2000" b="1" dirty="0" err="1" smtClean="0">
                <a:solidFill>
                  <a:srgbClr val="FF0000"/>
                </a:solidFill>
                <a:latin typeface="Times New Roman" panose="02020603050405020304" pitchFamily="18" charset="0"/>
                <a:cs typeface="Times New Roman" panose="02020603050405020304" pitchFamily="18" charset="0"/>
              </a:rPr>
              <a:t>hoa</a:t>
            </a:r>
            <a:r>
              <a:rPr lang="en-US" sz="2000" b="1" dirty="0" smtClean="0">
                <a:solidFill>
                  <a:srgbClr val="FF0000"/>
                </a:solidFill>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cúc</a:t>
            </a:r>
            <a:r>
              <a:rPr lang="en-US" sz="2000" b="1" dirty="0" smtClean="0">
                <a:latin typeface="Times New Roman" panose="02020603050405020304" pitchFamily="18" charset="0"/>
                <a:cs typeface="Times New Roman" panose="02020603050405020304" pitchFamily="18" charset="0"/>
              </a:rPr>
              <a:t>, </a:t>
            </a:r>
            <a:r>
              <a:rPr lang="en-US" sz="2000" b="1" dirty="0" err="1" smtClean="0">
                <a:solidFill>
                  <a:srgbClr val="FF0000"/>
                </a:solidFill>
                <a:latin typeface="Times New Roman" panose="02020603050405020304" pitchFamily="18" charset="0"/>
                <a:cs typeface="Times New Roman" panose="02020603050405020304" pitchFamily="18" charset="0"/>
              </a:rPr>
              <a:t>em</a:t>
            </a:r>
            <a:r>
              <a:rPr lang="en-US" sz="2000" b="1" dirty="0" smtClean="0">
                <a:solidFill>
                  <a:srgbClr val="FF0000"/>
                </a:solidFill>
                <a:latin typeface="Times New Roman" panose="02020603050405020304" pitchFamily="18" charset="0"/>
                <a:cs typeface="Times New Roman" panose="02020603050405020304" pitchFamily="18" charset="0"/>
              </a:rPr>
              <a:t> </a:t>
            </a:r>
            <a:r>
              <a:rPr lang="en-US" sz="2000" b="1" dirty="0" err="1" smtClean="0">
                <a:solidFill>
                  <a:srgbClr val="FF0000"/>
                </a:solidFill>
                <a:latin typeface="Times New Roman" panose="02020603050405020304" pitchFamily="18" charset="0"/>
                <a:cs typeface="Times New Roman" panose="02020603050405020304" pitchFamily="18" charset="0"/>
              </a:rPr>
              <a:t>trồng</a:t>
            </a:r>
            <a:r>
              <a:rPr lang="en-US" sz="2000" b="1" dirty="0" smtClean="0">
                <a:solidFill>
                  <a:srgbClr val="FF0000"/>
                </a:solidFill>
                <a:latin typeface="Times New Roman" panose="02020603050405020304" pitchFamily="18" charset="0"/>
                <a:cs typeface="Times New Roman" panose="02020603050405020304" pitchFamily="18" charset="0"/>
              </a:rPr>
              <a:t> </a:t>
            </a:r>
            <a:r>
              <a:rPr lang="en-US" sz="2000" b="1" dirty="0" err="1" smtClean="0">
                <a:solidFill>
                  <a:srgbClr val="FF0000"/>
                </a:solidFill>
                <a:latin typeface="Times New Roman" panose="02020603050405020304" pitchFamily="18" charset="0"/>
                <a:cs typeface="Times New Roman" panose="02020603050405020304" pitchFamily="18" charset="0"/>
              </a:rPr>
              <a:t>hoa</a:t>
            </a:r>
            <a:r>
              <a:rPr lang="en-US" sz="2000" b="1" dirty="0" smtClean="0">
                <a:solidFill>
                  <a:srgbClr val="FF0000"/>
                </a:solidFill>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thược</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dược</a:t>
            </a:r>
            <a:r>
              <a:rPr lang="en-US" sz="2000" b="1" dirty="0" smtClean="0">
                <a:latin typeface="Times New Roman" panose="02020603050405020304" pitchFamily="18" charset="0"/>
                <a:cs typeface="Times New Roman" panose="02020603050405020304" pitchFamily="18" charset="0"/>
              </a:rPr>
              <a:t>. </a:t>
            </a:r>
            <a:r>
              <a:rPr lang="en-US" sz="2000" b="1" dirty="0" err="1" smtClean="0">
                <a:solidFill>
                  <a:srgbClr val="FF0000"/>
                </a:solidFill>
                <a:latin typeface="Times New Roman" panose="02020603050405020304" pitchFamily="18" charset="0"/>
                <a:cs typeface="Times New Roman" panose="02020603050405020304" pitchFamily="18" charset="0"/>
              </a:rPr>
              <a:t>Em</a:t>
            </a:r>
            <a:r>
              <a:rPr lang="en-US" sz="2000" b="1" dirty="0" smtClean="0">
                <a:solidFill>
                  <a:srgbClr val="FF0000"/>
                </a:solidFill>
                <a:latin typeface="Times New Roman" panose="02020603050405020304" pitchFamily="18" charset="0"/>
                <a:cs typeface="Times New Roman" panose="02020603050405020304" pitchFamily="18" charset="0"/>
              </a:rPr>
              <a:t> </a:t>
            </a:r>
            <a:r>
              <a:rPr lang="en-US" sz="2000" b="1" dirty="0" err="1" smtClean="0">
                <a:solidFill>
                  <a:srgbClr val="FF0000"/>
                </a:solidFill>
                <a:latin typeface="Times New Roman" panose="02020603050405020304" pitchFamily="18" charset="0"/>
                <a:cs typeface="Times New Roman" panose="02020603050405020304" pitchFamily="18" charset="0"/>
              </a:rPr>
              <a:t>trồng</a:t>
            </a:r>
            <a:r>
              <a:rPr lang="en-US" sz="2000" b="1" dirty="0" smtClean="0">
                <a:solidFill>
                  <a:srgbClr val="FF0000"/>
                </a:solidFill>
                <a:latin typeface="Times New Roman" panose="02020603050405020304" pitchFamily="18" charset="0"/>
                <a:cs typeface="Times New Roman" panose="02020603050405020304" pitchFamily="18" charset="0"/>
              </a:rPr>
              <a:t> </a:t>
            </a:r>
            <a:r>
              <a:rPr lang="en-US" sz="2000" b="1" dirty="0" err="1" smtClean="0">
                <a:solidFill>
                  <a:srgbClr val="FF0000"/>
                </a:solidFill>
                <a:latin typeface="Times New Roman" panose="02020603050405020304" pitchFamily="18" charset="0"/>
                <a:cs typeface="Times New Roman" panose="02020603050405020304" pitchFamily="18" charset="0"/>
              </a:rPr>
              <a:t>hoa</a:t>
            </a:r>
            <a:r>
              <a:rPr lang="en-US" sz="2000" b="1" dirty="0" smtClean="0">
                <a:solidFill>
                  <a:srgbClr val="FF0000"/>
                </a:solidFill>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đồng</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tiền</a:t>
            </a:r>
            <a:r>
              <a:rPr lang="en-US" sz="2000" b="1" dirty="0" smtClean="0">
                <a:latin typeface="Times New Roman" panose="02020603050405020304" pitchFamily="18" charset="0"/>
                <a:cs typeface="Times New Roman" panose="02020603050405020304" pitchFamily="18" charset="0"/>
              </a:rPr>
              <a:t>. </a:t>
            </a:r>
            <a:r>
              <a:rPr lang="en-US" sz="2000" b="1" dirty="0" err="1" smtClean="0">
                <a:solidFill>
                  <a:srgbClr val="FF0000"/>
                </a:solidFill>
                <a:latin typeface="Times New Roman" panose="02020603050405020304" pitchFamily="18" charset="0"/>
                <a:cs typeface="Times New Roman" panose="02020603050405020304" pitchFamily="18" charset="0"/>
              </a:rPr>
              <a:t>Em</a:t>
            </a:r>
            <a:r>
              <a:rPr lang="en-US" sz="2000" b="1" dirty="0" smtClean="0">
                <a:solidFill>
                  <a:srgbClr val="FF0000"/>
                </a:solidFill>
                <a:latin typeface="Times New Roman" panose="02020603050405020304" pitchFamily="18" charset="0"/>
                <a:cs typeface="Times New Roman" panose="02020603050405020304" pitchFamily="18" charset="0"/>
              </a:rPr>
              <a:t> </a:t>
            </a:r>
            <a:r>
              <a:rPr lang="en-US" sz="2000" b="1" dirty="0" err="1" smtClean="0">
                <a:solidFill>
                  <a:srgbClr val="FF0000"/>
                </a:solidFill>
                <a:latin typeface="Times New Roman" panose="02020603050405020304" pitchFamily="18" charset="0"/>
                <a:cs typeface="Times New Roman" panose="02020603050405020304" pitchFamily="18" charset="0"/>
              </a:rPr>
              <a:t>trồng</a:t>
            </a:r>
            <a:r>
              <a:rPr lang="en-US" sz="2000" b="1" dirty="0" smtClean="0">
                <a:solidFill>
                  <a:srgbClr val="FF0000"/>
                </a:solidFill>
                <a:latin typeface="Times New Roman" panose="02020603050405020304" pitchFamily="18" charset="0"/>
                <a:cs typeface="Times New Roman" panose="02020603050405020304" pitchFamily="18" charset="0"/>
              </a:rPr>
              <a:t> </a:t>
            </a:r>
            <a:r>
              <a:rPr lang="en-US" sz="2000" b="1" dirty="0" err="1" smtClean="0">
                <a:solidFill>
                  <a:srgbClr val="FF0000"/>
                </a:solidFill>
                <a:latin typeface="Times New Roman" panose="02020603050405020304" pitchFamily="18" charset="0"/>
                <a:cs typeface="Times New Roman" panose="02020603050405020304" pitchFamily="18" charset="0"/>
              </a:rPr>
              <a:t>hoa</a:t>
            </a:r>
            <a:r>
              <a:rPr lang="en-US" sz="2000" b="1" dirty="0" smtClean="0">
                <a:solidFill>
                  <a:srgbClr val="FF0000"/>
                </a:solidFill>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hồng</a:t>
            </a:r>
            <a:r>
              <a:rPr lang="en-US" sz="2000" b="1" dirty="0" smtClean="0">
                <a:latin typeface="Times New Roman" panose="02020603050405020304" pitchFamily="18" charset="0"/>
                <a:cs typeface="Times New Roman" panose="02020603050405020304" pitchFamily="18" charset="0"/>
              </a:rPr>
              <a:t>. </a:t>
            </a:r>
            <a:r>
              <a:rPr lang="en-US" sz="2000" b="1" dirty="0" err="1" smtClean="0">
                <a:solidFill>
                  <a:srgbClr val="FF0000"/>
                </a:solidFill>
                <a:latin typeface="Times New Roman" panose="02020603050405020304" pitchFamily="18" charset="0"/>
                <a:cs typeface="Times New Roman" panose="02020603050405020304" pitchFamily="18" charset="0"/>
              </a:rPr>
              <a:t>Em</a:t>
            </a:r>
            <a:r>
              <a:rPr lang="en-US" sz="2000" b="1" dirty="0" smtClean="0">
                <a:solidFill>
                  <a:srgbClr val="FF0000"/>
                </a:solidFill>
                <a:latin typeface="Times New Roman" panose="02020603050405020304" pitchFamily="18" charset="0"/>
                <a:cs typeface="Times New Roman" panose="02020603050405020304" pitchFamily="18" charset="0"/>
              </a:rPr>
              <a:t> </a:t>
            </a:r>
            <a:r>
              <a:rPr lang="en-US" sz="2000" b="1" dirty="0" err="1" smtClean="0">
                <a:solidFill>
                  <a:srgbClr val="FF0000"/>
                </a:solidFill>
                <a:latin typeface="Times New Roman" panose="02020603050405020304" pitchFamily="18" charset="0"/>
                <a:cs typeface="Times New Roman" panose="02020603050405020304" pitchFamily="18" charset="0"/>
              </a:rPr>
              <a:t>trồng</a:t>
            </a:r>
            <a:r>
              <a:rPr lang="en-US" sz="2000" b="1" dirty="0" smtClean="0">
                <a:solidFill>
                  <a:srgbClr val="FF0000"/>
                </a:solidFill>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cả</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hoa</a:t>
            </a:r>
            <a:r>
              <a:rPr lang="en-US" sz="2000" b="1" dirty="0" smtClean="0">
                <a:latin typeface="Times New Roman" panose="02020603050405020304" pitchFamily="18" charset="0"/>
                <a:cs typeface="Times New Roman" panose="02020603050405020304" pitchFamily="18" charset="0"/>
              </a:rPr>
              <a:t> lay </a:t>
            </a:r>
            <a:r>
              <a:rPr lang="en-US" sz="2000" b="1" dirty="0" err="1" smtClean="0">
                <a:latin typeface="Times New Roman" panose="02020603050405020304" pitchFamily="18" charset="0"/>
                <a:cs typeface="Times New Roman" panose="02020603050405020304" pitchFamily="18" charset="0"/>
              </a:rPr>
              <a:t>ơn</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nữa</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Ngày</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Phụ</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nữ</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Quốc</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tế</a:t>
            </a:r>
            <a:r>
              <a:rPr lang="en-US" sz="2000" b="1" dirty="0" smtClean="0">
                <a:latin typeface="Times New Roman" panose="02020603050405020304" pitchFamily="18" charset="0"/>
                <a:cs typeface="Times New Roman" panose="02020603050405020304" pitchFamily="18" charset="0"/>
              </a:rPr>
              <a:t>, </a:t>
            </a:r>
            <a:r>
              <a:rPr lang="en-US" sz="2000" b="1" dirty="0" err="1" smtClean="0">
                <a:solidFill>
                  <a:srgbClr val="FF0000"/>
                </a:solidFill>
                <a:latin typeface="Times New Roman" panose="02020603050405020304" pitchFamily="18" charset="0"/>
                <a:cs typeface="Times New Roman" panose="02020603050405020304" pitchFamily="18" charset="0"/>
              </a:rPr>
              <a:t>em</a:t>
            </a:r>
            <a:r>
              <a:rPr lang="en-US" sz="2000" b="1" dirty="0" smtClean="0">
                <a:solidFill>
                  <a:srgbClr val="FF0000"/>
                </a:solidFill>
                <a:latin typeface="Times New Roman" panose="02020603050405020304" pitchFamily="18" charset="0"/>
                <a:cs typeface="Times New Roman" panose="02020603050405020304" pitchFamily="18" charset="0"/>
              </a:rPr>
              <a:t> </a:t>
            </a:r>
            <a:r>
              <a:rPr lang="en-US" sz="2000" b="1" dirty="0" err="1" smtClean="0">
                <a:solidFill>
                  <a:srgbClr val="FF0000"/>
                </a:solidFill>
                <a:latin typeface="Times New Roman" panose="02020603050405020304" pitchFamily="18" charset="0"/>
                <a:cs typeface="Times New Roman" panose="02020603050405020304" pitchFamily="18" charset="0"/>
              </a:rPr>
              <a:t>hái</a:t>
            </a:r>
            <a:r>
              <a:rPr lang="en-US" sz="2000" b="1" dirty="0" smtClean="0">
                <a:solidFill>
                  <a:srgbClr val="FF0000"/>
                </a:solidFill>
                <a:latin typeface="Times New Roman" panose="02020603050405020304" pitchFamily="18" charset="0"/>
                <a:cs typeface="Times New Roman" panose="02020603050405020304" pitchFamily="18" charset="0"/>
              </a:rPr>
              <a:t> </a:t>
            </a:r>
            <a:r>
              <a:rPr lang="en-US" sz="2000" b="1" dirty="0" err="1" smtClean="0">
                <a:solidFill>
                  <a:srgbClr val="FF0000"/>
                </a:solidFill>
                <a:latin typeface="Times New Roman" panose="02020603050405020304" pitchFamily="18" charset="0"/>
                <a:cs typeface="Times New Roman" panose="02020603050405020304" pitchFamily="18" charset="0"/>
              </a:rPr>
              <a:t>hoa</a:t>
            </a:r>
            <a:r>
              <a:rPr lang="en-US" sz="2000" b="1" dirty="0" smtClean="0">
                <a:solidFill>
                  <a:srgbClr val="FF0000"/>
                </a:solidFill>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sau</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vườn</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nhà</a:t>
            </a:r>
            <a:r>
              <a:rPr lang="en-US" sz="2000" b="1" dirty="0" smtClean="0">
                <a:latin typeface="Times New Roman" panose="02020603050405020304" pitchFamily="18" charset="0"/>
                <a:cs typeface="Times New Roman" panose="02020603050405020304" pitchFamily="18" charset="0"/>
              </a:rPr>
              <a:t> </a:t>
            </a:r>
            <a:r>
              <a:rPr lang="en-US" sz="2000" b="1" dirty="0" err="1" smtClean="0">
                <a:solidFill>
                  <a:srgbClr val="FF0000"/>
                </a:solidFill>
                <a:latin typeface="Times New Roman" panose="02020603050405020304" pitchFamily="18" charset="0"/>
                <a:cs typeface="Times New Roman" panose="02020603050405020304" pitchFamily="18" charset="0"/>
              </a:rPr>
              <a:t>em</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tặng</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mẹ</a:t>
            </a:r>
            <a:r>
              <a:rPr lang="en-US" sz="2000" b="1" dirty="0" smtClean="0">
                <a:latin typeface="Times New Roman" panose="02020603050405020304" pitchFamily="18" charset="0"/>
                <a:cs typeface="Times New Roman" panose="02020603050405020304" pitchFamily="18" charset="0"/>
              </a:rPr>
              <a:t> </a:t>
            </a:r>
            <a:r>
              <a:rPr lang="en-US" sz="2000" b="1" dirty="0" err="1" smtClean="0">
                <a:solidFill>
                  <a:srgbClr val="FF0000"/>
                </a:solidFill>
                <a:latin typeface="Times New Roman" panose="02020603050405020304" pitchFamily="18" charset="0"/>
                <a:cs typeface="Times New Roman" panose="02020603050405020304" pitchFamily="18" charset="0"/>
              </a:rPr>
              <a:t>em</a:t>
            </a:r>
            <a:r>
              <a:rPr lang="en-US" sz="2000" b="1" dirty="0" smtClean="0">
                <a:latin typeface="Times New Roman" panose="02020603050405020304" pitchFamily="18" charset="0"/>
                <a:cs typeface="Times New Roman" panose="02020603050405020304" pitchFamily="18" charset="0"/>
              </a:rPr>
              <a:t>. </a:t>
            </a:r>
            <a:r>
              <a:rPr lang="en-US" sz="2000" b="1" dirty="0" err="1" smtClean="0">
                <a:solidFill>
                  <a:srgbClr val="FF0000"/>
                </a:solidFill>
                <a:latin typeface="Times New Roman" panose="02020603050405020304" pitchFamily="18" charset="0"/>
                <a:cs typeface="Times New Roman" panose="02020603050405020304" pitchFamily="18" charset="0"/>
              </a:rPr>
              <a:t>Em</a:t>
            </a:r>
            <a:r>
              <a:rPr lang="en-US" sz="2000" b="1" dirty="0" smtClean="0">
                <a:solidFill>
                  <a:srgbClr val="FF0000"/>
                </a:solidFill>
                <a:latin typeface="Times New Roman" panose="02020603050405020304" pitchFamily="18" charset="0"/>
                <a:cs typeface="Times New Roman" panose="02020603050405020304" pitchFamily="18" charset="0"/>
              </a:rPr>
              <a:t> </a:t>
            </a:r>
            <a:r>
              <a:rPr lang="en-US" sz="2000" b="1" dirty="0" err="1" smtClean="0">
                <a:solidFill>
                  <a:srgbClr val="FF0000"/>
                </a:solidFill>
                <a:latin typeface="Times New Roman" panose="02020603050405020304" pitchFamily="18" charset="0"/>
                <a:cs typeface="Times New Roman" panose="02020603050405020304" pitchFamily="18" charset="0"/>
              </a:rPr>
              <a:t>hái</a:t>
            </a:r>
            <a:r>
              <a:rPr lang="en-US" sz="2000" b="1" dirty="0" smtClean="0">
                <a:solidFill>
                  <a:srgbClr val="FF0000"/>
                </a:solidFill>
                <a:latin typeface="Times New Roman" panose="02020603050405020304" pitchFamily="18" charset="0"/>
                <a:cs typeface="Times New Roman" panose="02020603050405020304" pitchFamily="18" charset="0"/>
              </a:rPr>
              <a:t> </a:t>
            </a:r>
            <a:r>
              <a:rPr lang="en-US" sz="2000" b="1" dirty="0" err="1" smtClean="0">
                <a:solidFill>
                  <a:srgbClr val="FF0000"/>
                </a:solidFill>
                <a:latin typeface="Times New Roman" panose="02020603050405020304" pitchFamily="18" charset="0"/>
                <a:cs typeface="Times New Roman" panose="02020603050405020304" pitchFamily="18" charset="0"/>
              </a:rPr>
              <a:t>hoa</a:t>
            </a:r>
            <a:r>
              <a:rPr lang="en-US" sz="2000" b="1" dirty="0" smtClean="0">
                <a:solidFill>
                  <a:srgbClr val="FF0000"/>
                </a:solidFill>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tặng</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chị</a:t>
            </a:r>
            <a:r>
              <a:rPr lang="en-US" sz="2000" b="1" dirty="0" smtClean="0">
                <a:latin typeface="Times New Roman" panose="02020603050405020304" pitchFamily="18" charset="0"/>
                <a:cs typeface="Times New Roman" panose="02020603050405020304" pitchFamily="18" charset="0"/>
              </a:rPr>
              <a:t> </a:t>
            </a:r>
            <a:r>
              <a:rPr lang="en-US" sz="2000" b="1" dirty="0" err="1" smtClean="0">
                <a:solidFill>
                  <a:srgbClr val="FF0000"/>
                </a:solidFill>
                <a:latin typeface="Times New Roman" panose="02020603050405020304" pitchFamily="18" charset="0"/>
                <a:cs typeface="Times New Roman" panose="02020603050405020304" pitchFamily="18" charset="0"/>
              </a:rPr>
              <a:t>em</a:t>
            </a:r>
            <a:r>
              <a:rPr lang="en-US" sz="2000" b="1" dirty="0" smtClean="0">
                <a:latin typeface="Times New Roman" panose="02020603050405020304" pitchFamily="18" charset="0"/>
                <a:cs typeface="Times New Roman" panose="02020603050405020304" pitchFamily="18" charset="0"/>
              </a:rPr>
              <a:t>.</a:t>
            </a:r>
            <a:endParaRPr lang="en-US" sz="2000" b="1" dirty="0">
              <a:latin typeface="Times New Roman" panose="02020603050405020304" pitchFamily="18" charset="0"/>
              <a:cs typeface="Times New Roman" panose="02020603050405020304" pitchFamily="18" charset="0"/>
            </a:endParaRPr>
          </a:p>
        </p:txBody>
      </p:sp>
      <p:sp>
        <p:nvSpPr>
          <p:cNvPr id="8" name="TextBox 1"/>
          <p:cNvSpPr txBox="1">
            <a:spLocks noChangeArrowheads="1"/>
          </p:cNvSpPr>
          <p:nvPr/>
        </p:nvSpPr>
        <p:spPr bwMode="auto">
          <a:xfrm>
            <a:off x="381000" y="5572137"/>
            <a:ext cx="8229600" cy="904863"/>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Calibri" pitchFamily="34" charset="0"/>
                <a:ea typeface="+mn-ea"/>
                <a:cs typeface="Arial"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Calibri" pitchFamily="34" charset="0"/>
                <a:ea typeface="+mn-ea"/>
                <a:cs typeface="Arial"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Calibri" pitchFamily="34" charset="0"/>
                <a:ea typeface="+mn-ea"/>
                <a:cs typeface="Arial"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Calibri" pitchFamily="34" charset="0"/>
                <a:ea typeface="+mn-ea"/>
                <a:cs typeface="Arial"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Calibri" pitchFamily="34" charset="0"/>
                <a:ea typeface="+mn-ea"/>
                <a:cs typeface="Arial" charset="0"/>
              </a:defRPr>
            </a:lvl5pPr>
            <a:lvl6pPr marL="2514600" indent="-228600" algn="l" defTabSz="914400" rtl="0" eaLnBrk="0" fontAlgn="base" latinLnBrk="0" hangingPunct="0">
              <a:spcBef>
                <a:spcPct val="0"/>
              </a:spcBef>
              <a:spcAft>
                <a:spcPct val="0"/>
              </a:spcAft>
              <a:buFont typeface="Arial" pitchFamily="34" charset="0"/>
              <a:buChar char="•"/>
              <a:defRPr sz="2000" kern="1200">
                <a:solidFill>
                  <a:schemeClr val="tx1"/>
                </a:solidFill>
                <a:latin typeface="Calibri" pitchFamily="34" charset="0"/>
                <a:ea typeface="+mn-ea"/>
                <a:cs typeface="Arial" charset="0"/>
              </a:defRPr>
            </a:lvl6pPr>
            <a:lvl7pPr marL="2971800" indent="-228600" algn="l" defTabSz="914400" rtl="0" eaLnBrk="0" fontAlgn="base" latinLnBrk="0" hangingPunct="0">
              <a:spcBef>
                <a:spcPct val="0"/>
              </a:spcBef>
              <a:spcAft>
                <a:spcPct val="0"/>
              </a:spcAft>
              <a:buFont typeface="Arial" pitchFamily="34" charset="0"/>
              <a:buChar char="•"/>
              <a:defRPr sz="2000" kern="1200">
                <a:solidFill>
                  <a:schemeClr val="tx1"/>
                </a:solidFill>
                <a:latin typeface="Calibri" pitchFamily="34" charset="0"/>
                <a:ea typeface="+mn-ea"/>
                <a:cs typeface="Arial" charset="0"/>
              </a:defRPr>
            </a:lvl7pPr>
            <a:lvl8pPr marL="3429000" indent="-228600" algn="l" defTabSz="914400" rtl="0" eaLnBrk="0" fontAlgn="base" latinLnBrk="0" hangingPunct="0">
              <a:spcBef>
                <a:spcPct val="0"/>
              </a:spcBef>
              <a:spcAft>
                <a:spcPct val="0"/>
              </a:spcAft>
              <a:buFont typeface="Arial" pitchFamily="34" charset="0"/>
              <a:buChar char="•"/>
              <a:defRPr sz="2000" kern="1200">
                <a:solidFill>
                  <a:schemeClr val="tx1"/>
                </a:solidFill>
                <a:latin typeface="Calibri" pitchFamily="34" charset="0"/>
                <a:ea typeface="+mn-ea"/>
                <a:cs typeface="Arial" charset="0"/>
              </a:defRPr>
            </a:lvl8pPr>
            <a:lvl9pPr marL="3886200" indent="-228600" algn="l" defTabSz="914400" rtl="0" eaLnBrk="0" fontAlgn="base" latinLnBrk="0" hangingPunct="0">
              <a:spcBef>
                <a:spcPct val="0"/>
              </a:spcBef>
              <a:spcAft>
                <a:spcPct val="0"/>
              </a:spcAft>
              <a:buFont typeface="Arial" pitchFamily="34" charset="0"/>
              <a:buChar char="•"/>
              <a:defRPr sz="2000" kern="1200">
                <a:solidFill>
                  <a:schemeClr val="tx1"/>
                </a:solidFill>
                <a:latin typeface="Calibri" pitchFamily="34" charset="0"/>
                <a:ea typeface="+mn-ea"/>
                <a:cs typeface="Arial" charset="0"/>
              </a:defRPr>
            </a:lvl9pPr>
          </a:lstStyle>
          <a:p>
            <a:pPr eaLnBrk="1" hangingPunct="1">
              <a:buFont typeface="Symbol" panose="05050102010706020507" pitchFamily="18" charset="2"/>
              <a:buChar char="Þ"/>
            </a:pPr>
            <a:r>
              <a:rPr lang="en-US" sz="2400" b="1" dirty="0" err="1" smtClean="0">
                <a:solidFill>
                  <a:srgbClr val="FF0000"/>
                </a:solidFill>
                <a:latin typeface="Times New Roman" pitchFamily="18" charset="0"/>
                <a:cs typeface="Times New Roman" pitchFamily="18" charset="0"/>
              </a:rPr>
              <a:t>Cách</a:t>
            </a:r>
            <a:r>
              <a:rPr lang="en-US" sz="2400" b="1" dirty="0" smtClean="0">
                <a:solidFill>
                  <a:srgbClr val="FF0000"/>
                </a:solidFill>
                <a:latin typeface="Times New Roman" pitchFamily="18" charset="0"/>
                <a:cs typeface="Times New Roman" pitchFamily="18" charset="0"/>
              </a:rPr>
              <a:t> diễn đạt rườm rà, </a:t>
            </a:r>
            <a:r>
              <a:rPr lang="en-US" sz="2400" b="1" dirty="0" err="1" smtClean="0">
                <a:solidFill>
                  <a:srgbClr val="FF0000"/>
                </a:solidFill>
                <a:latin typeface="Times New Roman" pitchFamily="18" charset="0"/>
                <a:cs typeface="Times New Roman" pitchFamily="18" charset="0"/>
              </a:rPr>
              <a:t>trùng</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lặp</a:t>
            </a:r>
            <a:endParaRPr lang="vi-VN" sz="2400" b="1" dirty="0" smtClean="0">
              <a:solidFill>
                <a:srgbClr val="FF0000"/>
              </a:solidFill>
              <a:latin typeface="Times New Roman" pitchFamily="18" charset="0"/>
              <a:cs typeface="Times New Roman" pitchFamily="18" charset="0"/>
            </a:endParaRPr>
          </a:p>
          <a:p>
            <a:pPr eaLnBrk="1" hangingPunct="1">
              <a:buFont typeface="Symbol" panose="05050102010706020507" pitchFamily="18" charset="2"/>
              <a:buChar char="Þ"/>
            </a:pP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Không</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phải</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điệp</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ngữ</a:t>
            </a:r>
            <a:r>
              <a:rPr lang="en-US" sz="2400" b="1" dirty="0" smtClean="0">
                <a:solidFill>
                  <a:srgbClr val="FF0000"/>
                </a:solidFill>
                <a:latin typeface="Times New Roman" pitchFamily="18" charset="0"/>
                <a:cs typeface="Times New Roman" pitchFamily="18" charset="0"/>
              </a:rPr>
              <a:t> </a:t>
            </a:r>
            <a:r>
              <a:rPr lang="vi-VN" sz="2400" b="1" dirty="0" smtClean="0">
                <a:solidFill>
                  <a:srgbClr val="FF0000"/>
                </a:solidFill>
                <a:latin typeface="Times New Roman" panose="02020603050405020304" pitchFamily="18" charset="0"/>
                <a:cs typeface="Times New Roman" panose="02020603050405020304" pitchFamily="18" charset="0"/>
              </a:rPr>
              <a:t> =&gt; Lỗi lặp</a:t>
            </a:r>
          </a:p>
        </p:txBody>
      </p:sp>
      <p:pic>
        <p:nvPicPr>
          <p:cNvPr id="7" name="Picture 13" descr="cau hoi"/>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24682" y="-34349"/>
            <a:ext cx="1139082" cy="1123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36535808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1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p:cNvSpPr txBox="1">
            <a:spLocks noChangeArrowheads="1"/>
          </p:cNvSpPr>
          <p:nvPr/>
        </p:nvSpPr>
        <p:spPr bwMode="auto">
          <a:xfrm>
            <a:off x="381000" y="2895600"/>
            <a:ext cx="8229600" cy="40011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Calibri" pitchFamily="34" charset="0"/>
                <a:ea typeface="+mn-ea"/>
                <a:cs typeface="Arial"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Calibri" pitchFamily="34" charset="0"/>
                <a:ea typeface="+mn-ea"/>
                <a:cs typeface="Arial"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Calibri" pitchFamily="34" charset="0"/>
                <a:ea typeface="+mn-ea"/>
                <a:cs typeface="Arial"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Calibri" pitchFamily="34" charset="0"/>
                <a:ea typeface="+mn-ea"/>
                <a:cs typeface="Arial"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Calibri" pitchFamily="34" charset="0"/>
                <a:ea typeface="+mn-ea"/>
                <a:cs typeface="Arial" charset="0"/>
              </a:defRPr>
            </a:lvl5pPr>
            <a:lvl6pPr marL="2514600" indent="-228600" algn="l" defTabSz="914400" rtl="0" eaLnBrk="0" fontAlgn="base" latinLnBrk="0" hangingPunct="0">
              <a:spcBef>
                <a:spcPct val="0"/>
              </a:spcBef>
              <a:spcAft>
                <a:spcPct val="0"/>
              </a:spcAft>
              <a:buFont typeface="Arial" pitchFamily="34" charset="0"/>
              <a:buChar char="•"/>
              <a:defRPr sz="2000" kern="1200">
                <a:solidFill>
                  <a:schemeClr val="tx1"/>
                </a:solidFill>
                <a:latin typeface="Calibri" pitchFamily="34" charset="0"/>
                <a:ea typeface="+mn-ea"/>
                <a:cs typeface="Arial" charset="0"/>
              </a:defRPr>
            </a:lvl6pPr>
            <a:lvl7pPr marL="2971800" indent="-228600" algn="l" defTabSz="914400" rtl="0" eaLnBrk="0" fontAlgn="base" latinLnBrk="0" hangingPunct="0">
              <a:spcBef>
                <a:spcPct val="0"/>
              </a:spcBef>
              <a:spcAft>
                <a:spcPct val="0"/>
              </a:spcAft>
              <a:buFont typeface="Arial" pitchFamily="34" charset="0"/>
              <a:buChar char="•"/>
              <a:defRPr sz="2000" kern="1200">
                <a:solidFill>
                  <a:schemeClr val="tx1"/>
                </a:solidFill>
                <a:latin typeface="Calibri" pitchFamily="34" charset="0"/>
                <a:ea typeface="+mn-ea"/>
                <a:cs typeface="Arial" charset="0"/>
              </a:defRPr>
            </a:lvl7pPr>
            <a:lvl8pPr marL="3429000" indent="-228600" algn="l" defTabSz="914400" rtl="0" eaLnBrk="0" fontAlgn="base" latinLnBrk="0" hangingPunct="0">
              <a:spcBef>
                <a:spcPct val="0"/>
              </a:spcBef>
              <a:spcAft>
                <a:spcPct val="0"/>
              </a:spcAft>
              <a:buFont typeface="Arial" pitchFamily="34" charset="0"/>
              <a:buChar char="•"/>
              <a:defRPr sz="2000" kern="1200">
                <a:solidFill>
                  <a:schemeClr val="tx1"/>
                </a:solidFill>
                <a:latin typeface="Calibri" pitchFamily="34" charset="0"/>
                <a:ea typeface="+mn-ea"/>
                <a:cs typeface="Arial" charset="0"/>
              </a:defRPr>
            </a:lvl8pPr>
            <a:lvl9pPr marL="3886200" indent="-228600" algn="l" defTabSz="914400" rtl="0" eaLnBrk="0" fontAlgn="base" latinLnBrk="0" hangingPunct="0">
              <a:spcBef>
                <a:spcPct val="0"/>
              </a:spcBef>
              <a:spcAft>
                <a:spcPct val="0"/>
              </a:spcAft>
              <a:buFont typeface="Arial" pitchFamily="34" charset="0"/>
              <a:buChar char="•"/>
              <a:defRPr sz="2000" kern="1200">
                <a:solidFill>
                  <a:schemeClr val="tx1"/>
                </a:solidFill>
                <a:latin typeface="Calibri" pitchFamily="34" charset="0"/>
                <a:ea typeface="+mn-ea"/>
                <a:cs typeface="Arial" charset="0"/>
              </a:defRPr>
            </a:lvl9pPr>
          </a:lstStyle>
          <a:p>
            <a:pPr marL="0" indent="0" eaLnBrk="1" hangingPunct="1">
              <a:buFont typeface="Arial" charset="0"/>
              <a:buNone/>
            </a:pPr>
            <a:endParaRPr lang="en-US" sz="2000" b="1" dirty="0">
              <a:latin typeface="Times New Roman" panose="02020603050405020304" pitchFamily="18" charset="0"/>
              <a:cs typeface="Times New Roman" panose="02020603050405020304" pitchFamily="18" charset="0"/>
            </a:endParaRPr>
          </a:p>
        </p:txBody>
      </p:sp>
      <p:sp>
        <p:nvSpPr>
          <p:cNvPr id="8" name="TextBox 1"/>
          <p:cNvSpPr txBox="1">
            <a:spLocks noChangeArrowheads="1"/>
          </p:cNvSpPr>
          <p:nvPr/>
        </p:nvSpPr>
        <p:spPr bwMode="auto">
          <a:xfrm>
            <a:off x="359636" y="5092400"/>
            <a:ext cx="8229600" cy="461665"/>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Calibri" pitchFamily="34" charset="0"/>
                <a:ea typeface="+mn-ea"/>
                <a:cs typeface="Arial"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Calibri" pitchFamily="34" charset="0"/>
                <a:ea typeface="+mn-ea"/>
                <a:cs typeface="Arial"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Calibri" pitchFamily="34" charset="0"/>
                <a:ea typeface="+mn-ea"/>
                <a:cs typeface="Arial"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Calibri" pitchFamily="34" charset="0"/>
                <a:ea typeface="+mn-ea"/>
                <a:cs typeface="Arial"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Calibri" pitchFamily="34" charset="0"/>
                <a:ea typeface="+mn-ea"/>
                <a:cs typeface="Arial" charset="0"/>
              </a:defRPr>
            </a:lvl5pPr>
            <a:lvl6pPr marL="2514600" indent="-228600" algn="l" defTabSz="914400" rtl="0" eaLnBrk="0" fontAlgn="base" latinLnBrk="0" hangingPunct="0">
              <a:spcBef>
                <a:spcPct val="0"/>
              </a:spcBef>
              <a:spcAft>
                <a:spcPct val="0"/>
              </a:spcAft>
              <a:buFont typeface="Arial" pitchFamily="34" charset="0"/>
              <a:buChar char="•"/>
              <a:defRPr sz="2000" kern="1200">
                <a:solidFill>
                  <a:schemeClr val="tx1"/>
                </a:solidFill>
                <a:latin typeface="Calibri" pitchFamily="34" charset="0"/>
                <a:ea typeface="+mn-ea"/>
                <a:cs typeface="Arial" charset="0"/>
              </a:defRPr>
            </a:lvl6pPr>
            <a:lvl7pPr marL="2971800" indent="-228600" algn="l" defTabSz="914400" rtl="0" eaLnBrk="0" fontAlgn="base" latinLnBrk="0" hangingPunct="0">
              <a:spcBef>
                <a:spcPct val="0"/>
              </a:spcBef>
              <a:spcAft>
                <a:spcPct val="0"/>
              </a:spcAft>
              <a:buFont typeface="Arial" pitchFamily="34" charset="0"/>
              <a:buChar char="•"/>
              <a:defRPr sz="2000" kern="1200">
                <a:solidFill>
                  <a:schemeClr val="tx1"/>
                </a:solidFill>
                <a:latin typeface="Calibri" pitchFamily="34" charset="0"/>
                <a:ea typeface="+mn-ea"/>
                <a:cs typeface="Arial" charset="0"/>
              </a:defRPr>
            </a:lvl7pPr>
            <a:lvl8pPr marL="3429000" indent="-228600" algn="l" defTabSz="914400" rtl="0" eaLnBrk="0" fontAlgn="base" latinLnBrk="0" hangingPunct="0">
              <a:spcBef>
                <a:spcPct val="0"/>
              </a:spcBef>
              <a:spcAft>
                <a:spcPct val="0"/>
              </a:spcAft>
              <a:buFont typeface="Arial" pitchFamily="34" charset="0"/>
              <a:buChar char="•"/>
              <a:defRPr sz="2000" kern="1200">
                <a:solidFill>
                  <a:schemeClr val="tx1"/>
                </a:solidFill>
                <a:latin typeface="Calibri" pitchFamily="34" charset="0"/>
                <a:ea typeface="+mn-ea"/>
                <a:cs typeface="Arial" charset="0"/>
              </a:defRPr>
            </a:lvl8pPr>
            <a:lvl9pPr marL="3886200" indent="-228600" algn="l" defTabSz="914400" rtl="0" eaLnBrk="0" fontAlgn="base" latinLnBrk="0" hangingPunct="0">
              <a:spcBef>
                <a:spcPct val="0"/>
              </a:spcBef>
              <a:spcAft>
                <a:spcPct val="0"/>
              </a:spcAft>
              <a:buFont typeface="Arial" pitchFamily="34" charset="0"/>
              <a:buChar char="•"/>
              <a:defRPr sz="2000" kern="1200">
                <a:solidFill>
                  <a:schemeClr val="tx1"/>
                </a:solidFill>
                <a:latin typeface="Calibri" pitchFamily="34" charset="0"/>
                <a:ea typeface="+mn-ea"/>
                <a:cs typeface="Arial" charset="0"/>
              </a:defRPr>
            </a:lvl9pPr>
          </a:lstStyle>
          <a:p>
            <a:pPr eaLnBrk="1" hangingPunct="1">
              <a:buFont typeface="Symbol" panose="05050102010706020507" pitchFamily="18" charset="2"/>
              <a:buChar char="Þ"/>
            </a:pPr>
            <a:endParaRPr lang="vi-VN" sz="2400" b="1" dirty="0" smtClean="0">
              <a:solidFill>
                <a:srgbClr val="FF0000"/>
              </a:solidFill>
              <a:latin typeface="Times New Roman" panose="02020603050405020304" pitchFamily="18" charset="0"/>
              <a:cs typeface="Times New Roman" panose="02020603050405020304" pitchFamily="18" charset="0"/>
            </a:endParaRPr>
          </a:p>
        </p:txBody>
      </p:sp>
      <p:pic>
        <p:nvPicPr>
          <p:cNvPr id="7" name="Picture 4"/>
          <p:cNvPicPr>
            <a:picLocks noChangeAspect="1" noChangeArrowheads="1"/>
          </p:cNvPicPr>
          <p:nvPr/>
        </p:nvPicPr>
        <p:blipFill>
          <a:blip r:embed="rId4"/>
          <a:srcRect/>
          <a:stretch>
            <a:fillRect/>
          </a:stretch>
        </p:blipFill>
        <p:spPr bwMode="auto">
          <a:xfrm>
            <a:off x="4500563" y="188913"/>
            <a:ext cx="4510087" cy="6443662"/>
          </a:xfrm>
          <a:prstGeom prst="rect">
            <a:avLst/>
          </a:prstGeom>
          <a:noFill/>
          <a:ln w="9525">
            <a:noFill/>
            <a:miter lim="800000"/>
            <a:headEnd/>
            <a:tailEnd/>
          </a:ln>
        </p:spPr>
      </p:pic>
      <p:sp>
        <p:nvSpPr>
          <p:cNvPr id="9" name="Rectangle 8"/>
          <p:cNvSpPr/>
          <p:nvPr/>
        </p:nvSpPr>
        <p:spPr>
          <a:xfrm>
            <a:off x="-76200" y="2413338"/>
            <a:ext cx="4572000" cy="2923877"/>
          </a:xfrm>
          <a:prstGeom prst="rect">
            <a:avLst/>
          </a:prstGeom>
        </p:spPr>
        <p:txBody>
          <a:bodyPr wrap="square">
            <a:spAutoFit/>
          </a:bodyPr>
          <a:lstStyle/>
          <a:p>
            <a:pPr algn="just"/>
            <a:r>
              <a:rPr lang="en-US" sz="2300" b="1" dirty="0" err="1" smtClean="0">
                <a:latin typeface="Times New Roman" pitchFamily="18" charset="0"/>
                <a:cs typeface="Times New Roman" pitchFamily="18" charset="0"/>
              </a:rPr>
              <a:t>Sửa</a:t>
            </a:r>
            <a:r>
              <a:rPr lang="en-US" sz="2300" b="1" dirty="0" smtClean="0">
                <a:latin typeface="Times New Roman" pitchFamily="18" charset="0"/>
                <a:cs typeface="Times New Roman" pitchFamily="18" charset="0"/>
              </a:rPr>
              <a:t> </a:t>
            </a:r>
            <a:r>
              <a:rPr lang="en-US" sz="2300" b="1" dirty="0" err="1" smtClean="0">
                <a:latin typeface="Times New Roman" pitchFamily="18" charset="0"/>
                <a:cs typeface="Times New Roman" pitchFamily="18" charset="0"/>
              </a:rPr>
              <a:t>lại</a:t>
            </a:r>
            <a:r>
              <a:rPr lang="en-US" sz="2300" b="1" dirty="0" smtClean="0">
                <a:latin typeface="Times New Roman" pitchFamily="18" charset="0"/>
                <a:cs typeface="Times New Roman" pitchFamily="18" charset="0"/>
              </a:rPr>
              <a:t> </a:t>
            </a:r>
            <a:r>
              <a:rPr lang="en-US" sz="2300" b="1" dirty="0" err="1" smtClean="0">
                <a:latin typeface="Times New Roman" pitchFamily="18" charset="0"/>
                <a:cs typeface="Times New Roman" pitchFamily="18" charset="0"/>
              </a:rPr>
              <a:t>đoạn</a:t>
            </a:r>
            <a:r>
              <a:rPr lang="en-US" sz="2300" b="1" dirty="0" smtClean="0">
                <a:latin typeface="Times New Roman" pitchFamily="18" charset="0"/>
                <a:cs typeface="Times New Roman" pitchFamily="18" charset="0"/>
              </a:rPr>
              <a:t> </a:t>
            </a:r>
            <a:r>
              <a:rPr lang="en-US" sz="2300" b="1" dirty="0" err="1" smtClean="0">
                <a:latin typeface="Times New Roman" pitchFamily="18" charset="0"/>
                <a:cs typeface="Times New Roman" pitchFamily="18" charset="0"/>
              </a:rPr>
              <a:t>văn</a:t>
            </a:r>
            <a:r>
              <a:rPr lang="en-US" sz="2300" b="1" dirty="0" smtClean="0">
                <a:latin typeface="Times New Roman" pitchFamily="18" charset="0"/>
                <a:cs typeface="Times New Roman" pitchFamily="18" charset="0"/>
              </a:rPr>
              <a:t> </a:t>
            </a:r>
            <a:r>
              <a:rPr lang="en-US" sz="2300" b="1" dirty="0" err="1" smtClean="0">
                <a:latin typeface="Times New Roman" pitchFamily="18" charset="0"/>
                <a:cs typeface="Times New Roman" pitchFamily="18" charset="0"/>
              </a:rPr>
              <a:t>sau</a:t>
            </a:r>
            <a:r>
              <a:rPr lang="en-US" sz="2300" b="1" dirty="0" smtClean="0">
                <a:latin typeface="Times New Roman" pitchFamily="18" charset="0"/>
                <a:cs typeface="Times New Roman" pitchFamily="18" charset="0"/>
              </a:rPr>
              <a:t>.</a:t>
            </a:r>
          </a:p>
          <a:p>
            <a:pPr algn="just"/>
            <a:r>
              <a:rPr lang="en-US" sz="2300" b="1" dirty="0" smtClean="0">
                <a:latin typeface="Times New Roman" pitchFamily="18" charset="0"/>
                <a:cs typeface="Times New Roman" pitchFamily="18" charset="0"/>
              </a:rPr>
              <a:t> </a:t>
            </a:r>
          </a:p>
          <a:p>
            <a:pPr algn="just"/>
            <a:r>
              <a:rPr lang="en-US" sz="2300" b="1"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Phía</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sau</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nhà</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em</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có</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một</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mảnh</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vườn</a:t>
            </a:r>
            <a:r>
              <a:rPr lang="en-US" sz="2300" dirty="0" smtClean="0">
                <a:latin typeface="Times New Roman" pitchFamily="18" charset="0"/>
                <a:cs typeface="Times New Roman" pitchFamily="18" charset="0"/>
              </a:rPr>
              <a:t>. </a:t>
            </a:r>
            <a:r>
              <a:rPr lang="vi-VN" sz="2300" dirty="0" smtClean="0">
                <a:latin typeface="Times New Roman" pitchFamily="18" charset="0"/>
                <a:cs typeface="Times New Roman" pitchFamily="18" charset="0"/>
              </a:rPr>
              <a:t>Trong vườn, em</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trồng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rất</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nhiều</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loài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hoa</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hoa</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cúc</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hoa</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thược</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dược</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hoa</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đồng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tiền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hoa</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hồng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và</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cả</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hoa</a:t>
            </a:r>
            <a:r>
              <a:rPr lang="en-US" sz="2300" dirty="0" smtClean="0">
                <a:latin typeface="Times New Roman" pitchFamily="18" charset="0"/>
                <a:cs typeface="Times New Roman" pitchFamily="18" charset="0"/>
              </a:rPr>
              <a:t> lay </a:t>
            </a:r>
            <a:r>
              <a:rPr lang="en-US" sz="2300" dirty="0" err="1" smtClean="0">
                <a:latin typeface="Times New Roman" pitchFamily="18" charset="0"/>
                <a:cs typeface="Times New Roman" pitchFamily="18" charset="0"/>
              </a:rPr>
              <a:t>ơn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nữa</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Ngày</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quốc</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tế</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phụ</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nữ</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em</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hái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hoa</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tặng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mẹ</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và</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tặng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chị</a:t>
            </a:r>
            <a:r>
              <a:rPr lang="en-US" sz="2300" dirty="0" smtClean="0">
                <a:latin typeface="Times New Roman" pitchFamily="18" charset="0"/>
                <a:cs typeface="Times New Roman" pitchFamily="18" charset="0"/>
              </a:rPr>
              <a:t>.</a:t>
            </a:r>
            <a:endParaRPr lang="en-US" sz="2300" dirty="0">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34243482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a:spLocks noChangeArrowheads="1"/>
          </p:cNvSpPr>
          <p:nvPr/>
        </p:nvSpPr>
        <p:spPr bwMode="auto">
          <a:xfrm>
            <a:off x="1111250" y="4256088"/>
            <a:ext cx="64706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sz="2400" dirty="0">
                <a:solidFill>
                  <a:prstClr val="black"/>
                </a:solidFill>
                <a:latin typeface="Times New Roman" pitchFamily="18" charset="0"/>
                <a:cs typeface="Times New Roman" pitchFamily="18" charset="0"/>
              </a:rPr>
              <a:t> </a:t>
            </a:r>
            <a:r>
              <a:rPr lang="vi-VN" sz="2400" dirty="0">
                <a:solidFill>
                  <a:prstClr val="black"/>
                </a:solidFill>
                <a:latin typeface="Times New Roman" pitchFamily="18" charset="0"/>
                <a:cs typeface="Times New Roman" pitchFamily="18" charset="0"/>
              </a:rPr>
              <a:t>Bởi tôi ăn uống điều độ, làm việc có chừng mực nên tôi chóng lớn lắm. Chẳng bao lâu tôi đã trở thành một chàng dế thanh niên cường tráng.</a:t>
            </a:r>
            <a:endParaRPr lang="en-US" sz="2400" dirty="0">
              <a:solidFill>
                <a:prstClr val="black"/>
              </a:solidFill>
              <a:latin typeface="Times New Roman" pitchFamily="18" charset="0"/>
              <a:cs typeface="Times New Roman" pitchFamily="18" charset="0"/>
            </a:endParaRPr>
          </a:p>
        </p:txBody>
      </p:sp>
      <p:sp>
        <p:nvSpPr>
          <p:cNvPr id="4" name="TextBox 3"/>
          <p:cNvSpPr txBox="1">
            <a:spLocks noChangeArrowheads="1"/>
          </p:cNvSpPr>
          <p:nvPr/>
        </p:nvSpPr>
        <p:spPr bwMode="auto">
          <a:xfrm>
            <a:off x="817563" y="2149475"/>
            <a:ext cx="5146675"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sz="2400" dirty="0">
                <a:solidFill>
                  <a:prstClr val="black"/>
                </a:solidFill>
                <a:latin typeface="Times New Roman" pitchFamily="18" charset="0"/>
                <a:cs typeface="Times New Roman" pitchFamily="18" charset="0"/>
              </a:rPr>
              <a:t>    </a:t>
            </a:r>
            <a:r>
              <a:rPr lang="vi-VN" sz="2400" dirty="0">
                <a:solidFill>
                  <a:prstClr val="black"/>
                </a:solidFill>
                <a:latin typeface="Times New Roman" pitchFamily="18" charset="0"/>
                <a:cs typeface="Times New Roman" pitchFamily="18" charset="0"/>
              </a:rPr>
              <a:t>Bà già đi chợ cầu Đông</a:t>
            </a:r>
            <a:br>
              <a:rPr lang="vi-VN" sz="2400" dirty="0">
                <a:solidFill>
                  <a:prstClr val="black"/>
                </a:solidFill>
                <a:latin typeface="Times New Roman" pitchFamily="18" charset="0"/>
                <a:cs typeface="Times New Roman" pitchFamily="18" charset="0"/>
              </a:rPr>
            </a:br>
            <a:r>
              <a:rPr lang="vi-VN" sz="2400" dirty="0">
                <a:solidFill>
                  <a:prstClr val="black"/>
                </a:solidFill>
                <a:latin typeface="Times New Roman" pitchFamily="18" charset="0"/>
                <a:cs typeface="Times New Roman" pitchFamily="18" charset="0"/>
              </a:rPr>
              <a:t>Bói xem một quẻ lấy chồng lợi chăng?</a:t>
            </a:r>
            <a:br>
              <a:rPr lang="vi-VN" sz="2400" dirty="0">
                <a:solidFill>
                  <a:prstClr val="black"/>
                </a:solidFill>
                <a:latin typeface="Times New Roman" pitchFamily="18" charset="0"/>
                <a:cs typeface="Times New Roman" pitchFamily="18" charset="0"/>
              </a:rPr>
            </a:br>
            <a:r>
              <a:rPr lang="en-US" sz="2400" dirty="0">
                <a:solidFill>
                  <a:prstClr val="black"/>
                </a:solidFill>
                <a:latin typeface="Times New Roman" pitchFamily="18" charset="0"/>
                <a:cs typeface="Times New Roman" pitchFamily="18" charset="0"/>
              </a:rPr>
              <a:t>       </a:t>
            </a:r>
            <a:r>
              <a:rPr lang="vi-VN" sz="2400" dirty="0">
                <a:solidFill>
                  <a:prstClr val="black"/>
                </a:solidFill>
                <a:latin typeface="Times New Roman" pitchFamily="18" charset="0"/>
                <a:cs typeface="Times New Roman" pitchFamily="18" charset="0"/>
              </a:rPr>
              <a:t>Thầy bói xem quẻ nói rằng,</a:t>
            </a:r>
            <a:br>
              <a:rPr lang="vi-VN" sz="2400" dirty="0">
                <a:solidFill>
                  <a:prstClr val="black"/>
                </a:solidFill>
                <a:latin typeface="Times New Roman" pitchFamily="18" charset="0"/>
                <a:cs typeface="Times New Roman" pitchFamily="18" charset="0"/>
              </a:rPr>
            </a:br>
            <a:r>
              <a:rPr lang="vi-VN" sz="2400" dirty="0">
                <a:solidFill>
                  <a:prstClr val="black"/>
                </a:solidFill>
                <a:latin typeface="Times New Roman" pitchFamily="18" charset="0"/>
                <a:cs typeface="Times New Roman" pitchFamily="18" charset="0"/>
              </a:rPr>
              <a:t>Lợi thì có lợi, nhưng răng không còn.</a:t>
            </a:r>
            <a:endParaRPr lang="en-US" sz="2400" dirty="0">
              <a:solidFill>
                <a:prstClr val="black"/>
              </a:solidFill>
              <a:latin typeface="Times New Roman" pitchFamily="18" charset="0"/>
              <a:cs typeface="Times New Roman" pitchFamily="18" charset="0"/>
            </a:endParaRPr>
          </a:p>
        </p:txBody>
      </p:sp>
      <p:sp>
        <p:nvSpPr>
          <p:cNvPr id="11" name="7-Point Star 10"/>
          <p:cNvSpPr/>
          <p:nvPr/>
        </p:nvSpPr>
        <p:spPr>
          <a:xfrm>
            <a:off x="7185025" y="3873500"/>
            <a:ext cx="1800225" cy="1757363"/>
          </a:xfrm>
          <a:prstGeom prst="star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err="1">
                <a:solidFill>
                  <a:prstClr val="black">
                    <a:lumMod val="85000"/>
                    <a:lumOff val="15000"/>
                  </a:prstClr>
                </a:solidFill>
                <a:latin typeface="Times New Roman" pitchFamily="18" charset="0"/>
                <a:cs typeface="Times New Roman" pitchFamily="18" charset="0"/>
              </a:rPr>
              <a:t>Phép</a:t>
            </a:r>
            <a:r>
              <a:rPr lang="en-US" sz="2800" b="1" dirty="0">
                <a:solidFill>
                  <a:prstClr val="black">
                    <a:lumMod val="85000"/>
                    <a:lumOff val="15000"/>
                  </a:prstClr>
                </a:solidFill>
                <a:latin typeface="Times New Roman" pitchFamily="18" charset="0"/>
                <a:cs typeface="Times New Roman" pitchFamily="18" charset="0"/>
              </a:rPr>
              <a:t> </a:t>
            </a:r>
            <a:r>
              <a:rPr lang="en-US" sz="2800" b="1" dirty="0" err="1">
                <a:solidFill>
                  <a:prstClr val="black">
                    <a:lumMod val="85000"/>
                    <a:lumOff val="15000"/>
                  </a:prstClr>
                </a:solidFill>
                <a:latin typeface="Times New Roman" pitchFamily="18" charset="0"/>
                <a:cs typeface="Times New Roman" pitchFamily="18" charset="0"/>
              </a:rPr>
              <a:t>lặp</a:t>
            </a:r>
            <a:endParaRPr lang="en-US" sz="2800" b="1" dirty="0">
              <a:solidFill>
                <a:prstClr val="black">
                  <a:lumMod val="85000"/>
                  <a:lumOff val="15000"/>
                </a:prstClr>
              </a:solidFill>
              <a:latin typeface="Times New Roman" pitchFamily="18" charset="0"/>
              <a:cs typeface="Times New Roman" pitchFamily="18" charset="0"/>
            </a:endParaRPr>
          </a:p>
        </p:txBody>
      </p:sp>
      <p:sp>
        <p:nvSpPr>
          <p:cNvPr id="13" name="7-Point Star 12"/>
          <p:cNvSpPr/>
          <p:nvPr/>
        </p:nvSpPr>
        <p:spPr>
          <a:xfrm>
            <a:off x="6073775" y="1873250"/>
            <a:ext cx="2179638" cy="1943100"/>
          </a:xfrm>
          <a:prstGeom prst="star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err="1">
                <a:solidFill>
                  <a:prstClr val="black">
                    <a:lumMod val="85000"/>
                    <a:lumOff val="15000"/>
                  </a:prstClr>
                </a:solidFill>
                <a:latin typeface="Times New Roman" pitchFamily="18" charset="0"/>
                <a:cs typeface="Times New Roman" pitchFamily="18" charset="0"/>
              </a:rPr>
              <a:t>Hiện</a:t>
            </a:r>
            <a:r>
              <a:rPr lang="en-US" sz="2400" b="1" dirty="0">
                <a:solidFill>
                  <a:prstClr val="black">
                    <a:lumMod val="85000"/>
                    <a:lumOff val="15000"/>
                  </a:prstClr>
                </a:solidFill>
                <a:latin typeface="Times New Roman" pitchFamily="18" charset="0"/>
                <a:cs typeface="Times New Roman" pitchFamily="18" charset="0"/>
              </a:rPr>
              <a:t> </a:t>
            </a:r>
            <a:r>
              <a:rPr lang="en-US" sz="2400" b="1" dirty="0" err="1">
                <a:solidFill>
                  <a:prstClr val="black">
                    <a:lumMod val="85000"/>
                    <a:lumOff val="15000"/>
                  </a:prstClr>
                </a:solidFill>
                <a:latin typeface="Times New Roman" pitchFamily="18" charset="0"/>
                <a:cs typeface="Times New Roman" pitchFamily="18" charset="0"/>
              </a:rPr>
              <a:t>tượng</a:t>
            </a:r>
            <a:r>
              <a:rPr lang="en-US" sz="2400" b="1" dirty="0">
                <a:solidFill>
                  <a:prstClr val="black">
                    <a:lumMod val="85000"/>
                    <a:lumOff val="15000"/>
                  </a:prstClr>
                </a:solidFill>
                <a:latin typeface="Times New Roman" pitchFamily="18" charset="0"/>
                <a:cs typeface="Times New Roman" pitchFamily="18" charset="0"/>
              </a:rPr>
              <a:t> </a:t>
            </a:r>
            <a:r>
              <a:rPr lang="en-US" sz="2400" b="1" dirty="0" err="1">
                <a:solidFill>
                  <a:prstClr val="black">
                    <a:lumMod val="85000"/>
                    <a:lumOff val="15000"/>
                  </a:prstClr>
                </a:solidFill>
                <a:latin typeface="Times New Roman" pitchFamily="18" charset="0"/>
                <a:cs typeface="Times New Roman" pitchFamily="18" charset="0"/>
              </a:rPr>
              <a:t>đồng</a:t>
            </a:r>
            <a:r>
              <a:rPr lang="en-US" sz="2400" b="1" dirty="0">
                <a:solidFill>
                  <a:prstClr val="black">
                    <a:lumMod val="85000"/>
                    <a:lumOff val="15000"/>
                  </a:prstClr>
                </a:solidFill>
                <a:latin typeface="Times New Roman" pitchFamily="18" charset="0"/>
                <a:cs typeface="Times New Roman" pitchFamily="18" charset="0"/>
              </a:rPr>
              <a:t> </a:t>
            </a:r>
            <a:r>
              <a:rPr lang="en-US" sz="2400" b="1" dirty="0" err="1">
                <a:solidFill>
                  <a:prstClr val="black">
                    <a:lumMod val="85000"/>
                    <a:lumOff val="15000"/>
                  </a:prstClr>
                </a:solidFill>
                <a:latin typeface="Times New Roman" pitchFamily="18" charset="0"/>
                <a:cs typeface="Times New Roman" pitchFamily="18" charset="0"/>
              </a:rPr>
              <a:t>âm</a:t>
            </a:r>
            <a:endParaRPr lang="en-US" sz="2400" b="1" dirty="0">
              <a:solidFill>
                <a:prstClr val="black">
                  <a:lumMod val="85000"/>
                  <a:lumOff val="15000"/>
                </a:prstClr>
              </a:solidFill>
              <a:latin typeface="Times New Roman" pitchFamily="18" charset="0"/>
              <a:cs typeface="Times New Roman" pitchFamily="18" charset="0"/>
            </a:endParaRPr>
          </a:p>
        </p:txBody>
      </p:sp>
      <p:cxnSp>
        <p:nvCxnSpPr>
          <p:cNvPr id="7" name="Straight Connector 6"/>
          <p:cNvCxnSpPr/>
          <p:nvPr/>
        </p:nvCxnSpPr>
        <p:spPr>
          <a:xfrm>
            <a:off x="1763713" y="4634602"/>
            <a:ext cx="358775" cy="0"/>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14" name="Straight Connector 13"/>
          <p:cNvCxnSpPr/>
          <p:nvPr/>
        </p:nvCxnSpPr>
        <p:spPr>
          <a:xfrm>
            <a:off x="1687513" y="5024438"/>
            <a:ext cx="360362" cy="0"/>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15" name="Straight Connector 14"/>
          <p:cNvCxnSpPr/>
          <p:nvPr/>
        </p:nvCxnSpPr>
        <p:spPr>
          <a:xfrm>
            <a:off x="5827713" y="5024438"/>
            <a:ext cx="360363" cy="0"/>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18" name="Straight Connector 17"/>
          <p:cNvCxnSpPr/>
          <p:nvPr/>
        </p:nvCxnSpPr>
        <p:spPr>
          <a:xfrm>
            <a:off x="4346575" y="2932577"/>
            <a:ext cx="360363" cy="0"/>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19" name="Straight Connector 18"/>
          <p:cNvCxnSpPr/>
          <p:nvPr/>
        </p:nvCxnSpPr>
        <p:spPr>
          <a:xfrm>
            <a:off x="948291" y="3645024"/>
            <a:ext cx="360363" cy="0"/>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20" name="Straight Connector 19"/>
          <p:cNvCxnSpPr/>
          <p:nvPr/>
        </p:nvCxnSpPr>
        <p:spPr>
          <a:xfrm>
            <a:off x="2122488" y="3645024"/>
            <a:ext cx="360363" cy="0"/>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sp>
        <p:nvSpPr>
          <p:cNvPr id="17" name="TextBox 16"/>
          <p:cNvSpPr txBox="1"/>
          <p:nvPr/>
        </p:nvSpPr>
        <p:spPr>
          <a:xfrm>
            <a:off x="990600" y="1137791"/>
            <a:ext cx="6934200" cy="538609"/>
          </a:xfrm>
          <a:prstGeom prst="rect">
            <a:avLst/>
          </a:prstGeom>
          <a:noFill/>
        </p:spPr>
        <p:txBody>
          <a:bodyPr wrap="square" rtlCol="0">
            <a:spAutoFit/>
          </a:bodyPr>
          <a:lstStyle/>
          <a:p>
            <a:r>
              <a:rPr lang="vi-VN" sz="2900" dirty="0" smtClean="0">
                <a:latin typeface="+mj-lt"/>
              </a:rPr>
              <a:t>Phân biệt từ đồng âm với phép lặp</a:t>
            </a:r>
            <a:endParaRPr lang="en-US" sz="2900" dirty="0">
              <a:latin typeface="+mj-lt"/>
            </a:endParaRPr>
          </a:p>
        </p:txBody>
      </p:sp>
    </p:spTree>
    <p:custDataLst>
      <p:tags r:id="rId1"/>
    </p:custDataLst>
    <p:extLst>
      <p:ext uri="{BB962C8B-B14F-4D97-AF65-F5344CB8AC3E}">
        <p14:creationId xmlns:p14="http://schemas.microsoft.com/office/powerpoint/2010/main" val="351787164"/>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par>
                                <p:cTn id="11" presetID="16" presetClass="entr" presetSubtype="21"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barn(inVertical)">
                                      <p:cBhvr>
                                        <p:cTn id="13" dur="500"/>
                                        <p:tgtEl>
                                          <p:spTgt spid="19"/>
                                        </p:tgtEl>
                                      </p:cBhvr>
                                    </p:animEffect>
                                  </p:childTnLst>
                                </p:cTn>
                              </p:par>
                              <p:par>
                                <p:cTn id="14" presetID="16" presetClass="entr" presetSubtype="21"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arn(inVertical)">
                                      <p:cBhvr>
                                        <p:cTn id="16" dur="500"/>
                                        <p:tgtEl>
                                          <p:spTgt spid="18"/>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20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arn(inVertical)">
                                      <p:cBhvr>
                                        <p:cTn id="31" dur="500"/>
                                        <p:tgtEl>
                                          <p:spTgt spid="14"/>
                                        </p:tgtEl>
                                      </p:cBhvr>
                                    </p:animEffect>
                                  </p:childTnLst>
                                </p:cTn>
                              </p:par>
                              <p:par>
                                <p:cTn id="32" presetID="16" presetClass="entr" presetSubtype="21"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barn(inVertical)">
                                      <p:cBhvr>
                                        <p:cTn id="34" dur="500"/>
                                        <p:tgtEl>
                                          <p:spTgt spid="15"/>
                                        </p:tgtEl>
                                      </p:cBhvr>
                                    </p:animEffect>
                                  </p:childTnLst>
                                </p:cTn>
                              </p:par>
                              <p:par>
                                <p:cTn id="35" presetID="16" presetClass="entr" presetSubtype="21"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arn(inVertical)">
                                      <p:cBhvr>
                                        <p:cTn id="37" dur="500"/>
                                        <p:tgtEl>
                                          <p:spTgt spid="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circle(in)">
                                      <p:cBhvr>
                                        <p:cTn id="4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1"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5" descr="Frames PPT 00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63" y="0"/>
            <a:ext cx="9144001"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051"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3338" y="0"/>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15" descr="ag00317_"/>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684213" y="908050"/>
            <a:ext cx="71120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Picture 15" descr="SO00483_"/>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50238" y="5913438"/>
            <a:ext cx="741362"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15" descr="SO00483_"/>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0495292">
            <a:off x="234950" y="5972175"/>
            <a:ext cx="741363"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Oval Callout 13"/>
          <p:cNvSpPr/>
          <p:nvPr/>
        </p:nvSpPr>
        <p:spPr>
          <a:xfrm>
            <a:off x="1403350" y="1557338"/>
            <a:ext cx="6985000" cy="2808287"/>
          </a:xfrm>
          <a:prstGeom prst="wedgeEllipseCallout">
            <a:avLst>
              <a:gd name="adj1" fmla="val -47036"/>
              <a:gd name="adj2" fmla="val -49462"/>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800" dirty="0">
                <a:latin typeface="Times New Roman" pitchFamily="18" charset="0"/>
                <a:cs typeface="Times New Roman" pitchFamily="18" charset="0"/>
              </a:rPr>
              <a:t>L</a:t>
            </a:r>
            <a:r>
              <a:rPr lang="vi-VN" sz="2800" dirty="0">
                <a:latin typeface="Times New Roman" pitchFamily="18" charset="0"/>
                <a:cs typeface="Times New Roman" pitchFamily="18" charset="0"/>
              </a:rPr>
              <a:t>ưu ý</a:t>
            </a:r>
            <a:r>
              <a:rPr lang="en-US" sz="2800" dirty="0">
                <a:latin typeface="Times New Roman" pitchFamily="18" charset="0"/>
                <a:cs typeface="Times New Roman" pitchFamily="18" charset="0"/>
              </a:rPr>
              <a:t>:</a:t>
            </a:r>
            <a:r>
              <a:rPr lang="vi-VN" sz="2800" dirty="0">
                <a:latin typeface="Times New Roman" pitchFamily="18" charset="0"/>
                <a:cs typeface="Times New Roman" pitchFamily="18" charset="0"/>
              </a:rPr>
              <a:t> </a:t>
            </a:r>
            <a:r>
              <a:rPr lang="vi-VN" sz="2800" dirty="0" smtClean="0">
                <a:latin typeface="Times New Roman" pitchFamily="18" charset="0"/>
                <a:cs typeface="Times New Roman" pitchFamily="18" charset="0"/>
              </a:rPr>
              <a:t>Không phải lúc nào việc lặp lại </a:t>
            </a:r>
            <a:r>
              <a:rPr lang="vi-VN" sz="2800" dirty="0">
                <a:latin typeface="Times New Roman" pitchFamily="18" charset="0"/>
                <a:cs typeface="Times New Roman" pitchFamily="18" charset="0"/>
              </a:rPr>
              <a:t>từ </a:t>
            </a:r>
            <a:r>
              <a:rPr lang="vi-VN" sz="2800" dirty="0" smtClean="0">
                <a:latin typeface="Times New Roman" pitchFamily="18" charset="0"/>
                <a:cs typeface="Times New Roman" pitchFamily="18" charset="0"/>
              </a:rPr>
              <a:t>ngữ </a:t>
            </a:r>
            <a:r>
              <a:rPr lang="vi-VN" sz="2800" dirty="0">
                <a:latin typeface="Times New Roman" pitchFamily="18" charset="0"/>
                <a:cs typeface="Times New Roman" pitchFamily="18" charset="0"/>
              </a:rPr>
              <a:t>cũng là điệp ngữ</a:t>
            </a:r>
            <a:r>
              <a:rPr lang="vi-VN" sz="2800" dirty="0" smtClean="0">
                <a:latin typeface="Times New Roman" pitchFamily="18" charset="0"/>
                <a:cs typeface="Times New Roman" pitchFamily="18" charset="0"/>
              </a:rPr>
              <a:t>. Cần phân biệt điệp ngữ với lỗi lặp, điệp ngữ với từ đồng âm và điệp ngữ với phép lặp.</a:t>
            </a:r>
            <a:endParaRPr lang="vi-VN" sz="2800" b="1" dirty="0">
              <a:solidFill>
                <a:schemeClr val="tx1"/>
              </a:solidFill>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24076855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 name="MAH00625_cut">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0" y="-76200"/>
            <a:ext cx="9144000" cy="6934200"/>
          </a:xfrm>
          <a:prstGeom prst="rect">
            <a:avLst/>
          </a:prstGeom>
        </p:spPr>
      </p:pic>
    </p:spTree>
    <p:custDataLst>
      <p:tags r:id="rId1"/>
    </p:custDataLst>
    <p:extLst>
      <p:ext uri="{BB962C8B-B14F-4D97-AF65-F5344CB8AC3E}">
        <p14:creationId xmlns:p14="http://schemas.microsoft.com/office/powerpoint/2010/main" val="175976501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36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5" descr="Frames PPT 00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63" y="-609600"/>
            <a:ext cx="9144001"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2058" name="Group 10"/>
          <p:cNvGrpSpPr>
            <a:grpSpLocks/>
          </p:cNvGrpSpPr>
          <p:nvPr/>
        </p:nvGrpSpPr>
        <p:grpSpPr bwMode="auto">
          <a:xfrm>
            <a:off x="323850" y="404813"/>
            <a:ext cx="1503363" cy="1395412"/>
            <a:chOff x="389" y="1480"/>
            <a:chExt cx="827" cy="848"/>
          </a:xfrm>
        </p:grpSpPr>
        <p:grpSp>
          <p:nvGrpSpPr>
            <p:cNvPr id="9224" name="Group 11"/>
            <p:cNvGrpSpPr>
              <a:grpSpLocks/>
            </p:cNvGrpSpPr>
            <p:nvPr/>
          </p:nvGrpSpPr>
          <p:grpSpPr bwMode="auto">
            <a:xfrm>
              <a:off x="389" y="1480"/>
              <a:ext cx="827" cy="415"/>
              <a:chOff x="389" y="1209"/>
              <a:chExt cx="827" cy="651"/>
            </a:xfrm>
          </p:grpSpPr>
          <p:pic>
            <p:nvPicPr>
              <p:cNvPr id="9227" name="Picture 12" descr="Dauhoi2"/>
              <p:cNvPicPr>
                <a:picLocks noChangeAspect="1" noChangeArrowheads="1" noCrop="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6" y="1209"/>
                <a:ext cx="460" cy="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8" name="Picture 13" descr="Dauhoi2"/>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9" y="1209"/>
                <a:ext cx="485" cy="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9225" name="Picture 14" descr="ag00317_"/>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32" y="1824"/>
              <a:ext cx="392" cy="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6" name="Picture 15" descr="ag00317_"/>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768" y="1824"/>
              <a:ext cx="392" cy="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9221" name="Picture 15" descr="SO00483_"/>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250238" y="5913438"/>
            <a:ext cx="741362"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15" descr="SO00483_"/>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0495292">
            <a:off x="234950" y="5972175"/>
            <a:ext cx="741363"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p:cNvSpPr txBox="1"/>
          <p:nvPr/>
        </p:nvSpPr>
        <p:spPr>
          <a:xfrm>
            <a:off x="1600200" y="392668"/>
            <a:ext cx="7315200" cy="369332"/>
          </a:xfrm>
          <a:prstGeom prst="rect">
            <a:avLst/>
          </a:prstGeom>
          <a:noFill/>
        </p:spPr>
        <p:txBody>
          <a:bodyPr wrap="square" rtlCol="0">
            <a:spAutoFit/>
          </a:bodyPr>
          <a:lstStyle/>
          <a:p>
            <a:r>
              <a:rPr lang="vi-VN" b="1" dirty="0" smtClean="0">
                <a:latin typeface="+mj-lt"/>
              </a:rPr>
              <a:t>Hãy tìm điệp ngữ trong các câu sau và cho biết cấu tạo của điệp ngữ?</a:t>
            </a:r>
            <a:endParaRPr lang="en-US" b="1" dirty="0">
              <a:latin typeface="+mj-lt"/>
            </a:endParaRPr>
          </a:p>
        </p:txBody>
      </p:sp>
      <p:sp>
        <p:nvSpPr>
          <p:cNvPr id="16" name="TextBox 15"/>
          <p:cNvSpPr txBox="1"/>
          <p:nvPr/>
        </p:nvSpPr>
        <p:spPr>
          <a:xfrm>
            <a:off x="1981200" y="685800"/>
            <a:ext cx="7162800" cy="5078313"/>
          </a:xfrm>
          <a:prstGeom prst="rect">
            <a:avLst/>
          </a:prstGeom>
          <a:noFill/>
        </p:spPr>
        <p:txBody>
          <a:bodyPr wrap="square" rtlCol="0">
            <a:spAutoFit/>
          </a:bodyPr>
          <a:lstStyle/>
          <a:p>
            <a:pPr marL="342900" indent="-342900">
              <a:buAutoNum type="alphaLcParenR"/>
            </a:pPr>
            <a:r>
              <a:rPr lang="vi-VN" b="1" dirty="0" smtClean="0">
                <a:latin typeface="+mj-lt"/>
              </a:rPr>
              <a:t>Mai sau, mai sau, mai sau</a:t>
            </a:r>
          </a:p>
          <a:p>
            <a:pPr marL="342900" indent="-342900"/>
            <a:r>
              <a:rPr lang="vi-VN" b="1" dirty="0" smtClean="0">
                <a:latin typeface="+mj-lt"/>
              </a:rPr>
              <a:t>Đất xanh tre mãi xanh màu tre xanh</a:t>
            </a:r>
          </a:p>
          <a:p>
            <a:pPr marL="342900" indent="-342900"/>
            <a:r>
              <a:rPr lang="vi-VN" b="1" dirty="0" smtClean="0">
                <a:latin typeface="+mj-lt"/>
              </a:rPr>
              <a:t>                                   ( Nguyễn Duy)</a:t>
            </a:r>
          </a:p>
          <a:p>
            <a:pPr marL="342900" indent="-342900"/>
            <a:r>
              <a:rPr lang="vi-VN" b="1" dirty="0" smtClean="0">
                <a:latin typeface="+mj-lt"/>
              </a:rPr>
              <a:t>b) Hồ Chí Minh muôn năm</a:t>
            </a:r>
          </a:p>
          <a:p>
            <a:pPr marL="342900" indent="-342900"/>
            <a:r>
              <a:rPr lang="vi-VN" b="1" dirty="0" smtClean="0">
                <a:latin typeface="+mj-lt"/>
              </a:rPr>
              <a:t>     Hồ Chí Minh muôn năm</a:t>
            </a:r>
          </a:p>
          <a:p>
            <a:pPr marL="342900" indent="-342900"/>
            <a:r>
              <a:rPr lang="vi-VN" b="1" dirty="0" smtClean="0">
                <a:latin typeface="+mj-lt"/>
              </a:rPr>
              <a:t>     Hồ Chí Minh muôn năm</a:t>
            </a:r>
          </a:p>
          <a:p>
            <a:pPr marL="342900" indent="-342900"/>
            <a:r>
              <a:rPr lang="vi-VN" b="1" dirty="0" smtClean="0">
                <a:latin typeface="+mj-lt"/>
              </a:rPr>
              <a:t>     Phút giây thiêng, anh gọi Bác ba lần!</a:t>
            </a:r>
          </a:p>
          <a:p>
            <a:pPr marL="342900" indent="-342900"/>
            <a:r>
              <a:rPr lang="vi-VN" b="1" dirty="0" smtClean="0">
                <a:latin typeface="+mj-lt"/>
              </a:rPr>
              <a:t>                                    ( Tố Hữu)</a:t>
            </a:r>
          </a:p>
          <a:p>
            <a:pPr marL="342900" indent="-342900"/>
            <a:r>
              <a:rPr lang="vi-VN" b="1" dirty="0" smtClean="0">
                <a:latin typeface="+mj-lt"/>
              </a:rPr>
              <a:t>c) Hai khổ thơ đầu và cuối bài thơ “ Lượm”</a:t>
            </a:r>
          </a:p>
          <a:p>
            <a:pPr marL="342900" indent="-342900"/>
            <a:r>
              <a:rPr lang="vi-VN" b="1" dirty="0" smtClean="0">
                <a:latin typeface="+mj-lt"/>
              </a:rPr>
              <a:t>   “ Chú bé loắt choăt</a:t>
            </a:r>
          </a:p>
          <a:p>
            <a:pPr marL="342900" indent="-342900"/>
            <a:r>
              <a:rPr lang="vi-VN" b="1" dirty="0" smtClean="0">
                <a:latin typeface="+mj-lt"/>
              </a:rPr>
              <a:t>      Cái xắc xinh xinh</a:t>
            </a:r>
          </a:p>
          <a:p>
            <a:pPr marL="342900" indent="-342900"/>
            <a:r>
              <a:rPr lang="vi-VN" b="1" dirty="0" smtClean="0">
                <a:latin typeface="+mj-lt"/>
              </a:rPr>
              <a:t>      Cái chân thoăn thoắt</a:t>
            </a:r>
          </a:p>
          <a:p>
            <a:pPr marL="342900" indent="-342900"/>
            <a:r>
              <a:rPr lang="vi-VN" b="1" dirty="0" smtClean="0">
                <a:latin typeface="+mj-lt"/>
              </a:rPr>
              <a:t>      Cái đầu xinh xinh</a:t>
            </a:r>
          </a:p>
          <a:p>
            <a:pPr marL="342900" indent="-342900"/>
            <a:r>
              <a:rPr lang="vi-VN" b="1" dirty="0" smtClean="0">
                <a:latin typeface="+mj-lt"/>
              </a:rPr>
              <a:t>              Ca lô đội lệch</a:t>
            </a:r>
          </a:p>
          <a:p>
            <a:pPr marL="342900" indent="-342900"/>
            <a:r>
              <a:rPr lang="vi-VN" b="1" dirty="0" smtClean="0">
                <a:latin typeface="+mj-lt"/>
              </a:rPr>
              <a:t>              Mồm huýt sáo vang</a:t>
            </a:r>
          </a:p>
          <a:p>
            <a:pPr marL="342900" indent="-342900"/>
            <a:r>
              <a:rPr lang="vi-VN" b="1" dirty="0" smtClean="0">
                <a:latin typeface="+mj-lt"/>
              </a:rPr>
              <a:t>              Như con chim chích</a:t>
            </a:r>
          </a:p>
          <a:p>
            <a:pPr marL="342900" indent="-342900"/>
            <a:r>
              <a:rPr lang="vi-VN" b="1" dirty="0" smtClean="0">
                <a:latin typeface="+mj-lt"/>
              </a:rPr>
              <a:t>              Nhảy trên đường vàng”</a:t>
            </a:r>
          </a:p>
          <a:p>
            <a:pPr marL="342900" indent="-342900"/>
            <a:r>
              <a:rPr lang="vi-VN" b="1" dirty="0" smtClean="0"/>
              <a:t>                                           </a:t>
            </a:r>
            <a:r>
              <a:rPr lang="vi-VN" b="1" dirty="0" smtClean="0">
                <a:latin typeface="+mj-lt"/>
              </a:rPr>
              <a:t>( Tố Hữu)</a:t>
            </a:r>
            <a:endParaRPr lang="en-US" b="1" dirty="0">
              <a:latin typeface="+mj-lt"/>
            </a:endParaRPr>
          </a:p>
        </p:txBody>
      </p:sp>
    </p:spTree>
    <p:custDataLst>
      <p:tags r:id="rId1"/>
    </p:custDataLst>
    <p:extLst>
      <p:ext uri="{BB962C8B-B14F-4D97-AF65-F5344CB8AC3E}">
        <p14:creationId xmlns:p14="http://schemas.microsoft.com/office/powerpoint/2010/main" val="979823615"/>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5"/>
          <p:cNvSpPr txBox="1">
            <a:spLocks noChangeArrowheads="1"/>
          </p:cNvSpPr>
          <p:nvPr/>
        </p:nvSpPr>
        <p:spPr bwMode="auto">
          <a:xfrm>
            <a:off x="179512" y="4227"/>
            <a:ext cx="6068147"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marL="457200" indent="-457200" eaLnBrk="1" hangingPunct="1">
              <a:buAutoNum type="alphaLcPeriod"/>
            </a:pPr>
            <a:r>
              <a:rPr lang="vi-VN" sz="2400" b="1" dirty="0" smtClean="0">
                <a:solidFill>
                  <a:srgbClr val="0070C0"/>
                </a:solidFill>
                <a:latin typeface="Times New Roman" pitchFamily="18" charset="0"/>
                <a:cs typeface="Times New Roman" pitchFamily="18" charset="0"/>
              </a:rPr>
              <a:t>Mai sau, mai sau, mai sau</a:t>
            </a:r>
          </a:p>
          <a:p>
            <a:pPr marL="457200" indent="-457200" eaLnBrk="1" hangingPunct="1"/>
            <a:r>
              <a:rPr lang="vi-VN" sz="2400" dirty="0" smtClean="0">
                <a:latin typeface="Times New Roman" pitchFamily="18" charset="0"/>
                <a:cs typeface="Times New Roman" pitchFamily="18" charset="0"/>
              </a:rPr>
              <a:t>Đất </a:t>
            </a:r>
            <a:r>
              <a:rPr lang="vi-VN" sz="2400" b="1" dirty="0" smtClean="0">
                <a:solidFill>
                  <a:srgbClr val="00B050"/>
                </a:solidFill>
                <a:latin typeface="Times New Roman" pitchFamily="18" charset="0"/>
                <a:cs typeface="Times New Roman" pitchFamily="18" charset="0"/>
              </a:rPr>
              <a:t>xanh</a:t>
            </a:r>
            <a:r>
              <a:rPr lang="vi-VN" sz="2400" b="1" dirty="0" smtClean="0">
                <a:latin typeface="Times New Roman" pitchFamily="18" charset="0"/>
                <a:cs typeface="Times New Roman" pitchFamily="18" charset="0"/>
              </a:rPr>
              <a:t> </a:t>
            </a:r>
            <a:r>
              <a:rPr lang="vi-VN" sz="2400" b="1" dirty="0" smtClean="0">
                <a:solidFill>
                  <a:srgbClr val="FF0000"/>
                </a:solidFill>
                <a:latin typeface="Times New Roman" pitchFamily="18" charset="0"/>
                <a:cs typeface="Times New Roman" pitchFamily="18" charset="0"/>
              </a:rPr>
              <a:t>tre</a:t>
            </a:r>
            <a:r>
              <a:rPr lang="vi-VN" sz="2400" b="1"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mãi </a:t>
            </a:r>
            <a:r>
              <a:rPr lang="vi-VN" sz="2400" b="1" dirty="0" smtClean="0">
                <a:solidFill>
                  <a:srgbClr val="00B050"/>
                </a:solidFill>
                <a:latin typeface="Times New Roman" pitchFamily="18" charset="0"/>
                <a:cs typeface="Times New Roman" pitchFamily="18" charset="0"/>
              </a:rPr>
              <a:t>xanh</a:t>
            </a:r>
            <a:r>
              <a:rPr lang="vi-VN" sz="2400" dirty="0" smtClean="0">
                <a:latin typeface="Times New Roman" pitchFamily="18" charset="0"/>
                <a:cs typeface="Times New Roman" pitchFamily="18" charset="0"/>
              </a:rPr>
              <a:t> màu </a:t>
            </a:r>
            <a:r>
              <a:rPr lang="vi-VN" sz="2400" b="1" dirty="0" smtClean="0">
                <a:solidFill>
                  <a:srgbClr val="FF0000"/>
                </a:solidFill>
                <a:latin typeface="Times New Roman" pitchFamily="18" charset="0"/>
                <a:cs typeface="Times New Roman" pitchFamily="18" charset="0"/>
              </a:rPr>
              <a:t>tre</a:t>
            </a:r>
            <a:r>
              <a:rPr lang="vi-VN" sz="2400" b="1" dirty="0" smtClean="0">
                <a:latin typeface="Times New Roman" pitchFamily="18" charset="0"/>
                <a:cs typeface="Times New Roman" pitchFamily="18" charset="0"/>
              </a:rPr>
              <a:t> </a:t>
            </a:r>
            <a:r>
              <a:rPr lang="vi-VN" sz="2400" b="1" dirty="0" smtClean="0">
                <a:solidFill>
                  <a:srgbClr val="92D050"/>
                </a:solidFill>
                <a:latin typeface="Times New Roman" pitchFamily="18" charset="0"/>
                <a:cs typeface="Times New Roman" pitchFamily="18" charset="0"/>
              </a:rPr>
              <a:t>xanh</a:t>
            </a:r>
            <a:r>
              <a:rPr lang="vi-VN" sz="2400" b="1" dirty="0" smtClean="0">
                <a:latin typeface="Times New Roman" pitchFamily="18" charset="0"/>
                <a:cs typeface="Times New Roman" pitchFamily="18" charset="0"/>
              </a:rPr>
              <a:t>.</a:t>
            </a:r>
            <a:endParaRPr lang="en-US" sz="2400" b="1" dirty="0">
              <a:latin typeface="Times New Roman" pitchFamily="18" charset="0"/>
              <a:cs typeface="Times New Roman" pitchFamily="18" charset="0"/>
            </a:endParaRPr>
          </a:p>
          <a:p>
            <a:pPr eaLnBrk="1" hangingPunct="1"/>
            <a:r>
              <a:rPr lang="en-US" sz="2000" b="1" i="1" dirty="0">
                <a:latin typeface="Times New Roman" pitchFamily="18" charset="0"/>
                <a:cs typeface="Times New Roman" pitchFamily="18" charset="0"/>
              </a:rPr>
              <a:t>                                     </a:t>
            </a:r>
            <a:r>
              <a:rPr lang="en-US" sz="2000" b="1" i="1" dirty="0" smtClean="0">
                <a:latin typeface="Times New Roman" pitchFamily="18" charset="0"/>
                <a:cs typeface="Times New Roman" pitchFamily="18" charset="0"/>
              </a:rPr>
              <a:t>(</a:t>
            </a:r>
            <a:r>
              <a:rPr lang="vi-VN" sz="2000" b="1" i="1" dirty="0" smtClean="0">
                <a:latin typeface="Times New Roman" pitchFamily="18" charset="0"/>
                <a:cs typeface="Times New Roman" pitchFamily="18" charset="0"/>
              </a:rPr>
              <a:t>Nguyễn Duy</a:t>
            </a:r>
            <a:r>
              <a:rPr lang="en-US" sz="2000" b="1" i="1" dirty="0" smtClean="0">
                <a:latin typeface="Times New Roman" pitchFamily="18" charset="0"/>
                <a:cs typeface="Times New Roman" pitchFamily="18" charset="0"/>
              </a:rPr>
              <a:t>)</a:t>
            </a:r>
            <a:endParaRPr lang="en-US" sz="2000" b="1" i="1" dirty="0">
              <a:latin typeface="Times New Roman" pitchFamily="18" charset="0"/>
              <a:cs typeface="Times New Roman" pitchFamily="18" charset="0"/>
            </a:endParaRPr>
          </a:p>
        </p:txBody>
      </p:sp>
      <p:pic>
        <p:nvPicPr>
          <p:cNvPr id="2053"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73723" y="0"/>
            <a:ext cx="3295253" cy="1844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TextBox 3"/>
          <p:cNvSpPr txBox="1">
            <a:spLocks noChangeArrowheads="1"/>
          </p:cNvSpPr>
          <p:nvPr/>
        </p:nvSpPr>
        <p:spPr bwMode="auto">
          <a:xfrm>
            <a:off x="0" y="1524000"/>
            <a:ext cx="5673723"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vi-VN" sz="2400" dirty="0" smtClean="0">
                <a:latin typeface="Times New Roman" pitchFamily="18" charset="0"/>
                <a:cs typeface="Times New Roman" pitchFamily="18" charset="0"/>
              </a:rPr>
              <a:t>b. </a:t>
            </a:r>
            <a:r>
              <a:rPr lang="en-US" sz="2400" b="1" dirty="0" err="1" smtClean="0">
                <a:solidFill>
                  <a:srgbClr val="0070C0"/>
                </a:solidFill>
                <a:latin typeface="Times New Roman" pitchFamily="18" charset="0"/>
                <a:cs typeface="Times New Roman" pitchFamily="18" charset="0"/>
              </a:rPr>
              <a:t>Hồ</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Chí</a:t>
            </a:r>
            <a:r>
              <a:rPr lang="en-US" sz="2400" b="1" dirty="0" smtClean="0">
                <a:solidFill>
                  <a:srgbClr val="0070C0"/>
                </a:solidFill>
                <a:latin typeface="Times New Roman" pitchFamily="18" charset="0"/>
                <a:cs typeface="Times New Roman" pitchFamily="18" charset="0"/>
              </a:rPr>
              <a:t> Minh </a:t>
            </a:r>
            <a:r>
              <a:rPr lang="en-US" sz="2400" b="1" dirty="0" err="1" smtClean="0">
                <a:solidFill>
                  <a:srgbClr val="0070C0"/>
                </a:solidFill>
                <a:latin typeface="Times New Roman" pitchFamily="18" charset="0"/>
                <a:cs typeface="Times New Roman" pitchFamily="18" charset="0"/>
              </a:rPr>
              <a:t>muôn</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năm</a:t>
            </a:r>
            <a:r>
              <a:rPr lang="vi-VN" sz="2400" b="1" dirty="0" smtClean="0">
                <a:solidFill>
                  <a:srgbClr val="0070C0"/>
                </a:solidFill>
                <a:latin typeface="Times New Roman" pitchFamily="18" charset="0"/>
                <a:cs typeface="Times New Roman" pitchFamily="18" charset="0"/>
              </a:rPr>
              <a:t>!</a:t>
            </a:r>
            <a:endParaRPr lang="en-US" sz="2400" b="1" dirty="0" smtClean="0">
              <a:solidFill>
                <a:srgbClr val="0070C0"/>
              </a:solidFill>
              <a:latin typeface="Times New Roman" pitchFamily="18" charset="0"/>
              <a:cs typeface="Times New Roman" pitchFamily="18" charset="0"/>
            </a:endParaRPr>
          </a:p>
          <a:p>
            <a:pPr lvl="0" eaLnBrk="1" hangingPunct="1"/>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Hồ</a:t>
            </a:r>
            <a:r>
              <a:rPr lang="en-US" sz="2400" b="1" dirty="0" smtClean="0">
                <a:solidFill>
                  <a:srgbClr val="0070C0"/>
                </a:solidFill>
                <a:latin typeface="Times New Roman" pitchFamily="18" charset="0"/>
                <a:cs typeface="Times New Roman" pitchFamily="18" charset="0"/>
              </a:rPr>
              <a:t> </a:t>
            </a:r>
            <a:r>
              <a:rPr lang="en-US" sz="2400" b="1" dirty="0" err="1">
                <a:solidFill>
                  <a:srgbClr val="0070C0"/>
                </a:solidFill>
                <a:latin typeface="Times New Roman" pitchFamily="18" charset="0"/>
                <a:cs typeface="Times New Roman" pitchFamily="18" charset="0"/>
              </a:rPr>
              <a:t>Chí</a:t>
            </a:r>
            <a:r>
              <a:rPr lang="en-US" sz="2400" b="1" dirty="0">
                <a:solidFill>
                  <a:srgbClr val="0070C0"/>
                </a:solidFill>
                <a:latin typeface="Times New Roman" pitchFamily="18" charset="0"/>
                <a:cs typeface="Times New Roman" pitchFamily="18" charset="0"/>
              </a:rPr>
              <a:t> Minh </a:t>
            </a:r>
            <a:r>
              <a:rPr lang="en-US" sz="2400" b="1" dirty="0" err="1">
                <a:solidFill>
                  <a:srgbClr val="0070C0"/>
                </a:solidFill>
                <a:latin typeface="Times New Roman" pitchFamily="18" charset="0"/>
                <a:cs typeface="Times New Roman" pitchFamily="18" charset="0"/>
              </a:rPr>
              <a:t>muôn</a:t>
            </a:r>
            <a:r>
              <a:rPr lang="en-US" sz="2400" b="1" dirty="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năm</a:t>
            </a:r>
            <a:r>
              <a:rPr lang="vi-VN" sz="2400" b="1" dirty="0" smtClean="0">
                <a:solidFill>
                  <a:srgbClr val="0070C0"/>
                </a:solidFill>
                <a:latin typeface="Times New Roman" pitchFamily="18" charset="0"/>
                <a:cs typeface="Times New Roman" pitchFamily="18" charset="0"/>
              </a:rPr>
              <a:t>!</a:t>
            </a:r>
            <a:endParaRPr lang="en-US" sz="2000" b="1" i="1" dirty="0">
              <a:solidFill>
                <a:srgbClr val="0070C0"/>
              </a:solidFill>
              <a:latin typeface="Times New Roman" pitchFamily="18" charset="0"/>
              <a:cs typeface="Times New Roman" pitchFamily="18" charset="0"/>
            </a:endParaRPr>
          </a:p>
          <a:p>
            <a:pPr lvl="0" eaLnBrk="1" hangingPunct="1"/>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Hồ</a:t>
            </a:r>
            <a:r>
              <a:rPr lang="en-US" sz="2400" b="1" dirty="0" smtClean="0">
                <a:solidFill>
                  <a:srgbClr val="0070C0"/>
                </a:solidFill>
                <a:latin typeface="Times New Roman" pitchFamily="18" charset="0"/>
                <a:cs typeface="Times New Roman" pitchFamily="18" charset="0"/>
              </a:rPr>
              <a:t> </a:t>
            </a:r>
            <a:r>
              <a:rPr lang="en-US" sz="2400" b="1" dirty="0" err="1">
                <a:solidFill>
                  <a:srgbClr val="0070C0"/>
                </a:solidFill>
                <a:latin typeface="Times New Roman" pitchFamily="18" charset="0"/>
                <a:cs typeface="Times New Roman" pitchFamily="18" charset="0"/>
              </a:rPr>
              <a:t>Chí</a:t>
            </a:r>
            <a:r>
              <a:rPr lang="en-US" sz="2400" b="1" dirty="0">
                <a:solidFill>
                  <a:srgbClr val="0070C0"/>
                </a:solidFill>
                <a:latin typeface="Times New Roman" pitchFamily="18" charset="0"/>
                <a:cs typeface="Times New Roman" pitchFamily="18" charset="0"/>
              </a:rPr>
              <a:t> Minh </a:t>
            </a:r>
            <a:r>
              <a:rPr lang="en-US" sz="2400" b="1" dirty="0" err="1">
                <a:solidFill>
                  <a:srgbClr val="0070C0"/>
                </a:solidFill>
                <a:latin typeface="Times New Roman" pitchFamily="18" charset="0"/>
                <a:cs typeface="Times New Roman" pitchFamily="18" charset="0"/>
              </a:rPr>
              <a:t>muôn</a:t>
            </a:r>
            <a:r>
              <a:rPr lang="en-US" sz="2400" b="1" dirty="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năm</a:t>
            </a:r>
            <a:r>
              <a:rPr lang="vi-VN" sz="2400" b="1" dirty="0" smtClean="0">
                <a:solidFill>
                  <a:srgbClr val="0070C0"/>
                </a:solidFill>
                <a:latin typeface="Times New Roman" pitchFamily="18" charset="0"/>
                <a:cs typeface="Times New Roman" pitchFamily="18" charset="0"/>
              </a:rPr>
              <a:t>!</a:t>
            </a:r>
            <a:endParaRPr lang="en-US" sz="2000" b="1" i="1" dirty="0">
              <a:solidFill>
                <a:srgbClr val="0070C0"/>
              </a:solidFill>
              <a:latin typeface="Times New Roman" pitchFamily="18" charset="0"/>
              <a:cs typeface="Times New Roman" pitchFamily="18" charset="0"/>
            </a:endParaRPr>
          </a:p>
          <a:p>
            <a:pPr eaLnBrk="1" hangingPunct="1"/>
            <a:r>
              <a:rPr lang="en-US" sz="2400"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Phút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giây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thiêng</a:t>
            </a:r>
            <a:r>
              <a:rPr lang="vi-VN" sz="2400" dirty="0" smtClean="0">
                <a:latin typeface="Times New Roman" pitchFamily="18" charset="0"/>
                <a:cs typeface="Times New Roman" pitchFamily="18" charset="0"/>
              </a:rPr>
              <a: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gọi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lần</a:t>
            </a:r>
            <a:r>
              <a:rPr lang="vi-VN" sz="2400" dirty="0" smtClean="0">
                <a:latin typeface="Times New Roman" pitchFamily="18" charset="0"/>
                <a:cs typeface="Times New Roman" pitchFamily="18" charset="0"/>
              </a:rPr>
              <a:t>!</a:t>
            </a:r>
            <a:endParaRPr lang="en-US" sz="2400" dirty="0" smtClean="0">
              <a:latin typeface="Times New Roman" pitchFamily="18" charset="0"/>
              <a:cs typeface="Times New Roman" pitchFamily="18" charset="0"/>
            </a:endParaRPr>
          </a:p>
          <a:p>
            <a:pPr eaLnBrk="1" hangingPunct="1"/>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Tố</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Hữu</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pic>
        <p:nvPicPr>
          <p:cNvPr id="2056" name="Picture 8" descr="Hình ảnh có liên qua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73723" y="1905000"/>
            <a:ext cx="3295253" cy="238380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286966" y="990600"/>
            <a:ext cx="4361234" cy="461665"/>
          </a:xfrm>
          <a:prstGeom prst="rect">
            <a:avLst/>
          </a:prstGeom>
          <a:noFill/>
        </p:spPr>
        <p:txBody>
          <a:bodyPr wrap="square" rtlCol="0">
            <a:spAutoFit/>
          </a:bodyPr>
          <a:lstStyle/>
          <a:p>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Một</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từ</a:t>
            </a:r>
            <a:r>
              <a:rPr lang="vi-VN" sz="2400" b="1" dirty="0" smtClean="0">
                <a:solidFill>
                  <a:srgbClr val="FF0000"/>
                </a:solidFill>
                <a:latin typeface="Times New Roman" pitchFamily="18" charset="0"/>
                <a:cs typeface="Times New Roman" pitchFamily="18" charset="0"/>
              </a:rPr>
              <a:t>, một cụm từ</a:t>
            </a:r>
            <a:endParaRPr lang="en-US" sz="2400" b="1" dirty="0">
              <a:solidFill>
                <a:srgbClr val="FF0000"/>
              </a:solidFill>
              <a:latin typeface="Times New Roman" pitchFamily="18" charset="0"/>
              <a:cs typeface="Times New Roman" pitchFamily="18" charset="0"/>
            </a:endParaRPr>
          </a:p>
        </p:txBody>
      </p:sp>
      <p:sp>
        <p:nvSpPr>
          <p:cNvPr id="33" name="TextBox 32"/>
          <p:cNvSpPr txBox="1"/>
          <p:nvPr/>
        </p:nvSpPr>
        <p:spPr>
          <a:xfrm>
            <a:off x="370334" y="3200400"/>
            <a:ext cx="3121546" cy="461665"/>
          </a:xfrm>
          <a:prstGeom prst="rect">
            <a:avLst/>
          </a:prstGeom>
          <a:noFill/>
        </p:spPr>
        <p:txBody>
          <a:bodyPr wrap="square" rtlCol="0">
            <a:spAutoFit/>
          </a:bodyPr>
          <a:lstStyle/>
          <a:p>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Một</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câu</a:t>
            </a:r>
            <a:endParaRPr lang="en-US" sz="2400" b="1" dirty="0">
              <a:solidFill>
                <a:srgbClr val="FF0000"/>
              </a:solidFill>
              <a:latin typeface="Times New Roman" pitchFamily="18" charset="0"/>
              <a:cs typeface="Times New Roman" pitchFamily="18" charset="0"/>
            </a:endParaRPr>
          </a:p>
        </p:txBody>
      </p:sp>
      <p:sp>
        <p:nvSpPr>
          <p:cNvPr id="25" name="Rectangle 24"/>
          <p:cNvSpPr/>
          <p:nvPr/>
        </p:nvSpPr>
        <p:spPr>
          <a:xfrm>
            <a:off x="0" y="3581401"/>
            <a:ext cx="9144000" cy="3077766"/>
          </a:xfrm>
          <a:prstGeom prst="rect">
            <a:avLst/>
          </a:prstGeom>
        </p:spPr>
        <p:txBody>
          <a:bodyPr wrap="square">
            <a:spAutoFit/>
          </a:bodyPr>
          <a:lstStyle/>
          <a:p>
            <a:r>
              <a:rPr lang="vi-VN" sz="2600" dirty="0" smtClean="0">
                <a:solidFill>
                  <a:srgbClr val="00264D"/>
                </a:solidFill>
                <a:latin typeface="Times New Roman" pitchFamily="18" charset="0"/>
                <a:cs typeface="Times New Roman" pitchFamily="18" charset="0"/>
              </a:rPr>
              <a:t>c</a:t>
            </a:r>
            <a:r>
              <a:rPr lang="vi-VN" sz="2400" dirty="0" smtClean="0">
                <a:solidFill>
                  <a:srgbClr val="00264D"/>
                </a:solidFill>
                <a:latin typeface="Times New Roman" pitchFamily="18" charset="0"/>
                <a:cs typeface="Times New Roman" pitchFamily="18" charset="0"/>
              </a:rPr>
              <a:t>) </a:t>
            </a:r>
            <a:r>
              <a:rPr lang="vi-VN" sz="2400" b="1" dirty="0" smtClean="0">
                <a:solidFill>
                  <a:srgbClr val="0070C0"/>
                </a:solidFill>
                <a:latin typeface="Times New Roman" pitchFamily="18" charset="0"/>
                <a:cs typeface="Times New Roman" pitchFamily="18" charset="0"/>
              </a:rPr>
              <a:t>Chú bé loắt choắt, </a:t>
            </a:r>
            <a:br>
              <a:rPr lang="vi-VN" sz="2400" b="1" dirty="0" smtClean="0">
                <a:solidFill>
                  <a:srgbClr val="0070C0"/>
                </a:solidFill>
                <a:latin typeface="Times New Roman" pitchFamily="18" charset="0"/>
                <a:cs typeface="Times New Roman" pitchFamily="18" charset="0"/>
              </a:rPr>
            </a:br>
            <a:r>
              <a:rPr lang="vi-VN" sz="2400" b="1" dirty="0" smtClean="0">
                <a:solidFill>
                  <a:srgbClr val="0070C0"/>
                </a:solidFill>
                <a:latin typeface="Times New Roman" pitchFamily="18" charset="0"/>
                <a:cs typeface="Times New Roman" pitchFamily="18" charset="0"/>
              </a:rPr>
              <a:t>    Cái xắc xinh xinh, </a:t>
            </a:r>
            <a:br>
              <a:rPr lang="vi-VN" sz="2400" b="1" dirty="0" smtClean="0">
                <a:solidFill>
                  <a:srgbClr val="0070C0"/>
                </a:solidFill>
                <a:latin typeface="Times New Roman" pitchFamily="18" charset="0"/>
                <a:cs typeface="Times New Roman" pitchFamily="18" charset="0"/>
              </a:rPr>
            </a:br>
            <a:r>
              <a:rPr lang="vi-VN" sz="2400" b="1" dirty="0" smtClean="0">
                <a:solidFill>
                  <a:srgbClr val="0070C0"/>
                </a:solidFill>
                <a:latin typeface="Times New Roman" pitchFamily="18" charset="0"/>
                <a:cs typeface="Times New Roman" pitchFamily="18" charset="0"/>
              </a:rPr>
              <a:t>    Cái chân thoăn thoắt, </a:t>
            </a:r>
            <a:br>
              <a:rPr lang="vi-VN" sz="2400" b="1" dirty="0" smtClean="0">
                <a:solidFill>
                  <a:srgbClr val="0070C0"/>
                </a:solidFill>
                <a:latin typeface="Times New Roman" pitchFamily="18" charset="0"/>
                <a:cs typeface="Times New Roman" pitchFamily="18" charset="0"/>
              </a:rPr>
            </a:br>
            <a:r>
              <a:rPr lang="vi-VN" sz="2400" b="1" dirty="0" smtClean="0">
                <a:solidFill>
                  <a:srgbClr val="0070C0"/>
                </a:solidFill>
                <a:latin typeface="Times New Roman" pitchFamily="18" charset="0"/>
                <a:cs typeface="Times New Roman" pitchFamily="18" charset="0"/>
              </a:rPr>
              <a:t>    Cái đầu nghênh nghênh, </a:t>
            </a:r>
          </a:p>
          <a:p>
            <a:r>
              <a:rPr lang="vi-VN" sz="2400" b="1" dirty="0" smtClean="0">
                <a:solidFill>
                  <a:srgbClr val="0070C0"/>
                </a:solidFill>
                <a:latin typeface="Times New Roman" pitchFamily="18" charset="0"/>
                <a:cs typeface="Times New Roman" pitchFamily="18" charset="0"/>
              </a:rPr>
              <a:t>             Ca lô đội lệch</a:t>
            </a:r>
          </a:p>
          <a:p>
            <a:r>
              <a:rPr lang="vi-VN" sz="2400" b="1" dirty="0" smtClean="0">
                <a:solidFill>
                  <a:srgbClr val="0070C0"/>
                </a:solidFill>
                <a:latin typeface="Times New Roman" pitchFamily="18" charset="0"/>
                <a:cs typeface="Times New Roman" pitchFamily="18" charset="0"/>
              </a:rPr>
              <a:t>             Mồm huýt sáo vang</a:t>
            </a:r>
            <a:br>
              <a:rPr lang="vi-VN" sz="2400" b="1" dirty="0" smtClean="0">
                <a:solidFill>
                  <a:srgbClr val="0070C0"/>
                </a:solidFill>
                <a:latin typeface="Times New Roman" pitchFamily="18" charset="0"/>
                <a:cs typeface="Times New Roman" pitchFamily="18" charset="0"/>
              </a:rPr>
            </a:br>
            <a:r>
              <a:rPr lang="vi-VN" sz="2400" b="1" dirty="0" smtClean="0">
                <a:solidFill>
                  <a:srgbClr val="0070C0"/>
                </a:solidFill>
                <a:latin typeface="Times New Roman" pitchFamily="18" charset="0"/>
                <a:cs typeface="Times New Roman" pitchFamily="18" charset="0"/>
              </a:rPr>
              <a:t>             Như con chim chích</a:t>
            </a:r>
          </a:p>
          <a:p>
            <a:r>
              <a:rPr lang="vi-VN" sz="2400" b="1" dirty="0" smtClean="0">
                <a:solidFill>
                  <a:srgbClr val="0070C0"/>
                </a:solidFill>
                <a:latin typeface="Times New Roman" pitchFamily="18" charset="0"/>
                <a:cs typeface="Times New Roman" pitchFamily="18" charset="0"/>
              </a:rPr>
              <a:t>             Nhảy trên đường vàng  </a:t>
            </a:r>
            <a:r>
              <a:rPr lang="vi-VN" sz="2400" dirty="0" smtClean="0">
                <a:solidFill>
                  <a:srgbClr val="00264D"/>
                </a:solidFill>
                <a:latin typeface="Times New Roman" pitchFamily="18" charset="0"/>
                <a:cs typeface="Times New Roman" pitchFamily="18" charset="0"/>
              </a:rPr>
              <a:t>( Tố Hữu)</a:t>
            </a:r>
            <a:endParaRPr lang="en-US" sz="2400" dirty="0"/>
          </a:p>
        </p:txBody>
      </p:sp>
      <p:sp>
        <p:nvSpPr>
          <p:cNvPr id="26" name="TextBox 25"/>
          <p:cNvSpPr txBox="1"/>
          <p:nvPr/>
        </p:nvSpPr>
        <p:spPr>
          <a:xfrm>
            <a:off x="522734" y="6396335"/>
            <a:ext cx="3121546" cy="461665"/>
          </a:xfrm>
          <a:prstGeom prst="rect">
            <a:avLst/>
          </a:prstGeom>
          <a:noFill/>
        </p:spPr>
        <p:txBody>
          <a:bodyPr wrap="square" rtlCol="0">
            <a:spAutoFit/>
          </a:bodyPr>
          <a:lstStyle/>
          <a:p>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Một</a:t>
            </a:r>
            <a:r>
              <a:rPr lang="en-US" sz="2400" b="1" dirty="0" smtClean="0">
                <a:solidFill>
                  <a:srgbClr val="FF0000"/>
                </a:solidFill>
                <a:latin typeface="Times New Roman" pitchFamily="18" charset="0"/>
                <a:cs typeface="Times New Roman" pitchFamily="18" charset="0"/>
              </a:rPr>
              <a:t> </a:t>
            </a:r>
            <a:r>
              <a:rPr lang="vi-VN" sz="2400" b="1" dirty="0" smtClean="0">
                <a:solidFill>
                  <a:srgbClr val="FF0000"/>
                </a:solidFill>
                <a:latin typeface="Times New Roman" pitchFamily="18" charset="0"/>
                <a:cs typeface="Times New Roman" pitchFamily="18" charset="0"/>
              </a:rPr>
              <a:t>đoạn</a:t>
            </a:r>
            <a:endParaRPr lang="en-US" sz="2400" b="1" dirty="0">
              <a:solidFill>
                <a:srgbClr val="FF0000"/>
              </a:solidFill>
              <a:latin typeface="Times New Roman" pitchFamily="18" charset="0"/>
              <a:cs typeface="Times New Roman" pitchFamily="18" charset="0"/>
            </a:endParaRPr>
          </a:p>
        </p:txBody>
      </p:sp>
      <p:pic>
        <p:nvPicPr>
          <p:cNvPr id="3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33728" y="4419600"/>
            <a:ext cx="3257872"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964393685"/>
      </p:ext>
    </p:extLst>
  </p:cSld>
  <p:clrMapOvr>
    <a:masterClrMapping/>
  </p:clrMapOvr>
  <p:transition spd="slow" advTm="4003">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33">
                                            <p:txEl>
                                              <p:pRg st="0" end="0"/>
                                            </p:txEl>
                                          </p:spTgt>
                                        </p:tgtEl>
                                        <p:attrNameLst>
                                          <p:attrName>style.visibility</p:attrName>
                                        </p:attrNameLst>
                                      </p:cBhvr>
                                      <p:to>
                                        <p:strVal val="visible"/>
                                      </p:to>
                                    </p:set>
                                    <p:animEffect transition="in" filter="box(in)">
                                      <p:cBhvr>
                                        <p:cTn id="13" dur="500"/>
                                        <p:tgtEl>
                                          <p:spTgt spid="3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26">
                                            <p:txEl>
                                              <p:pRg st="0" end="0"/>
                                            </p:txEl>
                                          </p:spTgt>
                                        </p:tgtEl>
                                        <p:attrNameLst>
                                          <p:attrName>style.visibility</p:attrName>
                                        </p:attrNameLst>
                                      </p:cBhvr>
                                      <p:to>
                                        <p:strVal val="visible"/>
                                      </p:to>
                                    </p:set>
                                    <p:animEffect transition="in" filter="circle(in)">
                                      <p:cBhvr>
                                        <p:cTn id="18" dur="2000"/>
                                        <p:tgtEl>
                                          <p:spTgt spid="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5" descr="Frames PPT 00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896"/>
            <a:ext cx="9144001"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1525117" y="1180108"/>
            <a:ext cx="7315200" cy="1200329"/>
          </a:xfrm>
          <a:prstGeom prst="rect">
            <a:avLst/>
          </a:prstGeom>
          <a:noFill/>
        </p:spPr>
        <p:txBody>
          <a:bodyPr wrap="square" rtlCol="0">
            <a:spAutoFit/>
          </a:bodyPr>
          <a:lstStyle/>
          <a:p>
            <a:r>
              <a:rPr lang="en-US" sz="3600" dirty="0" err="1" smtClean="0">
                <a:latin typeface="Times New Roman" panose="02020603050405020304" pitchFamily="18" charset="0"/>
                <a:cs typeface="Times New Roman" panose="02020603050405020304" pitchFamily="18" charset="0"/>
              </a:rPr>
              <a:t>Điệp</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ngữ</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có</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mấy</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dạng</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Đó</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là</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những</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dạng</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nào</a:t>
            </a:r>
            <a:r>
              <a:rPr lang="en-US" sz="3600" dirty="0" smtClean="0">
                <a:latin typeface="Times New Roman" panose="02020603050405020304" pitchFamily="18" charset="0"/>
                <a:cs typeface="Times New Roman" panose="02020603050405020304" pitchFamily="18" charset="0"/>
              </a:rPr>
              <a:t>? </a:t>
            </a:r>
            <a:endParaRPr lang="en-US" sz="3600" dirty="0">
              <a:latin typeface="Times New Roman" panose="02020603050405020304" pitchFamily="18" charset="0"/>
              <a:cs typeface="Times New Roman" panose="02020603050405020304" pitchFamily="18" charset="0"/>
            </a:endParaRPr>
          </a:p>
        </p:txBody>
      </p:sp>
      <p:pic>
        <p:nvPicPr>
          <p:cNvPr id="7" name="Picture 13" descr="cau hoi"/>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271025" y="1143000"/>
            <a:ext cx="1254092" cy="123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419022559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175" y="0"/>
            <a:ext cx="9140825" cy="691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Oval 15"/>
          <p:cNvSpPr>
            <a:spLocks noChangeArrowheads="1"/>
          </p:cNvSpPr>
          <p:nvPr/>
        </p:nvSpPr>
        <p:spPr bwMode="auto">
          <a:xfrm>
            <a:off x="3449638" y="333375"/>
            <a:ext cx="2706687" cy="863600"/>
          </a:xfrm>
          <a:prstGeom prst="ellipse">
            <a:avLst/>
          </a:prstGeom>
          <a:solidFill>
            <a:srgbClr val="6C2F99"/>
          </a:solidFill>
          <a:ln w="38100" algn="ctr">
            <a:solidFill>
              <a:srgbClr val="00FF00"/>
            </a:solidFill>
            <a:round/>
            <a:headEnd/>
            <a:tailEnd/>
          </a:ln>
        </p:spPr>
        <p:txBody>
          <a:bodyPr/>
          <a:lstStyle/>
          <a:p>
            <a:pPr algn="ctr" eaLnBrk="0" hangingPunct="0"/>
            <a:r>
              <a:rPr lang="en-US" sz="2400" b="1">
                <a:solidFill>
                  <a:srgbClr val="FFFFFF"/>
                </a:solidFill>
                <a:latin typeface="Times New Roman" pitchFamily="18" charset="0"/>
              </a:rPr>
              <a:t>Một từ</a:t>
            </a:r>
          </a:p>
        </p:txBody>
      </p:sp>
      <p:sp>
        <p:nvSpPr>
          <p:cNvPr id="21" name="Oval 20"/>
          <p:cNvSpPr>
            <a:spLocks noChangeArrowheads="1"/>
          </p:cNvSpPr>
          <p:nvPr/>
        </p:nvSpPr>
        <p:spPr bwMode="auto">
          <a:xfrm>
            <a:off x="3454400" y="1966913"/>
            <a:ext cx="2655888" cy="865187"/>
          </a:xfrm>
          <a:prstGeom prst="ellipse">
            <a:avLst/>
          </a:prstGeom>
          <a:solidFill>
            <a:srgbClr val="6C2F99"/>
          </a:solidFill>
          <a:ln w="38100" algn="ctr">
            <a:solidFill>
              <a:srgbClr val="00FF00"/>
            </a:solidFill>
            <a:round/>
            <a:headEnd/>
            <a:tailEnd/>
          </a:ln>
        </p:spPr>
        <p:txBody>
          <a:bodyPr/>
          <a:lstStyle/>
          <a:p>
            <a:pPr algn="ctr" eaLnBrk="0" hangingPunct="0"/>
            <a:r>
              <a:rPr lang="en-US" sz="2400" b="1" dirty="0" err="1">
                <a:solidFill>
                  <a:srgbClr val="FFFFFF"/>
                </a:solidFill>
                <a:latin typeface="Times New Roman" pitchFamily="18" charset="0"/>
              </a:rPr>
              <a:t>Một</a:t>
            </a:r>
            <a:r>
              <a:rPr lang="en-US" sz="2400" b="1" dirty="0">
                <a:solidFill>
                  <a:srgbClr val="FFFFFF"/>
                </a:solidFill>
                <a:latin typeface="Times New Roman" pitchFamily="18" charset="0"/>
              </a:rPr>
              <a:t> </a:t>
            </a:r>
            <a:r>
              <a:rPr lang="en-US" sz="2400" b="1" dirty="0" err="1">
                <a:solidFill>
                  <a:srgbClr val="FFFFFF"/>
                </a:solidFill>
                <a:latin typeface="Times New Roman" pitchFamily="18" charset="0"/>
              </a:rPr>
              <a:t>cụm</a:t>
            </a:r>
            <a:r>
              <a:rPr lang="en-US" sz="2400" b="1" dirty="0">
                <a:solidFill>
                  <a:srgbClr val="FFFFFF"/>
                </a:solidFill>
                <a:latin typeface="Times New Roman" pitchFamily="18" charset="0"/>
              </a:rPr>
              <a:t> </a:t>
            </a:r>
            <a:r>
              <a:rPr lang="en-US" sz="2400" b="1" dirty="0" err="1">
                <a:solidFill>
                  <a:srgbClr val="FFFFFF"/>
                </a:solidFill>
                <a:latin typeface="Times New Roman" pitchFamily="18" charset="0"/>
              </a:rPr>
              <a:t>từ</a:t>
            </a:r>
            <a:endParaRPr lang="en-US" sz="2400" b="1" dirty="0">
              <a:solidFill>
                <a:srgbClr val="FFFFFF"/>
              </a:solidFill>
              <a:latin typeface="Times New Roman" pitchFamily="18" charset="0"/>
            </a:endParaRPr>
          </a:p>
        </p:txBody>
      </p:sp>
      <p:sp>
        <p:nvSpPr>
          <p:cNvPr id="26" name="Oval 25"/>
          <p:cNvSpPr>
            <a:spLocks noChangeArrowheads="1"/>
          </p:cNvSpPr>
          <p:nvPr/>
        </p:nvSpPr>
        <p:spPr bwMode="auto">
          <a:xfrm>
            <a:off x="179388" y="2608263"/>
            <a:ext cx="2057400" cy="1317625"/>
          </a:xfrm>
          <a:prstGeom prst="ellipse">
            <a:avLst/>
          </a:prstGeom>
          <a:solidFill>
            <a:srgbClr val="6C2F99"/>
          </a:solidFill>
          <a:ln w="38100" algn="ctr">
            <a:solidFill>
              <a:srgbClr val="00FF00"/>
            </a:solidFill>
            <a:round/>
            <a:headEnd/>
            <a:tailEnd/>
          </a:ln>
        </p:spPr>
        <p:txBody>
          <a:bodyPr/>
          <a:lstStyle/>
          <a:p>
            <a:pPr algn="ctr" eaLnBrk="0" hangingPunct="0"/>
            <a:r>
              <a:rPr lang="en-US" sz="3200" b="1">
                <a:solidFill>
                  <a:srgbClr val="FFFFFF"/>
                </a:solidFill>
                <a:latin typeface="Times New Roman" pitchFamily="18" charset="0"/>
              </a:rPr>
              <a:t>CẤU TẠO</a:t>
            </a:r>
          </a:p>
        </p:txBody>
      </p:sp>
      <p:cxnSp>
        <p:nvCxnSpPr>
          <p:cNvPr id="55" name="Straight Arrow Connector 54"/>
          <p:cNvCxnSpPr>
            <a:cxnSpLocks noChangeShapeType="1"/>
            <a:stCxn id="26" idx="6"/>
            <a:endCxn id="16" idx="2"/>
          </p:cNvCxnSpPr>
          <p:nvPr/>
        </p:nvCxnSpPr>
        <p:spPr bwMode="auto">
          <a:xfrm flipV="1">
            <a:off x="2236788" y="765175"/>
            <a:ext cx="1212850" cy="2501900"/>
          </a:xfrm>
          <a:prstGeom prst="straightConnector1">
            <a:avLst/>
          </a:prstGeom>
          <a:noFill/>
          <a:ln w="38100" algn="ctr">
            <a:solidFill>
              <a:srgbClr val="00CC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Straight Arrow Connector 58"/>
          <p:cNvCxnSpPr>
            <a:cxnSpLocks noChangeShapeType="1"/>
          </p:cNvCxnSpPr>
          <p:nvPr/>
        </p:nvCxnSpPr>
        <p:spPr bwMode="auto">
          <a:xfrm>
            <a:off x="2236788" y="3267075"/>
            <a:ext cx="1257300" cy="2171700"/>
          </a:xfrm>
          <a:prstGeom prst="straightConnector1">
            <a:avLst/>
          </a:prstGeom>
          <a:noFill/>
          <a:ln w="38100" algn="ctr">
            <a:solidFill>
              <a:srgbClr val="00CC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Straight Arrow Connector 37"/>
          <p:cNvCxnSpPr>
            <a:cxnSpLocks noChangeShapeType="1"/>
            <a:stCxn id="26" idx="6"/>
          </p:cNvCxnSpPr>
          <p:nvPr/>
        </p:nvCxnSpPr>
        <p:spPr bwMode="auto">
          <a:xfrm flipV="1">
            <a:off x="2236788" y="2400300"/>
            <a:ext cx="1212850" cy="866776"/>
          </a:xfrm>
          <a:prstGeom prst="straightConnector1">
            <a:avLst/>
          </a:prstGeom>
          <a:noFill/>
          <a:ln w="38100" algn="ctr">
            <a:solidFill>
              <a:srgbClr val="00CC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0" name="Oval 39"/>
          <p:cNvSpPr>
            <a:spLocks noChangeArrowheads="1"/>
          </p:cNvSpPr>
          <p:nvPr/>
        </p:nvSpPr>
        <p:spPr bwMode="auto">
          <a:xfrm>
            <a:off x="3500438" y="3544888"/>
            <a:ext cx="2655887" cy="892175"/>
          </a:xfrm>
          <a:prstGeom prst="ellipse">
            <a:avLst/>
          </a:prstGeom>
          <a:solidFill>
            <a:srgbClr val="6C2F99"/>
          </a:solidFill>
          <a:ln w="38100" algn="ctr">
            <a:solidFill>
              <a:srgbClr val="00FF00"/>
            </a:solidFill>
            <a:round/>
            <a:headEnd/>
            <a:tailEnd/>
          </a:ln>
        </p:spPr>
        <p:txBody>
          <a:bodyPr/>
          <a:lstStyle/>
          <a:p>
            <a:pPr algn="ctr" eaLnBrk="0" hangingPunct="0"/>
            <a:r>
              <a:rPr lang="en-US" sz="2400" b="1">
                <a:solidFill>
                  <a:srgbClr val="FFFFFF"/>
                </a:solidFill>
                <a:latin typeface="Times New Roman" pitchFamily="18" charset="0"/>
              </a:rPr>
              <a:t>Một câu</a:t>
            </a:r>
          </a:p>
        </p:txBody>
      </p:sp>
      <p:sp>
        <p:nvSpPr>
          <p:cNvPr id="41" name="Oval 40"/>
          <p:cNvSpPr>
            <a:spLocks noChangeArrowheads="1"/>
          </p:cNvSpPr>
          <p:nvPr/>
        </p:nvSpPr>
        <p:spPr bwMode="auto">
          <a:xfrm>
            <a:off x="3500438" y="5010150"/>
            <a:ext cx="2655887" cy="928688"/>
          </a:xfrm>
          <a:prstGeom prst="ellipse">
            <a:avLst/>
          </a:prstGeom>
          <a:solidFill>
            <a:srgbClr val="6C2F99"/>
          </a:solidFill>
          <a:ln w="38100" algn="ctr">
            <a:solidFill>
              <a:srgbClr val="00FF00"/>
            </a:solidFill>
            <a:round/>
            <a:headEnd/>
            <a:tailEnd/>
          </a:ln>
        </p:spPr>
        <p:txBody>
          <a:bodyPr/>
          <a:lstStyle/>
          <a:p>
            <a:pPr algn="ctr" eaLnBrk="0" hangingPunct="0"/>
            <a:r>
              <a:rPr lang="en-US" sz="2400" b="1" dirty="0" err="1">
                <a:solidFill>
                  <a:srgbClr val="FFFFFF"/>
                </a:solidFill>
                <a:latin typeface="Times New Roman" pitchFamily="18" charset="0"/>
              </a:rPr>
              <a:t>Một</a:t>
            </a:r>
            <a:r>
              <a:rPr lang="en-US" sz="2400" b="1" dirty="0">
                <a:solidFill>
                  <a:srgbClr val="FFFFFF"/>
                </a:solidFill>
                <a:latin typeface="Times New Roman" pitchFamily="18" charset="0"/>
              </a:rPr>
              <a:t> </a:t>
            </a:r>
            <a:r>
              <a:rPr lang="en-US" sz="2400" b="1" dirty="0" err="1">
                <a:solidFill>
                  <a:srgbClr val="FFFFFF"/>
                </a:solidFill>
                <a:latin typeface="Times New Roman" pitchFamily="18" charset="0"/>
              </a:rPr>
              <a:t>đoạn</a:t>
            </a:r>
            <a:endParaRPr lang="en-US" sz="2400" b="1" dirty="0">
              <a:solidFill>
                <a:srgbClr val="FFFFFF"/>
              </a:solidFill>
              <a:latin typeface="Times New Roman" pitchFamily="18" charset="0"/>
            </a:endParaRPr>
          </a:p>
        </p:txBody>
      </p:sp>
      <p:cxnSp>
        <p:nvCxnSpPr>
          <p:cNvPr id="43" name="Straight Arrow Connector 42"/>
          <p:cNvCxnSpPr>
            <a:cxnSpLocks noChangeShapeType="1"/>
            <a:stCxn id="26" idx="6"/>
            <a:endCxn id="40" idx="2"/>
          </p:cNvCxnSpPr>
          <p:nvPr/>
        </p:nvCxnSpPr>
        <p:spPr bwMode="auto">
          <a:xfrm>
            <a:off x="2236788" y="3267075"/>
            <a:ext cx="1263650" cy="723900"/>
          </a:xfrm>
          <a:prstGeom prst="straightConnector1">
            <a:avLst/>
          </a:prstGeom>
          <a:noFill/>
          <a:ln w="38100" algn="ctr">
            <a:solidFill>
              <a:srgbClr val="00CC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ustDataLst>
      <p:tags r:id="rId1"/>
    </p:custDataLst>
    <p:extLst>
      <p:ext uri="{BB962C8B-B14F-4D97-AF65-F5344CB8AC3E}">
        <p14:creationId xmlns:p14="http://schemas.microsoft.com/office/powerpoint/2010/main" val="3333934681"/>
      </p:ext>
    </p:extLst>
  </p:cSld>
  <p:clrMapOvr>
    <a:masterClrMapping/>
  </p:clrMapOvr>
  <p:transition>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nodeType="withEffect">
                                  <p:stCondLst>
                                    <p:cond delay="0"/>
                                  </p:stCondLst>
                                  <p:childTnLst>
                                    <p:set>
                                      <p:cBhvr>
                                        <p:cTn id="16" dur="1" fill="hold">
                                          <p:stCondLst>
                                            <p:cond delay="0"/>
                                          </p:stCondLst>
                                        </p:cTn>
                                        <p:tgtEl>
                                          <p:spTgt spid="55"/>
                                        </p:tgtEl>
                                        <p:attrNameLst>
                                          <p:attrName>style.visibility</p:attrName>
                                        </p:attrNameLst>
                                      </p:cBhvr>
                                      <p:to>
                                        <p:strVal val="visible"/>
                                      </p:to>
                                    </p:set>
                                    <p:anim calcmode="lin" valueType="num">
                                      <p:cBhvr>
                                        <p:cTn id="17" dur="500" fill="hold"/>
                                        <p:tgtEl>
                                          <p:spTgt spid="55"/>
                                        </p:tgtEl>
                                        <p:attrNameLst>
                                          <p:attrName>ppt_w</p:attrName>
                                        </p:attrNameLst>
                                      </p:cBhvr>
                                      <p:tavLst>
                                        <p:tav tm="0">
                                          <p:val>
                                            <p:fltVal val="0"/>
                                          </p:val>
                                        </p:tav>
                                        <p:tav tm="100000">
                                          <p:val>
                                            <p:strVal val="#ppt_w"/>
                                          </p:val>
                                        </p:tav>
                                      </p:tavLst>
                                    </p:anim>
                                    <p:anim calcmode="lin" valueType="num">
                                      <p:cBhvr>
                                        <p:cTn id="18" dur="500" fill="hold"/>
                                        <p:tgtEl>
                                          <p:spTgt spid="55"/>
                                        </p:tgtEl>
                                        <p:attrNameLst>
                                          <p:attrName>ppt_h</p:attrName>
                                        </p:attrNameLst>
                                      </p:cBhvr>
                                      <p:tavLst>
                                        <p:tav tm="0">
                                          <p:val>
                                            <p:fltVal val="0"/>
                                          </p:val>
                                        </p:tav>
                                        <p:tav tm="100000">
                                          <p:val>
                                            <p:strVal val="#ppt_h"/>
                                          </p:val>
                                        </p:tav>
                                      </p:tavLst>
                                    </p:anim>
                                    <p:animEffect transition="in" filter="fade">
                                      <p:cBhvr>
                                        <p:cTn id="19" dur="500"/>
                                        <p:tgtEl>
                                          <p:spTgt spid="55"/>
                                        </p:tgtEl>
                                      </p:cBhvr>
                                    </p:animEffect>
                                  </p:childTnLst>
                                </p:cTn>
                              </p:par>
                              <p:par>
                                <p:cTn id="20" presetID="45"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2000"/>
                                        <p:tgtEl>
                                          <p:spTgt spid="21"/>
                                        </p:tgtEl>
                                      </p:cBhvr>
                                    </p:animEffect>
                                    <p:anim calcmode="lin" valueType="num">
                                      <p:cBhvr>
                                        <p:cTn id="23" dur="2000" fill="hold"/>
                                        <p:tgtEl>
                                          <p:spTgt spid="21"/>
                                        </p:tgtEl>
                                        <p:attrNameLst>
                                          <p:attrName>ppt_w</p:attrName>
                                        </p:attrNameLst>
                                      </p:cBhvr>
                                      <p:tavLst>
                                        <p:tav tm="0" fmla="#ppt_w*sin(2.5*pi*$)">
                                          <p:val>
                                            <p:fltVal val="0"/>
                                          </p:val>
                                        </p:tav>
                                        <p:tav tm="100000">
                                          <p:val>
                                            <p:fltVal val="1"/>
                                          </p:val>
                                        </p:tav>
                                      </p:tavLst>
                                    </p:anim>
                                    <p:anim calcmode="lin" valueType="num">
                                      <p:cBhvr>
                                        <p:cTn id="24" dur="2000" fill="hold"/>
                                        <p:tgtEl>
                                          <p:spTgt spid="21"/>
                                        </p:tgtEl>
                                        <p:attrNameLst>
                                          <p:attrName>ppt_h</p:attrName>
                                        </p:attrNameLst>
                                      </p:cBhvr>
                                      <p:tavLst>
                                        <p:tav tm="0">
                                          <p:val>
                                            <p:strVal val="#ppt_h"/>
                                          </p:val>
                                        </p:tav>
                                        <p:tav tm="100000">
                                          <p:val>
                                            <p:strVal val="#ppt_h"/>
                                          </p:val>
                                        </p:tav>
                                      </p:tavLst>
                                    </p:anim>
                                  </p:childTnLst>
                                </p:cTn>
                              </p:par>
                              <p:par>
                                <p:cTn id="25" presetID="53" presetClass="entr" presetSubtype="16" fill="hold" nodeType="with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Effect transition="in" filter="fade">
                                      <p:cBhvr>
                                        <p:cTn id="29" dur="500"/>
                                        <p:tgtEl>
                                          <p:spTgt spid="38"/>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53" presetClass="entr" presetSubtype="16" fill="hold" nodeType="clickEffect">
                                  <p:stCondLst>
                                    <p:cond delay="0"/>
                                  </p:stCondLst>
                                  <p:childTnLst>
                                    <p:set>
                                      <p:cBhvr>
                                        <p:cTn id="33" dur="1" fill="hold">
                                          <p:stCondLst>
                                            <p:cond delay="0"/>
                                          </p:stCondLst>
                                        </p:cTn>
                                        <p:tgtEl>
                                          <p:spTgt spid="43"/>
                                        </p:tgtEl>
                                        <p:attrNameLst>
                                          <p:attrName>style.visibility</p:attrName>
                                        </p:attrNameLst>
                                      </p:cBhvr>
                                      <p:to>
                                        <p:strVal val="visible"/>
                                      </p:to>
                                    </p:set>
                                    <p:anim calcmode="lin" valueType="num">
                                      <p:cBhvr>
                                        <p:cTn id="34" dur="500" fill="hold"/>
                                        <p:tgtEl>
                                          <p:spTgt spid="43"/>
                                        </p:tgtEl>
                                        <p:attrNameLst>
                                          <p:attrName>ppt_w</p:attrName>
                                        </p:attrNameLst>
                                      </p:cBhvr>
                                      <p:tavLst>
                                        <p:tav tm="0">
                                          <p:val>
                                            <p:fltVal val="0"/>
                                          </p:val>
                                        </p:tav>
                                        <p:tav tm="100000">
                                          <p:val>
                                            <p:strVal val="#ppt_w"/>
                                          </p:val>
                                        </p:tav>
                                      </p:tavLst>
                                    </p:anim>
                                    <p:anim calcmode="lin" valueType="num">
                                      <p:cBhvr>
                                        <p:cTn id="35" dur="500" fill="hold"/>
                                        <p:tgtEl>
                                          <p:spTgt spid="43"/>
                                        </p:tgtEl>
                                        <p:attrNameLst>
                                          <p:attrName>ppt_h</p:attrName>
                                        </p:attrNameLst>
                                      </p:cBhvr>
                                      <p:tavLst>
                                        <p:tav tm="0">
                                          <p:val>
                                            <p:fltVal val="0"/>
                                          </p:val>
                                        </p:tav>
                                        <p:tav tm="100000">
                                          <p:val>
                                            <p:strVal val="#ppt_h"/>
                                          </p:val>
                                        </p:tav>
                                      </p:tavLst>
                                    </p:anim>
                                    <p:animEffect transition="in" filter="fade">
                                      <p:cBhvr>
                                        <p:cTn id="36" dur="500"/>
                                        <p:tgtEl>
                                          <p:spTgt spid="43"/>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45" presetClass="entr" presetSubtype="0" fill="hold" grpId="0" nodeType="click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2000"/>
                                        <p:tgtEl>
                                          <p:spTgt spid="40"/>
                                        </p:tgtEl>
                                      </p:cBhvr>
                                    </p:animEffect>
                                    <p:anim calcmode="lin" valueType="num">
                                      <p:cBhvr>
                                        <p:cTn id="42" dur="2000" fill="hold"/>
                                        <p:tgtEl>
                                          <p:spTgt spid="40"/>
                                        </p:tgtEl>
                                        <p:attrNameLst>
                                          <p:attrName>ppt_w</p:attrName>
                                        </p:attrNameLst>
                                      </p:cBhvr>
                                      <p:tavLst>
                                        <p:tav tm="0" fmla="#ppt_w*sin(2.5*pi*$)">
                                          <p:val>
                                            <p:fltVal val="0"/>
                                          </p:val>
                                        </p:tav>
                                        <p:tav tm="100000">
                                          <p:val>
                                            <p:fltVal val="1"/>
                                          </p:val>
                                        </p:tav>
                                      </p:tavLst>
                                    </p:anim>
                                    <p:anim calcmode="lin" valueType="num">
                                      <p:cBhvr>
                                        <p:cTn id="43" dur="2000" fill="hold"/>
                                        <p:tgtEl>
                                          <p:spTgt spid="40"/>
                                        </p:tgtEl>
                                        <p:attrNameLst>
                                          <p:attrName>ppt_h</p:attrName>
                                        </p:attrNameLst>
                                      </p:cBhvr>
                                      <p:tavLst>
                                        <p:tav tm="0">
                                          <p:val>
                                            <p:strVal val="#ppt_h"/>
                                          </p:val>
                                        </p:tav>
                                        <p:tav tm="100000">
                                          <p:val>
                                            <p:strVal val="#ppt_h"/>
                                          </p:val>
                                        </p:tav>
                                      </p:tavLst>
                                    </p:anim>
                                  </p:childTnLst>
                                </p:cTn>
                              </p:par>
                              <p:par>
                                <p:cTn id="44" presetID="53" presetClass="entr" presetSubtype="16" fill="hold" grpId="0" nodeType="withEffect">
                                  <p:stCondLst>
                                    <p:cond delay="0"/>
                                  </p:stCondLst>
                                  <p:childTnLst>
                                    <p:set>
                                      <p:cBhvr>
                                        <p:cTn id="45" dur="1" fill="hold">
                                          <p:stCondLst>
                                            <p:cond delay="0"/>
                                          </p:stCondLst>
                                        </p:cTn>
                                        <p:tgtEl>
                                          <p:spTgt spid="41"/>
                                        </p:tgtEl>
                                        <p:attrNameLst>
                                          <p:attrName>style.visibility</p:attrName>
                                        </p:attrNameLst>
                                      </p:cBhvr>
                                      <p:to>
                                        <p:strVal val="visible"/>
                                      </p:to>
                                    </p:set>
                                    <p:anim calcmode="lin" valueType="num">
                                      <p:cBhvr>
                                        <p:cTn id="46" dur="500" fill="hold"/>
                                        <p:tgtEl>
                                          <p:spTgt spid="41"/>
                                        </p:tgtEl>
                                        <p:attrNameLst>
                                          <p:attrName>ppt_w</p:attrName>
                                        </p:attrNameLst>
                                      </p:cBhvr>
                                      <p:tavLst>
                                        <p:tav tm="0">
                                          <p:val>
                                            <p:fltVal val="0"/>
                                          </p:val>
                                        </p:tav>
                                        <p:tav tm="100000">
                                          <p:val>
                                            <p:strVal val="#ppt_w"/>
                                          </p:val>
                                        </p:tav>
                                      </p:tavLst>
                                    </p:anim>
                                    <p:anim calcmode="lin" valueType="num">
                                      <p:cBhvr>
                                        <p:cTn id="47" dur="500" fill="hold"/>
                                        <p:tgtEl>
                                          <p:spTgt spid="41"/>
                                        </p:tgtEl>
                                        <p:attrNameLst>
                                          <p:attrName>ppt_h</p:attrName>
                                        </p:attrNameLst>
                                      </p:cBhvr>
                                      <p:tavLst>
                                        <p:tav tm="0">
                                          <p:val>
                                            <p:fltVal val="0"/>
                                          </p:val>
                                        </p:tav>
                                        <p:tav tm="100000">
                                          <p:val>
                                            <p:strVal val="#ppt_h"/>
                                          </p:val>
                                        </p:tav>
                                      </p:tavLst>
                                    </p:anim>
                                    <p:animEffect transition="in" filter="fade">
                                      <p:cBhvr>
                                        <p:cTn id="48" dur="500"/>
                                        <p:tgtEl>
                                          <p:spTgt spid="41"/>
                                        </p:tgtEl>
                                      </p:cBhvr>
                                    </p:animEffect>
                                  </p:childTnLst>
                                </p:cTn>
                              </p:par>
                              <p:par>
                                <p:cTn id="49" presetID="53" presetClass="entr" presetSubtype="16" fill="hold" nodeType="withEffect">
                                  <p:stCondLst>
                                    <p:cond delay="0"/>
                                  </p:stCondLst>
                                  <p:childTnLst>
                                    <p:set>
                                      <p:cBhvr>
                                        <p:cTn id="50" dur="1" fill="hold">
                                          <p:stCondLst>
                                            <p:cond delay="0"/>
                                          </p:stCondLst>
                                        </p:cTn>
                                        <p:tgtEl>
                                          <p:spTgt spid="59"/>
                                        </p:tgtEl>
                                        <p:attrNameLst>
                                          <p:attrName>style.visibility</p:attrName>
                                        </p:attrNameLst>
                                      </p:cBhvr>
                                      <p:to>
                                        <p:strVal val="visible"/>
                                      </p:to>
                                    </p:set>
                                    <p:anim calcmode="lin" valueType="num">
                                      <p:cBhvr>
                                        <p:cTn id="51" dur="500" fill="hold"/>
                                        <p:tgtEl>
                                          <p:spTgt spid="59"/>
                                        </p:tgtEl>
                                        <p:attrNameLst>
                                          <p:attrName>ppt_w</p:attrName>
                                        </p:attrNameLst>
                                      </p:cBhvr>
                                      <p:tavLst>
                                        <p:tav tm="0">
                                          <p:val>
                                            <p:fltVal val="0"/>
                                          </p:val>
                                        </p:tav>
                                        <p:tav tm="100000">
                                          <p:val>
                                            <p:strVal val="#ppt_w"/>
                                          </p:val>
                                        </p:tav>
                                      </p:tavLst>
                                    </p:anim>
                                    <p:anim calcmode="lin" valueType="num">
                                      <p:cBhvr>
                                        <p:cTn id="52" dur="500" fill="hold"/>
                                        <p:tgtEl>
                                          <p:spTgt spid="59"/>
                                        </p:tgtEl>
                                        <p:attrNameLst>
                                          <p:attrName>ppt_h</p:attrName>
                                        </p:attrNameLst>
                                      </p:cBhvr>
                                      <p:tavLst>
                                        <p:tav tm="0">
                                          <p:val>
                                            <p:fltVal val="0"/>
                                          </p:val>
                                        </p:tav>
                                        <p:tav tm="100000">
                                          <p:val>
                                            <p:strVal val="#ppt_h"/>
                                          </p:val>
                                        </p:tav>
                                      </p:tavLst>
                                    </p:anim>
                                    <p:animEffect transition="in" filter="fade">
                                      <p:cBhvr>
                                        <p:cTn id="53"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6" grpId="0" animBg="1"/>
      <p:bldP spid="40" grpId="0" animBg="1"/>
      <p:bldP spid="4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50350" cy="711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7" name="TextBox 10"/>
          <p:cNvSpPr txBox="1">
            <a:spLocks noChangeArrowheads="1"/>
          </p:cNvSpPr>
          <p:nvPr/>
        </p:nvSpPr>
        <p:spPr bwMode="auto">
          <a:xfrm>
            <a:off x="611188" y="836613"/>
            <a:ext cx="7912100" cy="1200150"/>
          </a:xfrm>
          <a:prstGeom prst="rect">
            <a:avLst/>
          </a:prstGeom>
          <a:noFill/>
          <a:ln w="9525">
            <a:noFill/>
            <a:miter lim="800000"/>
            <a:headEnd/>
            <a:tailEnd/>
          </a:ln>
        </p:spPr>
        <p:txBody>
          <a:bodyPr>
            <a:spAutoFit/>
          </a:bodyPr>
          <a:lstStyle/>
          <a:p>
            <a:pPr>
              <a:defRPr/>
            </a:pPr>
            <a:r>
              <a:rPr lang="vi-VN" sz="2400" b="1" i="1" dirty="0">
                <a:latin typeface="+mj-lt"/>
                <a:cs typeface="Arial" charset="0"/>
              </a:rPr>
              <a:t>Nhận xét vị trí của điệp ngữ trong các câu sau, từ đó hãy cho biết có mấy dạng điệp ngữ? </a:t>
            </a:r>
            <a:endParaRPr lang="en-US" sz="2400" dirty="0">
              <a:latin typeface="+mj-lt"/>
              <a:cs typeface="Arial" charset="0"/>
            </a:endParaRPr>
          </a:p>
          <a:p>
            <a:pPr>
              <a:defRPr/>
            </a:pPr>
            <a:endParaRPr lang="en-US" sz="2400" b="1" dirty="0">
              <a:cs typeface="Arial" charset="0"/>
            </a:endParaRPr>
          </a:p>
        </p:txBody>
      </p:sp>
      <p:sp>
        <p:nvSpPr>
          <p:cNvPr id="15368" name="TextBox 11"/>
          <p:cNvSpPr txBox="1">
            <a:spLocks noChangeArrowheads="1"/>
          </p:cNvSpPr>
          <p:nvPr/>
        </p:nvSpPr>
        <p:spPr bwMode="auto">
          <a:xfrm>
            <a:off x="611188" y="2133600"/>
            <a:ext cx="6697116" cy="3939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sz="2500" dirty="0">
                <a:latin typeface="Times New Roman" panose="02020603050405020304" pitchFamily="18" charset="0"/>
                <a:cs typeface="Times New Roman" panose="02020603050405020304" pitchFamily="18" charset="0"/>
              </a:rPr>
              <a:t>a.       </a:t>
            </a:r>
            <a:r>
              <a:rPr lang="en-US" sz="2500" b="1" dirty="0">
                <a:solidFill>
                  <a:srgbClr val="FF0000"/>
                </a:solidFill>
                <a:latin typeface="Times New Roman" panose="02020603050405020304" pitchFamily="18" charset="0"/>
                <a:cs typeface="Times New Roman" panose="02020603050405020304" pitchFamily="18" charset="0"/>
              </a:rPr>
              <a:t>Nghe</a:t>
            </a:r>
            <a:r>
              <a:rPr lang="en-US" sz="2500" dirty="0">
                <a:latin typeface="Times New Roman" panose="02020603050405020304" pitchFamily="18" charset="0"/>
                <a:cs typeface="Times New Roman" panose="02020603050405020304" pitchFamily="18" charset="0"/>
              </a:rPr>
              <a:t> xao động nắng trưa</a:t>
            </a:r>
          </a:p>
          <a:p>
            <a:pPr eaLnBrk="1" hangingPunct="1"/>
            <a:r>
              <a:rPr lang="en-US" sz="2500" dirty="0">
                <a:latin typeface="Times New Roman" panose="02020603050405020304" pitchFamily="18" charset="0"/>
                <a:cs typeface="Times New Roman" panose="02020603050405020304" pitchFamily="18" charset="0"/>
              </a:rPr>
              <a:t>          </a:t>
            </a:r>
            <a:r>
              <a:rPr lang="en-US" sz="2500" b="1" dirty="0">
                <a:solidFill>
                  <a:srgbClr val="FF0000"/>
                </a:solidFill>
                <a:latin typeface="Times New Roman" panose="02020603050405020304" pitchFamily="18" charset="0"/>
                <a:cs typeface="Times New Roman" panose="02020603050405020304" pitchFamily="18" charset="0"/>
              </a:rPr>
              <a:t>Nghe</a:t>
            </a:r>
            <a:r>
              <a:rPr lang="en-US" sz="2500" dirty="0">
                <a:latin typeface="Times New Roman" panose="02020603050405020304" pitchFamily="18" charset="0"/>
                <a:cs typeface="Times New Roman" panose="02020603050405020304" pitchFamily="18" charset="0"/>
              </a:rPr>
              <a:t> bàn chân đỡ mỏi</a:t>
            </a:r>
          </a:p>
          <a:p>
            <a:pPr eaLnBrk="1" hangingPunct="1"/>
            <a:r>
              <a:rPr lang="en-US" sz="2500" dirty="0">
                <a:latin typeface="Times New Roman" panose="02020603050405020304" pitchFamily="18" charset="0"/>
                <a:cs typeface="Times New Roman" panose="02020603050405020304" pitchFamily="18" charset="0"/>
              </a:rPr>
              <a:t>          </a:t>
            </a:r>
            <a:r>
              <a:rPr lang="en-US" sz="2500" b="1" dirty="0">
                <a:solidFill>
                  <a:srgbClr val="FF0000"/>
                </a:solidFill>
                <a:latin typeface="Times New Roman" panose="02020603050405020304" pitchFamily="18" charset="0"/>
                <a:cs typeface="Times New Roman" panose="02020603050405020304" pitchFamily="18" charset="0"/>
              </a:rPr>
              <a:t>Nghe</a:t>
            </a:r>
            <a:r>
              <a:rPr lang="en-US" sz="2500" dirty="0">
                <a:latin typeface="Times New Roman" panose="02020603050405020304" pitchFamily="18" charset="0"/>
                <a:cs typeface="Times New Roman" panose="02020603050405020304" pitchFamily="18" charset="0"/>
              </a:rPr>
              <a:t> gọi về tuổi thơ</a:t>
            </a:r>
          </a:p>
          <a:p>
            <a:pPr eaLnBrk="1" hangingPunct="1"/>
            <a:r>
              <a:rPr lang="en-US" sz="2500" b="1" i="1" dirty="0">
                <a:latin typeface="Times New Roman" panose="02020603050405020304" pitchFamily="18" charset="0"/>
                <a:cs typeface="Times New Roman" panose="02020603050405020304" pitchFamily="18" charset="0"/>
              </a:rPr>
              <a:t>                                        ( Xuân Quỳnh )</a:t>
            </a:r>
          </a:p>
          <a:p>
            <a:pPr eaLnBrk="1" hangingPunct="1"/>
            <a:r>
              <a:rPr lang="en-US" sz="2500" dirty="0">
                <a:latin typeface="Times New Roman" panose="02020603050405020304" pitchFamily="18" charset="0"/>
                <a:cs typeface="Times New Roman" panose="02020603050405020304" pitchFamily="18" charset="0"/>
              </a:rPr>
              <a:t>b.      Anh đã tìm em, </a:t>
            </a:r>
            <a:r>
              <a:rPr lang="en-US" sz="2500" b="1" dirty="0">
                <a:solidFill>
                  <a:srgbClr val="FF0000"/>
                </a:solidFill>
                <a:latin typeface="Times New Roman" panose="02020603050405020304" pitchFamily="18" charset="0"/>
                <a:cs typeface="Times New Roman" panose="02020603050405020304" pitchFamily="18" charset="0"/>
              </a:rPr>
              <a:t>rất lâu, rất lâu</a:t>
            </a:r>
          </a:p>
          <a:p>
            <a:pPr eaLnBrk="1" hangingPunct="1"/>
            <a:r>
              <a:rPr lang="en-US" sz="2500" dirty="0">
                <a:latin typeface="Times New Roman" panose="02020603050405020304" pitchFamily="18" charset="0"/>
                <a:cs typeface="Times New Roman" panose="02020603050405020304" pitchFamily="18" charset="0"/>
              </a:rPr>
              <a:t>         Cô gái ở Thạch Kim Thạch Nhọn</a:t>
            </a:r>
          </a:p>
          <a:p>
            <a:pPr eaLnBrk="1" hangingPunct="1"/>
            <a:r>
              <a:rPr lang="en-US" sz="2500" b="1" i="1" dirty="0">
                <a:latin typeface="Times New Roman" panose="02020603050405020304" pitchFamily="18" charset="0"/>
                <a:cs typeface="Times New Roman" panose="02020603050405020304" pitchFamily="18" charset="0"/>
              </a:rPr>
              <a:t>                                         ( Phạm Tiến Duật)</a:t>
            </a:r>
          </a:p>
          <a:p>
            <a:pPr eaLnBrk="1" hangingPunct="1"/>
            <a:r>
              <a:rPr lang="en-US" sz="2500" dirty="0">
                <a:latin typeface="Times New Roman" panose="02020603050405020304" pitchFamily="18" charset="0"/>
                <a:cs typeface="Times New Roman" panose="02020603050405020304" pitchFamily="18" charset="0"/>
              </a:rPr>
              <a:t>c.    Cảnh khuya như vẽ người </a:t>
            </a:r>
            <a:r>
              <a:rPr lang="en-US" sz="2500" b="1" dirty="0">
                <a:solidFill>
                  <a:srgbClr val="FF0000"/>
                </a:solidFill>
                <a:latin typeface="Times New Roman" panose="02020603050405020304" pitchFamily="18" charset="0"/>
                <a:cs typeface="Times New Roman" panose="02020603050405020304" pitchFamily="18" charset="0"/>
              </a:rPr>
              <a:t>chưa ngủ</a:t>
            </a:r>
          </a:p>
          <a:p>
            <a:pPr eaLnBrk="1" hangingPunct="1"/>
            <a:r>
              <a:rPr lang="en-US" sz="2500" dirty="0">
                <a:latin typeface="Times New Roman" panose="02020603050405020304" pitchFamily="18" charset="0"/>
                <a:cs typeface="Times New Roman" panose="02020603050405020304" pitchFamily="18" charset="0"/>
              </a:rPr>
              <a:t>       </a:t>
            </a:r>
            <a:r>
              <a:rPr lang="en-US" sz="2500" b="1" dirty="0">
                <a:solidFill>
                  <a:srgbClr val="FF0000"/>
                </a:solidFill>
                <a:latin typeface="Times New Roman" panose="02020603050405020304" pitchFamily="18" charset="0"/>
                <a:cs typeface="Times New Roman" panose="02020603050405020304" pitchFamily="18" charset="0"/>
              </a:rPr>
              <a:t>Chưa ngủ </a:t>
            </a:r>
            <a:r>
              <a:rPr lang="en-US" sz="2500" dirty="0">
                <a:latin typeface="Times New Roman" panose="02020603050405020304" pitchFamily="18" charset="0"/>
                <a:cs typeface="Times New Roman" panose="02020603050405020304" pitchFamily="18" charset="0"/>
              </a:rPr>
              <a:t>vì lo nỗi nước nhà             </a:t>
            </a:r>
          </a:p>
          <a:p>
            <a:pPr eaLnBrk="1" hangingPunct="1"/>
            <a:r>
              <a:rPr lang="en-US" sz="2500" b="1" i="1" dirty="0">
                <a:latin typeface="Times New Roman" panose="02020603050405020304" pitchFamily="18" charset="0"/>
                <a:cs typeface="Times New Roman" panose="02020603050405020304" pitchFamily="18" charset="0"/>
              </a:rPr>
              <a:t>                                        (Hồ Chí Minh)</a:t>
            </a:r>
          </a:p>
        </p:txBody>
      </p:sp>
      <p:pic>
        <p:nvPicPr>
          <p:cNvPr id="18" name="Picture 13" descr="cau hoi"/>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80975" y="620713"/>
            <a:ext cx="1066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2"/>
          <p:cNvSpPr>
            <a:spLocks noGrp="1"/>
          </p:cNvSpPr>
          <p:nvPr>
            <p:ph type="title"/>
          </p:nvPr>
        </p:nvSpPr>
        <p:spPr>
          <a:xfrm>
            <a:off x="435836" y="-243408"/>
            <a:ext cx="8261308" cy="1143000"/>
          </a:xfrm>
        </p:spPr>
        <p:txBody>
          <a:bodyPr/>
          <a:lstStyle/>
          <a:p>
            <a:pPr algn="l"/>
            <a:r>
              <a:rPr lang="en-US" sz="3200" b="1" dirty="0" smtClean="0">
                <a:solidFill>
                  <a:schemeClr val="tx2"/>
                </a:solidFill>
                <a:latin typeface="Times New Roman" pitchFamily="18" charset="0"/>
                <a:cs typeface="Times New Roman" pitchFamily="18" charset="0"/>
              </a:rPr>
              <a:t>II. Các dạng điệp ngữ</a:t>
            </a:r>
            <a:endParaRPr lang="en-US" sz="3200" dirty="0" smtClean="0">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220136749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368"/>
                                        </p:tgtEl>
                                        <p:attrNameLst>
                                          <p:attrName>style.visibility</p:attrName>
                                        </p:attrNameLst>
                                      </p:cBhvr>
                                      <p:to>
                                        <p:strVal val="visible"/>
                                      </p:to>
                                    </p:set>
                                    <p:anim calcmode="lin" valueType="num">
                                      <p:cBhvr additive="base">
                                        <p:cTn id="11" dur="500" fill="hold"/>
                                        <p:tgtEl>
                                          <p:spTgt spid="15368"/>
                                        </p:tgtEl>
                                        <p:attrNameLst>
                                          <p:attrName>ppt_x</p:attrName>
                                        </p:attrNameLst>
                                      </p:cBhvr>
                                      <p:tavLst>
                                        <p:tav tm="0">
                                          <p:val>
                                            <p:strVal val="#ppt_x"/>
                                          </p:val>
                                        </p:tav>
                                        <p:tav tm="100000">
                                          <p:val>
                                            <p:strVal val="#ppt_x"/>
                                          </p:val>
                                        </p:tav>
                                      </p:tavLst>
                                    </p:anim>
                                    <p:anim calcmode="lin" valueType="num">
                                      <p:cBhvr additive="base">
                                        <p:cTn id="12" dur="500" fill="hold"/>
                                        <p:tgtEl>
                                          <p:spTgt spid="1536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1" nodeType="clickEffect">
                                  <p:stCondLst>
                                    <p:cond delay="0"/>
                                  </p:stCondLst>
                                  <p:childTnLst>
                                    <p:set>
                                      <p:cBhvr>
                                        <p:cTn id="16" dur="1" fill="hold">
                                          <p:stCondLst>
                                            <p:cond delay="0"/>
                                          </p:stCondLst>
                                        </p:cTn>
                                        <p:tgtEl>
                                          <p:spTgt spid="15367"/>
                                        </p:tgtEl>
                                        <p:attrNameLst>
                                          <p:attrName>style.visibility</p:attrName>
                                        </p:attrNameLst>
                                      </p:cBhvr>
                                      <p:to>
                                        <p:strVal val="visible"/>
                                      </p:to>
                                    </p:set>
                                    <p:animEffect transition="in" filter="checkerboard(across)">
                                      <p:cBhvr>
                                        <p:cTn id="17" dur="500"/>
                                        <p:tgtEl>
                                          <p:spTgt spid="153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7" grpId="1"/>
      <p:bldP spid="1536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Box 5"/>
          <p:cNvSpPr txBox="1">
            <a:spLocks noChangeArrowheads="1"/>
          </p:cNvSpPr>
          <p:nvPr/>
        </p:nvSpPr>
        <p:spPr bwMode="auto">
          <a:xfrm>
            <a:off x="3851275" y="457200"/>
            <a:ext cx="117532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sz="2000" b="1" dirty="0">
                <a:latin typeface="Times New Roman" panose="02020603050405020304" pitchFamily="18" charset="0"/>
                <a:cs typeface="Times New Roman" panose="02020603050405020304" pitchFamily="18" charset="0"/>
              </a:rPr>
              <a:t>Nhận xét</a:t>
            </a:r>
          </a:p>
        </p:txBody>
      </p:sp>
      <p:pic>
        <p:nvPicPr>
          <p:cNvPr id="4099"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2575" y="58738"/>
            <a:ext cx="904875"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950" y="5705475"/>
            <a:ext cx="99377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42275" y="115888"/>
            <a:ext cx="993775" cy="90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88300" y="5705475"/>
            <a:ext cx="904875"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3" name="TextBox 11"/>
          <p:cNvSpPr txBox="1">
            <a:spLocks noChangeArrowheads="1"/>
          </p:cNvSpPr>
          <p:nvPr/>
        </p:nvSpPr>
        <p:spPr bwMode="auto">
          <a:xfrm>
            <a:off x="467544" y="1165225"/>
            <a:ext cx="4896543"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sz="2000" dirty="0">
                <a:latin typeface="Times New Roman" panose="02020603050405020304" pitchFamily="18" charset="0"/>
                <a:cs typeface="Times New Roman" panose="02020603050405020304" pitchFamily="18" charset="0"/>
              </a:rPr>
              <a:t>a.       </a:t>
            </a:r>
            <a:r>
              <a:rPr lang="en-US" sz="2000" dirty="0">
                <a:solidFill>
                  <a:srgbClr val="FF0000"/>
                </a:solidFill>
                <a:latin typeface="Times New Roman" panose="02020603050405020304" pitchFamily="18" charset="0"/>
                <a:cs typeface="Times New Roman" panose="02020603050405020304" pitchFamily="18" charset="0"/>
              </a:rPr>
              <a:t>Nghe</a:t>
            </a:r>
            <a:r>
              <a:rPr lang="en-US" sz="2000" dirty="0">
                <a:latin typeface="Times New Roman" panose="02020603050405020304" pitchFamily="18" charset="0"/>
                <a:cs typeface="Times New Roman" panose="02020603050405020304" pitchFamily="18" charset="0"/>
              </a:rPr>
              <a:t> xao động nắng trưa</a:t>
            </a:r>
          </a:p>
          <a:p>
            <a:pPr eaLnBrk="1" hangingPunct="1"/>
            <a:r>
              <a:rPr lang="en-US" sz="2000" dirty="0">
                <a:latin typeface="Times New Roman" panose="02020603050405020304" pitchFamily="18" charset="0"/>
                <a:cs typeface="Times New Roman" panose="02020603050405020304" pitchFamily="18" charset="0"/>
              </a:rPr>
              <a:t>          </a:t>
            </a:r>
            <a:r>
              <a:rPr lang="en-US" sz="2000" dirty="0">
                <a:solidFill>
                  <a:srgbClr val="FF0000"/>
                </a:solidFill>
                <a:latin typeface="Times New Roman" panose="02020603050405020304" pitchFamily="18" charset="0"/>
                <a:cs typeface="Times New Roman" panose="02020603050405020304" pitchFamily="18" charset="0"/>
              </a:rPr>
              <a:t>Nghe</a:t>
            </a:r>
            <a:r>
              <a:rPr lang="en-US" sz="2000" dirty="0">
                <a:latin typeface="Times New Roman" panose="02020603050405020304" pitchFamily="18" charset="0"/>
                <a:cs typeface="Times New Roman" panose="02020603050405020304" pitchFamily="18" charset="0"/>
              </a:rPr>
              <a:t> bàn chân đỡ mỏi</a:t>
            </a:r>
          </a:p>
          <a:p>
            <a:pPr eaLnBrk="1" hangingPunct="1"/>
            <a:r>
              <a:rPr lang="en-US" sz="2000" dirty="0">
                <a:latin typeface="Times New Roman" panose="02020603050405020304" pitchFamily="18" charset="0"/>
                <a:cs typeface="Times New Roman" panose="02020603050405020304" pitchFamily="18" charset="0"/>
              </a:rPr>
              <a:t>          </a:t>
            </a:r>
            <a:r>
              <a:rPr lang="en-US" sz="2000" dirty="0">
                <a:solidFill>
                  <a:srgbClr val="FF0000"/>
                </a:solidFill>
                <a:latin typeface="Times New Roman" panose="02020603050405020304" pitchFamily="18" charset="0"/>
                <a:cs typeface="Times New Roman" panose="02020603050405020304" pitchFamily="18" charset="0"/>
              </a:rPr>
              <a:t>Nghe</a:t>
            </a:r>
            <a:r>
              <a:rPr lang="en-US" sz="2000" dirty="0">
                <a:latin typeface="Times New Roman" panose="02020603050405020304" pitchFamily="18" charset="0"/>
                <a:cs typeface="Times New Roman" panose="02020603050405020304" pitchFamily="18" charset="0"/>
              </a:rPr>
              <a:t> gọi về tuổi thơ</a:t>
            </a:r>
          </a:p>
          <a:p>
            <a:pPr eaLnBrk="1" hangingPunct="1"/>
            <a:r>
              <a:rPr lang="en-US" sz="2000" b="1" i="1" dirty="0">
                <a:latin typeface="Times New Roman" panose="02020603050405020304" pitchFamily="18" charset="0"/>
                <a:cs typeface="Times New Roman" panose="02020603050405020304" pitchFamily="18" charset="0"/>
              </a:rPr>
              <a:t>                                        ( Xuân Quỳnh )</a:t>
            </a:r>
          </a:p>
          <a:p>
            <a:pPr eaLnBrk="1" hangingPunct="1"/>
            <a:endParaRPr lang="en-US" sz="2000" b="1" i="1" dirty="0">
              <a:latin typeface="Times New Roman" panose="02020603050405020304" pitchFamily="18" charset="0"/>
              <a:cs typeface="Times New Roman" panose="02020603050405020304" pitchFamily="18" charset="0"/>
            </a:endParaRPr>
          </a:p>
          <a:p>
            <a:pPr eaLnBrk="1" hangingPunct="1"/>
            <a:r>
              <a:rPr lang="en-US" sz="2000" dirty="0">
                <a:latin typeface="Times New Roman" panose="02020603050405020304" pitchFamily="18" charset="0"/>
                <a:cs typeface="Times New Roman" panose="02020603050405020304" pitchFamily="18" charset="0"/>
              </a:rPr>
              <a:t>b.      Anh đã tìm em</a:t>
            </a:r>
            <a:r>
              <a:rPr lang="en-US" sz="2000" dirty="0" smtClean="0">
                <a:latin typeface="Times New Roman" panose="02020603050405020304" pitchFamily="18" charset="0"/>
                <a:cs typeface="Times New Roman" panose="02020603050405020304" pitchFamily="18" charset="0"/>
              </a:rPr>
              <a:t>, </a:t>
            </a:r>
            <a:r>
              <a:rPr lang="en-US" sz="2000" dirty="0" smtClean="0">
                <a:solidFill>
                  <a:srgbClr val="FF0000"/>
                </a:solidFill>
                <a:latin typeface="Times New Roman" panose="02020603050405020304" pitchFamily="18" charset="0"/>
                <a:cs typeface="Times New Roman" panose="02020603050405020304" pitchFamily="18" charset="0"/>
              </a:rPr>
              <a:t>rất </a:t>
            </a:r>
            <a:r>
              <a:rPr lang="en-US" sz="2000" dirty="0">
                <a:solidFill>
                  <a:srgbClr val="FF0000"/>
                </a:solidFill>
                <a:latin typeface="Times New Roman" panose="02020603050405020304" pitchFamily="18" charset="0"/>
                <a:cs typeface="Times New Roman" panose="02020603050405020304" pitchFamily="18" charset="0"/>
              </a:rPr>
              <a:t>lâu</a:t>
            </a:r>
            <a:r>
              <a:rPr lang="en-US" sz="2000" dirty="0" smtClean="0">
                <a:solidFill>
                  <a:srgbClr val="FF0000"/>
                </a:solidFill>
                <a:latin typeface="Times New Roman" panose="02020603050405020304" pitchFamily="18" charset="0"/>
                <a:cs typeface="Times New Roman" panose="02020603050405020304" pitchFamily="18" charset="0"/>
              </a:rPr>
              <a:t>, rất </a:t>
            </a:r>
            <a:r>
              <a:rPr lang="en-US" sz="2000" dirty="0">
                <a:solidFill>
                  <a:srgbClr val="FF0000"/>
                </a:solidFill>
                <a:latin typeface="Times New Roman" panose="02020603050405020304" pitchFamily="18" charset="0"/>
                <a:cs typeface="Times New Roman" panose="02020603050405020304" pitchFamily="18" charset="0"/>
              </a:rPr>
              <a:t>lâu</a:t>
            </a:r>
          </a:p>
          <a:p>
            <a:pPr eaLnBrk="1" hangingPunct="1"/>
            <a:r>
              <a:rPr lang="en-US" sz="2000" dirty="0">
                <a:latin typeface="Times New Roman" panose="02020603050405020304" pitchFamily="18" charset="0"/>
                <a:cs typeface="Times New Roman" panose="02020603050405020304" pitchFamily="18" charset="0"/>
              </a:rPr>
              <a:t>         Cô gái ở Thạch Kim Thạch Nhọn</a:t>
            </a:r>
          </a:p>
          <a:p>
            <a:pPr eaLnBrk="1" hangingPunct="1"/>
            <a:r>
              <a:rPr lang="en-US" sz="2000" b="1" i="1" dirty="0">
                <a:latin typeface="Times New Roman" panose="02020603050405020304" pitchFamily="18" charset="0"/>
                <a:cs typeface="Times New Roman" panose="02020603050405020304" pitchFamily="18" charset="0"/>
              </a:rPr>
              <a:t>                                       ( Phạm Tiến Duật)</a:t>
            </a:r>
          </a:p>
          <a:p>
            <a:pPr eaLnBrk="1" hangingPunct="1"/>
            <a:endParaRPr lang="en-US" sz="2000" b="1" i="1" dirty="0">
              <a:latin typeface="Times New Roman" panose="02020603050405020304" pitchFamily="18" charset="0"/>
              <a:cs typeface="Times New Roman" panose="02020603050405020304" pitchFamily="18" charset="0"/>
            </a:endParaRPr>
          </a:p>
          <a:p>
            <a:pPr eaLnBrk="1" hangingPunct="1"/>
            <a:r>
              <a:rPr lang="en-US" sz="2000" dirty="0">
                <a:latin typeface="Times New Roman" panose="02020603050405020304" pitchFamily="18" charset="0"/>
                <a:cs typeface="Times New Roman" panose="02020603050405020304" pitchFamily="18" charset="0"/>
              </a:rPr>
              <a:t>c.    Cảnh khuya như vẽ người </a:t>
            </a:r>
            <a:r>
              <a:rPr lang="en-US" sz="2000" dirty="0">
                <a:solidFill>
                  <a:srgbClr val="FF0000"/>
                </a:solidFill>
                <a:latin typeface="Times New Roman" panose="02020603050405020304" pitchFamily="18" charset="0"/>
                <a:cs typeface="Times New Roman" panose="02020603050405020304" pitchFamily="18" charset="0"/>
              </a:rPr>
              <a:t>chưa ngủ</a:t>
            </a:r>
          </a:p>
          <a:p>
            <a:pPr eaLnBrk="1" hangingPunct="1"/>
            <a:r>
              <a:rPr lang="en-US" sz="2000" dirty="0">
                <a:latin typeface="Times New Roman" panose="02020603050405020304" pitchFamily="18" charset="0"/>
                <a:cs typeface="Times New Roman" panose="02020603050405020304" pitchFamily="18" charset="0"/>
              </a:rPr>
              <a:t>       </a:t>
            </a:r>
            <a:r>
              <a:rPr lang="en-US" sz="2000" dirty="0">
                <a:solidFill>
                  <a:srgbClr val="FF0000"/>
                </a:solidFill>
                <a:latin typeface="Times New Roman" panose="02020603050405020304" pitchFamily="18" charset="0"/>
                <a:cs typeface="Times New Roman" panose="02020603050405020304" pitchFamily="18" charset="0"/>
              </a:rPr>
              <a:t>Chưa ngủ </a:t>
            </a:r>
            <a:r>
              <a:rPr lang="en-US" sz="2000" dirty="0">
                <a:latin typeface="Times New Roman" panose="02020603050405020304" pitchFamily="18" charset="0"/>
                <a:cs typeface="Times New Roman" panose="02020603050405020304" pitchFamily="18" charset="0"/>
              </a:rPr>
              <a:t>vì lo nỗi nước nhà            </a:t>
            </a:r>
          </a:p>
          <a:p>
            <a:pPr eaLnBrk="1" hangingPunct="1"/>
            <a:r>
              <a:rPr lang="en-US" sz="2000" b="1" i="1" dirty="0">
                <a:latin typeface="Times New Roman" panose="02020603050405020304" pitchFamily="18" charset="0"/>
                <a:cs typeface="Times New Roman" panose="02020603050405020304" pitchFamily="18" charset="0"/>
              </a:rPr>
              <a:t>                                              (Hồ Chí Minh) </a:t>
            </a:r>
          </a:p>
        </p:txBody>
      </p:sp>
      <p:cxnSp>
        <p:nvCxnSpPr>
          <p:cNvPr id="17" name="Straight Arrow Connector 16"/>
          <p:cNvCxnSpPr/>
          <p:nvPr/>
        </p:nvCxnSpPr>
        <p:spPr>
          <a:xfrm>
            <a:off x="5148263" y="1628775"/>
            <a:ext cx="647700"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105" name="TextBox 17"/>
          <p:cNvSpPr txBox="1">
            <a:spLocks noChangeArrowheads="1"/>
          </p:cNvSpPr>
          <p:nvPr/>
        </p:nvSpPr>
        <p:spPr bwMode="auto">
          <a:xfrm>
            <a:off x="6011863" y="1165225"/>
            <a:ext cx="266382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sz="2000" dirty="0">
                <a:latin typeface="Times New Roman" panose="02020603050405020304" pitchFamily="18" charset="0"/>
                <a:cs typeface="Times New Roman" panose="02020603050405020304" pitchFamily="18" charset="0"/>
              </a:rPr>
              <a:t>Các từ lặp lại ở vị trí  cách nhau</a:t>
            </a:r>
          </a:p>
          <a:p>
            <a:pPr eaLnBrk="1" hangingPunct="1"/>
            <a:r>
              <a:rPr lang="en-US" sz="2000" b="1" dirty="0">
                <a:solidFill>
                  <a:srgbClr val="FF0000"/>
                </a:solidFill>
                <a:latin typeface="Times New Roman" panose="02020603050405020304" pitchFamily="18" charset="0"/>
                <a:cs typeface="Times New Roman" panose="02020603050405020304" pitchFamily="18" charset="0"/>
              </a:rPr>
              <a:t>Điệp ngữ cách quãng</a:t>
            </a:r>
          </a:p>
          <a:p>
            <a:pPr eaLnBrk="1" hangingPunct="1"/>
            <a:r>
              <a:rPr lang="en-US" sz="2000" dirty="0">
                <a:latin typeface="Times New Roman" panose="02020603050405020304" pitchFamily="18" charset="0"/>
                <a:cs typeface="Times New Roman" panose="02020603050405020304" pitchFamily="18" charset="0"/>
              </a:rPr>
              <a:t> </a:t>
            </a:r>
          </a:p>
        </p:txBody>
      </p:sp>
      <p:sp>
        <p:nvSpPr>
          <p:cNvPr id="4106" name="TextBox 18"/>
          <p:cNvSpPr txBox="1">
            <a:spLocks noChangeArrowheads="1"/>
          </p:cNvSpPr>
          <p:nvPr/>
        </p:nvSpPr>
        <p:spPr bwMode="auto">
          <a:xfrm>
            <a:off x="6081395" y="2748558"/>
            <a:ext cx="295465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sz="2000" dirty="0">
                <a:latin typeface="Times New Roman" panose="02020603050405020304" pitchFamily="18" charset="0"/>
                <a:cs typeface="Times New Roman" panose="02020603050405020304" pitchFamily="18" charset="0"/>
              </a:rPr>
              <a:t>Các từ lặp lại nối tiếp nhau</a:t>
            </a:r>
          </a:p>
          <a:p>
            <a:pPr eaLnBrk="1" hangingPunct="1"/>
            <a:r>
              <a:rPr lang="en-US" sz="2000" b="1" dirty="0">
                <a:solidFill>
                  <a:srgbClr val="FF0000"/>
                </a:solidFill>
                <a:latin typeface="Times New Roman" panose="02020603050405020304" pitchFamily="18" charset="0"/>
                <a:cs typeface="Times New Roman" panose="02020603050405020304" pitchFamily="18" charset="0"/>
              </a:rPr>
              <a:t>Điệp ngữ nối tiếp</a:t>
            </a:r>
          </a:p>
        </p:txBody>
      </p:sp>
      <p:cxnSp>
        <p:nvCxnSpPr>
          <p:cNvPr id="20" name="Straight Arrow Connector 19"/>
          <p:cNvCxnSpPr/>
          <p:nvPr/>
        </p:nvCxnSpPr>
        <p:spPr>
          <a:xfrm>
            <a:off x="5148263" y="3086418"/>
            <a:ext cx="647700"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5148263" y="4378057"/>
            <a:ext cx="647700"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109" name="TextBox 21"/>
          <p:cNvSpPr txBox="1">
            <a:spLocks noChangeArrowheads="1"/>
          </p:cNvSpPr>
          <p:nvPr/>
        </p:nvSpPr>
        <p:spPr bwMode="auto">
          <a:xfrm>
            <a:off x="5939470" y="3870225"/>
            <a:ext cx="280860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sz="2000" dirty="0">
                <a:latin typeface="Times New Roman" panose="02020603050405020304" pitchFamily="18" charset="0"/>
                <a:cs typeface="Times New Roman" panose="02020603050405020304" pitchFamily="18" charset="0"/>
              </a:rPr>
              <a:t>Các từ lặp lại nối câu trước với mở đầu câu sau</a:t>
            </a:r>
          </a:p>
          <a:p>
            <a:pPr eaLnBrk="1" hangingPunct="1"/>
            <a:r>
              <a:rPr lang="en-US" sz="2000" b="1" dirty="0">
                <a:solidFill>
                  <a:srgbClr val="FF0000"/>
                </a:solidFill>
                <a:latin typeface="Times New Roman" panose="02020603050405020304" pitchFamily="18" charset="0"/>
                <a:cs typeface="Times New Roman" panose="02020603050405020304" pitchFamily="18" charset="0"/>
              </a:rPr>
              <a:t>Điệp ngữ chuyển tiếp</a:t>
            </a:r>
          </a:p>
        </p:txBody>
      </p:sp>
    </p:spTree>
    <p:custDataLst>
      <p:tags r:id="rId1"/>
    </p:custDataLst>
    <p:extLst>
      <p:ext uri="{BB962C8B-B14F-4D97-AF65-F5344CB8AC3E}">
        <p14:creationId xmlns:p14="http://schemas.microsoft.com/office/powerpoint/2010/main" val="326153759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105">
                                            <p:txEl>
                                              <p:pRg st="0" end="0"/>
                                            </p:txEl>
                                          </p:spTgt>
                                        </p:tgtEl>
                                        <p:attrNameLst>
                                          <p:attrName>style.visibility</p:attrName>
                                        </p:attrNameLst>
                                      </p:cBhvr>
                                      <p:to>
                                        <p:strVal val="visible"/>
                                      </p:to>
                                    </p:set>
                                    <p:animEffect transition="in" filter="checkerboard(across)">
                                      <p:cBhvr>
                                        <p:cTn id="12" dur="500"/>
                                        <p:tgtEl>
                                          <p:spTgt spid="4105">
                                            <p:txEl>
                                              <p:pRg st="0" end="0"/>
                                            </p:txEl>
                                          </p:spTgt>
                                        </p:tgtEl>
                                      </p:cBhvr>
                                    </p:animEffect>
                                  </p:childTnLst>
                                </p:cTn>
                              </p:par>
                              <p:par>
                                <p:cTn id="13" presetID="5" presetClass="entr" presetSubtype="10" fill="hold" nodeType="withEffect">
                                  <p:stCondLst>
                                    <p:cond delay="0"/>
                                  </p:stCondLst>
                                  <p:childTnLst>
                                    <p:set>
                                      <p:cBhvr>
                                        <p:cTn id="14" dur="1" fill="hold">
                                          <p:stCondLst>
                                            <p:cond delay="0"/>
                                          </p:stCondLst>
                                        </p:cTn>
                                        <p:tgtEl>
                                          <p:spTgt spid="4105">
                                            <p:txEl>
                                              <p:pRg st="1" end="1"/>
                                            </p:txEl>
                                          </p:spTgt>
                                        </p:tgtEl>
                                        <p:attrNameLst>
                                          <p:attrName>style.visibility</p:attrName>
                                        </p:attrNameLst>
                                      </p:cBhvr>
                                      <p:to>
                                        <p:strVal val="visible"/>
                                      </p:to>
                                    </p:set>
                                    <p:animEffect transition="in" filter="checkerboard(across)">
                                      <p:cBhvr>
                                        <p:cTn id="15" dur="500"/>
                                        <p:tgtEl>
                                          <p:spTgt spid="4105">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box(in)">
                                      <p:cBhvr>
                                        <p:cTn id="20" dur="5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nodeType="clickEffect">
                                  <p:stCondLst>
                                    <p:cond delay="0"/>
                                  </p:stCondLst>
                                  <p:childTnLst>
                                    <p:set>
                                      <p:cBhvr>
                                        <p:cTn id="24" dur="1" fill="hold">
                                          <p:stCondLst>
                                            <p:cond delay="0"/>
                                          </p:stCondLst>
                                        </p:cTn>
                                        <p:tgtEl>
                                          <p:spTgt spid="4106">
                                            <p:txEl>
                                              <p:pRg st="0" end="0"/>
                                            </p:txEl>
                                          </p:spTgt>
                                        </p:tgtEl>
                                        <p:attrNameLst>
                                          <p:attrName>style.visibility</p:attrName>
                                        </p:attrNameLst>
                                      </p:cBhvr>
                                      <p:to>
                                        <p:strVal val="visible"/>
                                      </p:to>
                                    </p:set>
                                    <p:animEffect transition="in" filter="diamond(in)">
                                      <p:cBhvr>
                                        <p:cTn id="25" dur="2000"/>
                                        <p:tgtEl>
                                          <p:spTgt spid="4106">
                                            <p:txEl>
                                              <p:pRg st="0" end="0"/>
                                            </p:txEl>
                                          </p:spTgt>
                                        </p:tgtEl>
                                      </p:cBhvr>
                                    </p:animEffect>
                                  </p:childTnLst>
                                </p:cTn>
                              </p:par>
                              <p:par>
                                <p:cTn id="26" presetID="8" presetClass="entr" presetSubtype="16" fill="hold" nodeType="withEffect">
                                  <p:stCondLst>
                                    <p:cond delay="0"/>
                                  </p:stCondLst>
                                  <p:childTnLst>
                                    <p:set>
                                      <p:cBhvr>
                                        <p:cTn id="27" dur="1" fill="hold">
                                          <p:stCondLst>
                                            <p:cond delay="0"/>
                                          </p:stCondLst>
                                        </p:cTn>
                                        <p:tgtEl>
                                          <p:spTgt spid="4106">
                                            <p:txEl>
                                              <p:pRg st="1" end="1"/>
                                            </p:txEl>
                                          </p:spTgt>
                                        </p:tgtEl>
                                        <p:attrNameLst>
                                          <p:attrName>style.visibility</p:attrName>
                                        </p:attrNameLst>
                                      </p:cBhvr>
                                      <p:to>
                                        <p:strVal val="visible"/>
                                      </p:to>
                                    </p:set>
                                    <p:animEffect transition="in" filter="diamond(in)">
                                      <p:cBhvr>
                                        <p:cTn id="28" dur="2000"/>
                                        <p:tgtEl>
                                          <p:spTgt spid="4106">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box(in)">
                                      <p:cBhvr>
                                        <p:cTn id="33" dur="500"/>
                                        <p:tgtEl>
                                          <p:spTgt spid="21"/>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4109">
                                            <p:txEl>
                                              <p:pRg st="0" end="0"/>
                                            </p:txEl>
                                          </p:spTgt>
                                        </p:tgtEl>
                                        <p:attrNameLst>
                                          <p:attrName>style.visibility</p:attrName>
                                        </p:attrNameLst>
                                      </p:cBhvr>
                                      <p:to>
                                        <p:strVal val="visible"/>
                                      </p:to>
                                    </p:set>
                                    <p:anim calcmode="lin" valueType="num">
                                      <p:cBhvr additive="base">
                                        <p:cTn id="38" dur="500" fill="hold"/>
                                        <p:tgtEl>
                                          <p:spTgt spid="4109">
                                            <p:txEl>
                                              <p:pRg st="0" end="0"/>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4109">
                                            <p:txEl>
                                              <p:pRg st="0" end="0"/>
                                            </p:txEl>
                                          </p:spTgt>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4109">
                                            <p:txEl>
                                              <p:pRg st="1" end="1"/>
                                            </p:txEl>
                                          </p:spTgt>
                                        </p:tgtEl>
                                        <p:attrNameLst>
                                          <p:attrName>style.visibility</p:attrName>
                                        </p:attrNameLst>
                                      </p:cBhvr>
                                      <p:to>
                                        <p:strVal val="visible"/>
                                      </p:to>
                                    </p:set>
                                    <p:anim calcmode="lin" valueType="num">
                                      <p:cBhvr additive="base">
                                        <p:cTn id="42" dur="500" fill="hold"/>
                                        <p:tgtEl>
                                          <p:spTgt spid="4109">
                                            <p:txEl>
                                              <p:pRg st="1" end="1"/>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410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152400"/>
            <a:ext cx="9144000"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950" y="5705475"/>
            <a:ext cx="99377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42275" y="115888"/>
            <a:ext cx="993775" cy="90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38"/>
          <p:cNvGrpSpPr>
            <a:grpSpLocks/>
          </p:cNvGrpSpPr>
          <p:nvPr/>
        </p:nvGrpSpPr>
        <p:grpSpPr bwMode="auto">
          <a:xfrm>
            <a:off x="1187624" y="2080171"/>
            <a:ext cx="6932053" cy="4320629"/>
            <a:chOff x="1802951" y="1556761"/>
            <a:chExt cx="5145313" cy="3456415"/>
          </a:xfrm>
          <a:solidFill>
            <a:schemeClr val="accent6">
              <a:lumMod val="40000"/>
              <a:lumOff val="60000"/>
            </a:schemeClr>
          </a:solidFill>
        </p:grpSpPr>
        <p:grpSp>
          <p:nvGrpSpPr>
            <p:cNvPr id="3" name="Group 33"/>
            <p:cNvGrpSpPr>
              <a:grpSpLocks/>
            </p:cNvGrpSpPr>
            <p:nvPr/>
          </p:nvGrpSpPr>
          <p:grpSpPr bwMode="auto">
            <a:xfrm>
              <a:off x="1802951" y="1556761"/>
              <a:ext cx="5145313" cy="3456415"/>
              <a:chOff x="938855" y="1484753"/>
              <a:chExt cx="5145313" cy="3456415"/>
            </a:xfrm>
            <a:grpFill/>
          </p:grpSpPr>
          <p:sp>
            <p:nvSpPr>
              <p:cNvPr id="15" name="Rectangle 14"/>
              <p:cNvSpPr/>
              <p:nvPr/>
            </p:nvSpPr>
            <p:spPr>
              <a:xfrm>
                <a:off x="938855" y="2722095"/>
                <a:ext cx="1381072" cy="1151080"/>
              </a:xfrm>
              <a:prstGeom prst="rect">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a:p>
            </p:txBody>
          </p:sp>
          <p:sp>
            <p:nvSpPr>
              <p:cNvPr id="16" name="Rectangle 15"/>
              <p:cNvSpPr/>
              <p:nvPr/>
            </p:nvSpPr>
            <p:spPr>
              <a:xfrm>
                <a:off x="3275989" y="1484753"/>
                <a:ext cx="2808179" cy="792260"/>
              </a:xfrm>
              <a:prstGeom prst="rect">
                <a:avLst/>
              </a:prstGeom>
              <a:grp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a:solidFill>
                    <a:schemeClr val="bg1"/>
                  </a:solidFill>
                </a:endParaRPr>
              </a:p>
            </p:txBody>
          </p:sp>
          <p:cxnSp>
            <p:nvCxnSpPr>
              <p:cNvPr id="20" name="Straight Arrow Connector 19"/>
              <p:cNvCxnSpPr>
                <a:stCxn id="15" idx="3"/>
              </p:cNvCxnSpPr>
              <p:nvPr/>
            </p:nvCxnSpPr>
            <p:spPr>
              <a:xfrm flipV="1">
                <a:off x="2319927" y="1964763"/>
                <a:ext cx="923890" cy="1333665"/>
              </a:xfrm>
              <a:prstGeom prst="straightConnector1">
                <a:avLst/>
              </a:prstGeom>
              <a:grpFill/>
              <a:ln>
                <a:tailEnd type="arrow"/>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3275989" y="2780313"/>
                <a:ext cx="2808179" cy="792260"/>
              </a:xfrm>
              <a:prstGeom prst="rect">
                <a:avLst/>
              </a:prstGeom>
              <a:grp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a:solidFill>
                    <a:schemeClr val="bg1"/>
                  </a:solidFill>
                </a:endParaRPr>
              </a:p>
            </p:txBody>
          </p:sp>
          <p:cxnSp>
            <p:nvCxnSpPr>
              <p:cNvPr id="30" name="Straight Arrow Connector 29"/>
              <p:cNvCxnSpPr>
                <a:stCxn id="15" idx="3"/>
              </p:cNvCxnSpPr>
              <p:nvPr/>
            </p:nvCxnSpPr>
            <p:spPr>
              <a:xfrm>
                <a:off x="2319927" y="3298427"/>
                <a:ext cx="923890" cy="0"/>
              </a:xfrm>
              <a:prstGeom prst="straightConnector1">
                <a:avLst/>
              </a:prstGeom>
              <a:grpFill/>
              <a:ln>
                <a:tailEnd type="arrow"/>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3275989" y="4148908"/>
                <a:ext cx="2808179" cy="792260"/>
              </a:xfrm>
              <a:prstGeom prst="rect">
                <a:avLst/>
              </a:prstGeom>
              <a:grp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a:solidFill>
                    <a:schemeClr val="bg1"/>
                  </a:solidFill>
                </a:endParaRPr>
              </a:p>
            </p:txBody>
          </p:sp>
          <p:cxnSp>
            <p:nvCxnSpPr>
              <p:cNvPr id="33" name="Straight Arrow Connector 32"/>
              <p:cNvCxnSpPr>
                <a:stCxn id="15" idx="3"/>
              </p:cNvCxnSpPr>
              <p:nvPr/>
            </p:nvCxnSpPr>
            <p:spPr>
              <a:xfrm>
                <a:off x="2319927" y="3298427"/>
                <a:ext cx="923890" cy="1332078"/>
              </a:xfrm>
              <a:prstGeom prst="straightConnector1">
                <a:avLst/>
              </a:prstGeom>
              <a:grpFill/>
              <a:ln>
                <a:tailEnd type="arrow"/>
              </a:ln>
            </p:spPr>
            <p:style>
              <a:lnRef idx="1">
                <a:schemeClr val="accent1"/>
              </a:lnRef>
              <a:fillRef idx="0">
                <a:schemeClr val="accent1"/>
              </a:fillRef>
              <a:effectRef idx="0">
                <a:schemeClr val="accent1"/>
              </a:effectRef>
              <a:fontRef idx="minor">
                <a:schemeClr val="tx1"/>
              </a:fontRef>
            </p:style>
          </p:cxnSp>
        </p:grpSp>
        <p:sp>
          <p:nvSpPr>
            <p:cNvPr id="17416" name="TextBox 34"/>
            <p:cNvSpPr txBox="1">
              <a:spLocks noChangeArrowheads="1"/>
            </p:cNvSpPr>
            <p:nvPr/>
          </p:nvSpPr>
          <p:spPr bwMode="auto">
            <a:xfrm>
              <a:off x="1856399" y="2794103"/>
              <a:ext cx="1226995" cy="1107968"/>
            </a:xfrm>
            <a:prstGeom prst="rect">
              <a:avLst/>
            </a:prstGeom>
            <a:grpFill/>
            <a:ln>
              <a:noFill/>
            </a:ln>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r>
                <a:rPr lang="en-US" sz="2800" b="1" dirty="0" err="1" smtClean="0">
                  <a:solidFill>
                    <a:srgbClr val="FF0000"/>
                  </a:solidFill>
                  <a:latin typeface="Times New Roman" panose="02020603050405020304" pitchFamily="18" charset="0"/>
                  <a:cs typeface="Times New Roman" panose="02020603050405020304" pitchFamily="18" charset="0"/>
                </a:rPr>
                <a:t>Kết</a:t>
              </a:r>
              <a:r>
                <a:rPr lang="en-US" sz="2800" b="1" dirty="0" smtClean="0">
                  <a:solidFill>
                    <a:srgbClr val="FF0000"/>
                  </a:solidFill>
                  <a:latin typeface="Times New Roman" panose="02020603050405020304" pitchFamily="18" charset="0"/>
                  <a:cs typeface="Times New Roman" panose="02020603050405020304" pitchFamily="18" charset="0"/>
                </a:rPr>
                <a:t> </a:t>
              </a:r>
              <a:r>
                <a:rPr lang="en-US" sz="2800" b="1" dirty="0" err="1" smtClean="0">
                  <a:solidFill>
                    <a:srgbClr val="FF0000"/>
                  </a:solidFill>
                  <a:latin typeface="Times New Roman" panose="02020603050405020304" pitchFamily="18" charset="0"/>
                  <a:cs typeface="Times New Roman" panose="02020603050405020304" pitchFamily="18" charset="0"/>
                </a:rPr>
                <a:t>luận</a:t>
              </a:r>
              <a:r>
                <a:rPr lang="en-US" sz="2800" b="1" dirty="0" smtClean="0">
                  <a:solidFill>
                    <a:srgbClr val="FF0000"/>
                  </a:solidFill>
                  <a:latin typeface="Times New Roman" panose="02020603050405020304" pitchFamily="18" charset="0"/>
                  <a:cs typeface="Times New Roman" panose="02020603050405020304" pitchFamily="18" charset="0"/>
                </a:rPr>
                <a:t>: C</a:t>
              </a:r>
              <a:r>
                <a:rPr lang="vi-VN" sz="2800" b="1" dirty="0" smtClean="0">
                  <a:solidFill>
                    <a:srgbClr val="FF0000"/>
                  </a:solidFill>
                  <a:latin typeface="Times New Roman" panose="02020603050405020304" pitchFamily="18" charset="0"/>
                  <a:cs typeface="Times New Roman" panose="02020603050405020304" pitchFamily="18" charset="0"/>
                </a:rPr>
                <a:t>ó 3</a:t>
              </a:r>
              <a:r>
                <a:rPr lang="en-US" sz="2800" b="1" dirty="0" err="1" smtClean="0">
                  <a:solidFill>
                    <a:srgbClr val="FF0000"/>
                  </a:solidFill>
                  <a:latin typeface="Times New Roman" panose="02020603050405020304" pitchFamily="18" charset="0"/>
                  <a:cs typeface="Times New Roman" panose="02020603050405020304" pitchFamily="18" charset="0"/>
                </a:rPr>
                <a:t>dạng</a:t>
              </a:r>
              <a:endParaRPr lang="en-US" sz="2800" b="1" dirty="0" smtClean="0">
                <a:solidFill>
                  <a:srgbClr val="FF0000"/>
                </a:solidFill>
                <a:latin typeface="Times New Roman" panose="02020603050405020304" pitchFamily="18" charset="0"/>
                <a:cs typeface="Times New Roman" panose="02020603050405020304" pitchFamily="18" charset="0"/>
              </a:endParaRPr>
            </a:p>
            <a:p>
              <a:pPr eaLnBrk="1" hangingPunct="1">
                <a:defRPr/>
              </a:pPr>
              <a:r>
                <a:rPr lang="en-US" sz="2800" b="1" dirty="0" err="1" smtClean="0">
                  <a:solidFill>
                    <a:srgbClr val="FF0000"/>
                  </a:solidFill>
                  <a:latin typeface="Times New Roman" panose="02020603050405020304" pitchFamily="18" charset="0"/>
                  <a:cs typeface="Times New Roman" panose="02020603050405020304" pitchFamily="18" charset="0"/>
                </a:rPr>
                <a:t>điệp</a:t>
              </a:r>
              <a:r>
                <a:rPr lang="en-US" sz="2800" b="1" dirty="0" smtClean="0">
                  <a:solidFill>
                    <a:srgbClr val="FF0000"/>
                  </a:solidFill>
                  <a:latin typeface="Times New Roman" panose="02020603050405020304" pitchFamily="18" charset="0"/>
                  <a:cs typeface="Times New Roman" panose="02020603050405020304" pitchFamily="18" charset="0"/>
                </a:rPr>
                <a:t> </a:t>
              </a:r>
              <a:r>
                <a:rPr lang="en-US" sz="2800" b="1" dirty="0" err="1" smtClean="0">
                  <a:solidFill>
                    <a:srgbClr val="FF0000"/>
                  </a:solidFill>
                  <a:latin typeface="Times New Roman" panose="02020603050405020304" pitchFamily="18" charset="0"/>
                  <a:cs typeface="Times New Roman" panose="02020603050405020304" pitchFamily="18" charset="0"/>
                </a:rPr>
                <a:t>ngữ</a:t>
              </a:r>
              <a:endParaRPr lang="en-US" sz="2800" b="1" dirty="0" smtClean="0">
                <a:solidFill>
                  <a:srgbClr val="FF0000"/>
                </a:solidFill>
                <a:latin typeface="Times New Roman" panose="02020603050405020304" pitchFamily="18" charset="0"/>
                <a:cs typeface="Times New Roman" panose="02020603050405020304" pitchFamily="18" charset="0"/>
              </a:endParaRPr>
            </a:p>
          </p:txBody>
        </p:sp>
        <p:sp>
          <p:nvSpPr>
            <p:cNvPr id="17417" name="TextBox 35"/>
            <p:cNvSpPr txBox="1">
              <a:spLocks noChangeArrowheads="1"/>
            </p:cNvSpPr>
            <p:nvPr/>
          </p:nvSpPr>
          <p:spPr bwMode="auto">
            <a:xfrm>
              <a:off x="4355976" y="1772816"/>
              <a:ext cx="2541711" cy="418565"/>
            </a:xfrm>
            <a:prstGeom prst="rect">
              <a:avLst/>
            </a:prstGeom>
            <a:grpFill/>
            <a:ln>
              <a:noFill/>
            </a:ln>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r>
                <a:rPr lang="en-US" sz="2800" b="1" dirty="0" err="1" smtClean="0">
                  <a:latin typeface="Times New Roman" panose="02020603050405020304" pitchFamily="18" charset="0"/>
                  <a:cs typeface="Times New Roman" panose="02020603050405020304" pitchFamily="18" charset="0"/>
                </a:rPr>
                <a:t>Điệp</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ngữ</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cách</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quãng</a:t>
              </a:r>
              <a:endParaRPr lang="en-US" sz="2800" b="1" dirty="0" smtClean="0">
                <a:latin typeface="Times New Roman" panose="02020603050405020304" pitchFamily="18" charset="0"/>
                <a:cs typeface="Times New Roman" panose="02020603050405020304" pitchFamily="18" charset="0"/>
              </a:endParaRPr>
            </a:p>
          </p:txBody>
        </p:sp>
        <p:sp>
          <p:nvSpPr>
            <p:cNvPr id="17418" name="TextBox 36"/>
            <p:cNvSpPr txBox="1">
              <a:spLocks noChangeArrowheads="1"/>
            </p:cNvSpPr>
            <p:nvPr/>
          </p:nvSpPr>
          <p:spPr bwMode="auto">
            <a:xfrm>
              <a:off x="4355976" y="3028890"/>
              <a:ext cx="2096715" cy="418565"/>
            </a:xfrm>
            <a:prstGeom prst="rect">
              <a:avLst/>
            </a:prstGeom>
            <a:grpFill/>
            <a:ln>
              <a:noFill/>
            </a:ln>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r>
                <a:rPr lang="en-US" sz="2800" b="1" smtClean="0">
                  <a:latin typeface="Times New Roman" panose="02020603050405020304" pitchFamily="18" charset="0"/>
                  <a:cs typeface="Times New Roman" panose="02020603050405020304" pitchFamily="18" charset="0"/>
                </a:rPr>
                <a:t>Điệp ngữ nối tiếp</a:t>
              </a:r>
            </a:p>
          </p:txBody>
        </p:sp>
        <p:sp>
          <p:nvSpPr>
            <p:cNvPr id="17419" name="TextBox 37"/>
            <p:cNvSpPr txBox="1">
              <a:spLocks noChangeArrowheads="1"/>
            </p:cNvSpPr>
            <p:nvPr/>
          </p:nvSpPr>
          <p:spPr bwMode="auto">
            <a:xfrm>
              <a:off x="4331835" y="4221088"/>
              <a:ext cx="2555989" cy="763266"/>
            </a:xfrm>
            <a:prstGeom prst="rect">
              <a:avLst/>
            </a:prstGeom>
            <a:grpFill/>
            <a:ln>
              <a:noFill/>
            </a:ln>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r>
                <a:rPr lang="en-US" sz="2800" b="1" smtClean="0">
                  <a:latin typeface="Times New Roman" panose="02020603050405020304" pitchFamily="18" charset="0"/>
                  <a:cs typeface="Times New Roman" panose="02020603050405020304" pitchFamily="18" charset="0"/>
                </a:rPr>
                <a:t>Điệp ngữ chuyển tiếp</a:t>
              </a:r>
            </a:p>
            <a:p>
              <a:pPr eaLnBrk="1" hangingPunct="1">
                <a:defRPr/>
              </a:pPr>
              <a:r>
                <a:rPr lang="en-US" sz="2800" b="1" smtClean="0">
                  <a:latin typeface="Times New Roman" panose="02020603050405020304" pitchFamily="18" charset="0"/>
                  <a:cs typeface="Times New Roman" panose="02020603050405020304" pitchFamily="18" charset="0"/>
                </a:rPr>
                <a:t>   </a:t>
              </a:r>
              <a:r>
                <a:rPr lang="en-US" sz="2800" smtClean="0">
                  <a:latin typeface="Times New Roman" panose="02020603050405020304" pitchFamily="18" charset="0"/>
                  <a:cs typeface="Times New Roman" panose="02020603050405020304" pitchFamily="18" charset="0"/>
                </a:rPr>
                <a:t>(điệp ngữ vòng)</a:t>
              </a:r>
            </a:p>
          </p:txBody>
        </p:sp>
      </p:grpSp>
      <p:sp>
        <p:nvSpPr>
          <p:cNvPr id="18" name="TextBox 17"/>
          <p:cNvSpPr txBox="1"/>
          <p:nvPr/>
        </p:nvSpPr>
        <p:spPr>
          <a:xfrm>
            <a:off x="609600" y="1260157"/>
            <a:ext cx="8534400" cy="492443"/>
          </a:xfrm>
          <a:prstGeom prst="rect">
            <a:avLst/>
          </a:prstGeom>
          <a:noFill/>
        </p:spPr>
        <p:txBody>
          <a:bodyPr wrap="square" rtlCol="0">
            <a:spAutoFit/>
          </a:bodyPr>
          <a:lstStyle/>
          <a:p>
            <a:r>
              <a:rPr lang="vi-VN" sz="2600" b="1" dirty="0" smtClean="0">
                <a:latin typeface="+mj-lt"/>
              </a:rPr>
              <a:t>Qua tìm hiểu bài tập, hãy cho biết điệp ngữ có mấy dạng ?</a:t>
            </a:r>
            <a:endParaRPr lang="en-US" sz="2600" b="1" dirty="0">
              <a:latin typeface="+mj-lt"/>
            </a:endParaRPr>
          </a:p>
        </p:txBody>
      </p:sp>
    </p:spTree>
    <p:custDataLst>
      <p:tags r:id="rId1"/>
    </p:custDataLst>
    <p:extLst>
      <p:ext uri="{BB962C8B-B14F-4D97-AF65-F5344CB8AC3E}">
        <p14:creationId xmlns:p14="http://schemas.microsoft.com/office/powerpoint/2010/main" val="303300929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4" descr="khung anh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Text Box 5"/>
          <p:cNvSpPr txBox="1">
            <a:spLocks noChangeArrowheads="1"/>
          </p:cNvSpPr>
          <p:nvPr/>
        </p:nvSpPr>
        <p:spPr bwMode="auto">
          <a:xfrm>
            <a:off x="2270125" y="3317875"/>
            <a:ext cx="10064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latin typeface="Comic Sans MS" panose="030F0702030302020204" pitchFamily="66" charset="0"/>
            </a:endParaRPr>
          </a:p>
        </p:txBody>
      </p:sp>
      <p:sp>
        <p:nvSpPr>
          <p:cNvPr id="6148" name="Text Box 6"/>
          <p:cNvSpPr txBox="1">
            <a:spLocks noChangeArrowheads="1"/>
          </p:cNvSpPr>
          <p:nvPr/>
        </p:nvSpPr>
        <p:spPr bwMode="auto">
          <a:xfrm rot="540000">
            <a:off x="3886200" y="5486400"/>
            <a:ext cx="1676400" cy="822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latin typeface="VNI-Thufap2" pitchFamily="2" charset="0"/>
            </a:endParaRPr>
          </a:p>
        </p:txBody>
      </p:sp>
      <p:pic>
        <p:nvPicPr>
          <p:cNvPr id="6149" name="Picture 1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43800" y="5105400"/>
            <a:ext cx="16002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0" name="TextBox 1"/>
          <p:cNvSpPr txBox="1">
            <a:spLocks noChangeArrowheads="1"/>
          </p:cNvSpPr>
          <p:nvPr/>
        </p:nvSpPr>
        <p:spPr bwMode="auto">
          <a:xfrm>
            <a:off x="1879600" y="1908175"/>
            <a:ext cx="56896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r>
              <a:rPr lang="en-US" sz="3200" b="1" dirty="0" smtClean="0">
                <a:latin typeface="Times New Roman" panose="02020603050405020304" pitchFamily="18" charset="0"/>
                <a:cs typeface="Times New Roman" panose="02020603050405020304" pitchFamily="18" charset="0"/>
              </a:rPr>
              <a:t>Bài 1: Tìm </a:t>
            </a:r>
            <a:r>
              <a:rPr lang="en-US" sz="3200" b="1" dirty="0">
                <a:latin typeface="Times New Roman" panose="02020603050405020304" pitchFamily="18" charset="0"/>
                <a:cs typeface="Times New Roman" panose="02020603050405020304" pitchFamily="18" charset="0"/>
              </a:rPr>
              <a:t>điệp ngữ được sử dụng trong đoạn băng hình sau và cho biết tác giả muốn nhấn mạnh điều gì?</a:t>
            </a:r>
          </a:p>
        </p:txBody>
      </p:sp>
      <p:pic>
        <p:nvPicPr>
          <p:cNvPr id="6152" name="Picture 13" descr="cau hoi"/>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644840" y="2262508"/>
            <a:ext cx="13192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36557382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 name="tndl cắt">
            <a:hlinkClick r:id="" action="ppaction://media"/>
          </p:cNvPr>
          <p:cNvPicPr>
            <a:picLocks noGrp="1" noChangeAspect="1"/>
          </p:cNvPicPr>
          <p:nvPr>
            <p:ph idx="1"/>
            <a:videoFile r:link="rId3"/>
            <p:extLst>
              <p:ext uri="{DAA4B4D4-6D71-4841-9C94-3DE7FCFB9230}">
                <p14:media xmlns:p14="http://schemas.microsoft.com/office/powerpoint/2010/main" r:embed="rId2"/>
              </p:ext>
            </p:extLst>
          </p:nvPr>
        </p:nvPicPr>
        <p:blipFill>
          <a:blip r:embed="rId6"/>
          <a:stretch>
            <a:fillRect/>
          </a:stretch>
        </p:blipFill>
        <p:spPr>
          <a:xfrm>
            <a:off x="0" y="0"/>
            <a:ext cx="9144000" cy="6858000"/>
          </a:xfrm>
        </p:spPr>
      </p:pic>
    </p:spTree>
    <p:custDataLst>
      <p:tags r:id="rId1"/>
    </p:custDataLst>
    <p:extLst>
      <p:ext uri="{BB962C8B-B14F-4D97-AF65-F5344CB8AC3E}">
        <p14:creationId xmlns:p14="http://schemas.microsoft.com/office/powerpoint/2010/main" val="7444336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84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755576" y="583228"/>
            <a:ext cx="8003232" cy="2400657"/>
          </a:xfrm>
          <a:prstGeom prst="rect">
            <a:avLst/>
          </a:prstGeom>
          <a:noFill/>
        </p:spPr>
        <p:txBody>
          <a:bodyPr wrap="square" rtlCol="0">
            <a:spAutoFit/>
          </a:bodyPr>
          <a:lstStyle/>
          <a:p>
            <a:r>
              <a:rPr lang="en-US" sz="2500" b="1" dirty="0" smtClean="0">
                <a:latin typeface="Times New Roman" panose="02020603050405020304" pitchFamily="18" charset="0"/>
                <a:cs typeface="Times New Roman" panose="02020603050405020304" pitchFamily="18" charset="0"/>
              </a:rPr>
              <a:t>Các điệp ngữ được sử dụng trong đoạn trích trên là:</a:t>
            </a:r>
          </a:p>
          <a:p>
            <a:endParaRPr lang="en-US" sz="2500" dirty="0" smtClean="0">
              <a:latin typeface="Times New Roman" panose="02020603050405020304" pitchFamily="18" charset="0"/>
              <a:cs typeface="Times New Roman" panose="02020603050405020304" pitchFamily="18" charset="0"/>
            </a:endParaRPr>
          </a:p>
          <a:p>
            <a:r>
              <a:rPr lang="en-US" sz="2500" b="1" dirty="0" smtClean="0">
                <a:latin typeface="Times New Roman" panose="02020603050405020304" pitchFamily="18" charset="0"/>
                <a:cs typeface="Times New Roman" panose="02020603050405020304" pitchFamily="18" charset="0"/>
              </a:rPr>
              <a:t>A. </a:t>
            </a:r>
            <a:r>
              <a:rPr lang="en-US" sz="2500" b="1" dirty="0">
                <a:latin typeface="Times New Roman" panose="02020603050405020304" pitchFamily="18" charset="0"/>
                <a:cs typeface="Times New Roman" panose="02020603050405020304" pitchFamily="18" charset="0"/>
              </a:rPr>
              <a:t>Một dân tộc đã gan góc </a:t>
            </a:r>
            <a:endParaRPr lang="en-US" sz="2500" b="1" dirty="0" smtClean="0">
              <a:latin typeface="Times New Roman" panose="02020603050405020304" pitchFamily="18" charset="0"/>
              <a:cs typeface="Times New Roman" panose="02020603050405020304" pitchFamily="18" charset="0"/>
            </a:endParaRPr>
          </a:p>
          <a:p>
            <a:r>
              <a:rPr lang="en-US" sz="2500" b="1" dirty="0" smtClean="0">
                <a:latin typeface="Times New Roman" panose="02020603050405020304" pitchFamily="18" charset="0"/>
                <a:cs typeface="Times New Roman" panose="02020603050405020304" pitchFamily="18" charset="0"/>
              </a:rPr>
              <a:t>B. Năm nay</a:t>
            </a:r>
          </a:p>
          <a:p>
            <a:r>
              <a:rPr lang="en-US" sz="2500" b="1" dirty="0" smtClean="0">
                <a:latin typeface="Times New Roman" panose="02020603050405020304" pitchFamily="18" charset="0"/>
                <a:cs typeface="Times New Roman" panose="02020603050405020304" pitchFamily="18" charset="0"/>
              </a:rPr>
              <a:t>C. </a:t>
            </a:r>
            <a:r>
              <a:rPr lang="en-US" sz="2500" b="1" dirty="0">
                <a:latin typeface="Times New Roman" panose="02020603050405020304" pitchFamily="18" charset="0"/>
                <a:cs typeface="Times New Roman" panose="02020603050405020304" pitchFamily="18" charset="0"/>
              </a:rPr>
              <a:t>Dân tộc đó phải được</a:t>
            </a:r>
            <a:endParaRPr lang="en-US" sz="2500" b="1" dirty="0" smtClean="0">
              <a:latin typeface="Times New Roman" panose="02020603050405020304" pitchFamily="18" charset="0"/>
              <a:cs typeface="Times New Roman" panose="02020603050405020304" pitchFamily="18" charset="0"/>
            </a:endParaRPr>
          </a:p>
          <a:p>
            <a:r>
              <a:rPr lang="en-US" sz="2500" b="1" dirty="0" smtClean="0">
                <a:latin typeface="Times New Roman" panose="02020603050405020304" pitchFamily="18" charset="0"/>
                <a:cs typeface="Times New Roman" panose="02020603050405020304" pitchFamily="18" charset="0"/>
              </a:rPr>
              <a:t>D. Tự do, độc lập</a:t>
            </a:r>
            <a:endParaRPr lang="en-US" sz="2500" b="1" dirty="0">
              <a:latin typeface="Times New Roman" panose="02020603050405020304" pitchFamily="18" charset="0"/>
              <a:cs typeface="Times New Roman" panose="02020603050405020304" pitchFamily="18" charset="0"/>
            </a:endParaRPr>
          </a:p>
        </p:txBody>
      </p:sp>
      <p:sp>
        <p:nvSpPr>
          <p:cNvPr id="6" name="Oval 5"/>
          <p:cNvSpPr/>
          <p:nvPr/>
        </p:nvSpPr>
        <p:spPr>
          <a:xfrm>
            <a:off x="755576" y="1417638"/>
            <a:ext cx="432048" cy="36591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750430" y="2183825"/>
            <a:ext cx="432048" cy="36591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8886499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38981" y="1412776"/>
            <a:ext cx="7653337" cy="5329238"/>
          </a:xfrm>
        </p:spPr>
        <p:txBody>
          <a:bodyPr rtlCol="0">
            <a:normAutofit/>
          </a:bodyPr>
          <a:lstStyle/>
          <a:p>
            <a:pPr marL="0" lvl="0" indent="0" eaLnBrk="1" hangingPunct="1">
              <a:spcBef>
                <a:spcPct val="0"/>
              </a:spcBef>
              <a:buNone/>
            </a:pPr>
            <a:r>
              <a:rPr lang="en-US" b="1" dirty="0" err="1" smtClean="0">
                <a:solidFill>
                  <a:srgbClr val="002060"/>
                </a:solidFill>
                <a:latin typeface="Times New Roman" pitchFamily="18" charset="0"/>
                <a:cs typeface="Times New Roman" pitchFamily="18" charset="0"/>
              </a:rPr>
              <a:t>Câu</a:t>
            </a:r>
            <a:r>
              <a:rPr lang="en-US" b="1" dirty="0" smtClean="0">
                <a:solidFill>
                  <a:srgbClr val="002060"/>
                </a:solidFill>
                <a:latin typeface="Times New Roman" pitchFamily="18" charset="0"/>
                <a:cs typeface="Times New Roman" pitchFamily="18" charset="0"/>
              </a:rPr>
              <a:t> 1: </a:t>
            </a:r>
            <a:r>
              <a:rPr lang="en-US" b="1" dirty="0" err="1" smtClean="0">
                <a:solidFill>
                  <a:srgbClr val="002060"/>
                </a:solidFill>
                <a:latin typeface="Times New Roman" pitchFamily="18" charset="0"/>
                <a:cs typeface="Times New Roman" pitchFamily="18" charset="0"/>
              </a:rPr>
              <a:t>Dòng</a:t>
            </a:r>
            <a:r>
              <a:rPr lang="en-US" b="1" dirty="0" smtClean="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nào</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sau</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đây</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không</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phải</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là</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thành</a:t>
            </a:r>
            <a:r>
              <a:rPr lang="en-US" b="1" dirty="0">
                <a:solidFill>
                  <a:srgbClr val="002060"/>
                </a:solidFill>
                <a:latin typeface="Times New Roman" pitchFamily="18" charset="0"/>
                <a:cs typeface="Times New Roman" pitchFamily="18" charset="0"/>
              </a:rPr>
              <a:t> </a:t>
            </a:r>
            <a:r>
              <a:rPr lang="en-US" b="1" dirty="0" err="1" smtClean="0">
                <a:solidFill>
                  <a:srgbClr val="002060"/>
                </a:solidFill>
                <a:latin typeface="Times New Roman" pitchFamily="18" charset="0"/>
                <a:cs typeface="Times New Roman" pitchFamily="18" charset="0"/>
              </a:rPr>
              <a:t>ngữ</a:t>
            </a:r>
            <a:r>
              <a:rPr lang="en-US" b="1" dirty="0" smtClean="0">
                <a:solidFill>
                  <a:srgbClr val="002060"/>
                </a:solidFill>
                <a:latin typeface="Times New Roman" pitchFamily="18" charset="0"/>
                <a:cs typeface="Times New Roman" pitchFamily="18" charset="0"/>
              </a:rPr>
              <a:t>?</a:t>
            </a:r>
            <a:endParaRPr lang="en-US" b="1" dirty="0">
              <a:solidFill>
                <a:srgbClr val="002060"/>
              </a:solidFill>
              <a:latin typeface="Times New Roman" pitchFamily="18" charset="0"/>
              <a:cs typeface="Times New Roman" pitchFamily="18" charset="0"/>
            </a:endParaRPr>
          </a:p>
          <a:p>
            <a:pPr marL="514350" indent="-514350" eaLnBrk="1" fontAlgn="auto" hangingPunct="1">
              <a:spcAft>
                <a:spcPts val="0"/>
              </a:spcAft>
              <a:buFont typeface="Arial" pitchFamily="34" charset="0"/>
              <a:buAutoNum type="alphaUcPeriod"/>
              <a:defRPr/>
            </a:pPr>
            <a:r>
              <a:rPr lang="en-US" dirty="0" err="1" smtClean="0">
                <a:latin typeface="Times New Roman" pitchFamily="18" charset="0"/>
                <a:cs typeface="Times New Roman" pitchFamily="18" charset="0"/>
              </a:rPr>
              <a:t>Nhanh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như</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chớp</a:t>
            </a:r>
            <a:endParaRPr lang="en-US" dirty="0" smtClean="0">
              <a:latin typeface="Times New Roman" pitchFamily="18" charset="0"/>
              <a:cs typeface="Times New Roman" pitchFamily="18" charset="0"/>
            </a:endParaRPr>
          </a:p>
          <a:p>
            <a:pPr marL="514350" indent="-514350" eaLnBrk="1" fontAlgn="auto" hangingPunct="1">
              <a:spcAft>
                <a:spcPts val="0"/>
              </a:spcAft>
              <a:buFont typeface="Arial" pitchFamily="34" charset="0"/>
              <a:buAutoNum type="alphaUcPeriod"/>
              <a:defRPr/>
            </a:pPr>
            <a:r>
              <a:rPr lang="en-US" dirty="0" err="1" smtClean="0">
                <a:latin typeface="Times New Roman" pitchFamily="18" charset="0"/>
                <a:cs typeface="Times New Roman" pitchFamily="18" charset="0"/>
              </a:rPr>
              <a:t>Ăn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nhớ</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kẻ</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trồng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cây</a:t>
            </a:r>
            <a:endParaRPr lang="en-US" dirty="0" smtClean="0">
              <a:latin typeface="Times New Roman" pitchFamily="18" charset="0"/>
              <a:cs typeface="Times New Roman" pitchFamily="18" charset="0"/>
            </a:endParaRPr>
          </a:p>
          <a:p>
            <a:pPr marL="514350" indent="-514350" eaLnBrk="1" fontAlgn="auto" hangingPunct="1">
              <a:spcAft>
                <a:spcPts val="0"/>
              </a:spcAft>
              <a:buFont typeface="Arial" pitchFamily="34" charset="0"/>
              <a:buAutoNum type="alphaUcPeriod"/>
              <a:defRPr/>
            </a:pPr>
            <a:r>
              <a:rPr lang="en-US" dirty="0" err="1" smtClean="0">
                <a:latin typeface="Times New Roman" pitchFamily="18" charset="0"/>
                <a:cs typeface="Times New Roman" pitchFamily="18" charset="0"/>
              </a:rPr>
              <a:t>Vắt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cổ</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chày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nước</a:t>
            </a:r>
            <a:endParaRPr lang="en-US" dirty="0">
              <a:latin typeface="Times New Roman" pitchFamily="18" charset="0"/>
              <a:cs typeface="Times New Roman" pitchFamily="18" charset="0"/>
            </a:endParaRPr>
          </a:p>
        </p:txBody>
      </p:sp>
      <p:sp>
        <p:nvSpPr>
          <p:cNvPr id="2" name="TextBox 1"/>
          <p:cNvSpPr txBox="1"/>
          <p:nvPr/>
        </p:nvSpPr>
        <p:spPr>
          <a:xfrm>
            <a:off x="-2268760" y="2420888"/>
            <a:ext cx="2088232" cy="369332"/>
          </a:xfrm>
          <a:prstGeom prst="rect">
            <a:avLst/>
          </a:prstGeom>
          <a:noFill/>
        </p:spPr>
        <p:txBody>
          <a:bodyPr wrap="square" rtlCol="0">
            <a:spAutoFit/>
          </a:bodyPr>
          <a:lstStyle/>
          <a:p>
            <a:endParaRPr lang="en-US" dirty="0"/>
          </a:p>
        </p:txBody>
      </p:sp>
      <p:sp>
        <p:nvSpPr>
          <p:cNvPr id="4" name="TextBox 3"/>
          <p:cNvSpPr txBox="1"/>
          <p:nvPr/>
        </p:nvSpPr>
        <p:spPr>
          <a:xfrm>
            <a:off x="1066800" y="3048000"/>
            <a:ext cx="6408712" cy="584775"/>
          </a:xfrm>
          <a:prstGeom prst="rect">
            <a:avLst/>
          </a:prstGeom>
          <a:noFill/>
        </p:spPr>
        <p:txBody>
          <a:bodyPr wrap="square" rtlCol="0">
            <a:spAutoFit/>
          </a:bodyPr>
          <a:lstStyle/>
          <a:p>
            <a:pPr lvl="0" fontAlgn="auto">
              <a:spcBef>
                <a:spcPct val="20000"/>
              </a:spcBef>
              <a:spcAft>
                <a:spcPts val="0"/>
              </a:spcAft>
              <a:defRPr/>
            </a:pP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Ăn</a:t>
            </a:r>
            <a:r>
              <a:rPr lang="en-US" sz="3200" dirty="0" smtClean="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quả</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nhớ</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kẻ</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trồng</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cây</a:t>
            </a:r>
            <a:endParaRPr lang="en-US" sz="3200" dirty="0">
              <a:solidFill>
                <a:srgbClr val="FF0000"/>
              </a:solidFill>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340148731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30480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1907704" y="980728"/>
            <a:ext cx="6696744" cy="477054"/>
          </a:xfrm>
          <a:prstGeom prst="rect">
            <a:avLst/>
          </a:prstGeom>
          <a:noFill/>
        </p:spPr>
        <p:txBody>
          <a:bodyPr wrap="square" rtlCol="0">
            <a:spAutoFit/>
          </a:bodyPr>
          <a:lstStyle/>
          <a:p>
            <a:r>
              <a:rPr lang="en-US" sz="2500" b="1" dirty="0" smtClean="0">
                <a:latin typeface="Times New Roman" panose="02020603050405020304" pitchFamily="18" charset="0"/>
                <a:cs typeface="Times New Roman" panose="02020603050405020304" pitchFamily="18" charset="0"/>
              </a:rPr>
              <a:t>Tác dụng của việc sử dụng các điệp ngữ đó là:</a:t>
            </a:r>
          </a:p>
        </p:txBody>
      </p:sp>
      <p:sp>
        <p:nvSpPr>
          <p:cNvPr id="6" name="TextBox 5"/>
          <p:cNvSpPr txBox="1"/>
          <p:nvPr/>
        </p:nvSpPr>
        <p:spPr>
          <a:xfrm>
            <a:off x="1691680" y="1967349"/>
            <a:ext cx="6768752" cy="3477875"/>
          </a:xfrm>
          <a:prstGeom prst="rect">
            <a:avLst/>
          </a:prstGeom>
          <a:noFill/>
        </p:spPr>
        <p:txBody>
          <a:bodyPr wrap="square" rtlCol="0">
            <a:spAutoFit/>
          </a:bodyPr>
          <a:lstStyle/>
          <a:p>
            <a:pPr algn="just"/>
            <a:r>
              <a:rPr lang="en-US" sz="2000" b="1" dirty="0" smtClean="0">
                <a:latin typeface="Times New Roman" panose="02020603050405020304" pitchFamily="18" charset="0"/>
                <a:cs typeface="Times New Roman" panose="02020603050405020304" pitchFamily="18" charset="0"/>
              </a:rPr>
              <a:t>A. Nhấn </a:t>
            </a:r>
            <a:r>
              <a:rPr lang="en-US" sz="2000" b="1" dirty="0">
                <a:latin typeface="Times New Roman" panose="02020603050405020304" pitchFamily="18" charset="0"/>
                <a:cs typeface="Times New Roman" panose="02020603050405020304" pitchFamily="18" charset="0"/>
              </a:rPr>
              <a:t>mạnh truyền thống kiên cường, bất khuất chống giặc ngoại xâm của dân tộc Việt </a:t>
            </a:r>
            <a:r>
              <a:rPr lang="en-US" sz="2000" b="1" dirty="0" smtClean="0">
                <a:latin typeface="Times New Roman" panose="02020603050405020304" pitchFamily="18" charset="0"/>
                <a:cs typeface="Times New Roman" panose="02020603050405020304" pitchFamily="18" charset="0"/>
              </a:rPr>
              <a:t>Nam  </a:t>
            </a:r>
          </a:p>
          <a:p>
            <a:pPr algn="just"/>
            <a:endParaRPr lang="en-US" sz="2000" b="1" dirty="0" smtClean="0">
              <a:latin typeface="Times New Roman" panose="02020603050405020304" pitchFamily="18" charset="0"/>
              <a:cs typeface="Times New Roman" panose="02020603050405020304" pitchFamily="18" charset="0"/>
            </a:endParaRPr>
          </a:p>
          <a:p>
            <a:pPr algn="just"/>
            <a:r>
              <a:rPr lang="en-US" sz="2000" b="1" dirty="0" smtClean="0">
                <a:latin typeface="Times New Roman" panose="02020603050405020304" pitchFamily="18" charset="0"/>
                <a:cs typeface="Times New Roman" panose="02020603050405020304" pitchFamily="18" charset="0"/>
              </a:rPr>
              <a:t>B. </a:t>
            </a:r>
            <a:r>
              <a:rPr lang="en-US" sz="2000" b="1" dirty="0">
                <a:latin typeface="Times New Roman" panose="02020603050405020304" pitchFamily="18" charset="0"/>
                <a:cs typeface="Times New Roman" panose="02020603050405020304" pitchFamily="18" charset="0"/>
              </a:rPr>
              <a:t>Tạo giọng điệu hùng hồn, làm cho câu văn có vần điệu, nhịp nhàng và truyền cảm, gây ấn tượng mạnh, tăng tính thuyết </a:t>
            </a:r>
            <a:r>
              <a:rPr lang="en-US" sz="2000" b="1" dirty="0" smtClean="0">
                <a:latin typeface="Times New Roman" panose="02020603050405020304" pitchFamily="18" charset="0"/>
                <a:cs typeface="Times New Roman" panose="02020603050405020304" pitchFamily="18" charset="0"/>
              </a:rPr>
              <a:t>phục</a:t>
            </a:r>
          </a:p>
          <a:p>
            <a:pPr algn="just"/>
            <a:endParaRPr lang="en-US" sz="2000" b="1" dirty="0" smtClean="0">
              <a:latin typeface="Times New Roman" panose="02020603050405020304" pitchFamily="18" charset="0"/>
              <a:cs typeface="Times New Roman" panose="02020603050405020304" pitchFamily="18" charset="0"/>
            </a:endParaRPr>
          </a:p>
          <a:p>
            <a:pPr algn="just"/>
            <a:r>
              <a:rPr lang="en-US" sz="2000" b="1" dirty="0" smtClean="0">
                <a:latin typeface="Times New Roman" panose="02020603050405020304" pitchFamily="18" charset="0"/>
                <a:cs typeface="Times New Roman" panose="02020603050405020304" pitchFamily="18" charset="0"/>
              </a:rPr>
              <a:t>C. Nhấn mạnh quyết tâm chống giặc giữ nước của dân tộc ta</a:t>
            </a:r>
          </a:p>
          <a:p>
            <a:pPr algn="just"/>
            <a:endParaRPr lang="en-US" sz="2000" b="1" dirty="0" smtClean="0">
              <a:latin typeface="Times New Roman" panose="02020603050405020304" pitchFamily="18" charset="0"/>
              <a:cs typeface="Times New Roman" panose="02020603050405020304" pitchFamily="18" charset="0"/>
            </a:endParaRPr>
          </a:p>
          <a:p>
            <a:pPr algn="just"/>
            <a:r>
              <a:rPr lang="en-US" sz="2000" b="1" dirty="0" smtClean="0">
                <a:latin typeface="Times New Roman" panose="02020603050405020304" pitchFamily="18" charset="0"/>
                <a:cs typeface="Times New Roman" panose="02020603050405020304" pitchFamily="18" charset="0"/>
              </a:rPr>
              <a:t>D. Khẳng </a:t>
            </a:r>
            <a:r>
              <a:rPr lang="en-US" sz="2000" b="1" dirty="0">
                <a:latin typeface="Times New Roman" panose="02020603050405020304" pitchFamily="18" charset="0"/>
                <a:cs typeface="Times New Roman" panose="02020603050405020304" pitchFamily="18" charset="0"/>
              </a:rPr>
              <a:t>định, nhấn mạnh chủ quyền được hưởng tự do, độc lập như một lẽ tất yếu của dân tộc </a:t>
            </a:r>
            <a:r>
              <a:rPr lang="en-US" sz="2000" b="1" dirty="0" smtClean="0">
                <a:latin typeface="Times New Roman" panose="02020603050405020304" pitchFamily="18" charset="0"/>
                <a:cs typeface="Times New Roman" panose="02020603050405020304" pitchFamily="18" charset="0"/>
              </a:rPr>
              <a:t>ta</a:t>
            </a:r>
            <a:endParaRPr lang="en-US" sz="2000" b="1" dirty="0">
              <a:latin typeface="Times New Roman" panose="02020603050405020304" pitchFamily="18" charset="0"/>
              <a:cs typeface="Times New Roman" panose="02020603050405020304" pitchFamily="18" charset="0"/>
            </a:endParaRPr>
          </a:p>
        </p:txBody>
      </p:sp>
      <p:sp>
        <p:nvSpPr>
          <p:cNvPr id="7" name="Oval 6"/>
          <p:cNvSpPr/>
          <p:nvPr/>
        </p:nvSpPr>
        <p:spPr>
          <a:xfrm>
            <a:off x="1691680" y="1989438"/>
            <a:ext cx="432048" cy="36591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691680" y="2880550"/>
            <a:ext cx="432048" cy="36591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691680" y="4725144"/>
            <a:ext cx="432048" cy="36591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5295172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50" y="3174"/>
            <a:ext cx="913765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9171275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0" y="8709"/>
            <a:ext cx="9144000" cy="6860177"/>
          </a:xfrm>
        </p:spPr>
      </p:pic>
    </p:spTree>
    <p:custDataLst>
      <p:tags r:id="rId1"/>
    </p:custDataLst>
    <p:extLst>
      <p:ext uri="{BB962C8B-B14F-4D97-AF65-F5344CB8AC3E}">
        <p14:creationId xmlns:p14="http://schemas.microsoft.com/office/powerpoint/2010/main" val="130561067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 name="binh tho">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10886" y="0"/>
            <a:ext cx="9144000" cy="6732984"/>
          </a:xfrm>
          <a:prstGeom prst="rect">
            <a:avLst/>
          </a:prstGeom>
        </p:spPr>
      </p:pic>
    </p:spTree>
    <p:custDataLst>
      <p:tags r:id="rId1"/>
    </p:custDataLst>
    <p:extLst>
      <p:ext uri="{BB962C8B-B14F-4D97-AF65-F5344CB8AC3E}">
        <p14:creationId xmlns:p14="http://schemas.microsoft.com/office/powerpoint/2010/main" val="34083152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72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4" name="Title 1"/>
          <p:cNvSpPr>
            <a:spLocks noGrp="1"/>
          </p:cNvSpPr>
          <p:nvPr>
            <p:ph type="title"/>
          </p:nvPr>
        </p:nvSpPr>
        <p:spPr>
          <a:xfrm>
            <a:off x="467544" y="6507"/>
            <a:ext cx="8229600" cy="1080120"/>
          </a:xfrm>
        </p:spPr>
        <p:txBody>
          <a:bodyPr/>
          <a:lstStyle/>
          <a:p>
            <a:r>
              <a:rPr lang="en-US" sz="2800" b="1" u="sng" dirty="0" smtClean="0">
                <a:latin typeface="Times New Roman" panose="02020603050405020304" pitchFamily="18" charset="0"/>
                <a:cs typeface="Times New Roman" panose="02020603050405020304" pitchFamily="18" charset="0"/>
              </a:rPr>
              <a:t>Bài 3: </a:t>
            </a:r>
            <a:r>
              <a:rPr lang="vi-VN" sz="2800" b="1" u="sng" dirty="0" smtClean="0">
                <a:latin typeface="Times New Roman" panose="02020603050405020304" pitchFamily="18" charset="0"/>
                <a:cs typeface="Times New Roman" panose="02020603050405020304" pitchFamily="18" charset="0"/>
              </a:rPr>
              <a:t> </a:t>
            </a:r>
            <a:r>
              <a:rPr lang="vi-VN" sz="2800" b="1" dirty="0" smtClean="0">
                <a:latin typeface="Times New Roman" panose="02020603050405020304" pitchFamily="18" charset="0"/>
                <a:cs typeface="Times New Roman" panose="02020603050405020304" pitchFamily="18" charset="0"/>
              </a:rPr>
              <a:t>Em tập </a:t>
            </a:r>
            <a:r>
              <a:rPr lang="en-US" sz="2800" b="1" dirty="0" err="1" smtClean="0">
                <a:latin typeface="Times New Roman" panose="02020603050405020304" pitchFamily="18" charset="0"/>
                <a:cs typeface="Times New Roman" panose="02020603050405020304" pitchFamily="18" charset="0"/>
              </a:rPr>
              <a:t>làm</a:t>
            </a:r>
            <a:r>
              <a:rPr lang="en-US" sz="2800" b="1" dirty="0" smtClean="0">
                <a:latin typeface="Times New Roman" panose="02020603050405020304" pitchFamily="18" charset="0"/>
                <a:cs typeface="Times New Roman" panose="02020603050405020304" pitchFamily="18" charset="0"/>
              </a:rPr>
              <a:t> thi sĩ</a:t>
            </a:r>
            <a:br>
              <a:rPr lang="en-US" sz="2800" b="1" dirty="0" smtClean="0">
                <a:latin typeface="Times New Roman" panose="02020603050405020304" pitchFamily="18" charset="0"/>
                <a:cs typeface="Times New Roman" panose="02020603050405020304" pitchFamily="18" charset="0"/>
              </a:rPr>
            </a:br>
            <a:r>
              <a:rPr lang="en-US" sz="2800" b="1" dirty="0" err="1" smtClean="0">
                <a:latin typeface="Times New Roman" panose="02020603050405020304" pitchFamily="18" charset="0"/>
                <a:cs typeface="Times New Roman" panose="02020603050405020304" pitchFamily="18" charset="0"/>
              </a:rPr>
              <a:t>Điền</a:t>
            </a:r>
            <a:r>
              <a:rPr lang="en-US" sz="2800" b="1" dirty="0" smtClean="0">
                <a:latin typeface="Times New Roman" panose="02020603050405020304" pitchFamily="18" charset="0"/>
                <a:cs typeface="Times New Roman" panose="02020603050405020304" pitchFamily="18" charset="0"/>
              </a:rPr>
              <a:t> </a:t>
            </a:r>
            <a:r>
              <a:rPr lang="vi-VN" sz="2800" b="1" dirty="0" smtClean="0">
                <a:latin typeface="Times New Roman" panose="02020603050405020304" pitchFamily="18" charset="0"/>
                <a:cs typeface="Times New Roman" panose="02020603050405020304" pitchFamily="18" charset="0"/>
              </a:rPr>
              <a:t>từ thích hợp vào chỗ </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thích</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hợp</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vào</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chỗ</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trống</a:t>
            </a:r>
            <a:endParaRPr lang="en-US" sz="2800" dirty="0">
              <a:latin typeface="Times New Roman" panose="02020603050405020304" pitchFamily="18" charset="0"/>
              <a:cs typeface="Times New Roman" panose="02020603050405020304" pitchFamily="18" charset="0"/>
            </a:endParaRPr>
          </a:p>
        </p:txBody>
      </p:sp>
      <p:sp>
        <p:nvSpPr>
          <p:cNvPr id="5" name="Rectangle 4"/>
          <p:cNvSpPr/>
          <p:nvPr/>
        </p:nvSpPr>
        <p:spPr>
          <a:xfrm>
            <a:off x="1988610" y="1086627"/>
            <a:ext cx="5472608" cy="3939540"/>
          </a:xfrm>
          <a:prstGeom prst="rect">
            <a:avLst/>
          </a:prstGeom>
        </p:spPr>
        <p:txBody>
          <a:bodyPr wrap="square">
            <a:spAutoFit/>
          </a:bodyPr>
          <a:lstStyle/>
          <a:p>
            <a:pPr marL="0" marR="0" algn="ctr">
              <a:spcBef>
                <a:spcPts val="0"/>
              </a:spcBef>
              <a:spcAft>
                <a:spcPts val="0"/>
              </a:spcAft>
            </a:pPr>
            <a:r>
              <a:rPr lang="vi-VN" sz="2500" b="1" i="1" dirty="0">
                <a:latin typeface="Times New Roman" panose="02020603050405020304" pitchFamily="18" charset="0"/>
                <a:ea typeface="Calibri" panose="020F0502020204030204" pitchFamily="34" charset="0"/>
              </a:rPr>
              <a:t>Giờ ra chơi</a:t>
            </a:r>
            <a:endParaRPr lang="en-US" sz="2500" dirty="0">
              <a:latin typeface="Times New Roman" panose="02020603050405020304" pitchFamily="18" charset="0"/>
              <a:ea typeface="Calibri" panose="020F0502020204030204" pitchFamily="34" charset="0"/>
            </a:endParaRPr>
          </a:p>
          <a:p>
            <a:pPr marL="0" marR="0" algn="just">
              <a:spcBef>
                <a:spcPts val="0"/>
              </a:spcBef>
              <a:spcAft>
                <a:spcPts val="0"/>
              </a:spcAft>
            </a:pPr>
            <a:r>
              <a:rPr lang="vi-VN" sz="2500" dirty="0" smtClean="0">
                <a:latin typeface="Times New Roman" panose="02020603050405020304" pitchFamily="18" charset="0"/>
                <a:ea typeface="Calibri" panose="020F0502020204030204" pitchFamily="34" charset="0"/>
              </a:rPr>
              <a:t>...................................đứng </a:t>
            </a:r>
            <a:r>
              <a:rPr lang="vi-VN" sz="2500" dirty="0">
                <a:latin typeface="Times New Roman" panose="02020603050405020304" pitchFamily="18" charset="0"/>
                <a:ea typeface="Calibri" panose="020F0502020204030204" pitchFamily="34" charset="0"/>
              </a:rPr>
              <a:t>nghiêng</a:t>
            </a:r>
            <a:endParaRPr lang="en-US" sz="2500" dirty="0">
              <a:latin typeface="Times New Roman" panose="02020603050405020304" pitchFamily="18" charset="0"/>
              <a:ea typeface="Calibri" panose="020F0502020204030204" pitchFamily="34" charset="0"/>
            </a:endParaRPr>
          </a:p>
          <a:p>
            <a:pPr marL="0" marR="0" algn="just">
              <a:spcBef>
                <a:spcPts val="0"/>
              </a:spcBef>
              <a:spcAft>
                <a:spcPts val="0"/>
              </a:spcAft>
            </a:pPr>
            <a:r>
              <a:rPr lang="vi-VN" sz="2500" dirty="0">
                <a:latin typeface="Times New Roman" panose="02020603050405020304" pitchFamily="18" charset="0"/>
                <a:ea typeface="Calibri" panose="020F0502020204030204" pitchFamily="34" charset="0"/>
              </a:rPr>
              <a:t>Chìa tay vào mời gọi</a:t>
            </a:r>
            <a:endParaRPr lang="en-US" sz="2500" dirty="0">
              <a:latin typeface="Times New Roman" panose="02020603050405020304" pitchFamily="18" charset="0"/>
              <a:ea typeface="Calibri" panose="020F0502020204030204" pitchFamily="34" charset="0"/>
            </a:endParaRPr>
          </a:p>
          <a:p>
            <a:pPr marL="0" marR="0" algn="just">
              <a:spcBef>
                <a:spcPts val="0"/>
              </a:spcBef>
              <a:spcAft>
                <a:spcPts val="0"/>
              </a:spcAft>
            </a:pPr>
            <a:r>
              <a:rPr lang="vi-VN" sz="2500" dirty="0">
                <a:latin typeface="Times New Roman" panose="02020603050405020304" pitchFamily="18" charset="0"/>
                <a:ea typeface="Calibri" panose="020F0502020204030204" pitchFamily="34" charset="0"/>
              </a:rPr>
              <a:t>Bạn nhỏ ơi rảo bước</a:t>
            </a:r>
            <a:endParaRPr lang="en-US" sz="2500" dirty="0">
              <a:latin typeface="Times New Roman" panose="02020603050405020304" pitchFamily="18" charset="0"/>
              <a:ea typeface="Calibri" panose="020F0502020204030204" pitchFamily="34" charset="0"/>
            </a:endParaRPr>
          </a:p>
          <a:p>
            <a:pPr marL="0" marR="0" algn="just">
              <a:spcBef>
                <a:spcPts val="0"/>
              </a:spcBef>
              <a:spcAft>
                <a:spcPts val="0"/>
              </a:spcAft>
            </a:pPr>
            <a:r>
              <a:rPr lang="vi-VN" sz="2500" dirty="0">
                <a:latin typeface="Times New Roman" panose="02020603050405020304" pitchFamily="18" charset="0"/>
                <a:ea typeface="Calibri" panose="020F0502020204030204" pitchFamily="34" charset="0"/>
              </a:rPr>
              <a:t>Mình ra sân cùng chơi</a:t>
            </a:r>
            <a:endParaRPr lang="en-US" sz="2500" dirty="0">
              <a:latin typeface="Times New Roman" panose="02020603050405020304" pitchFamily="18" charset="0"/>
              <a:ea typeface="Calibri" panose="020F0502020204030204" pitchFamily="34" charset="0"/>
            </a:endParaRPr>
          </a:p>
          <a:p>
            <a:pPr marL="0" marR="0" algn="just">
              <a:spcBef>
                <a:spcPts val="0"/>
              </a:spcBef>
              <a:spcAft>
                <a:spcPts val="0"/>
              </a:spcAft>
            </a:pPr>
            <a:r>
              <a:rPr lang="vi-VN" sz="2500" dirty="0">
                <a:latin typeface="Times New Roman" panose="02020603050405020304" pitchFamily="18" charset="0"/>
                <a:ea typeface="Calibri" panose="020F0502020204030204" pitchFamily="34" charset="0"/>
              </a:rPr>
              <a:t> </a:t>
            </a:r>
            <a:endParaRPr lang="en-US" sz="2500" dirty="0">
              <a:latin typeface="Times New Roman" panose="02020603050405020304" pitchFamily="18" charset="0"/>
              <a:ea typeface="Calibri" panose="020F0502020204030204" pitchFamily="34" charset="0"/>
            </a:endParaRPr>
          </a:p>
          <a:p>
            <a:pPr marL="0" marR="0" algn="just">
              <a:spcBef>
                <a:spcPts val="0"/>
              </a:spcBef>
              <a:spcAft>
                <a:spcPts val="0"/>
              </a:spcAft>
            </a:pPr>
            <a:r>
              <a:rPr lang="en-US" sz="2500" dirty="0" smtClean="0">
                <a:latin typeface="Times New Roman" panose="02020603050405020304" pitchFamily="18" charset="0"/>
                <a:ea typeface="Calibri" panose="020F0502020204030204" pitchFamily="34" charset="0"/>
              </a:rPr>
              <a:t> </a:t>
            </a:r>
            <a:r>
              <a:rPr lang="vi-VN" sz="2500" dirty="0" smtClean="0">
                <a:latin typeface="Times New Roman" panose="02020603050405020304" pitchFamily="18" charset="0"/>
                <a:ea typeface="Calibri" panose="020F0502020204030204" pitchFamily="34" charset="0"/>
              </a:rPr>
              <a:t>            </a:t>
            </a:r>
            <a:r>
              <a:rPr lang="en-US" sz="2500" dirty="0" err="1" smtClean="0">
                <a:latin typeface="Times New Roman" panose="02020603050405020304" pitchFamily="18" charset="0"/>
                <a:ea typeface="Calibri" panose="020F0502020204030204" pitchFamily="34" charset="0"/>
              </a:rPr>
              <a:t>Nào</a:t>
            </a:r>
            <a:r>
              <a:rPr lang="en-US" sz="2500" dirty="0" smtClean="0">
                <a:latin typeface="Times New Roman" panose="02020603050405020304" pitchFamily="18" charset="0"/>
                <a:ea typeface="Calibri" panose="020F0502020204030204" pitchFamily="34" charset="0"/>
              </a:rPr>
              <a:t> </a:t>
            </a:r>
            <a:r>
              <a:rPr lang="vi-VN" sz="2500" dirty="0" smtClean="0">
                <a:latin typeface="Times New Roman" panose="02020603050405020304" pitchFamily="18" charset="0"/>
                <a:ea typeface="Calibri" panose="020F0502020204030204" pitchFamily="34" charset="0"/>
              </a:rPr>
              <a:t>bịt </a:t>
            </a:r>
            <a:r>
              <a:rPr lang="vi-VN" sz="2500" dirty="0">
                <a:latin typeface="Times New Roman" panose="02020603050405020304" pitchFamily="18" charset="0"/>
                <a:ea typeface="Calibri" panose="020F0502020204030204" pitchFamily="34" charset="0"/>
              </a:rPr>
              <a:t>mắt bắt dê</a:t>
            </a:r>
            <a:endParaRPr lang="en-US" sz="2500" dirty="0">
              <a:latin typeface="Times New Roman" panose="02020603050405020304" pitchFamily="18" charset="0"/>
              <a:ea typeface="Calibri" panose="020F0502020204030204" pitchFamily="34" charset="0"/>
            </a:endParaRPr>
          </a:p>
          <a:p>
            <a:pPr marL="0" marR="0" algn="just">
              <a:spcBef>
                <a:spcPts val="0"/>
              </a:spcBef>
              <a:spcAft>
                <a:spcPts val="0"/>
              </a:spcAft>
            </a:pPr>
            <a:r>
              <a:rPr lang="vi-VN" sz="2500" dirty="0" smtClean="0">
                <a:latin typeface="Times New Roman" panose="02020603050405020304" pitchFamily="18" charset="0"/>
                <a:ea typeface="Calibri" panose="020F0502020204030204" pitchFamily="34" charset="0"/>
              </a:rPr>
              <a:t>             </a:t>
            </a:r>
            <a:r>
              <a:rPr lang="en-US" sz="2500" dirty="0" err="1" smtClean="0">
                <a:latin typeface="Times New Roman" panose="02020603050405020304" pitchFamily="18" charset="0"/>
                <a:ea typeface="Calibri" panose="020F0502020204030204" pitchFamily="34" charset="0"/>
              </a:rPr>
              <a:t>Nào</a:t>
            </a:r>
            <a:r>
              <a:rPr lang="en-US" sz="2500" dirty="0" smtClean="0">
                <a:latin typeface="Times New Roman" panose="02020603050405020304" pitchFamily="18" charset="0"/>
                <a:ea typeface="Calibri" panose="020F0502020204030204" pitchFamily="34" charset="0"/>
              </a:rPr>
              <a:t> </a:t>
            </a:r>
            <a:r>
              <a:rPr lang="vi-VN" sz="2500" dirty="0" smtClean="0">
                <a:latin typeface="Times New Roman" panose="02020603050405020304" pitchFamily="18" charset="0"/>
                <a:ea typeface="Calibri" panose="020F0502020204030204" pitchFamily="34" charset="0"/>
              </a:rPr>
              <a:t>cầu </a:t>
            </a:r>
            <a:r>
              <a:rPr lang="vi-VN" sz="2500" dirty="0">
                <a:latin typeface="Times New Roman" panose="02020603050405020304" pitchFamily="18" charset="0"/>
                <a:ea typeface="Calibri" panose="020F0502020204030204" pitchFamily="34" charset="0"/>
              </a:rPr>
              <a:t>lông, đá </a:t>
            </a:r>
            <a:r>
              <a:rPr lang="vi-VN" sz="2500" dirty="0" smtClean="0">
                <a:latin typeface="Times New Roman" panose="02020603050405020304" pitchFamily="18" charset="0"/>
                <a:ea typeface="Calibri" panose="020F0502020204030204" pitchFamily="34" charset="0"/>
              </a:rPr>
              <a:t>bóng</a:t>
            </a:r>
            <a:endParaRPr lang="vi-VN" sz="2500" dirty="0">
              <a:latin typeface="Times New Roman" panose="02020603050405020304" pitchFamily="18" charset="0"/>
              <a:ea typeface="Calibri" panose="020F0502020204030204" pitchFamily="34" charset="0"/>
            </a:endParaRPr>
          </a:p>
          <a:p>
            <a:pPr marL="0" marR="0" algn="just">
              <a:spcBef>
                <a:spcPts val="0"/>
              </a:spcBef>
              <a:spcAft>
                <a:spcPts val="0"/>
              </a:spcAft>
            </a:pPr>
            <a:r>
              <a:rPr lang="vi-VN" sz="2500" dirty="0" smtClean="0">
                <a:latin typeface="Times New Roman" panose="02020603050405020304" pitchFamily="18" charset="0"/>
                <a:ea typeface="Calibri" panose="020F0502020204030204" pitchFamily="34" charset="0"/>
              </a:rPr>
              <a:t>             Hàng phượng vĩ </a:t>
            </a:r>
            <a:r>
              <a:rPr lang="en-US" sz="2500" dirty="0" smtClean="0">
                <a:latin typeface="Times New Roman" panose="02020603050405020304" pitchFamily="18" charset="0"/>
                <a:ea typeface="Calibri" panose="020F0502020204030204" pitchFamily="34" charset="0"/>
              </a:rPr>
              <a:t>đ</a:t>
            </a:r>
            <a:r>
              <a:rPr lang="vi-VN" sz="2500" dirty="0" smtClean="0">
                <a:latin typeface="Times New Roman" panose="02020603050405020304" pitchFamily="18" charset="0"/>
                <a:ea typeface="Calibri" panose="020F0502020204030204" pitchFamily="34" charset="0"/>
              </a:rPr>
              <a:t>ứng</a:t>
            </a:r>
            <a:r>
              <a:rPr lang="en-US" sz="2500" dirty="0" smtClean="0">
                <a:latin typeface="Times New Roman" panose="02020603050405020304" pitchFamily="18" charset="0"/>
                <a:ea typeface="Calibri" panose="020F0502020204030204" pitchFamily="34" charset="0"/>
              </a:rPr>
              <a:t> </a:t>
            </a:r>
            <a:r>
              <a:rPr lang="vi-VN" sz="2500" dirty="0" smtClean="0">
                <a:latin typeface="Times New Roman" panose="02020603050405020304" pitchFamily="18" charset="0"/>
                <a:ea typeface="Calibri" panose="020F0502020204030204" pitchFamily="34" charset="0"/>
              </a:rPr>
              <a:t>... </a:t>
            </a:r>
            <a:endParaRPr lang="en-US" sz="2500" dirty="0" smtClean="0">
              <a:latin typeface="Times New Roman" panose="02020603050405020304" pitchFamily="18" charset="0"/>
              <a:ea typeface="Calibri" panose="020F0502020204030204" pitchFamily="34" charset="0"/>
            </a:endParaRPr>
          </a:p>
          <a:p>
            <a:pPr marL="457200" marR="0" indent="-457200" algn="just">
              <a:spcBef>
                <a:spcPts val="0"/>
              </a:spcBef>
              <a:spcAft>
                <a:spcPts val="0"/>
              </a:spcAft>
            </a:pPr>
            <a:r>
              <a:rPr lang="vi-VN" sz="2500" dirty="0" smtClean="0">
                <a:latin typeface="Times New Roman" panose="02020603050405020304" pitchFamily="18" charset="0"/>
                <a:ea typeface="Calibri" panose="020F0502020204030204" pitchFamily="34" charset="0"/>
              </a:rPr>
              <a:t>             Mong </a:t>
            </a:r>
            <a:r>
              <a:rPr lang="vi-VN" sz="2500" dirty="0">
                <a:latin typeface="Times New Roman" panose="02020603050405020304" pitchFamily="18" charset="0"/>
                <a:ea typeface="Calibri" panose="020F0502020204030204" pitchFamily="34" charset="0"/>
              </a:rPr>
              <a:t>được cùng vui chơi.</a:t>
            </a:r>
            <a:endParaRPr lang="en-US" sz="2500" dirty="0">
              <a:effectLst/>
              <a:latin typeface="Times New Roman" panose="02020603050405020304" pitchFamily="18" charset="0"/>
              <a:ea typeface="Calibri" panose="020F0502020204030204" pitchFamily="34" charset="0"/>
            </a:endParaRPr>
          </a:p>
        </p:txBody>
      </p:sp>
      <p:sp>
        <p:nvSpPr>
          <p:cNvPr id="8" name="Rectangle 7"/>
          <p:cNvSpPr/>
          <p:nvPr/>
        </p:nvSpPr>
        <p:spPr>
          <a:xfrm>
            <a:off x="683568" y="5629890"/>
            <a:ext cx="639919" cy="477054"/>
          </a:xfrm>
          <a:prstGeom prst="rect">
            <a:avLst/>
          </a:prstGeom>
        </p:spPr>
        <p:txBody>
          <a:bodyPr wrap="none">
            <a:spAutoFit/>
          </a:bodyPr>
          <a:lstStyle/>
          <a:p>
            <a:r>
              <a:rPr lang="en-US" sz="2500" b="1" dirty="0" smtClean="0">
                <a:latin typeface="Times New Roman" panose="02020603050405020304" pitchFamily="18" charset="0"/>
                <a:ea typeface="Calibri" panose="020F0502020204030204" pitchFamily="34" charset="0"/>
              </a:rPr>
              <a:t>(1</a:t>
            </a:r>
            <a:r>
              <a:rPr lang="en-US" sz="2500" b="1" dirty="0">
                <a:latin typeface="Times New Roman" panose="02020603050405020304" pitchFamily="18" charset="0"/>
                <a:ea typeface="Calibri" panose="020F0502020204030204" pitchFamily="34" charset="0"/>
              </a:rPr>
              <a:t>) </a:t>
            </a:r>
            <a:endParaRPr lang="en-US" sz="2500" b="1" dirty="0"/>
          </a:p>
        </p:txBody>
      </p:sp>
      <p:sp>
        <p:nvSpPr>
          <p:cNvPr id="9" name="Rectangle 8"/>
          <p:cNvSpPr/>
          <p:nvPr/>
        </p:nvSpPr>
        <p:spPr>
          <a:xfrm>
            <a:off x="1691680" y="5877272"/>
            <a:ext cx="1556836" cy="477054"/>
          </a:xfrm>
          <a:prstGeom prst="rect">
            <a:avLst/>
          </a:prstGeom>
        </p:spPr>
        <p:txBody>
          <a:bodyPr wrap="none">
            <a:spAutoFit/>
          </a:bodyPr>
          <a:lstStyle/>
          <a:p>
            <a:r>
              <a:rPr lang="vi-VN" sz="2500" b="1" dirty="0">
                <a:latin typeface="Times New Roman" panose="02020603050405020304" pitchFamily="18" charset="0"/>
                <a:ea typeface="Calibri" panose="020F0502020204030204" pitchFamily="34" charset="0"/>
              </a:rPr>
              <a:t>Hàng </a:t>
            </a:r>
            <a:r>
              <a:rPr lang="en-US" sz="2500" b="1" dirty="0" smtClean="0">
                <a:latin typeface="Times New Roman" panose="02020603050405020304" pitchFamily="18" charset="0"/>
                <a:ea typeface="Calibri" panose="020F0502020204030204" pitchFamily="34" charset="0"/>
              </a:rPr>
              <a:t>cây</a:t>
            </a:r>
            <a:r>
              <a:rPr lang="vi-VN" sz="2500" b="1" dirty="0" smtClean="0">
                <a:latin typeface="Times New Roman" panose="02020603050405020304" pitchFamily="18" charset="0"/>
                <a:ea typeface="Calibri" panose="020F0502020204030204" pitchFamily="34" charset="0"/>
              </a:rPr>
              <a:t> </a:t>
            </a:r>
            <a:endParaRPr lang="en-US" sz="2500" b="1" dirty="0"/>
          </a:p>
        </p:txBody>
      </p:sp>
      <p:sp>
        <p:nvSpPr>
          <p:cNvPr id="10" name="Rectangle 9"/>
          <p:cNvSpPr/>
          <p:nvPr/>
        </p:nvSpPr>
        <p:spPr>
          <a:xfrm>
            <a:off x="5796136" y="5604393"/>
            <a:ext cx="639919" cy="477054"/>
          </a:xfrm>
          <a:prstGeom prst="rect">
            <a:avLst/>
          </a:prstGeom>
        </p:spPr>
        <p:txBody>
          <a:bodyPr wrap="none">
            <a:spAutoFit/>
          </a:bodyPr>
          <a:lstStyle/>
          <a:p>
            <a:r>
              <a:rPr lang="en-US" sz="2500" b="1" dirty="0">
                <a:latin typeface="Times New Roman" panose="02020603050405020304" pitchFamily="18" charset="0"/>
                <a:ea typeface="Calibri" panose="020F0502020204030204" pitchFamily="34" charset="0"/>
              </a:rPr>
              <a:t>(2) </a:t>
            </a:r>
            <a:endParaRPr lang="en-US" sz="2500" b="1" dirty="0"/>
          </a:p>
        </p:txBody>
      </p:sp>
      <p:sp>
        <p:nvSpPr>
          <p:cNvPr id="11" name="Rectangle 10"/>
          <p:cNvSpPr/>
          <p:nvPr/>
        </p:nvSpPr>
        <p:spPr>
          <a:xfrm>
            <a:off x="6880695" y="5949280"/>
            <a:ext cx="1074333" cy="477054"/>
          </a:xfrm>
          <a:prstGeom prst="rect">
            <a:avLst/>
          </a:prstGeom>
        </p:spPr>
        <p:txBody>
          <a:bodyPr wrap="none">
            <a:spAutoFit/>
          </a:bodyPr>
          <a:lstStyle/>
          <a:p>
            <a:r>
              <a:rPr lang="en-US" sz="2500" b="1" dirty="0" err="1" smtClean="0">
                <a:latin typeface="Times New Roman" panose="02020603050405020304" pitchFamily="18" charset="0"/>
              </a:rPr>
              <a:t>Ngóng</a:t>
            </a:r>
            <a:endParaRPr lang="en-US" sz="2500" b="1" dirty="0"/>
          </a:p>
        </p:txBody>
      </p:sp>
      <p:cxnSp>
        <p:nvCxnSpPr>
          <p:cNvPr id="13" name="Straight Connector 12"/>
          <p:cNvCxnSpPr>
            <a:stCxn id="8" idx="3"/>
            <a:endCxn id="34" idx="1"/>
          </p:cNvCxnSpPr>
          <p:nvPr/>
        </p:nvCxnSpPr>
        <p:spPr>
          <a:xfrm flipV="1">
            <a:off x="1323487" y="5578884"/>
            <a:ext cx="431083" cy="289533"/>
          </a:xfrm>
          <a:prstGeom prst="line">
            <a:avLst/>
          </a:prstGeom>
          <a:ln w="3492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6446197" y="5482422"/>
            <a:ext cx="445480" cy="353788"/>
          </a:xfrm>
          <a:prstGeom prst="line">
            <a:avLst/>
          </a:prstGeom>
          <a:ln w="34925"/>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10" idx="3"/>
          </p:cNvCxnSpPr>
          <p:nvPr/>
        </p:nvCxnSpPr>
        <p:spPr>
          <a:xfrm>
            <a:off x="6436055" y="5842920"/>
            <a:ext cx="437809" cy="367610"/>
          </a:xfrm>
          <a:prstGeom prst="line">
            <a:avLst/>
          </a:prstGeom>
          <a:ln w="34925"/>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8" idx="3"/>
            <a:endCxn id="9" idx="1"/>
          </p:cNvCxnSpPr>
          <p:nvPr/>
        </p:nvCxnSpPr>
        <p:spPr>
          <a:xfrm>
            <a:off x="1323487" y="5868417"/>
            <a:ext cx="368193" cy="247382"/>
          </a:xfrm>
          <a:prstGeom prst="line">
            <a:avLst/>
          </a:prstGeom>
          <a:ln w="34925"/>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1754570" y="5340357"/>
            <a:ext cx="2488182" cy="477054"/>
          </a:xfrm>
          <a:prstGeom prst="rect">
            <a:avLst/>
          </a:prstGeom>
        </p:spPr>
        <p:txBody>
          <a:bodyPr wrap="none">
            <a:spAutoFit/>
          </a:bodyPr>
          <a:lstStyle/>
          <a:p>
            <a:r>
              <a:rPr lang="vi-VN" sz="2500" b="1" dirty="0">
                <a:latin typeface="Times New Roman" panose="02020603050405020304" pitchFamily="18" charset="0"/>
                <a:ea typeface="Calibri" panose="020F0502020204030204" pitchFamily="34" charset="0"/>
              </a:rPr>
              <a:t>Hàng phượng vĩ </a:t>
            </a:r>
            <a:endParaRPr lang="en-US" sz="2500" b="1" dirty="0"/>
          </a:p>
        </p:txBody>
      </p:sp>
      <p:sp>
        <p:nvSpPr>
          <p:cNvPr id="38" name="Rectangle 37"/>
          <p:cNvSpPr/>
          <p:nvPr/>
        </p:nvSpPr>
        <p:spPr>
          <a:xfrm>
            <a:off x="6880695" y="5230250"/>
            <a:ext cx="736099" cy="477054"/>
          </a:xfrm>
          <a:prstGeom prst="rect">
            <a:avLst/>
          </a:prstGeom>
        </p:spPr>
        <p:txBody>
          <a:bodyPr wrap="none">
            <a:spAutoFit/>
          </a:bodyPr>
          <a:lstStyle/>
          <a:p>
            <a:r>
              <a:rPr lang="vi-VN" sz="2500" b="1" dirty="0">
                <a:latin typeface="Times New Roman" panose="02020603050405020304" pitchFamily="18" charset="0"/>
                <a:ea typeface="Calibri" panose="020F0502020204030204" pitchFamily="34" charset="0"/>
              </a:rPr>
              <a:t>Nào</a:t>
            </a:r>
            <a:endParaRPr lang="en-US" sz="2500" b="1" dirty="0"/>
          </a:p>
        </p:txBody>
      </p:sp>
      <p:sp>
        <p:nvSpPr>
          <p:cNvPr id="40" name="Rectangle 39"/>
          <p:cNvSpPr/>
          <p:nvPr/>
        </p:nvSpPr>
        <p:spPr>
          <a:xfrm>
            <a:off x="6880695" y="5229200"/>
            <a:ext cx="1019116" cy="485438"/>
          </a:xfrm>
          <a:prstGeom prst="rect">
            <a:avLst/>
          </a:prstGeom>
        </p:spPr>
        <p:txBody>
          <a:bodyPr wrap="square">
            <a:spAutoFit/>
          </a:bodyPr>
          <a:lstStyle/>
          <a:p>
            <a:r>
              <a:rPr lang="vi-VN" sz="2500" b="1" dirty="0">
                <a:latin typeface="Times New Roman" panose="02020603050405020304" pitchFamily="18" charset="0"/>
                <a:ea typeface="Calibri" panose="020F0502020204030204" pitchFamily="34" charset="0"/>
              </a:rPr>
              <a:t>Nào</a:t>
            </a:r>
            <a:endParaRPr lang="en-US" sz="2500" b="1" dirty="0"/>
          </a:p>
        </p:txBody>
      </p:sp>
    </p:spTree>
    <p:custDataLst>
      <p:tags r:id="rId1"/>
    </p:custDataLst>
    <p:extLst>
      <p:ext uri="{BB962C8B-B14F-4D97-AF65-F5344CB8AC3E}">
        <p14:creationId xmlns:p14="http://schemas.microsoft.com/office/powerpoint/2010/main" val="163129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grpId="0" nodeType="clickEffect">
                                  <p:stCondLst>
                                    <p:cond delay="0"/>
                                  </p:stCondLst>
                                  <p:childTnLst>
                                    <p:animMotion origin="layout" path="M -1.38889E-6 4.07407E-6 L 0.08542 -0.57593 " pathEditMode="relative" rAng="0" ptsTypes="AA">
                                      <p:cBhvr>
                                        <p:cTn id="6" dur="2000" fill="hold"/>
                                        <p:tgtEl>
                                          <p:spTgt spid="34"/>
                                        </p:tgtEl>
                                        <p:attrNameLst>
                                          <p:attrName>ppt_x</p:attrName>
                                          <p:attrName>ppt_y</p:attrName>
                                        </p:attrNameLst>
                                      </p:cBhvr>
                                      <p:rCtr x="4271" y="-28796"/>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0.03941 -4.81481E-6 L -0.11423 -0.25532 " pathEditMode="relative" rAng="0" ptsTypes="AA">
                                      <p:cBhvr>
                                        <p:cTn id="10" dur="2000" fill="hold"/>
                                        <p:tgtEl>
                                          <p:spTgt spid="11"/>
                                        </p:tgtEl>
                                        <p:attrNameLst>
                                          <p:attrName>ppt_x</p:attrName>
                                          <p:attrName>ppt_y</p:attrName>
                                        </p:attrNameLst>
                                      </p:cBhvr>
                                      <p:rCtr x="-7691" y="-1277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07504" y="764704"/>
            <a:ext cx="8928992" cy="5746650"/>
          </a:xfrm>
        </p:spPr>
      </p:pic>
    </p:spTree>
    <p:custDataLst>
      <p:tags r:id="rId1"/>
    </p:custDataLst>
    <p:extLst>
      <p:ext uri="{BB962C8B-B14F-4D97-AF65-F5344CB8AC3E}">
        <p14:creationId xmlns:p14="http://schemas.microsoft.com/office/powerpoint/2010/main" val="27683497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266" name="Title 1"/>
          <p:cNvSpPr>
            <a:spLocks noGrp="1"/>
          </p:cNvSpPr>
          <p:nvPr>
            <p:ph type="title"/>
          </p:nvPr>
        </p:nvSpPr>
        <p:spPr>
          <a:xfrm>
            <a:off x="457200" y="490661"/>
            <a:ext cx="8229600" cy="1143000"/>
          </a:xfrm>
        </p:spPr>
        <p:txBody>
          <a:bodyPr/>
          <a:lstStyle/>
          <a:p>
            <a:r>
              <a:rPr lang="en-US" dirty="0" smtClean="0">
                <a:latin typeface="Times New Roman" panose="02020603050405020304" pitchFamily="18" charset="0"/>
                <a:cs typeface="Times New Roman" panose="02020603050405020304" pitchFamily="18" charset="0"/>
              </a:rPr>
              <a:t>Hướng dẫn về nhà</a:t>
            </a:r>
          </a:p>
        </p:txBody>
      </p:sp>
      <p:sp>
        <p:nvSpPr>
          <p:cNvPr id="11268" name="Content Placeholder 2"/>
          <p:cNvSpPr>
            <a:spLocks noGrp="1"/>
          </p:cNvSpPr>
          <p:nvPr>
            <p:ph idx="1"/>
          </p:nvPr>
        </p:nvSpPr>
        <p:spPr>
          <a:xfrm>
            <a:off x="611560" y="1772816"/>
            <a:ext cx="8229600" cy="3600400"/>
          </a:xfrm>
        </p:spPr>
        <p:txBody>
          <a:bodyPr/>
          <a:lstStyle/>
          <a:p>
            <a:pPr algn="just"/>
            <a:r>
              <a:rPr lang="en-US" sz="2800" dirty="0" smtClean="0">
                <a:latin typeface="Times New Roman" panose="02020603050405020304" pitchFamily="18" charset="0"/>
                <a:cs typeface="Times New Roman" panose="02020603050405020304" pitchFamily="18" charset="0"/>
              </a:rPr>
              <a:t>Học thuộc Ghi nhớ, SGK/152</a:t>
            </a:r>
          </a:p>
          <a:p>
            <a:pPr algn="just"/>
            <a:r>
              <a:rPr lang="en-US" sz="2800" dirty="0" smtClean="0">
                <a:latin typeface="Times New Roman" panose="02020603050405020304" pitchFamily="18" charset="0"/>
                <a:cs typeface="Times New Roman" panose="02020603050405020304" pitchFamily="18" charset="0"/>
              </a:rPr>
              <a:t>Làm bài tập 4, SGK/153</a:t>
            </a:r>
          </a:p>
          <a:p>
            <a:pPr algn="just"/>
            <a:r>
              <a:rPr lang="en-US" sz="2800" dirty="0" smtClean="0">
                <a:latin typeface="Times New Roman" panose="02020603050405020304" pitchFamily="18" charset="0"/>
                <a:cs typeface="Times New Roman" panose="02020603050405020304" pitchFamily="18" charset="0"/>
              </a:rPr>
              <a:t>Chuẩn bị bài: Luyện nói: Phát biểu cảm nghĩ về tác phẩm văn học</a:t>
            </a:r>
          </a:p>
          <a:p>
            <a:pPr algn="just"/>
            <a:r>
              <a:rPr lang="en-US" sz="2800" dirty="0" smtClean="0">
                <a:latin typeface="Times New Roman" panose="02020603050405020304" pitchFamily="18" charset="0"/>
                <a:cs typeface="Times New Roman" panose="02020603050405020304" pitchFamily="18" charset="0"/>
              </a:rPr>
              <a:t>Nội dung chuẩn bị: Đề bài: Phát biểu cảm nghĩ của em về một trong hai bài thơ “Cảnh khuya” và “Rằm tháng giêng”. Lập dàn bài và tập nói trước ở nhà</a:t>
            </a:r>
          </a:p>
        </p:txBody>
      </p:sp>
      <p:pic>
        <p:nvPicPr>
          <p:cNvPr id="2" name="Childhood-Memory-Bandari">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7772400" y="133701"/>
            <a:ext cx="609600" cy="609600"/>
          </a:xfrm>
          <a:prstGeom prst="rect">
            <a:avLst/>
          </a:prstGeom>
        </p:spPr>
      </p:pic>
    </p:spTree>
    <p:custDataLst>
      <p:tags r:id="rId1"/>
    </p:custDataLst>
    <p:extLst>
      <p:ext uri="{BB962C8B-B14F-4D97-AF65-F5344CB8AC3E}">
        <p14:creationId xmlns:p14="http://schemas.microsoft.com/office/powerpoint/2010/main" val="6934573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894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Tài liệu tham khảo</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r>
              <a:rPr lang="en-US" dirty="0" smtClean="0"/>
              <a:t>Bỏ cũng đc </a:t>
            </a:r>
            <a:r>
              <a:rPr lang="en-US" dirty="0" smtClean="0">
                <a:sym typeface="Wingdings" panose="05000000000000000000" pitchFamily="2" charset="2"/>
              </a:rPr>
              <a:t></a:t>
            </a:r>
            <a:endParaRPr lang="en-US" dirty="0"/>
          </a:p>
        </p:txBody>
      </p:sp>
      <p:pic>
        <p:nvPicPr>
          <p:cNvPr id="4"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3932"/>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914400" y="990600"/>
            <a:ext cx="7086600" cy="2893100"/>
          </a:xfrm>
          <a:prstGeom prst="rect">
            <a:avLst/>
          </a:prstGeom>
          <a:noFill/>
        </p:spPr>
        <p:txBody>
          <a:bodyPr wrap="square" rtlCol="0">
            <a:spAutoFit/>
          </a:bodyPr>
          <a:lstStyle/>
          <a:p>
            <a:pPr algn="ctr"/>
            <a:r>
              <a:rPr lang="vi-VN" sz="2600" dirty="0" smtClean="0">
                <a:latin typeface="+mj-lt"/>
              </a:rPr>
              <a:t>Tài liệu tham khảo</a:t>
            </a:r>
          </a:p>
          <a:p>
            <a:pPr marL="342900" indent="-342900">
              <a:buAutoNum type="arabicPeriod"/>
            </a:pPr>
            <a:r>
              <a:rPr lang="vi-VN" sz="2600" dirty="0" smtClean="0">
                <a:latin typeface="+mj-lt"/>
              </a:rPr>
              <a:t>Sách giáo khoa Ngữ Văn 7 tập 1</a:t>
            </a:r>
          </a:p>
          <a:p>
            <a:pPr marL="342900" indent="-342900"/>
            <a:r>
              <a:rPr lang="vi-VN" sz="2600" dirty="0" smtClean="0">
                <a:latin typeface="+mj-lt"/>
              </a:rPr>
              <a:t>Nhà xuất bản Giáo dục</a:t>
            </a:r>
          </a:p>
          <a:p>
            <a:pPr marL="342900" indent="-342900"/>
            <a:r>
              <a:rPr lang="vi-VN" sz="2600" dirty="0" smtClean="0">
                <a:latin typeface="+mj-lt"/>
              </a:rPr>
              <a:t>2. Sách giáo viên Ngữ Văn 7 tập 1</a:t>
            </a:r>
          </a:p>
          <a:p>
            <a:pPr marL="342900" indent="-342900"/>
            <a:r>
              <a:rPr lang="vi-VN" sz="2600" dirty="0" smtClean="0">
                <a:latin typeface="+mj-lt"/>
              </a:rPr>
              <a:t>Nhà xuất bản Giáo dục</a:t>
            </a:r>
          </a:p>
          <a:p>
            <a:pPr marL="342900" indent="-342900"/>
            <a:r>
              <a:rPr lang="vi-VN" sz="2600" dirty="0" smtClean="0">
                <a:latin typeface="+mj-lt"/>
              </a:rPr>
              <a:t>3. Nâng cao Ngữ Văn 7</a:t>
            </a:r>
          </a:p>
          <a:p>
            <a:pPr marL="342900" indent="-342900"/>
            <a:r>
              <a:rPr lang="vi-VN" sz="2600" dirty="0" smtClean="0">
                <a:latin typeface="+mj-lt"/>
              </a:rPr>
              <a:t>Nhà xuất bản Giáo dục</a:t>
            </a:r>
          </a:p>
        </p:txBody>
      </p:sp>
    </p:spTree>
    <p:custDataLst>
      <p:tags r:id="rId1"/>
    </p:custDataLst>
    <p:extLst>
      <p:ext uri="{BB962C8B-B14F-4D97-AF65-F5344CB8AC3E}">
        <p14:creationId xmlns:p14="http://schemas.microsoft.com/office/powerpoint/2010/main" val="420904268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467544" y="1196752"/>
            <a:ext cx="8496943" cy="5329238"/>
          </a:xfrm>
        </p:spPr>
        <p:txBody>
          <a:bodyPr rtlCol="0">
            <a:normAutofit/>
          </a:bodyPr>
          <a:lstStyle/>
          <a:p>
            <a:pPr marL="0" lvl="0" indent="0" eaLnBrk="1" hangingPunct="1">
              <a:spcBef>
                <a:spcPct val="0"/>
              </a:spcBef>
              <a:buNone/>
            </a:pPr>
            <a:r>
              <a:rPr lang="en-US" b="1" dirty="0" err="1" smtClean="0">
                <a:solidFill>
                  <a:schemeClr val="accent1">
                    <a:lumMod val="75000"/>
                  </a:schemeClr>
                </a:solidFill>
                <a:latin typeface="Times New Roman" pitchFamily="18" charset="0"/>
                <a:cs typeface="Times New Roman" pitchFamily="18" charset="0"/>
              </a:rPr>
              <a:t>Câu</a:t>
            </a:r>
            <a:r>
              <a:rPr lang="en-US" b="1" dirty="0" smtClean="0">
                <a:solidFill>
                  <a:schemeClr val="accent1">
                    <a:lumMod val="75000"/>
                  </a:schemeClr>
                </a:solidFill>
                <a:latin typeface="Times New Roman" pitchFamily="18" charset="0"/>
                <a:cs typeface="Times New Roman" pitchFamily="18" charset="0"/>
              </a:rPr>
              <a:t> 2: </a:t>
            </a:r>
            <a:r>
              <a:rPr lang="en-US" b="1" dirty="0" err="1" smtClean="0">
                <a:solidFill>
                  <a:schemeClr val="accent1">
                    <a:lumMod val="75000"/>
                  </a:schemeClr>
                </a:solidFill>
                <a:latin typeface="Times New Roman" pitchFamily="18" charset="0"/>
                <a:cs typeface="Times New Roman" pitchFamily="18" charset="0"/>
              </a:rPr>
              <a:t>Thành</a:t>
            </a:r>
            <a:r>
              <a:rPr lang="en-US" b="1" dirty="0" smtClean="0">
                <a:solidFill>
                  <a:schemeClr val="accent1">
                    <a:lumMod val="75000"/>
                  </a:schemeClr>
                </a:solidFill>
                <a:latin typeface="Times New Roman" pitchFamily="18" charset="0"/>
                <a:cs typeface="Times New Roman" pitchFamily="18" charset="0"/>
              </a:rPr>
              <a:t> </a:t>
            </a:r>
            <a:r>
              <a:rPr lang="en-US" b="1" dirty="0" err="1" smtClean="0">
                <a:solidFill>
                  <a:schemeClr val="accent1">
                    <a:lumMod val="75000"/>
                  </a:schemeClr>
                </a:solidFill>
                <a:latin typeface="Times New Roman" pitchFamily="18" charset="0"/>
                <a:cs typeface="Times New Roman" pitchFamily="18" charset="0"/>
              </a:rPr>
              <a:t>ngữ</a:t>
            </a:r>
            <a:r>
              <a:rPr lang="en-US" b="1" dirty="0" smtClean="0">
                <a:solidFill>
                  <a:schemeClr val="accent1">
                    <a:lumMod val="75000"/>
                  </a:schemeClr>
                </a:solidFill>
                <a:latin typeface="Times New Roman" pitchFamily="18" charset="0"/>
                <a:cs typeface="Times New Roman" pitchFamily="18" charset="0"/>
              </a:rPr>
              <a:t> </a:t>
            </a:r>
            <a:r>
              <a:rPr lang="en-US" b="1" dirty="0" err="1" smtClean="0">
                <a:solidFill>
                  <a:schemeClr val="accent1">
                    <a:lumMod val="75000"/>
                  </a:schemeClr>
                </a:solidFill>
                <a:latin typeface="Times New Roman" pitchFamily="18" charset="0"/>
                <a:cs typeface="Times New Roman" pitchFamily="18" charset="0"/>
              </a:rPr>
              <a:t>là</a:t>
            </a:r>
            <a:r>
              <a:rPr lang="en-US" b="1" dirty="0" smtClean="0">
                <a:solidFill>
                  <a:schemeClr val="accent1">
                    <a:lumMod val="75000"/>
                  </a:schemeClr>
                </a:solidFill>
                <a:latin typeface="Times New Roman" pitchFamily="18" charset="0"/>
                <a:cs typeface="Times New Roman" pitchFamily="18" charset="0"/>
              </a:rPr>
              <a:t> </a:t>
            </a:r>
            <a:r>
              <a:rPr lang="en-US" b="1" dirty="0" err="1" smtClean="0">
                <a:solidFill>
                  <a:schemeClr val="accent1">
                    <a:lumMod val="75000"/>
                  </a:schemeClr>
                </a:solidFill>
                <a:latin typeface="Times New Roman" pitchFamily="18" charset="0"/>
                <a:cs typeface="Times New Roman" pitchFamily="18" charset="0"/>
              </a:rPr>
              <a:t>một</a:t>
            </a:r>
            <a:r>
              <a:rPr lang="en-US" b="1" dirty="0" smtClean="0">
                <a:solidFill>
                  <a:schemeClr val="accent1">
                    <a:lumMod val="75000"/>
                  </a:schemeClr>
                </a:solidFill>
                <a:latin typeface="Times New Roman" pitchFamily="18" charset="0"/>
                <a:cs typeface="Times New Roman" pitchFamily="18" charset="0"/>
              </a:rPr>
              <a:t> </a:t>
            </a:r>
            <a:r>
              <a:rPr lang="en-US" b="1" dirty="0" err="1" smtClean="0">
                <a:solidFill>
                  <a:schemeClr val="accent1">
                    <a:lumMod val="75000"/>
                  </a:schemeClr>
                </a:solidFill>
                <a:latin typeface="Times New Roman" pitchFamily="18" charset="0"/>
                <a:cs typeface="Times New Roman" pitchFamily="18" charset="0"/>
              </a:rPr>
              <a:t>cụm</a:t>
            </a:r>
            <a:r>
              <a:rPr lang="en-US" b="1" dirty="0" smtClean="0">
                <a:solidFill>
                  <a:schemeClr val="accent1">
                    <a:lumMod val="75000"/>
                  </a:schemeClr>
                </a:solidFill>
                <a:latin typeface="Times New Roman" pitchFamily="18" charset="0"/>
                <a:cs typeface="Times New Roman" pitchFamily="18" charset="0"/>
              </a:rPr>
              <a:t> </a:t>
            </a:r>
            <a:r>
              <a:rPr lang="en-US" b="1" dirty="0" err="1" smtClean="0">
                <a:solidFill>
                  <a:schemeClr val="accent1">
                    <a:lumMod val="75000"/>
                  </a:schemeClr>
                </a:solidFill>
                <a:latin typeface="Times New Roman" pitchFamily="18" charset="0"/>
                <a:cs typeface="Times New Roman" pitchFamily="18" charset="0"/>
              </a:rPr>
              <a:t>từ</a:t>
            </a:r>
            <a:r>
              <a:rPr lang="en-US" b="1" dirty="0" smtClean="0">
                <a:solidFill>
                  <a:schemeClr val="accent1">
                    <a:lumMod val="75000"/>
                  </a:schemeClr>
                </a:solidFill>
                <a:latin typeface="Times New Roman" pitchFamily="18" charset="0"/>
                <a:cs typeface="Times New Roman" pitchFamily="18" charset="0"/>
              </a:rPr>
              <a:t> </a:t>
            </a:r>
            <a:r>
              <a:rPr lang="en-US" b="1" dirty="0" err="1" smtClean="0">
                <a:solidFill>
                  <a:schemeClr val="accent1">
                    <a:lumMod val="75000"/>
                  </a:schemeClr>
                </a:solidFill>
                <a:latin typeface="Times New Roman" pitchFamily="18" charset="0"/>
                <a:cs typeface="Times New Roman" pitchFamily="18" charset="0"/>
              </a:rPr>
              <a:t>cố</a:t>
            </a:r>
            <a:r>
              <a:rPr lang="en-US" b="1" dirty="0" smtClean="0">
                <a:solidFill>
                  <a:schemeClr val="accent1">
                    <a:lumMod val="75000"/>
                  </a:schemeClr>
                </a:solidFill>
                <a:latin typeface="Times New Roman" pitchFamily="18" charset="0"/>
                <a:cs typeface="Times New Roman" pitchFamily="18" charset="0"/>
              </a:rPr>
              <a:t> </a:t>
            </a:r>
            <a:r>
              <a:rPr lang="en-US" b="1" dirty="0" err="1" smtClean="0">
                <a:solidFill>
                  <a:schemeClr val="accent1">
                    <a:lumMod val="75000"/>
                  </a:schemeClr>
                </a:solidFill>
                <a:latin typeface="Times New Roman" pitchFamily="18" charset="0"/>
                <a:cs typeface="Times New Roman" pitchFamily="18" charset="0"/>
              </a:rPr>
              <a:t>định</a:t>
            </a:r>
            <a:r>
              <a:rPr lang="en-US" b="1" dirty="0" smtClean="0">
                <a:solidFill>
                  <a:schemeClr val="accent1">
                    <a:lumMod val="75000"/>
                  </a:schemeClr>
                </a:solidFill>
                <a:latin typeface="Times New Roman" pitchFamily="18" charset="0"/>
                <a:cs typeface="Times New Roman" pitchFamily="18" charset="0"/>
              </a:rPr>
              <a:t>, </a:t>
            </a:r>
            <a:r>
              <a:rPr lang="en-US" b="1" dirty="0" err="1" smtClean="0">
                <a:solidFill>
                  <a:schemeClr val="accent1">
                    <a:lumMod val="75000"/>
                  </a:schemeClr>
                </a:solidFill>
                <a:latin typeface="Times New Roman" pitchFamily="18" charset="0"/>
                <a:cs typeface="Times New Roman" pitchFamily="18" charset="0"/>
              </a:rPr>
              <a:t>biểu</a:t>
            </a:r>
            <a:r>
              <a:rPr lang="en-US" b="1" dirty="0" smtClean="0">
                <a:solidFill>
                  <a:schemeClr val="accent1">
                    <a:lumMod val="75000"/>
                  </a:schemeClr>
                </a:solidFill>
                <a:latin typeface="Times New Roman" pitchFamily="18" charset="0"/>
                <a:cs typeface="Times New Roman" pitchFamily="18" charset="0"/>
              </a:rPr>
              <a:t> </a:t>
            </a:r>
            <a:r>
              <a:rPr lang="en-US" b="1" dirty="0" err="1" smtClean="0">
                <a:solidFill>
                  <a:schemeClr val="accent1">
                    <a:lumMod val="75000"/>
                  </a:schemeClr>
                </a:solidFill>
                <a:latin typeface="Times New Roman" pitchFamily="18" charset="0"/>
                <a:cs typeface="Times New Roman" pitchFamily="18" charset="0"/>
              </a:rPr>
              <a:t>thị</a:t>
            </a:r>
            <a:r>
              <a:rPr lang="en-US" b="1" dirty="0" smtClean="0">
                <a:solidFill>
                  <a:schemeClr val="accent1">
                    <a:lumMod val="75000"/>
                  </a:schemeClr>
                </a:solidFill>
                <a:latin typeface="Times New Roman" pitchFamily="18" charset="0"/>
                <a:cs typeface="Times New Roman" pitchFamily="18" charset="0"/>
              </a:rPr>
              <a:t> </a:t>
            </a:r>
            <a:r>
              <a:rPr lang="en-US" b="1" dirty="0" err="1" smtClean="0">
                <a:solidFill>
                  <a:schemeClr val="accent1">
                    <a:lumMod val="75000"/>
                  </a:schemeClr>
                </a:solidFill>
                <a:latin typeface="Times New Roman" pitchFamily="18" charset="0"/>
                <a:cs typeface="Times New Roman" pitchFamily="18" charset="0"/>
              </a:rPr>
              <a:t>một</a:t>
            </a:r>
            <a:r>
              <a:rPr lang="en-US" b="1" dirty="0" smtClean="0">
                <a:solidFill>
                  <a:schemeClr val="accent1">
                    <a:lumMod val="75000"/>
                  </a:schemeClr>
                </a:solidFill>
                <a:latin typeface="Times New Roman" pitchFamily="18" charset="0"/>
                <a:cs typeface="Times New Roman" pitchFamily="18" charset="0"/>
              </a:rPr>
              <a:t> ý </a:t>
            </a:r>
            <a:r>
              <a:rPr lang="en-US" b="1" dirty="0" err="1" smtClean="0">
                <a:solidFill>
                  <a:schemeClr val="accent1">
                    <a:lumMod val="75000"/>
                  </a:schemeClr>
                </a:solidFill>
                <a:latin typeface="Times New Roman" pitchFamily="18" charset="0"/>
                <a:cs typeface="Times New Roman" pitchFamily="18" charset="0"/>
              </a:rPr>
              <a:t>nghĩa</a:t>
            </a:r>
            <a:r>
              <a:rPr lang="en-US" b="1" dirty="0" smtClean="0">
                <a:solidFill>
                  <a:schemeClr val="accent1">
                    <a:lumMod val="75000"/>
                  </a:schemeClr>
                </a:solidFill>
                <a:latin typeface="Times New Roman" pitchFamily="18" charset="0"/>
                <a:cs typeface="Times New Roman" pitchFamily="18" charset="0"/>
              </a:rPr>
              <a:t> </a:t>
            </a:r>
            <a:r>
              <a:rPr lang="en-US" b="1" dirty="0" err="1" smtClean="0">
                <a:solidFill>
                  <a:schemeClr val="accent1">
                    <a:lumMod val="75000"/>
                  </a:schemeClr>
                </a:solidFill>
                <a:latin typeface="Times New Roman" pitchFamily="18" charset="0"/>
                <a:cs typeface="Times New Roman" pitchFamily="18" charset="0"/>
              </a:rPr>
              <a:t>hoàn</a:t>
            </a:r>
            <a:r>
              <a:rPr lang="en-US" b="1" dirty="0" smtClean="0">
                <a:solidFill>
                  <a:schemeClr val="accent1">
                    <a:lumMod val="75000"/>
                  </a:schemeClr>
                </a:solidFill>
                <a:latin typeface="Times New Roman" pitchFamily="18" charset="0"/>
                <a:cs typeface="Times New Roman" pitchFamily="18" charset="0"/>
              </a:rPr>
              <a:t> </a:t>
            </a:r>
            <a:r>
              <a:rPr lang="en-US" b="1" dirty="0" err="1" smtClean="0">
                <a:solidFill>
                  <a:schemeClr val="accent1">
                    <a:lumMod val="75000"/>
                  </a:schemeClr>
                </a:solidFill>
                <a:latin typeface="Times New Roman" pitchFamily="18" charset="0"/>
                <a:cs typeface="Times New Roman" pitchFamily="18" charset="0"/>
              </a:rPr>
              <a:t>chỉnh</a:t>
            </a:r>
            <a:r>
              <a:rPr lang="en-US" b="1" dirty="0" smtClean="0">
                <a:solidFill>
                  <a:schemeClr val="accent1">
                    <a:lumMod val="75000"/>
                  </a:schemeClr>
                </a:solidFill>
                <a:latin typeface="Times New Roman" pitchFamily="18" charset="0"/>
                <a:cs typeface="Times New Roman" pitchFamily="18" charset="0"/>
              </a:rPr>
              <a:t> </a:t>
            </a:r>
            <a:r>
              <a:rPr lang="en-US" b="1" dirty="0" err="1" smtClean="0">
                <a:solidFill>
                  <a:schemeClr val="accent1">
                    <a:lumMod val="75000"/>
                  </a:schemeClr>
                </a:solidFill>
                <a:latin typeface="Times New Roman" pitchFamily="18" charset="0"/>
                <a:cs typeface="Times New Roman" pitchFamily="18" charset="0"/>
              </a:rPr>
              <a:t>đúng</a:t>
            </a:r>
            <a:r>
              <a:rPr lang="en-US" b="1" dirty="0" smtClean="0">
                <a:solidFill>
                  <a:schemeClr val="accent1">
                    <a:lumMod val="75000"/>
                  </a:schemeClr>
                </a:solidFill>
                <a:latin typeface="Times New Roman" pitchFamily="18" charset="0"/>
                <a:cs typeface="Times New Roman" pitchFamily="18" charset="0"/>
              </a:rPr>
              <a:t> hay </a:t>
            </a:r>
            <a:r>
              <a:rPr lang="en-US" b="1" dirty="0" err="1" smtClean="0">
                <a:solidFill>
                  <a:schemeClr val="accent1">
                    <a:lumMod val="75000"/>
                  </a:schemeClr>
                </a:solidFill>
                <a:latin typeface="Times New Roman" pitchFamily="18" charset="0"/>
                <a:cs typeface="Times New Roman" pitchFamily="18" charset="0"/>
              </a:rPr>
              <a:t>sai</a:t>
            </a:r>
            <a:r>
              <a:rPr lang="en-US" b="1" dirty="0" smtClean="0">
                <a:solidFill>
                  <a:schemeClr val="accent1">
                    <a:lumMod val="75000"/>
                  </a:schemeClr>
                </a:solidFill>
                <a:latin typeface="Times New Roman" pitchFamily="18" charset="0"/>
                <a:cs typeface="Times New Roman" pitchFamily="18" charset="0"/>
              </a:rPr>
              <a:t>:</a:t>
            </a:r>
          </a:p>
          <a:p>
            <a:pPr marL="514350" lvl="0" indent="-514350" eaLnBrk="1" hangingPunct="1">
              <a:spcBef>
                <a:spcPct val="0"/>
              </a:spcBef>
              <a:buAutoNum type="alphaUcPeriod"/>
            </a:pPr>
            <a:r>
              <a:rPr lang="en-US" b="1" dirty="0" err="1" smtClean="0">
                <a:latin typeface="Times New Roman" pitchFamily="18" charset="0"/>
                <a:cs typeface="Times New Roman" pitchFamily="18" charset="0"/>
              </a:rPr>
              <a:t>Đúng</a:t>
            </a:r>
            <a:endParaRPr lang="en-US" b="1" dirty="0" smtClean="0">
              <a:latin typeface="Times New Roman" pitchFamily="18" charset="0"/>
              <a:cs typeface="Times New Roman" pitchFamily="18" charset="0"/>
            </a:endParaRPr>
          </a:p>
          <a:p>
            <a:pPr marL="514350" lvl="0" indent="-514350" eaLnBrk="1" hangingPunct="1">
              <a:spcBef>
                <a:spcPct val="0"/>
              </a:spcBef>
              <a:buAutoNum type="alphaUcPeriod"/>
            </a:pPr>
            <a:r>
              <a:rPr lang="en-US" b="1" dirty="0" err="1" smtClean="0">
                <a:latin typeface="Times New Roman" pitchFamily="18" charset="0"/>
                <a:cs typeface="Times New Roman" pitchFamily="18" charset="0"/>
              </a:rPr>
              <a:t>Sai</a:t>
            </a:r>
            <a:endParaRPr lang="en-US" b="1" dirty="0" smtClean="0">
              <a:latin typeface="Times New Roman" pitchFamily="18" charset="0"/>
              <a:cs typeface="Times New Roman" pitchFamily="18" charset="0"/>
            </a:endParaRPr>
          </a:p>
        </p:txBody>
      </p:sp>
      <p:sp>
        <p:nvSpPr>
          <p:cNvPr id="4" name="TextBox 3"/>
          <p:cNvSpPr txBox="1"/>
          <p:nvPr/>
        </p:nvSpPr>
        <p:spPr>
          <a:xfrm>
            <a:off x="464723" y="2147876"/>
            <a:ext cx="1902370" cy="584775"/>
          </a:xfrm>
          <a:prstGeom prst="rect">
            <a:avLst/>
          </a:prstGeom>
          <a:noFill/>
        </p:spPr>
        <p:txBody>
          <a:bodyPr wrap="square" rtlCol="0">
            <a:spAutoFit/>
          </a:bodyPr>
          <a:lstStyle/>
          <a:p>
            <a:pPr marL="514350" lvl="0" indent="-514350">
              <a:buFont typeface="Arial" charset="0"/>
              <a:buAutoNum type="alphaUcPeriod"/>
            </a:pPr>
            <a:r>
              <a:rPr lang="en-US" sz="3200" b="1" dirty="0" err="1">
                <a:solidFill>
                  <a:srgbClr val="FF0000"/>
                </a:solidFill>
                <a:latin typeface="Times New Roman" pitchFamily="18" charset="0"/>
                <a:cs typeface="Times New Roman" pitchFamily="18" charset="0"/>
              </a:rPr>
              <a:t>Đúng</a:t>
            </a:r>
            <a:endParaRPr lang="en-US" sz="3200" b="1" dirty="0">
              <a:solidFill>
                <a:srgbClr val="FF0000"/>
              </a:solidFill>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389609234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107522" name="Title 2"/>
          <p:cNvSpPr>
            <a:spLocks noGrp="1"/>
          </p:cNvSpPr>
          <p:nvPr>
            <p:ph type="title"/>
          </p:nvPr>
        </p:nvSpPr>
        <p:spPr>
          <a:xfrm>
            <a:off x="179512" y="260648"/>
            <a:ext cx="8805738" cy="5112568"/>
          </a:xfrm>
        </p:spPr>
        <p:txBody>
          <a:bodyPr/>
          <a:lstStyle/>
          <a:p>
            <a:pPr algn="l"/>
            <a:r>
              <a:rPr lang="en-US" sz="3200" b="1" dirty="0" err="1" smtClean="0">
                <a:solidFill>
                  <a:srgbClr val="7030A0"/>
                </a:solidFill>
                <a:latin typeface="Times New Roman" pitchFamily="18" charset="0"/>
                <a:cs typeface="Times New Roman" pitchFamily="18" charset="0"/>
              </a:rPr>
              <a:t>Câu</a:t>
            </a:r>
            <a:r>
              <a:rPr lang="en-US" sz="3200" b="1" dirty="0" smtClean="0">
                <a:solidFill>
                  <a:srgbClr val="7030A0"/>
                </a:solidFill>
                <a:latin typeface="Times New Roman" pitchFamily="18" charset="0"/>
                <a:cs typeface="Times New Roman" pitchFamily="18" charset="0"/>
              </a:rPr>
              <a:t> 3: </a:t>
            </a:r>
            <a:r>
              <a:rPr lang="en-US" sz="3200" b="1" dirty="0" err="1" smtClean="0">
                <a:solidFill>
                  <a:srgbClr val="7030A0"/>
                </a:solidFill>
                <a:latin typeface="Times New Roman" pitchFamily="18" charset="0"/>
                <a:cs typeface="Times New Roman" pitchFamily="18" charset="0"/>
              </a:rPr>
              <a:t>Thành</a:t>
            </a:r>
            <a:r>
              <a:rPr lang="en-US" sz="3200" b="1" dirty="0" smtClean="0">
                <a:solidFill>
                  <a:srgbClr val="7030A0"/>
                </a:solidFill>
                <a:latin typeface="Times New Roman" pitchFamily="18" charset="0"/>
                <a:cs typeface="Times New Roman" pitchFamily="18" charset="0"/>
              </a:rPr>
              <a:t> </a:t>
            </a:r>
            <a:r>
              <a:rPr lang="en-US" sz="3200" b="1" dirty="0" err="1" smtClean="0">
                <a:solidFill>
                  <a:srgbClr val="7030A0"/>
                </a:solidFill>
                <a:latin typeface="Times New Roman" pitchFamily="18" charset="0"/>
                <a:cs typeface="Times New Roman" pitchFamily="18" charset="0"/>
              </a:rPr>
              <a:t>ngữ</a:t>
            </a:r>
            <a:r>
              <a:rPr lang="en-US" sz="3200" b="1" dirty="0" smtClean="0">
                <a:solidFill>
                  <a:srgbClr val="7030A0"/>
                </a:solidFill>
                <a:latin typeface="Times New Roman" pitchFamily="18" charset="0"/>
                <a:cs typeface="Times New Roman" pitchFamily="18" charset="0"/>
              </a:rPr>
              <a:t> </a:t>
            </a:r>
            <a:r>
              <a:rPr lang="en-US" sz="3200" b="1" dirty="0" err="1" smtClean="0">
                <a:solidFill>
                  <a:srgbClr val="7030A0"/>
                </a:solidFill>
                <a:latin typeface="Times New Roman" pitchFamily="18" charset="0"/>
                <a:cs typeface="Times New Roman" pitchFamily="18" charset="0"/>
              </a:rPr>
              <a:t>là</a:t>
            </a:r>
            <a:r>
              <a:rPr lang="en-US" sz="3200" b="1" dirty="0" smtClean="0">
                <a:solidFill>
                  <a:srgbClr val="7030A0"/>
                </a:solidFill>
                <a:latin typeface="Times New Roman" pitchFamily="18" charset="0"/>
                <a:cs typeface="Times New Roman" pitchFamily="18" charset="0"/>
              </a:rPr>
              <a:t>:</a:t>
            </a:r>
            <a:br>
              <a:rPr lang="en-US" sz="3200" b="1" dirty="0" smtClean="0">
                <a:solidFill>
                  <a:srgbClr val="7030A0"/>
                </a:solidFill>
                <a:latin typeface="Times New Roman" pitchFamily="18" charset="0"/>
                <a:cs typeface="Times New Roman" pitchFamily="18" charset="0"/>
              </a:rPr>
            </a:br>
            <a:r>
              <a:rPr lang="en-US" sz="3200" dirty="0" smtClean="0">
                <a:latin typeface="Times New Roman" pitchFamily="18" charset="0"/>
                <a:cs typeface="Times New Roman" pitchFamily="18" charset="0"/>
              </a:rPr>
              <a:t>A. </a:t>
            </a:r>
            <a:r>
              <a:rPr lang="en-US" sz="3200" dirty="0" err="1" smtClean="0">
                <a:latin typeface="Times New Roman" pitchFamily="18" charset="0"/>
                <a:cs typeface="Times New Roman" pitchFamily="18" charset="0"/>
              </a:rPr>
              <a:t>Một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cụm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từ</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có</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vần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điệu</a:t>
            </a: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sz="3200" dirty="0" smtClean="0">
                <a:latin typeface="Times New Roman" pitchFamily="18" charset="0"/>
                <a:cs typeface="Times New Roman" pitchFamily="18" charset="0"/>
              </a:rPr>
              <a:t>B. </a:t>
            </a:r>
            <a:r>
              <a:rPr lang="en-US" sz="3200" dirty="0" err="1" smtClean="0">
                <a:latin typeface="Times New Roman" pitchFamily="18" charset="0"/>
                <a:cs typeface="Times New Roman" pitchFamily="18" charset="0"/>
              </a:rPr>
              <a:t>Một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cụm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từ</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có</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cấu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tạo</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cố</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định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biểu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thị</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một</a:t>
            </a:r>
            <a:r>
              <a:rPr lang="en-US" sz="3200" dirty="0" smtClean="0">
                <a:latin typeface="Times New Roman" pitchFamily="18" charset="0"/>
                <a:cs typeface="Times New Roman" pitchFamily="18" charset="0"/>
              </a:rPr>
              <a:t> ý </a:t>
            </a:r>
            <a:r>
              <a:rPr lang="en-US" sz="3200" dirty="0" err="1" smtClean="0">
                <a:latin typeface="Times New Roman" pitchFamily="18" charset="0"/>
                <a:cs typeface="Times New Roman" pitchFamily="18" charset="0"/>
              </a:rPr>
              <a:t>nghĩa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hoàn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chỉnh</a:t>
            </a: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sz="3200" dirty="0" smtClean="0">
                <a:latin typeface="Times New Roman" pitchFamily="18" charset="0"/>
                <a:cs typeface="Times New Roman" pitchFamily="18" charset="0"/>
              </a:rPr>
              <a:t>C. </a:t>
            </a:r>
            <a:r>
              <a:rPr lang="en-US" sz="3200" dirty="0" err="1" smtClean="0">
                <a:latin typeface="Times New Roman" pitchFamily="18" charset="0"/>
                <a:cs typeface="Times New Roman" pitchFamily="18" charset="0"/>
              </a:rPr>
              <a:t>Một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tổ</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hợp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từ</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có</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danh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từ</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động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từ</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hoặc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tính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từ</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làm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trung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tâm</a:t>
            </a: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sz="3200" dirty="0" smtClean="0">
                <a:latin typeface="Times New Roman" pitchFamily="18" charset="0"/>
                <a:cs typeface="Times New Roman" pitchFamily="18" charset="0"/>
              </a:rPr>
              <a:t>D. </a:t>
            </a:r>
            <a:r>
              <a:rPr lang="en-US" sz="3200" dirty="0" err="1" smtClean="0">
                <a:latin typeface="Times New Roman" pitchFamily="18" charset="0"/>
                <a:cs typeface="Times New Roman" pitchFamily="18" charset="0"/>
              </a:rPr>
              <a:t>Một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kết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cấu</a:t>
            </a:r>
            <a:r>
              <a:rPr lang="en-US" sz="3200" dirty="0" smtClean="0">
                <a:latin typeface="Times New Roman" pitchFamily="18" charset="0"/>
                <a:cs typeface="Times New Roman" pitchFamily="18" charset="0"/>
              </a:rPr>
              <a:t> C-V </a:t>
            </a:r>
            <a:r>
              <a:rPr lang="en-US" sz="3200" dirty="0" err="1" smtClean="0">
                <a:latin typeface="Times New Roman" pitchFamily="18" charset="0"/>
                <a:cs typeface="Times New Roman" pitchFamily="18" charset="0"/>
              </a:rPr>
              <a:t>và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biểu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thị</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một</a:t>
            </a:r>
            <a:r>
              <a:rPr lang="en-US" sz="3200" dirty="0" smtClean="0">
                <a:latin typeface="Times New Roman" pitchFamily="18" charset="0"/>
                <a:cs typeface="Times New Roman" pitchFamily="18" charset="0"/>
              </a:rPr>
              <a:t> ý </a:t>
            </a:r>
            <a:r>
              <a:rPr lang="en-US" sz="3200" dirty="0" err="1" smtClean="0">
                <a:latin typeface="Times New Roman" pitchFamily="18" charset="0"/>
                <a:cs typeface="Times New Roman" pitchFamily="18" charset="0"/>
              </a:rPr>
              <a:t>nghĩa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hoàn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chỉnh</a:t>
            </a:r>
            <a:endParaRPr lang="en-US" sz="3200" dirty="0" smtClean="0">
              <a:latin typeface="Times New Roman" pitchFamily="18" charset="0"/>
              <a:cs typeface="Times New Roman" pitchFamily="18" charset="0"/>
            </a:endParaRPr>
          </a:p>
        </p:txBody>
      </p:sp>
      <p:sp>
        <p:nvSpPr>
          <p:cNvPr id="3" name="TextBox 2"/>
          <p:cNvSpPr txBox="1"/>
          <p:nvPr/>
        </p:nvSpPr>
        <p:spPr>
          <a:xfrm>
            <a:off x="643884" y="1815246"/>
            <a:ext cx="8136904" cy="584775"/>
          </a:xfrm>
          <a:prstGeom prst="rect">
            <a:avLst/>
          </a:prstGeom>
          <a:noFill/>
        </p:spPr>
        <p:txBody>
          <a:bodyPr wrap="square" rtlCol="0">
            <a:spAutoFit/>
          </a:bodyPr>
          <a:lstStyle/>
          <a:p>
            <a:r>
              <a:rPr lang="en-US" sz="3200" dirty="0" err="1">
                <a:solidFill>
                  <a:srgbClr val="FF0000"/>
                </a:solidFill>
                <a:latin typeface="Times New Roman" pitchFamily="18" charset="0"/>
                <a:ea typeface="+mj-ea"/>
                <a:cs typeface="Times New Roman" pitchFamily="18" charset="0"/>
              </a:rPr>
              <a:t>Một</a:t>
            </a:r>
            <a:r>
              <a:rPr lang="en-US" sz="3200" dirty="0">
                <a:solidFill>
                  <a:srgbClr val="FF0000"/>
                </a:solidFill>
                <a:latin typeface="Times New Roman" pitchFamily="18" charset="0"/>
                <a:ea typeface="+mj-ea"/>
                <a:cs typeface="Times New Roman" pitchFamily="18" charset="0"/>
              </a:rPr>
              <a:t> </a:t>
            </a:r>
            <a:r>
              <a:rPr lang="en-US" sz="3200" dirty="0" err="1">
                <a:solidFill>
                  <a:srgbClr val="FF0000"/>
                </a:solidFill>
                <a:latin typeface="Times New Roman" pitchFamily="18" charset="0"/>
                <a:ea typeface="+mj-ea"/>
                <a:cs typeface="Times New Roman" pitchFamily="18" charset="0"/>
              </a:rPr>
              <a:t>cụm</a:t>
            </a:r>
            <a:r>
              <a:rPr lang="en-US" sz="3200" dirty="0">
                <a:solidFill>
                  <a:srgbClr val="FF0000"/>
                </a:solidFill>
                <a:latin typeface="Times New Roman" pitchFamily="18" charset="0"/>
                <a:ea typeface="+mj-ea"/>
                <a:cs typeface="Times New Roman" pitchFamily="18" charset="0"/>
              </a:rPr>
              <a:t> </a:t>
            </a:r>
            <a:r>
              <a:rPr lang="en-US" sz="3200" dirty="0" err="1">
                <a:solidFill>
                  <a:srgbClr val="FF0000"/>
                </a:solidFill>
                <a:latin typeface="Times New Roman" pitchFamily="18" charset="0"/>
                <a:ea typeface="+mj-ea"/>
                <a:cs typeface="Times New Roman" pitchFamily="18" charset="0"/>
              </a:rPr>
              <a:t>từ</a:t>
            </a:r>
            <a:r>
              <a:rPr lang="en-US" sz="3200" dirty="0">
                <a:solidFill>
                  <a:srgbClr val="FF0000"/>
                </a:solidFill>
                <a:latin typeface="Times New Roman" pitchFamily="18" charset="0"/>
                <a:ea typeface="+mj-ea"/>
                <a:cs typeface="Times New Roman" pitchFamily="18" charset="0"/>
              </a:rPr>
              <a:t> </a:t>
            </a:r>
            <a:r>
              <a:rPr lang="en-US" sz="3200" dirty="0" err="1">
                <a:solidFill>
                  <a:srgbClr val="FF0000"/>
                </a:solidFill>
                <a:latin typeface="Times New Roman" pitchFamily="18" charset="0"/>
                <a:ea typeface="+mj-ea"/>
                <a:cs typeface="Times New Roman" pitchFamily="18" charset="0"/>
              </a:rPr>
              <a:t>có</a:t>
            </a:r>
            <a:r>
              <a:rPr lang="en-US" sz="3200" dirty="0">
                <a:solidFill>
                  <a:srgbClr val="FF0000"/>
                </a:solidFill>
                <a:latin typeface="Times New Roman" pitchFamily="18" charset="0"/>
                <a:ea typeface="+mj-ea"/>
                <a:cs typeface="Times New Roman" pitchFamily="18" charset="0"/>
              </a:rPr>
              <a:t> </a:t>
            </a:r>
            <a:r>
              <a:rPr lang="en-US" sz="3200" dirty="0" err="1">
                <a:solidFill>
                  <a:srgbClr val="FF0000"/>
                </a:solidFill>
                <a:latin typeface="Times New Roman" pitchFamily="18" charset="0"/>
                <a:ea typeface="+mj-ea"/>
                <a:cs typeface="Times New Roman" pitchFamily="18" charset="0"/>
              </a:rPr>
              <a:t>cấu</a:t>
            </a:r>
            <a:r>
              <a:rPr lang="en-US" sz="3200" dirty="0">
                <a:solidFill>
                  <a:srgbClr val="FF0000"/>
                </a:solidFill>
                <a:latin typeface="Times New Roman" pitchFamily="18" charset="0"/>
                <a:ea typeface="+mj-ea"/>
                <a:cs typeface="Times New Roman" pitchFamily="18" charset="0"/>
              </a:rPr>
              <a:t> </a:t>
            </a:r>
            <a:r>
              <a:rPr lang="en-US" sz="3200" dirty="0" err="1">
                <a:solidFill>
                  <a:srgbClr val="FF0000"/>
                </a:solidFill>
                <a:latin typeface="Times New Roman" pitchFamily="18" charset="0"/>
                <a:ea typeface="+mj-ea"/>
                <a:cs typeface="Times New Roman" pitchFamily="18" charset="0"/>
              </a:rPr>
              <a:t>tạo</a:t>
            </a:r>
            <a:r>
              <a:rPr lang="en-US" sz="3200" dirty="0">
                <a:solidFill>
                  <a:srgbClr val="FF0000"/>
                </a:solidFill>
                <a:latin typeface="Times New Roman" pitchFamily="18" charset="0"/>
                <a:ea typeface="+mj-ea"/>
                <a:cs typeface="Times New Roman" pitchFamily="18" charset="0"/>
              </a:rPr>
              <a:t> </a:t>
            </a:r>
            <a:r>
              <a:rPr lang="en-US" sz="3200" dirty="0" err="1">
                <a:solidFill>
                  <a:srgbClr val="FF0000"/>
                </a:solidFill>
                <a:latin typeface="Times New Roman" pitchFamily="18" charset="0"/>
                <a:ea typeface="+mj-ea"/>
                <a:cs typeface="Times New Roman" pitchFamily="18" charset="0"/>
              </a:rPr>
              <a:t>cố</a:t>
            </a:r>
            <a:r>
              <a:rPr lang="en-US" sz="3200" dirty="0">
                <a:solidFill>
                  <a:srgbClr val="FF0000"/>
                </a:solidFill>
                <a:latin typeface="Times New Roman" pitchFamily="18" charset="0"/>
                <a:ea typeface="+mj-ea"/>
                <a:cs typeface="Times New Roman" pitchFamily="18" charset="0"/>
              </a:rPr>
              <a:t> </a:t>
            </a:r>
            <a:r>
              <a:rPr lang="en-US" sz="3200" dirty="0" err="1">
                <a:solidFill>
                  <a:srgbClr val="FF0000"/>
                </a:solidFill>
                <a:latin typeface="Times New Roman" pitchFamily="18" charset="0"/>
                <a:ea typeface="+mj-ea"/>
                <a:cs typeface="Times New Roman" pitchFamily="18" charset="0"/>
              </a:rPr>
              <a:t>định</a:t>
            </a:r>
            <a:r>
              <a:rPr lang="en-US" sz="3200" dirty="0">
                <a:solidFill>
                  <a:srgbClr val="FF0000"/>
                </a:solidFill>
                <a:latin typeface="Times New Roman" pitchFamily="18" charset="0"/>
                <a:ea typeface="+mj-ea"/>
                <a:cs typeface="Times New Roman" pitchFamily="18" charset="0"/>
              </a:rPr>
              <a:t> </a:t>
            </a:r>
            <a:r>
              <a:rPr lang="en-US" sz="3200" dirty="0" err="1">
                <a:solidFill>
                  <a:srgbClr val="FF0000"/>
                </a:solidFill>
                <a:latin typeface="Times New Roman" pitchFamily="18" charset="0"/>
                <a:ea typeface="+mj-ea"/>
                <a:cs typeface="Times New Roman" pitchFamily="18" charset="0"/>
              </a:rPr>
              <a:t>và</a:t>
            </a:r>
            <a:r>
              <a:rPr lang="en-US" sz="3200" dirty="0">
                <a:solidFill>
                  <a:srgbClr val="FF0000"/>
                </a:solidFill>
                <a:latin typeface="Times New Roman" pitchFamily="18" charset="0"/>
                <a:ea typeface="+mj-ea"/>
                <a:cs typeface="Times New Roman" pitchFamily="18" charset="0"/>
              </a:rPr>
              <a:t> </a:t>
            </a:r>
            <a:r>
              <a:rPr lang="en-US" sz="3200" dirty="0" err="1">
                <a:solidFill>
                  <a:srgbClr val="FF0000"/>
                </a:solidFill>
                <a:latin typeface="Times New Roman" pitchFamily="18" charset="0"/>
                <a:ea typeface="+mj-ea"/>
                <a:cs typeface="Times New Roman" pitchFamily="18" charset="0"/>
              </a:rPr>
              <a:t>biểu</a:t>
            </a:r>
            <a:r>
              <a:rPr lang="en-US" sz="3200" dirty="0">
                <a:solidFill>
                  <a:srgbClr val="FF0000"/>
                </a:solidFill>
                <a:latin typeface="Times New Roman" pitchFamily="18" charset="0"/>
                <a:ea typeface="+mj-ea"/>
                <a:cs typeface="Times New Roman" pitchFamily="18" charset="0"/>
              </a:rPr>
              <a:t> </a:t>
            </a:r>
            <a:r>
              <a:rPr lang="en-US" sz="3200" dirty="0" err="1">
                <a:solidFill>
                  <a:srgbClr val="FF0000"/>
                </a:solidFill>
                <a:latin typeface="Times New Roman" pitchFamily="18" charset="0"/>
                <a:ea typeface="+mj-ea"/>
                <a:cs typeface="Times New Roman" pitchFamily="18" charset="0"/>
              </a:rPr>
              <a:t>thị</a:t>
            </a:r>
            <a:r>
              <a:rPr lang="en-US" sz="3200" dirty="0">
                <a:solidFill>
                  <a:srgbClr val="FF0000"/>
                </a:solidFill>
                <a:latin typeface="Times New Roman" pitchFamily="18" charset="0"/>
                <a:ea typeface="+mj-ea"/>
                <a:cs typeface="Times New Roman" pitchFamily="18" charset="0"/>
              </a:rPr>
              <a:t> </a:t>
            </a:r>
            <a:r>
              <a:rPr lang="en-US" sz="3200" dirty="0" err="1">
                <a:solidFill>
                  <a:srgbClr val="FF0000"/>
                </a:solidFill>
                <a:latin typeface="Times New Roman" pitchFamily="18" charset="0"/>
                <a:ea typeface="+mj-ea"/>
                <a:cs typeface="Times New Roman" pitchFamily="18" charset="0"/>
              </a:rPr>
              <a:t>một</a:t>
            </a:r>
            <a:r>
              <a:rPr lang="en-US" sz="3200" dirty="0">
                <a:solidFill>
                  <a:srgbClr val="FF0000"/>
                </a:solidFill>
                <a:latin typeface="Times New Roman" pitchFamily="18" charset="0"/>
                <a:ea typeface="+mj-ea"/>
                <a:cs typeface="Times New Roman" pitchFamily="18" charset="0"/>
              </a:rPr>
              <a:t> ý </a:t>
            </a:r>
            <a:endParaRPr lang="en-US" dirty="0">
              <a:solidFill>
                <a:srgbClr val="FF0000"/>
              </a:solidFill>
            </a:endParaRPr>
          </a:p>
        </p:txBody>
      </p:sp>
      <p:sp>
        <p:nvSpPr>
          <p:cNvPr id="6" name="TextBox 5"/>
          <p:cNvSpPr txBox="1"/>
          <p:nvPr/>
        </p:nvSpPr>
        <p:spPr>
          <a:xfrm>
            <a:off x="179512" y="2276872"/>
            <a:ext cx="8136904" cy="861774"/>
          </a:xfrm>
          <a:prstGeom prst="rect">
            <a:avLst/>
          </a:prstGeom>
          <a:noFill/>
        </p:spPr>
        <p:txBody>
          <a:bodyPr wrap="square" rtlCol="0">
            <a:spAutoFit/>
          </a:bodyPr>
          <a:lstStyle/>
          <a:p>
            <a:r>
              <a:rPr lang="en-US" sz="3200" dirty="0" err="1">
                <a:solidFill>
                  <a:srgbClr val="FF0000"/>
                </a:solidFill>
                <a:latin typeface="Times New Roman" pitchFamily="18" charset="0"/>
                <a:ea typeface="+mj-ea"/>
                <a:cs typeface="Times New Roman" pitchFamily="18" charset="0"/>
              </a:rPr>
              <a:t>nghĩa</a:t>
            </a:r>
            <a:r>
              <a:rPr lang="en-US" sz="3200" dirty="0">
                <a:solidFill>
                  <a:srgbClr val="FF0000"/>
                </a:solidFill>
                <a:latin typeface="Times New Roman" pitchFamily="18" charset="0"/>
                <a:ea typeface="+mj-ea"/>
                <a:cs typeface="Times New Roman" pitchFamily="18" charset="0"/>
              </a:rPr>
              <a:t> </a:t>
            </a:r>
            <a:r>
              <a:rPr lang="en-US" sz="3200" dirty="0" err="1">
                <a:solidFill>
                  <a:srgbClr val="FF0000"/>
                </a:solidFill>
                <a:latin typeface="Times New Roman" pitchFamily="18" charset="0"/>
                <a:ea typeface="+mj-ea"/>
                <a:cs typeface="Times New Roman" pitchFamily="18" charset="0"/>
              </a:rPr>
              <a:t>hoàn</a:t>
            </a:r>
            <a:r>
              <a:rPr lang="en-US" sz="3200" dirty="0">
                <a:solidFill>
                  <a:srgbClr val="FF0000"/>
                </a:solidFill>
                <a:latin typeface="Times New Roman" pitchFamily="18" charset="0"/>
                <a:ea typeface="+mj-ea"/>
                <a:cs typeface="Times New Roman" pitchFamily="18" charset="0"/>
              </a:rPr>
              <a:t> </a:t>
            </a:r>
            <a:r>
              <a:rPr lang="en-US" sz="3200" dirty="0" err="1">
                <a:solidFill>
                  <a:srgbClr val="FF0000"/>
                </a:solidFill>
                <a:latin typeface="Times New Roman" pitchFamily="18" charset="0"/>
                <a:ea typeface="+mj-ea"/>
                <a:cs typeface="Times New Roman" pitchFamily="18" charset="0"/>
              </a:rPr>
              <a:t>chỉnh</a:t>
            </a:r>
            <a:r>
              <a:rPr lang="en-US" sz="3200" dirty="0">
                <a:solidFill>
                  <a:srgbClr val="FF0000"/>
                </a:solidFill>
                <a:latin typeface="Times New Roman" pitchFamily="18" charset="0"/>
                <a:ea typeface="+mj-ea"/>
                <a:cs typeface="Times New Roman" pitchFamily="18" charset="0"/>
              </a:rPr>
              <a:t/>
            </a:r>
            <a:br>
              <a:rPr lang="en-US" sz="3200" dirty="0">
                <a:solidFill>
                  <a:srgbClr val="FF0000"/>
                </a:solidFill>
                <a:latin typeface="Times New Roman" pitchFamily="18" charset="0"/>
                <a:ea typeface="+mj-ea"/>
                <a:cs typeface="Times New Roman" pitchFamily="18" charset="0"/>
              </a:rPr>
            </a:br>
            <a:endParaRPr lang="en-US" dirty="0">
              <a:solidFill>
                <a:srgbClr val="FF0000"/>
              </a:solidFill>
            </a:endParaRPr>
          </a:p>
        </p:txBody>
      </p:sp>
    </p:spTree>
    <p:custDataLst>
      <p:tags r:id="rId1"/>
    </p:custDataLst>
    <p:extLst>
      <p:ext uri="{BB962C8B-B14F-4D97-AF65-F5344CB8AC3E}">
        <p14:creationId xmlns:p14="http://schemas.microsoft.com/office/powerpoint/2010/main" val="330142082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67000" y="609600"/>
            <a:ext cx="6324600" cy="5943600"/>
          </a:xfrm>
          <a:prstGeom prst="rect">
            <a:avLst/>
          </a:prstGeom>
        </p:spPr>
      </p:pic>
      <p:pic>
        <p:nvPicPr>
          <p:cNvPr id="4" name="Picture 3"/>
          <p:cNvPicPr>
            <a:picLocks noChangeAspect="1"/>
          </p:cNvPicPr>
          <p:nvPr/>
        </p:nvPicPr>
        <p:blipFill rotWithShape="1">
          <a:blip r:embed="rId5">
            <a:extLst>
              <a:ext uri="{28A0092B-C50C-407E-A947-70E740481C1C}">
                <a14:useLocalDpi xmlns:a14="http://schemas.microsoft.com/office/drawing/2010/main" val="0"/>
              </a:ext>
            </a:extLst>
          </a:blip>
          <a:srcRect l="50000" t="46805" r="37851" b="8752"/>
          <a:stretch/>
        </p:blipFill>
        <p:spPr>
          <a:xfrm>
            <a:off x="152400" y="1656806"/>
            <a:ext cx="2057400" cy="4876800"/>
          </a:xfrm>
          <a:prstGeom prst="rect">
            <a:avLst/>
          </a:prstGeom>
        </p:spPr>
      </p:pic>
    </p:spTree>
    <p:custDataLst>
      <p:tags r:id="rId1"/>
    </p:custDataLst>
    <p:extLst>
      <p:ext uri="{BB962C8B-B14F-4D97-AF65-F5344CB8AC3E}">
        <p14:creationId xmlns:p14="http://schemas.microsoft.com/office/powerpoint/2010/main" val="43662420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truongcodayemthecut">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0" y="0"/>
            <a:ext cx="9144000" cy="6757651"/>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34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0"/>
          <p:cNvSpPr txBox="1">
            <a:spLocks noChangeArrowheads="1"/>
          </p:cNvSpPr>
          <p:nvPr/>
        </p:nvSpPr>
        <p:spPr bwMode="auto">
          <a:xfrm>
            <a:off x="683568" y="260648"/>
            <a:ext cx="854332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vi-VN" sz="3600" b="1" dirty="0" smtClean="0">
                <a:solidFill>
                  <a:srgbClr val="C00000"/>
                </a:solidFill>
                <a:latin typeface="Times New Roman" pitchFamily="18" charset="0"/>
                <a:cs typeface="Times New Roman" pitchFamily="18" charset="0"/>
              </a:rPr>
              <a:t>Tên của bài hát là gì</a:t>
            </a:r>
            <a:r>
              <a:rPr lang="en-US" sz="3600" b="1" dirty="0" smtClean="0">
                <a:solidFill>
                  <a:srgbClr val="C00000"/>
                </a:solidFill>
                <a:latin typeface="Times New Roman" pitchFamily="18" charset="0"/>
                <a:cs typeface="Times New Roman" pitchFamily="18" charset="0"/>
              </a:rPr>
              <a:t>?</a:t>
            </a:r>
            <a:r>
              <a:rPr lang="vi-VN" sz="3600" b="1" dirty="0" smtClean="0">
                <a:solidFill>
                  <a:srgbClr val="C00000"/>
                </a:solidFill>
                <a:latin typeface="Times New Roman" pitchFamily="18" charset="0"/>
                <a:cs typeface="Times New Roman" pitchFamily="18" charset="0"/>
              </a:rPr>
              <a:t> Con ấn tượng với từ ngữ nào</a:t>
            </a:r>
            <a:r>
              <a:rPr lang="en-US" sz="3600" b="1" dirty="0" smtClean="0">
                <a:solidFill>
                  <a:srgbClr val="C00000"/>
                </a:solidFill>
                <a:latin typeface="Times New Roman" pitchFamily="18" charset="0"/>
                <a:cs typeface="Times New Roman" pitchFamily="18" charset="0"/>
              </a:rPr>
              <a:t>? </a:t>
            </a:r>
            <a:r>
              <a:rPr lang="en-US" sz="3600" b="1" dirty="0" err="1" smtClean="0">
                <a:solidFill>
                  <a:srgbClr val="C00000"/>
                </a:solidFill>
                <a:latin typeface="Times New Roman" pitchFamily="18" charset="0"/>
                <a:cs typeface="Times New Roman" pitchFamily="18" charset="0"/>
              </a:rPr>
              <a:t>Vì</a:t>
            </a:r>
            <a:r>
              <a:rPr lang="en-US" sz="3600" b="1" dirty="0" smtClean="0">
                <a:solidFill>
                  <a:srgbClr val="C00000"/>
                </a:solidFill>
                <a:latin typeface="Times New Roman" pitchFamily="18" charset="0"/>
                <a:cs typeface="Times New Roman" pitchFamily="18" charset="0"/>
              </a:rPr>
              <a:t> </a:t>
            </a:r>
            <a:r>
              <a:rPr lang="en-US" sz="3600" b="1" dirty="0" err="1" smtClean="0">
                <a:solidFill>
                  <a:srgbClr val="C00000"/>
                </a:solidFill>
                <a:latin typeface="Times New Roman" pitchFamily="18" charset="0"/>
                <a:cs typeface="Times New Roman" pitchFamily="18" charset="0"/>
              </a:rPr>
              <a:t>sao</a:t>
            </a:r>
            <a:r>
              <a:rPr lang="en-US" sz="3600" b="1" dirty="0" smtClean="0">
                <a:solidFill>
                  <a:srgbClr val="C00000"/>
                </a:solidFill>
                <a:latin typeface="Times New Roman" pitchFamily="18" charset="0"/>
                <a:cs typeface="Times New Roman" pitchFamily="18" charset="0"/>
              </a:rPr>
              <a:t>?</a:t>
            </a:r>
            <a:endParaRPr lang="en-US" sz="3600" b="1" dirty="0">
              <a:solidFill>
                <a:srgbClr val="C00000"/>
              </a:solidFill>
              <a:latin typeface="Times New Roman" pitchFamily="18" charset="0"/>
              <a:cs typeface="Times New Roman" pitchFamily="18" charset="0"/>
            </a:endParaRPr>
          </a:p>
        </p:txBody>
      </p:sp>
      <p:pic>
        <p:nvPicPr>
          <p:cNvPr id="5" name="Picture 13" descr="cau hoi"/>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80528" y="242093"/>
            <a:ext cx="1154941" cy="123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3400" y="1526388"/>
            <a:ext cx="7885666" cy="5026812"/>
          </a:xfrm>
          <a:prstGeom prst="rect">
            <a:avLst/>
          </a:prstGeom>
        </p:spPr>
      </p:pic>
      <p:pic>
        <p:nvPicPr>
          <p:cNvPr id="11" name="Picture 10"/>
          <p:cNvPicPr>
            <a:picLocks noChangeAspect="1"/>
          </p:cNvPicPr>
          <p:nvPr/>
        </p:nvPicPr>
        <p:blipFill rotWithShape="1">
          <a:blip r:embed="rId6">
            <a:extLst>
              <a:ext uri="{28A0092B-C50C-407E-A947-70E740481C1C}">
                <a14:useLocalDpi xmlns:a14="http://schemas.microsoft.com/office/drawing/2010/main" val="0"/>
              </a:ext>
            </a:extLst>
          </a:blip>
          <a:srcRect b="20000"/>
          <a:stretch/>
        </p:blipFill>
        <p:spPr>
          <a:xfrm>
            <a:off x="515983" y="1390211"/>
            <a:ext cx="8022124" cy="5299166"/>
          </a:xfrm>
          <a:prstGeom prst="rect">
            <a:avLst/>
          </a:prstGeom>
        </p:spPr>
      </p:pic>
    </p:spTree>
    <p:custDataLst>
      <p:tags r:id="rId1"/>
    </p:custDataLst>
    <p:extLst>
      <p:ext uri="{BB962C8B-B14F-4D97-AF65-F5344CB8AC3E}">
        <p14:creationId xmlns:p14="http://schemas.microsoft.com/office/powerpoint/2010/main" val="4673034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plus(in)">
                                      <p:cBhvr>
                                        <p:cTn id="7" dur="10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175" y="0"/>
            <a:ext cx="9150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3"/>
          <p:cNvSpPr txBox="1">
            <a:spLocks noChangeArrowheads="1"/>
          </p:cNvSpPr>
          <p:nvPr/>
        </p:nvSpPr>
        <p:spPr bwMode="auto">
          <a:xfrm>
            <a:off x="1187450" y="185738"/>
            <a:ext cx="4897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sz="2000" b="1">
                <a:solidFill>
                  <a:srgbClr val="FF0000"/>
                </a:solidFill>
              </a:rPr>
              <a:t>          </a:t>
            </a:r>
            <a:endParaRPr lang="en-US" sz="2400" b="1">
              <a:solidFill>
                <a:srgbClr val="FF0000"/>
              </a:solidFill>
            </a:endParaRPr>
          </a:p>
        </p:txBody>
      </p:sp>
      <p:sp>
        <p:nvSpPr>
          <p:cNvPr id="15367" name="TextBox 10"/>
          <p:cNvSpPr txBox="1">
            <a:spLocks noChangeArrowheads="1"/>
          </p:cNvSpPr>
          <p:nvPr/>
        </p:nvSpPr>
        <p:spPr bwMode="auto">
          <a:xfrm>
            <a:off x="683568" y="585788"/>
            <a:ext cx="79025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sz="3600" b="1" dirty="0">
                <a:solidFill>
                  <a:srgbClr val="C00000"/>
                </a:solidFill>
                <a:latin typeface="Times New Roman" pitchFamily="18" charset="0"/>
                <a:cs typeface="Times New Roman" pitchFamily="18" charset="0"/>
              </a:rPr>
              <a:t> </a:t>
            </a:r>
          </a:p>
        </p:txBody>
      </p:sp>
      <p:sp>
        <p:nvSpPr>
          <p:cNvPr id="15368" name="TextBox 11"/>
          <p:cNvSpPr txBox="1">
            <a:spLocks noChangeArrowheads="1"/>
          </p:cNvSpPr>
          <p:nvPr/>
        </p:nvSpPr>
        <p:spPr bwMode="auto">
          <a:xfrm>
            <a:off x="179511" y="1988840"/>
            <a:ext cx="871296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sz="3200" b="1" u="sng" dirty="0" smtClean="0">
                <a:solidFill>
                  <a:prstClr val="black"/>
                </a:solidFill>
                <a:latin typeface="Times New Roman" pitchFamily="18" charset="0"/>
                <a:cs typeface="Times New Roman" pitchFamily="18" charset="0"/>
              </a:rPr>
              <a:t>Đáp án: </a:t>
            </a:r>
            <a:r>
              <a:rPr lang="vi-VN" sz="3200" dirty="0" smtClean="0">
                <a:solidFill>
                  <a:prstClr val="black"/>
                </a:solidFill>
                <a:latin typeface="Times New Roman" pitchFamily="18" charset="0"/>
                <a:cs typeface="Times New Roman" pitchFamily="18" charset="0"/>
              </a:rPr>
              <a:t>Câu hát</a:t>
            </a:r>
            <a:r>
              <a:rPr lang="en-US" sz="3200" dirty="0" smtClean="0">
                <a:solidFill>
                  <a:prstClr val="black"/>
                </a:solidFill>
                <a:latin typeface="Times New Roman" pitchFamily="18" charset="0"/>
                <a:cs typeface="Times New Roman" pitchFamily="18" charset="0"/>
              </a:rPr>
              <a:t> “Điều hay </a:t>
            </a:r>
            <a:r>
              <a:rPr lang="en-US" sz="3200" dirty="0" err="1" smtClean="0">
                <a:solidFill>
                  <a:prstClr val="black"/>
                </a:solidFill>
                <a:latin typeface="Times New Roman" pitchFamily="18" charset="0"/>
                <a:cs typeface="Times New Roman" pitchFamily="18" charset="0"/>
              </a:rPr>
              <a:t>ấy</a:t>
            </a:r>
            <a:r>
              <a:rPr lang="en-US" sz="3200" dirty="0" smtClean="0">
                <a:solidFill>
                  <a:prstClr val="black"/>
                </a:solidFill>
                <a:latin typeface="Times New Roman" pitchFamily="18" charset="0"/>
                <a:cs typeface="Times New Roman" pitchFamily="18" charset="0"/>
              </a:rPr>
              <a:t> </a:t>
            </a:r>
            <a:r>
              <a:rPr lang="vi-VN" sz="3200" dirty="0" smtClean="0">
                <a:solidFill>
                  <a:prstClr val="black"/>
                </a:solidFill>
                <a:latin typeface="Times New Roman" pitchFamily="18" charset="0"/>
                <a:cs typeface="Times New Roman" pitchFamily="18" charset="0"/>
              </a:rPr>
              <a:t>chúng em được biết chính</a:t>
            </a:r>
            <a:r>
              <a:rPr lang="en-US" sz="3200" dirty="0" smtClean="0">
                <a:solidFill>
                  <a:prstClr val="black"/>
                </a:solidFill>
                <a:latin typeface="Times New Roman" pitchFamily="18" charset="0"/>
                <a:cs typeface="Times New Roman" pitchFamily="18" charset="0"/>
              </a:rPr>
              <a:t> cô dạy em thế” được lặp lại nhiều lần.</a:t>
            </a:r>
          </a:p>
          <a:p>
            <a:pPr eaLnBrk="1" hangingPunct="1"/>
            <a:r>
              <a:rPr lang="en-US" sz="3200" dirty="0" smtClean="0">
                <a:solidFill>
                  <a:prstClr val="black"/>
                </a:solidFill>
                <a:latin typeface="Times New Roman" pitchFamily="18" charset="0"/>
                <a:cs typeface="Times New Roman" pitchFamily="18" charset="0"/>
              </a:rPr>
              <a:t>    </a:t>
            </a:r>
            <a:endParaRPr lang="en-US" sz="3200" b="1" i="1" dirty="0">
              <a:solidFill>
                <a:prstClr val="black"/>
              </a:solidFill>
              <a:latin typeface="Times New Roman" pitchFamily="18" charset="0"/>
              <a:cs typeface="Times New Roman" pitchFamily="18" charset="0"/>
            </a:endParaRPr>
          </a:p>
        </p:txBody>
      </p:sp>
      <p:sp>
        <p:nvSpPr>
          <p:cNvPr id="7" name="TextBox 11"/>
          <p:cNvSpPr txBox="1">
            <a:spLocks noChangeArrowheads="1"/>
          </p:cNvSpPr>
          <p:nvPr/>
        </p:nvSpPr>
        <p:spPr bwMode="auto">
          <a:xfrm>
            <a:off x="107504" y="3429000"/>
            <a:ext cx="871296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sz="3200" dirty="0" smtClean="0">
                <a:solidFill>
                  <a:schemeClr val="accent1">
                    <a:lumMod val="75000"/>
                  </a:schemeClr>
                </a:solidFill>
                <a:latin typeface="Times New Roman" pitchFamily="18" charset="0"/>
                <a:cs typeface="Times New Roman" pitchFamily="18" charset="0"/>
              </a:rPr>
              <a:t>→ </a:t>
            </a:r>
            <a:r>
              <a:rPr lang="en-US" sz="3200" dirty="0" err="1" smtClean="0">
                <a:solidFill>
                  <a:schemeClr val="accent1">
                    <a:lumMod val="75000"/>
                  </a:schemeClr>
                </a:solidFill>
                <a:latin typeface="Times New Roman" pitchFamily="18" charset="0"/>
                <a:cs typeface="Times New Roman" pitchFamily="18" charset="0"/>
              </a:rPr>
              <a:t>Ấn</a:t>
            </a:r>
            <a:r>
              <a:rPr lang="en-US" sz="3200" dirty="0" smtClean="0">
                <a:solidFill>
                  <a:schemeClr val="accent1">
                    <a:lumMod val="75000"/>
                  </a:schemeClr>
                </a:solidFill>
                <a:latin typeface="Times New Roman" pitchFamily="18" charset="0"/>
                <a:cs typeface="Times New Roman" pitchFamily="18" charset="0"/>
              </a:rPr>
              <a:t> </a:t>
            </a:r>
            <a:r>
              <a:rPr lang="en-US" sz="3200" dirty="0" err="1" smtClean="0">
                <a:solidFill>
                  <a:schemeClr val="accent1">
                    <a:lumMod val="75000"/>
                  </a:schemeClr>
                </a:solidFill>
                <a:latin typeface="Times New Roman" pitchFamily="18" charset="0"/>
                <a:cs typeface="Times New Roman" pitchFamily="18" charset="0"/>
              </a:rPr>
              <a:t>tượng</a:t>
            </a:r>
            <a:r>
              <a:rPr lang="en-US" sz="3200" dirty="0" smtClean="0">
                <a:solidFill>
                  <a:schemeClr val="accent1">
                    <a:lumMod val="75000"/>
                  </a:schemeClr>
                </a:solidFill>
                <a:latin typeface="Times New Roman" pitchFamily="18" charset="0"/>
                <a:cs typeface="Times New Roman" pitchFamily="18" charset="0"/>
              </a:rPr>
              <a:t>, </a:t>
            </a:r>
            <a:r>
              <a:rPr lang="en-US" sz="3200" dirty="0" err="1" smtClean="0">
                <a:solidFill>
                  <a:schemeClr val="accent1">
                    <a:lumMod val="75000"/>
                  </a:schemeClr>
                </a:solidFill>
                <a:latin typeface="Times New Roman" pitchFamily="18" charset="0"/>
                <a:cs typeface="Times New Roman" pitchFamily="18" charset="0"/>
              </a:rPr>
              <a:t>nhấn</a:t>
            </a:r>
            <a:r>
              <a:rPr lang="en-US" sz="3200" dirty="0" smtClean="0">
                <a:solidFill>
                  <a:schemeClr val="accent1">
                    <a:lumMod val="75000"/>
                  </a:schemeClr>
                </a:solidFill>
                <a:latin typeface="Times New Roman" pitchFamily="18" charset="0"/>
                <a:cs typeface="Times New Roman" pitchFamily="18" charset="0"/>
              </a:rPr>
              <a:t> </a:t>
            </a:r>
            <a:r>
              <a:rPr lang="en-US" sz="3200" dirty="0" err="1" smtClean="0">
                <a:solidFill>
                  <a:schemeClr val="accent1">
                    <a:lumMod val="75000"/>
                  </a:schemeClr>
                </a:solidFill>
                <a:latin typeface="Times New Roman" pitchFamily="18" charset="0"/>
                <a:cs typeface="Times New Roman" pitchFamily="18" charset="0"/>
              </a:rPr>
              <a:t>mạnh</a:t>
            </a:r>
            <a:r>
              <a:rPr lang="en-US" sz="3200" dirty="0" smtClean="0">
                <a:solidFill>
                  <a:schemeClr val="accent1">
                    <a:lumMod val="75000"/>
                  </a:schemeClr>
                </a:solidFill>
                <a:latin typeface="Times New Roman" pitchFamily="18" charset="0"/>
                <a:cs typeface="Times New Roman" pitchFamily="18" charset="0"/>
              </a:rPr>
              <a:t> </a:t>
            </a:r>
            <a:r>
              <a:rPr lang="en-US" sz="3200" dirty="0" err="1" smtClean="0">
                <a:solidFill>
                  <a:schemeClr val="accent1">
                    <a:lumMod val="75000"/>
                  </a:schemeClr>
                </a:solidFill>
                <a:latin typeface="Times New Roman" pitchFamily="18" charset="0"/>
                <a:cs typeface="Times New Roman" pitchFamily="18" charset="0"/>
              </a:rPr>
              <a:t>những</a:t>
            </a:r>
            <a:r>
              <a:rPr lang="en-US" sz="3200" dirty="0" smtClean="0">
                <a:solidFill>
                  <a:schemeClr val="accent1">
                    <a:lumMod val="75000"/>
                  </a:schemeClr>
                </a:solidFill>
                <a:latin typeface="Times New Roman" pitchFamily="18" charset="0"/>
                <a:cs typeface="Times New Roman" pitchFamily="18" charset="0"/>
              </a:rPr>
              <a:t> </a:t>
            </a:r>
            <a:r>
              <a:rPr lang="en-US" sz="3200" dirty="0" err="1" smtClean="0">
                <a:solidFill>
                  <a:schemeClr val="accent1">
                    <a:lumMod val="75000"/>
                  </a:schemeClr>
                </a:solidFill>
                <a:latin typeface="Times New Roman" pitchFamily="18" charset="0"/>
                <a:cs typeface="Times New Roman" pitchFamily="18" charset="0"/>
              </a:rPr>
              <a:t>điều</a:t>
            </a:r>
            <a:r>
              <a:rPr lang="en-US" sz="3200" dirty="0" smtClean="0">
                <a:solidFill>
                  <a:schemeClr val="accent1">
                    <a:lumMod val="75000"/>
                  </a:schemeClr>
                </a:solidFill>
                <a:latin typeface="Times New Roman" pitchFamily="18" charset="0"/>
                <a:cs typeface="Times New Roman" pitchFamily="18" charset="0"/>
              </a:rPr>
              <a:t> hay, </a:t>
            </a:r>
            <a:r>
              <a:rPr lang="en-US" sz="3200" dirty="0" err="1" smtClean="0">
                <a:solidFill>
                  <a:schemeClr val="accent1">
                    <a:lumMod val="75000"/>
                  </a:schemeClr>
                </a:solidFill>
                <a:latin typeface="Times New Roman" pitchFamily="18" charset="0"/>
                <a:cs typeface="Times New Roman" pitchFamily="18" charset="0"/>
              </a:rPr>
              <a:t>lẽ</a:t>
            </a:r>
            <a:r>
              <a:rPr lang="en-US" sz="3200" dirty="0" smtClean="0">
                <a:solidFill>
                  <a:schemeClr val="accent1">
                    <a:lumMod val="75000"/>
                  </a:schemeClr>
                </a:solidFill>
                <a:latin typeface="Times New Roman" pitchFamily="18" charset="0"/>
                <a:cs typeface="Times New Roman" pitchFamily="18" charset="0"/>
              </a:rPr>
              <a:t> </a:t>
            </a:r>
            <a:r>
              <a:rPr lang="en-US" sz="3200" dirty="0" err="1" smtClean="0">
                <a:solidFill>
                  <a:schemeClr val="accent1">
                    <a:lumMod val="75000"/>
                  </a:schemeClr>
                </a:solidFill>
                <a:latin typeface="Times New Roman" pitchFamily="18" charset="0"/>
                <a:cs typeface="Times New Roman" pitchFamily="18" charset="0"/>
              </a:rPr>
              <a:t>phải</a:t>
            </a:r>
            <a:r>
              <a:rPr lang="en-US" sz="3200" dirty="0" smtClean="0">
                <a:solidFill>
                  <a:schemeClr val="accent1">
                    <a:lumMod val="75000"/>
                  </a:schemeClr>
                </a:solidFill>
                <a:latin typeface="Times New Roman" pitchFamily="18" charset="0"/>
                <a:cs typeface="Times New Roman" pitchFamily="18" charset="0"/>
              </a:rPr>
              <a:t> </a:t>
            </a:r>
            <a:r>
              <a:rPr lang="en-US" sz="3200" dirty="0" err="1" smtClean="0">
                <a:solidFill>
                  <a:schemeClr val="accent1">
                    <a:lumMod val="75000"/>
                  </a:schemeClr>
                </a:solidFill>
                <a:latin typeface="Times New Roman" pitchFamily="18" charset="0"/>
                <a:cs typeface="Times New Roman" pitchFamily="18" charset="0"/>
              </a:rPr>
              <a:t>thầy</a:t>
            </a:r>
            <a:r>
              <a:rPr lang="en-US" sz="3200" dirty="0" smtClean="0">
                <a:solidFill>
                  <a:schemeClr val="accent1">
                    <a:lumMod val="75000"/>
                  </a:schemeClr>
                </a:solidFill>
                <a:latin typeface="Times New Roman" pitchFamily="18" charset="0"/>
                <a:cs typeface="Times New Roman" pitchFamily="18" charset="0"/>
              </a:rPr>
              <a:t> </a:t>
            </a:r>
            <a:r>
              <a:rPr lang="en-US" sz="3200" dirty="0" err="1" smtClean="0">
                <a:solidFill>
                  <a:schemeClr val="accent1">
                    <a:lumMod val="75000"/>
                  </a:schemeClr>
                </a:solidFill>
                <a:latin typeface="Times New Roman" pitchFamily="18" charset="0"/>
                <a:cs typeface="Times New Roman" pitchFamily="18" charset="0"/>
              </a:rPr>
              <a:t>cô</a:t>
            </a:r>
            <a:r>
              <a:rPr lang="en-US" sz="3200" dirty="0" smtClean="0">
                <a:solidFill>
                  <a:schemeClr val="accent1">
                    <a:lumMod val="75000"/>
                  </a:schemeClr>
                </a:solidFill>
                <a:latin typeface="Times New Roman" pitchFamily="18" charset="0"/>
                <a:cs typeface="Times New Roman" pitchFamily="18" charset="0"/>
              </a:rPr>
              <a:t> </a:t>
            </a:r>
            <a:r>
              <a:rPr lang="en-US" sz="3200" dirty="0" err="1" smtClean="0">
                <a:solidFill>
                  <a:schemeClr val="accent1">
                    <a:lumMod val="75000"/>
                  </a:schemeClr>
                </a:solidFill>
                <a:latin typeface="Times New Roman" pitchFamily="18" charset="0"/>
                <a:cs typeface="Times New Roman" pitchFamily="18" charset="0"/>
              </a:rPr>
              <a:t>đã</a:t>
            </a:r>
            <a:r>
              <a:rPr lang="en-US" sz="3200" dirty="0" smtClean="0">
                <a:solidFill>
                  <a:schemeClr val="accent1">
                    <a:lumMod val="75000"/>
                  </a:schemeClr>
                </a:solidFill>
                <a:latin typeface="Times New Roman" pitchFamily="18" charset="0"/>
                <a:cs typeface="Times New Roman" pitchFamily="18" charset="0"/>
              </a:rPr>
              <a:t> </a:t>
            </a:r>
            <a:r>
              <a:rPr lang="en-US" sz="3200" dirty="0" err="1" smtClean="0">
                <a:solidFill>
                  <a:schemeClr val="accent1">
                    <a:lumMod val="75000"/>
                  </a:schemeClr>
                </a:solidFill>
                <a:latin typeface="Times New Roman" pitchFamily="18" charset="0"/>
                <a:cs typeface="Times New Roman" pitchFamily="18" charset="0"/>
              </a:rPr>
              <a:t>dạy</a:t>
            </a:r>
            <a:r>
              <a:rPr lang="en-US" sz="3200" dirty="0" smtClean="0">
                <a:solidFill>
                  <a:schemeClr val="accent1">
                    <a:lumMod val="75000"/>
                  </a:schemeClr>
                </a:solidFill>
                <a:latin typeface="Times New Roman" pitchFamily="18" charset="0"/>
                <a:cs typeface="Times New Roman" pitchFamily="18" charset="0"/>
              </a:rPr>
              <a:t> </a:t>
            </a:r>
            <a:r>
              <a:rPr lang="en-US" sz="3200" dirty="0" err="1" smtClean="0">
                <a:solidFill>
                  <a:schemeClr val="accent1">
                    <a:lumMod val="75000"/>
                  </a:schemeClr>
                </a:solidFill>
                <a:latin typeface="Times New Roman" pitchFamily="18" charset="0"/>
                <a:cs typeface="Times New Roman" pitchFamily="18" charset="0"/>
              </a:rPr>
              <a:t>chúng</a:t>
            </a:r>
            <a:r>
              <a:rPr lang="en-US" sz="3200" dirty="0" smtClean="0">
                <a:solidFill>
                  <a:schemeClr val="accent1">
                    <a:lumMod val="75000"/>
                  </a:schemeClr>
                </a:solidFill>
                <a:latin typeface="Times New Roman" pitchFamily="18" charset="0"/>
                <a:cs typeface="Times New Roman" pitchFamily="18" charset="0"/>
              </a:rPr>
              <a:t> </a:t>
            </a:r>
            <a:r>
              <a:rPr lang="en-US" sz="3200" dirty="0" err="1" smtClean="0">
                <a:solidFill>
                  <a:schemeClr val="accent1">
                    <a:lumMod val="75000"/>
                  </a:schemeClr>
                </a:solidFill>
                <a:latin typeface="Times New Roman" pitchFamily="18" charset="0"/>
                <a:cs typeface="Times New Roman" pitchFamily="18" charset="0"/>
              </a:rPr>
              <a:t>ta</a:t>
            </a:r>
            <a:r>
              <a:rPr lang="en-US" sz="3200" dirty="0" smtClean="0">
                <a:solidFill>
                  <a:schemeClr val="accent1">
                    <a:lumMod val="75000"/>
                  </a:schemeClr>
                </a:solidFill>
                <a:latin typeface="Times New Roman" pitchFamily="18" charset="0"/>
                <a:cs typeface="Times New Roman" pitchFamily="18" charset="0"/>
              </a:rPr>
              <a:t> .</a:t>
            </a:r>
          </a:p>
          <a:p>
            <a:pPr eaLnBrk="1" hangingPunct="1"/>
            <a:r>
              <a:rPr lang="en-US" sz="3200" dirty="0" smtClean="0">
                <a:solidFill>
                  <a:schemeClr val="accent1">
                    <a:lumMod val="75000"/>
                  </a:schemeClr>
                </a:solidFill>
                <a:latin typeface="Times New Roman" pitchFamily="18" charset="0"/>
                <a:cs typeface="Times New Roman" pitchFamily="18" charset="0"/>
              </a:rPr>
              <a:t>    </a:t>
            </a:r>
            <a:endParaRPr lang="en-US" sz="3200" b="1" i="1" dirty="0">
              <a:solidFill>
                <a:schemeClr val="accent1">
                  <a:lumMod val="75000"/>
                </a:schemeClr>
              </a:solidFill>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67928985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5367"/>
                                        </p:tgtEl>
                                        <p:attrNameLst>
                                          <p:attrName>style.visibility</p:attrName>
                                        </p:attrNameLst>
                                      </p:cBhvr>
                                      <p:to>
                                        <p:strVal val="visible"/>
                                      </p:to>
                                    </p:set>
                                    <p:animEffect transition="in" filter="barn(inVertical)">
                                      <p:cBhvr>
                                        <p:cTn id="10" dur="500"/>
                                        <p:tgtEl>
                                          <p:spTgt spid="15367"/>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5368"/>
                                        </p:tgtEl>
                                        <p:attrNameLst>
                                          <p:attrName>style.visibility</p:attrName>
                                        </p:attrNameLst>
                                      </p:cBhvr>
                                      <p:to>
                                        <p:strVal val="visible"/>
                                      </p:to>
                                    </p:set>
                                    <p:animEffect transition="in" filter="wipe(down)">
                                      <p:cBhvr>
                                        <p:cTn id="15" dur="500"/>
                                        <p:tgtEl>
                                          <p:spTgt spid="1536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367" grpId="0"/>
      <p:bldP spid="15368"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UID" val="{779533CE-4E5E-4989-9A86-E0735D9B08A7}"/>
  <p:tag name="ISPRING_PROJECT_FOLDER_UPDATED" val="1"/>
  <p:tag name="ISPRING_PRESENTATION_INFO_2" val="&lt;?xml version=&quot;1.0&quot; encoding=&quot;UTF-8&quot; standalone=&quot;no&quot; ?&gt;&#10;&lt;presentation2&gt;&#10;&#10;  &lt;slides&gt;&#10;    &lt;slide id=&quot;{1C5AA92A-92FB-48A8-B7A1-D6D290444D42}&quot; pptId=&quot;256&quot;/&gt;&#10;    &lt;slide id=&quot;{FE0C42AA-F243-4457-882F-23451CC6CE4F}&quot; pptId=&quot;339&quot;/&gt;&#10;    &lt;slide id=&quot;{6333E41F-0738-451B-867A-C773F13C8E9C}&quot; pptId=&quot;300&quot;/&gt;&#10;    &lt;slide id=&quot;{08970412-6A6E-4710-9A82-1AC0E8DC8F63}&quot; pptId=&quot;302&quot;/&gt;&#10;    &lt;slide id=&quot;{6DA6893E-07A1-4FAC-89CF-0CCBE4ACE949}&quot; pptId=&quot;304&quot;/&gt;&#10;    &lt;slide id=&quot;{49AC1898-D522-43BF-A688-CBB35C79F019}&quot; pptId=&quot;359&quot;/&gt;&#10;    &lt;slide id=&quot;{B0AAA0A9-2FF0-4085-9AAE-C114AD5AB7B0}&quot; pptId=&quot;257&quot;/&gt;&#10;    &lt;slide id=&quot;{A0855F7F-F482-4995-BE08-A9486EE87C50}&quot; pptId=&quot;358&quot;/&gt;&#10;    &lt;slide id=&quot;{B4A9BDFA-722D-4F1F-8732-CDE6705F2138}&quot; pptId=&quot;310&quot;/&gt;&#10;    &lt;slide id=&quot;{DFDC3F50-8780-4A0C-81EF-7D9A93C4AB68}&quot; pptId=&quot;286&quot;/&gt;&#10;    &lt;slide id=&quot;{373CB06B-6725-4C72-B89D-EDB5A3D3D98F}&quot; pptId=&quot;345&quot;/&gt;&#10;    &lt;slide id=&quot;{AF80F282-AEA5-4FFB-81BC-098499A62DDB}&quot; pptId=&quot;312&quot;/&gt;&#10;    &lt;slide id=&quot;{B2C3A55B-C87A-4993-B4B3-F12A9B7CA873}&quot; pptId=&quot;308&quot;/&gt;&#10;    &lt;slide id=&quot;{0C8E888D-E689-4B94-9048-2474A5C7F6BE}&quot; pptId=&quot;314&quot;/&gt;&#10;    &lt;slide id=&quot;{78E6132F-58F0-434A-9461-7FA26D8CBCA5}&quot; pptId=&quot;361&quot;/&gt;&#10;    &lt;slide id=&quot;{ED8E6523-322D-4091-A361-07B5D6A60BAB}&quot; pptId=&quot;363&quot;/&gt;&#10;    &lt;slide id=&quot;{3DEF0649-79E6-40DC-8A52-0E0764BFDBCA}&quot; pptId=&quot;364&quot;/&gt;&#10;    &lt;slide id=&quot;{D50D7BE5-01BB-4A43-AA5A-992F89FF2AB1}&quot; pptId=&quot;365&quot;/&gt;&#10;    &lt;slide id=&quot;{C1D3660B-A12A-4C3C-9564-D9A7D9480290}&quot; pptId=&quot;366&quot;/&gt;&#10;    &lt;slide id=&quot;{0FF5BF89-3582-4B2F-A1CD-F22EE2C5D6BA}&quot; pptId=&quot;316&quot;/&gt;&#10;    &lt;slide id=&quot;{857813D5-74BF-4F66-ADCE-53810611000D}&quot; pptId=&quot;318&quot;/&gt;&#10;    &lt;slide id=&quot;{6B43846C-6054-4A19-9260-43A3EA6939AA}&quot; pptId=&quot;362&quot;/&gt;&#10;    &lt;slide id=&quot;{8A721B52-2464-42E8-84F2-6DAE9C47AB80}&quot; pptId=&quot;322&quot;/&gt;&#10;    &lt;slide id=&quot;{8DC2DD2C-6531-4A69-AA4D-7F15DD11D3C0}&quot; pptId=&quot;328&quot;/&gt;&#10;    &lt;slide id=&quot;{645E6F01-221A-439D-84DF-9FC39402AA9E}&quot; pptId=&quot;329&quot;/&gt;&#10;    &lt;slide id=&quot;{8A67051A-C770-4EA7-93FB-E8068A50CAEB}&quot; pptId=&quot;330&quot;/&gt;&#10;    &lt;slide id=&quot;{C0BC006F-980B-4926-9676-22BF3F75C070}&quot; pptId=&quot;355&quot;/&gt;&#10;    &lt;slide id=&quot;{566BBEC2-F061-4F94-AEB5-4BE76D0CCEFB}&quot; pptId=&quot;349&quot;/&gt;&#10;    &lt;slide id=&quot;{14892BC1-44F2-4D7A-B658-D3B6937A6499}&quot; pptId=&quot;347&quot;/&gt;&#10;    &lt;slide id=&quot;{8B3AC5D8-3C06-47EE-8655-0F78C2464EE8}&quot; pptId=&quot;348&quot;/&gt;&#10;    &lt;slide id=&quot;{DF70A7C2-54BF-414E-B1E5-ADDB514F0B81}&quot; pptId=&quot;333&quot;/&gt;&#10;    &lt;slide id=&quot;{64A19148-37C8-43CF-BB1E-AF80AD83004D}&quot; pptId=&quot;367&quot;/&gt;&#10;    &lt;slide id=&quot;{049A4A32-D45F-475C-AB47-752861F692B4}&quot; pptId=&quot;338&quot;/&gt;&#10;    &lt;slide id=&quot;{91380C1C-8F98-4409-8AED-109D11D6027F}&quot; pptId=&quot;350&quot;/&gt;&#10;    &lt;slide id=&quot;{B8904506-7848-4FC1-B25C-37EC630C3295}&quot; pptId=&quot;337&quot;/&gt;&#10;    &lt;slide id=&quot;{7E8684A1-029F-4672-B5D6-4DFD801B287E}&quot; pptId=&quot;336&quot;/&gt;&#10;    &lt;slide id=&quot;{EAAE3713-B7A5-4402-8A62-9FD58593E54F}&quot; pptId=&quot;356&quot;/&gt;&#10;  &lt;/slides&gt;&#10;&#10;  &lt;narration&gt;&#10;    &lt;audioTracks&gt;&#10;      &lt;audioTrack muted=&quot;false&quot; name=&quot;GTgiao vien&quot; resource=&quot;fc8b631e&quot; slideId=&quot;{1C5AA92A-92FB-48A8-B7A1-D6D290444D42}&quot; startTime=&quot;0&quot; stepIndex=&quot;0&quot; volume=&quot;1&quot;&gt;&#10;        &lt;audio channels=&quot;2&quot; format=&quot;s16p&quot; sampleRate=&quot;44100&quot;/&gt;&#10;      &lt;/audioTrack&gt;&#10;      &lt;audioTrack muted=&quot;false&quot; name=&quot;GTbaitap1kiemtrabaicu&quot; resource=&quot;aa2a2f95&quot; slideId=&quot;{6333E41F-0738-451B-867A-C773F13C8E9C}&quot; startTime=&quot;0&quot; stepIndex=&quot;0&quot; volume=&quot;1&quot;&gt;&#10;        &lt;audio channels=&quot;2&quot; format=&quot;s16p&quot; sampleRate=&quot;44100&quot;/&gt;&#10;      &lt;/audioTrack&gt;&#10;      &lt;audioTrack muted=&quot;false&quot; name=&quot;Gtbaitap2KTBC&quot; resource=&quot;955c2a86&quot; slideId=&quot;{08970412-6A6E-4710-9A82-1AC0E8DC8F63}&quot; startTime=&quot;0&quot; stepIndex=&quot;0&quot; volume=&quot;1&quot;&gt;&#10;        &lt;audio channels=&quot;2&quot; format=&quot;s16p&quot; sampleRate=&quot;44100&quot;/&gt;&#10;      &lt;/audioTrack&gt;&#10;      &lt;audioTrack muted=&quot;false&quot; name=&quot;Gtbaitap3KTBC&quot; resource=&quot;4b52d359&quot; slideId=&quot;{6DA6893E-07A1-4FAC-89CF-0CCBE4ACE949}&quot; startTime=&quot;0&quot; stepIndex=&quot;0&quot; volume=&quot;1&quot;&gt;&#10;        &lt;audio channels=&quot;2&quot; format=&quot;s16p&quot; sampleRate=&quot;44100&quot;/&gt;&#10;      &lt;/audioTrack&gt;&#10;      &lt;audioTrack muted=&quot;false&quot; name=&quot;DanvideoOtruongcodayemthe&quot; resource=&quot;d1e0cd61&quot; slideId=&quot;{49AC1898-D522-43BF-A688-CBB35C79F019}&quot; startTime=&quot;0&quot; stepIndex=&quot;0&quot; volume=&quot;1&quot;&gt;&#10;        &lt;audio channels=&quot;2&quot; format=&quot;s16p&quot; sampleRate=&quot;44100&quot;/&gt;&#10;      &lt;/audioTrack&gt;&#10;      &lt;audioTrack muted=&quot;false&quot; name=&quot;DoccauhoiOtruongcodayemthe&quot; resource=&quot;8a944811&quot; slideId=&quot;{A0855F7F-F482-4995-BE08-A9486EE87C50}&quot; startTime=&quot;0&quot; stepIndex=&quot;0&quot; volume=&quot;1&quot;&gt;&#10;        &lt;audio channels=&quot;2&quot; format=&quot;s16p&quot; sampleRate=&quot;44100&quot;/&gt;&#10;      &lt;/audioTrack&gt;&#10;      &lt;audioTrack muted=&quot;false&quot; name=&quot;Docdapandanvaobai&quot; resource=&quot;e616a6c5&quot; slideId=&quot;{B4A9BDFA-722D-4F1F-8732-CDE6705F2138}&quot; startTime=&quot;0&quot; stepIndex=&quot;0&quot; volume=&quot;1&quot;&gt;&#10;        &lt;audio channels=&quot;2&quot; format=&quot;s16p&quot; sampleRate=&quot;44100&quot;/&gt;&#10;      &lt;/audioTrack&gt;&#10;      &lt;audioTrack muted=&quot;false&quot; name=&quot;TimhieumucI&quot; resource=&quot;df7cca38&quot; slideId=&quot;{B2C3A55B-C87A-4993-B4B3-F12A9B7CA873}&quot; startTime=&quot;0&quot; stepIndex=&quot;0&quot; volume=&quot;1&quot;&gt;&#10;        &lt;audio channels=&quot;2&quot; format=&quot;s16p&quot; sampleRate=&quot;44100&quot;/&gt;&#10;      &lt;/audioTrack&gt;&#10;      &lt;audioTrack muted=&quot;false&quot; name=&quot;KhainiemDiepngu&quot; resource=&quot;d734feee&quot; slideId=&quot;{78E6132F-58F0-434A-9461-7FA26D8CBCA5}&quot; startTime=&quot;0&quot; stepIndex=&quot;0&quot; volume=&quot;1&quot;&gt;&#10;        &lt;audio channels=&quot;2&quot; format=&quot;s16p&quot; sampleRate=&quot;44100&quot;/&gt;&#10;      &lt;/audioTrack&gt;&#10;      &lt;audioTrack muted=&quot;false&quot; name=&quot;TimhieuCacdangDiepngu&quot; resource=&quot;a27482ef&quot; slideId=&quot;{ED8E6523-322D-4091-A361-07B5D6A60BAB}&quot; startTime=&quot;0&quot; stepIndex=&quot;0&quot; volume=&quot;1&quot;&gt;&#10;        &lt;audio channels=&quot;2&quot; format=&quot;s16p&quot; sampleRate=&quot;44100&quot;/&gt;&#10;      &lt;/audioTrack&gt;&#10;      &lt;audioTrack muted=&quot;false&quot; name=&quot;KetluanCacdangDiepngu&quot; resource=&quot;3ab74dbd&quot; slideId=&quot;{C1D3660B-A12A-4C3C-9564-D9A7D9480290}&quot; startTime=&quot;0&quot; stepIndex=&quot;0&quot; volume=&quot;1&quot;&gt;&#10;        &lt;audio channels=&quot;2&quot; format=&quot;s16p&quot; sampleRate=&quot;44100&quot;/&gt;&#10;      &lt;/audioTrack&gt;&#10;      &lt;audioTrack muted=&quot;false&quot; name=&quot;KetluanCacdangDiepngu (2)&quot; resource=&quot;6aed6a0c&quot; slideId=&quot;{D50D7BE5-01BB-4A43-AA5A-992F89FF2AB1}&quot; startTime=&quot;0&quot; stepIndex=&quot;0&quot; volume=&quot;1&quot;&gt;&#10;        &lt;audio channels=&quot;2&quot; format=&quot;s16p&quot; sampleRate=&quot;44100&quot;/&gt;&#10;      &lt;/audioTrack&gt;&#10;      &lt;audioTrack muted=&quot;false&quot; name=&quot;TimhieuCacdangDiepngu (2)&quot; resource=&quot;bdbc8a14&quot; slideId=&quot;{8DC2DD2C-6531-4A69-AA4D-7F15DD11D3C0}&quot; startTime=&quot;0&quot; stepIndex=&quot;0&quot; volume=&quot;1&quot;&gt;&#10;        &lt;audio channels=&quot;2&quot; format=&quot;s16p&quot; sampleRate=&quot;44100&quot;/&gt;&#10;      &lt;/audioTrack&gt;&#10;      &lt;audioTrack muted=&quot;false&quot; name=&quot;KetluanCacdangDiepngu (3)&quot; resource=&quot;97ed3b46&quot; slideId=&quot;{8A67051A-C770-4EA7-93FB-E8068A50CAEB}&quot; startTime=&quot;0&quot; stepIndex=&quot;0&quot; volume=&quot;1&quot;&gt;&#10;        &lt;audio channels=&quot;2&quot; format=&quot;s16p&quot; sampleRate=&quot;44100&quot;/&gt;&#10;      &lt;/audioTrack&gt;&#10;      &lt;audioTrack muted=&quot;false&quot; name=&quot;LTbaiso1&quot; resource=&quot;12910389&quot; slideId=&quot;{C0BC006F-980B-4926-9676-22BF3F75C070}&quot; startTime=&quot;0&quot; stepIndex=&quot;0&quot; volume=&quot;1&quot;&gt;&#10;        &lt;audio channels=&quot;2&quot; format=&quot;s16p&quot; sampleRate=&quot;44100&quot;/&gt;&#10;      &lt;/audioTrack&gt;&#10;      &lt;audioTrack muted=&quot;false&quot; name=&quot;LTbaiso2&quot; resource=&quot;03825d86&quot; slideId=&quot;{DF70A7C2-54BF-414E-B1E5-ADDB514F0B81}&quot; startTime=&quot;0&quot; stepIndex=&quot;0&quot; volume=&quot;1&quot;&gt;&#10;        &lt;audio channels=&quot;2&quot; format=&quot;s16p&quot; sampleRate=&quot;44100&quot;/&gt;&#10;      &lt;/audioTrack&gt;&#10;      &lt;audioTrack muted=&quot;false&quot; name=&quot;NGAM THO&quot; resource=&quot;dc688b80&quot; slideId=&quot;{64A19148-37C8-43CF-BB1E-AF80AD83004D}&quot; startTime=&quot;0&quot; stepIndex=&quot;0&quot; volume=&quot;1&quot;&gt;&#10;        &lt;audio channels=&quot;2&quot; format=&quot;s16p&quot; sampleRate=&quot;44100&quot;/&gt;&#10;      &lt;/audioTrack&gt;&#10;      &lt;audioTrack muted=&quot;false&quot; name=&quot;LTbaiso3&quot; resource=&quot;b977fc2f&quot; slideId=&quot;{91380C1C-8F98-4409-8AED-109D11D6027F}&quot; startTime=&quot;0&quot; stepIndex=&quot;0&quot; volume=&quot;1&quot;&gt;&#10;        &lt;audio channels=&quot;2&quot; format=&quot;s16p&quot; sampleRate=&quot;44100&quot;/&gt;&#10;      &lt;/audioTrack&gt;&#10;      &lt;audioTrack muted=&quot;false&quot; name=&quot;Sodotuduy&quot; resource=&quot;3737fbd2&quot; slideId=&quot;{B8904506-7848-4FC1-B25C-37EC630C3295}&quot; startTime=&quot;0&quot; stepIndex=&quot;0&quot; volume=&quot;1&quot;&gt;&#10;        &lt;audio channels=&quot;2&quot; format=&quot;s16p&quot; sampleRate=&quot;44100&quot;/&gt;&#10;      &lt;/audioTrack&gt;&#10;    &lt;/audioTracks&gt;&#10;    &lt;videoTracks/&gt;&#10;  &lt;/narration&gt;&#10;&#10;&lt;/presentation2&gt;&#10;"/>
  <p:tag name="ISPRING_SCREEN_RECS_UPDATED" val="C:\Users\Admin\Desktop\E learning văn Bình\"/>
  <p:tag name="ISPRING_RESOURCE_FOLDER" val="C:\Users\Admin\Desktop\E learning văn Bình\"/>
  <p:tag name="ISPRING_PRESENTATION_PATH" val="C:\Users\Admin\Desktop\E learning văn Bình.pptx"/>
  <p:tag name="ISPRING_ULTRA_SCORM_COURSE_ID" val="A1DBF235-F4FB-4518-B264-3C9414037FAC"/>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UlUepAcR2+wIAALAIAAAUAAAAdW5pdmVyc2FsL3BsYXllci54bWytVU1v2zAMPadA/4Ohe6WkH2sb2C26AsUO61Ag67ZboNqKrcW2PEmum/76UZK/53QrsEMCm+J7pMhH2r9+yVLvmUnFRR6gBZ4jj+WhiHgeB+jx693RBbq+Ojzwi5TumPR4FKAy5wZAU+RFTIWSFxrAD1QnAeoZMDAjr5BcSK53wH0G3G2k41N0eDADl1wFKNG6WBJSVRXmChB5rERaGhKFQ5GRQjLFcs0kcWkgr8Eu9d/R8MtETvSuYKqHLPT7A9ckLceL4gOS6gQLGZPj+XxBftx/XoUJy+gRz5WmeciQB5Wc2VI+0XB7L6IyZcrYZr5LcsW0NklY28zXS764yD0lwwA5h3XGlKIxUzjNY0QclkyA/U1KVVLzqAGt4VVbXvNav7V5XzdutnOkcy7Kp5SrBI76kM46CfTJMKqf2etaBT02CrozTMiT7FfJJYvs67dWjPMFcgFbxdk8sapCOICnOxpqIXe3AAMV1R3EbdOwaxq2oJYDt9FXHQVqbrthVJeSNaWa+c88YuILlZIaWVxpWTKfjIw1lgzBPnFXrpvUNcRPdJae/UNvjN+oNT/VW52xgP/RmE9A1NaE5xF7uePgo1kGNdUMim1sWBcpNjG7nFT5lPV0PTC5HOumwEU8TWXMYAwjqinp7GQflEmqwCUs5QjbO9gLTnicpPDTkwzj0700GZXbSYbewV5wKsLtBLQ1t2Uk4zqOxNQqyCcT68QPS6VFxl+tPAd7Ri+tDt8auebopuDtwfn8j1EcxGgGc4MmVpd56u2r5vDBzKlWnc+6cJaBWmEemC4L59XMQlmMfCK2oWWqb/s5NfuwBx3lPDUd01zfQe+iWvFX5lU8Ml+6xYmpScKMZgL04eKkxwD9hO0yCG9N+yJuRN7UAWNi39y/rWiz5evWua7v67APNXzmrHIYN1MfQR2xFGUejXqIi+4jolLYaTeSUS9lG7jR4hhEKooAncJDfefLs8vuyueLywZr83pwgV0u71jpdcKdgkit6/Yifr0b4PE3UEsDBBQAAgAIACRWMEzWXVQjni8AAE1NAAAXAAAAdW5pdmVyc2FsL3VuaXZlcnNhbC5wbmftfHlc0lnUt5XVWDNZ2jqVtihmqZROOaZCVma4TmkaalKjRqVoYWouQFlNOZULJoy5UFpZapIbhChUM5MaJbYoCiKVoCYChQICAi9YMzXb+/m8z/N5nnebP/wI9/zuueeee873nHN/95L5nb/XV7O+nmVkZPQVZOf23UZGxiZGRlMvfjFD35JZ8bpD/29Kwm6vrUbV7cve6r8Ywz38PIyMarJnTxyYrv9ucnQnNMHIaM7Phr8pLfG3ooyMfN9AtnsEnYgQceOJVSH7wGgLc9P7M/c/d0Wbx15M9pUsCYw7HGhdunealfez/TkVU8zs1prZA8y2Nuw4871VqY2xZ9j5eVNXza+50TGrXaKwaN9cHaEZiXlaoimvq05pzguRj1C0T5/01bVXKcLrmMKkfeh3py1HItBKAdcH2Fyv4ErQi/SidedsGmROgN23ENKsPRYGL52mb+Pkg65Gw8zSdWoeMMRY30ACNt+nWY3zdBoe0jCfV+nXLU8UZy/RfzR6OzNC0SxBEcO/0H8pyh6bRqxcaGgf9IIczZDCdqVL8wh2+GMlE/76RrKHvtH3C6jUdYqRUe8M6wcmjiuj2iT6MY4urb5hdS9hsB09NY/YiXQY3AQ4A9NK8cmwiTeLFLBKQZhMRsSgiKHBbf2jcIwcTjXFjP9MDUANBwo2k19vQtuwR++F4lrsGFLXQHvwL9NM3e6msah9exyoP/ZWXwgSwnbI36tYdFq4ftHCjttbe0RM0F9/Fd/NmD18L7PtPuXeJZMDgGbLiVczkyUYnTqZLgujNygKmOk3wxUNx/Mhh63NNQxf+ei3qJFIS2pQzVHzuP7kVcx+t+TKWglKksbLJ7Cc95hF0f3iIh9dk6MatNFr9FbyrTMr2GzM/CdfR4crseuTwqw9wFOYrgO2s/xFTzLmL+mUtWy+aXVPXPpmMXmP2S/AiYfApiM92dqhbDG++HtIB+NeQnF2HtbI6GRCwmprjzFgV+DCpveX4pucTdqoWESz70O2jBEdn8bhOITjJJWRDvjBewWv6hM5oIR99Sb7++zjWqBi17ybaGgXghH3MGaX2XbvjIkqJAqnGwXrRrUxUSmYYdQY3CKKmqRBQgECkSqW15fPPIYE/IzkkNw4gk0NwgQuRsPCiCx1Sft0dYem3w8McG8ALqpwvHonj1HWP6iyY9KQqGpGrXa8Jn1Z/ENEvjEFDJauBkt/FI5+y6dgTdDgNuboBiFp6jX3Hc+8H4bz5HgGQu2WldJCR+QlAr9eLUXJwquDrD04JJErXk3oYUvthC35HIvZelsjcXdCOiL2ktuCcXBkn/6vI+KMwlyWjsA7pbSmijxPyDuJVLeDdj4ZVby4bVEECg1FyITQDhb7RrFrkBeXUfe1o9mbGJF9Z1ilVq2ROSYptAEVT1nMS+m0cuVETe2jMfkUd1qBL5mhZDuQUQ2SQLex7ISsHksb663g94+lSS61cbBv+PJ6QiROkMRfrNnUXPUiK7n1PT47EBddnPTIE7dP0TMnn7PWBHnRF5tA58hSxAef0+xMkDxOZF7LDeAiafgTNFuRqyGL6qp4Ibh93+wIYgou6CdMelrD1iIp4C62dKTy0joomhNp8AxSjKbQWMmuzwwGHBWdTctL7mcbr+TIzLGAvPPo2oWIWizD5ZHUU1VrdR6dIoc232WCElxVnG4a8xcr89MCBAWityY+qAGSkOblznBc8phP8btSilq2krURobZjbqcgeDF5YjR10/t4fELSljB6cXMHLV64yXYZEreVE+JAliWE4YTABnUh49wyML4uQg1qkbCyexWF2p8eIXDGyhSZ+YSvdtStNYHkHp8GxYlUgzAHIOupNmFfiU7j9fWOyO2ycNpOToAapG5PoMBsyOQFX5cJNJpU+0dTjYzuIfReEVVavOhlQfiY+clw/KJe0Vn0C8D3Kbklsjp/wPSUlX3yHnp3tp3EZg5DoLGyZnAaNYkMxCqh4FcMTsG+7pyX4WtV6w8+1WSrn+pYnggNLXQDEhnGLhwZO/IyBGlRnjRja+FOeHFSI5ooqtvsH2bBECjRFGJS0rYsTnzYbe8MtFI6TikSshUMWSSl3e/eU+wKfNiGjkUzNKNAsKKKMBie1q5g0gVR7rXorqe16NJiWdej8+ERIDyw1i3OAa5GFx8iy3IEImSvfK8B3URscFxO2+6Id2RJZfLw2oKcqKnP/EefXi8j7NyOa2jbinlyE7MB5meH5CIJuRllYM34Kko8eYPLvTvYV6WZiGqY/w+BU5chQ1GPTxW5dwDElPRnb3Wdx5D7dOMO+BAJ35m8yyz8OMCDrhdWhL1a3JA3GJXWPmbtUTKT4XgXoxVIpfKDuh5Ydbz19mrLS/M6E5SrGP0Dg7uLbTvihIeUUvTGHv9dRkb3F3JbeVats1XhLBp47Nfj8mekGPPLJDtgbx1B3p6oN2qSm3mB9tf0jTV7xXVts7W+oWwaa8z8RiHyRz0IWUL25ok4TFch3Gyf30hl/xhnB07BGRgMX+B+bKm1h3e2NtvxphvkWAeNbkvep7fDQZfcwfCwPp0YzqXtZcj06sXjyWSM/0AM2AW2dHXFoNSzot+BwGEc249Ike/JN87lHB8STTU6Ce3dCZmruaBtMmIqoEBHl0PCweknqCDhmPn9psAeEoOF3o1FkSC+ODiUFs9I4Eqnp//4QzihfzCmK568mtxAv6Rf3zo3oYylyHtUeLTC2gPwi+2sWsSY5Cpck6SRZs8cqMpAU33rE1CJReH4RLaC0guqzpEELh5jeRaO8XZAcvoHu0Xj5xbahCRyrD3UNMwcWd6bKhYYhmPSd0HuTqARF/fGkW9ujlu6jk1LKNLCSSQ39RFrDwfeR5MI9c7YFpVRsqgnlyFSNbXGsUKA9zhSracG2RMNu0Xu98SgMGEqITBUd7P30Zl3ewusBo/9qF2unfDlyDRMMuRBTrSyMZx0c3k8hdkQyf0hCRMvHC8fd81VEzhB7s7ZuS217sy4N8eWi9Q5keTE0tA5RkZ11AbsyZ+LkZD7MT9/CK6XjW1az+RY0831i4/4zswQoNO89Y5otD8AYvgyYquPVUYn3a316GN0t9zK0Ca/bIj99/uEIAWFKTK0fGgowRo+dwf+L3H5a6efXjox3erSxJTBJGDTu4f+260iPR6dufhV50/HvjAw8B0aJegmxDfwEY2uG+fOU9KjYlsX77q0fPVk5w4yXSOivpgyLzfEJnL7xqSLhmC7f+uqVWVBkS3nDYMBrFY5ev9L+D+U4OhVgtEqueYBbjVp46/PKcR0nZaLUnCTdyML2SIG4ikCh7j+tesOg/WsX+miiarVvDptijMfDcRxqtZ076ioidxusDlz7AtmWTYo1P8hPIfjMFr+WZeiN16z9VEZ7VuSLm2j4vnzd/9mPDlF6Io2ha9D4XzjllgbZ/yRkcW79IZ5/wx/rK7oOHPA8fD0B9HkvEK/38VFqt7a9DZPmE5NFvdSqF0xeDgBlYQJq+AsPncT+IVDXXFv+mcSBYCPiYtDDcQo6NxljcW9/p+Li5T2FhmIZUHTH6zktIlufCZzkPnQtw1B5A1dyF0ec5Gbbz/KmjfpCzv9wZ3Gm/3tOxEXL9QGzz1T9DnHgI2nsgJ9EpeWPb614guX4k8KLyccmbq8HDe86ZHjufnGK8vzPptooN/V/pe7uY+GEg7900g4xj912ukQ9g8y9P+UsYJ//A+aNjlumO6JBX87SNOsvxU44uzfcidu9bfp7N5QqkeWkyZtb8uvbGm5faPxUsjfS3li7JkXQ+j1t+IsbtvgeervtSio/ScKM/rHqf+k34XT/16Ja8/N/wfKBce1s/5ethjoun+glIUHzW99e/1vLGYOZM+fKHY2zKd6/zqWfIkFCgApo1KW9nfYXfjTBNBv3MoY14F/Gk5lorjoUBj8J4Zu469OE6+cYK4ia366vibnBeQz90iZeN/CMBn/EsmJ1n7Of5CAQSvuTzO9nPdO77lFf3DRgtUFsWBp62pB1MR8AWntF6RPi7h9+45PKtsedfn/bQL/pZSfFyC2SBupofLabD/pnJKqh5s6qoSmlluceHWK+7MpuCmNn+uVxASpR7gb/Z1YKLUjhakhSofKssXuuolRdcvbGJiazbUmtvdng2mYLwWfLWy4+x2rnY7v2xW2Jga87Wx7F1PcSxP6rjOqkK5sSVW9LVfgR8erPCFHUz8JV11Cszp02HygiVrCj5l1Ov2p1T2/y3V9BuSmV9NpN+5YFkQpbmzT15e12SOVN5YDzeUkf8yTonYCh4VrqOKWhMfVVnHJIJew/cpdp3rFtJyhbHy9pgE1IKy1GmJB+1jXMUUVHOsQn0/mJIuaSrUzwYbjoyGA5oL7A42+1zlUkSlo/JV2vsaOwW8E7wNzDqYUTuzgOJhLSMRwgkzVdixrUQ+cQyrumdtTvdakKy6A6qBuo3FQwjo7Y2z0sQ5wcI+XIS0URqfAzC6KY0iHGaXuXUjU51OtsGq93kCwg79hA97aFwwNRJqgpKhCI7hlCqvJGyDRHNZQegOGEppieeUL5kASC73INpyDhb5sFlbd09Xmqu25Sb+jOVano23ZiXRVY/eLaAPvn2hVTrPZG9QtodW4Tyg1fNhcHAGgaH4hpSa7shqEhehm33an1+0stFlvFit+EaXaWt2WilKhQqwfDMnrJV4Ql2ezfuyV05p2qvoHpNIkecsSLgvNBWlEuMryzyymwkThWFAfnCffVCCSCQXLlb73nJ7F5fVdALQjUpDP3rM3dyIsuCVyzRqN15wKp+kfuA0spixvG6INxISRAzAwwfDnSjnysNkXcIfRdhSgY5iMebYVGOtz6Ozh+eroin6Z+eDwpuy4ALCL5Q0Uf79y3oXr4DgHIJjWETDhpdgIX8vvN2HY6eJOhdt/Au7OhFhIjsQpUwzGdcBTUIB3CGyJpiFQVbks1GzMfPyZiOILyeFcyUzdeEpiWVl0uEO3/EzwD/XYFVAqEQpuGYpPcBhEV+WvQVI+QU1IQOFR4o0r9TYpi9z1psFHhgF5ZJOEKMdeAE3JBhIBXYx+QSMaS0CwkxDY5qQ0h0CzKEwPSfXzBQrNWijYxKcJTiivbNWXgDsUDflTKdX28Qqv6s/CTQzB95DTvGwtV9LE4FXHm8tAULK968HdvSQYetmrUk5C4FtJi5RUvwwJ81Ln9Af+7nbnW9f8ziXz/MXd/xL+nyd0zAY2HU3+esUq6XDUxVu/+dJQAbykB6VT8+iuy/9S0bxcRHt3lnsBSDuRHLpiVS0n22TJ0ooN/XP/wwXWP3c6mYl6fwHWixKG8djN7x7OTpM+bpqQMhQWhW7+Onm8LhiUhX+vwOgUVJuSE98rShRNcEVWclOk4qZz82FFxzZThLc4ZPSaKeqQ4m0ApjHdrtticn5r8yIo6buXpSsZMAfLF7mXp4XZTd+BJPDUfQpctgnng5qisetaBmeCxx9o7S4O1zTv7NtFBHQM8g3DMVp+EH03CY80NVfSVyx+XAPZ9e6JE/NytmR3+4pbgKeDa6IhssU1X32MZwFS8qyKFjKe7nE0y3LD3v74+bH4D3DAwj9rmYP8EbVxFwiuLLvUGfnrxEeApPFNtwRnHxvFkZtuFK0h1LkBPiP2pWtHCUDLQRtCem2R1WiHtua2hdPAzQ8AIBso1ZltKO8MMY9K5++v/K1LEOb+eszdu1eWjWKki+0tnT8+vm9TAFgzJj4106Kbm8xDKXoxOo1axyYyDUEcljTYXkxlTawXqVosMek6FJ1wQ7CZgWqww8OpSfs4Xj5hXV1PWaS4eAo3WnoWmP56Qfb7Gp3oQN+B+BR5D5wRbakbb4Ed03iBpLkGo7kH65L2JjCb3/j+MCIsre8Pr/fneGVxbFrGy8CqsjQGcF32Lt1PG8Af7NCx7Zcav1LL9HcPNGfAME6i5hdpB3YFT6GGvO6oZsA780i6SO+MEYlykMCDEaryjUX3NDXZbSF0VWeI2yNJKov6OPP9TpiZlWY7fa3J7rn1fPi8giYb2zl9EwPOEpb6FxvQsfgUHzWIUesfhhNxaoeyi6PoMOXjEDkef/bX6Kb+5ZITv0Y++qD2a4zrfnzLFH6uQSGIN8UC+4JDirz3uCSNtFi1CcqURiNRDUScQJqUtnsuX6gv9xrpIOg6k+p1PI04WeJOI2jHyhmQ9yvZUU3FS3JM1Eho4U/lRocg0I6uC5tex0/fQoxOQXFuXhkn130ReniuYbtcnD+35XFkpy7O0fmDSjrSRTEwqnNBnHkrrimQh4tu5s/3zmjR52R9tUmF8WVWO9lec0Bj10zzzd9sq1/1yomgfNJcerX4Od3OBInCylSoX9Q8nVZTS4s6FIpjEfU62+tyegU5kjKx1/B+ACZTtzV9mO42pyu+5GiEFDXL2oM2YJcRHqfet84kddFyYUd99jL+cvmRrenng42jHvbhjVJa0FCzIIkYqMizwzfYEWELPSCc5Cwe6Puc67/ce6yJ7ZPqDXlYkZdiO5k6nbtJ8A2B+lcH3LBqhc4RRc6E0oLN+N1+GyE0X8PLn3WolytU+qUmcy5vfUXyztDGm9mBq3MkYbsj+BfPopUbpOQVFbzAgbJJG15+Rds/Q7R6un1nbfAMOxu5SMVZa4KdEEykE3T5B+5Y3RMvU9O//oaBfVUsSR/Uqq8XQzu8M+QoWW5GQ7Q9QxgG6ZBjcos8cpxMsEmuxFUKiso9GvQBIaOfa4U/CywdYgkaphRXlSdUOV7FhIB1+d8TCvW5n9xrEQd17xL2VSPT6rxcjAJMQAp/gdf2Pde9fpj+zVW/caeCeJazfgyWd4bA0jbcNfD1Yj2EYGDaasdFv1s5ze+WU0/7GZoOOFedifFfGs+CNx8yH5s/nbFstxl/LwL2DFCLUIZCOvBTNI0amYZGlMJWkIIkvbAde8yikH3a8weeB7xRv9DV+dU7ruQEYZyv6k0pLbYOxQmJgmYVaAQx9ZH1gpB8p/UVvD0DpR89vyCIXDflSjoPwEWpdPuuQnZ1AK6i2FHu5mPROPUh9gY8L8Ta47meOT3OVfwcyYnMy/4iyPz1tiBrj/psUytGsiph4QNH5erTizQHHuAEsk7mmrba4cVQOpj6am3f+6zky/TKJ56T5elmgLJ7C4DlR6OvUS6drmkcxAks1dSvbI13r/+mc3NIp2X/Ws9WT+muS8OK/JSP6XUdZdhrTntnmh6YpZ9aR5UinlaEXPXkV4NNXaYTn2z7UAAXBsjos9bLWRgNSyCxS/iA0Pwk5D7MS0nReOuD3o9IWDzx2lJ7wGXewPcg5PoPbrUzzoahe5Tzs5uSnyeQ2JcHfODIYYTxVF2GoaQwu2A6uQj08WkgYfwXm8eZ6xelvSjsC9L2IVUfeTe7KXoTBNt/SsRoBzERWjGS/YEwLzc64sTrs6jbMkOY6H+08rfmC9LnPkARSKdk4j9tQNXi4jFqjuC/IPjfEQjwsL7JiOqul5SqG8/WGW0CMEVuLaPhsE+lTYySqZtgcpNpo8WG97DHFV/P69kt7W1PcGPKGn7PZutxTS/WrOIwhygRv2cUoZeNVw1O5hF3yQutT7WmTG5PjNzxhKxAWhiKCqO0mF1m54u8DBq43/fnx98OGpZb3F7sSgWr68DUwUhLdbd4Nmz8IXfjo4/de7ZCcjKfRwN8VjkJ6Do1PVmi75OU7S7f+zZbPyFJNcXiA0OcPvjp8Q8esQGaMny7XC450ZckrR7G08ZuUHmZsTYpoBvGraPrmGStMl+6Am5eP9i3xjCL/fH2LTjjyTiQl+fbTn9/Kb7XdbmqYWdf9IKe70PnJe8y6cB/keJf7flhboJu7Io8fNNpzC6pA7zrMA5CyRE61bQ1ivqnipAAMLQPc/GqyCl6+4+ZVjAnyGNVTwiH0LpQOt6fLfG5q/0yIzr0gPPmwi2fMVP47ne40nR9SyvfPU8loBZBcZkBuGhLqCSQoHqJhs466ZuE/DqxXsRuVF4R3HFrZcUSonu8cIK0XHsrZnGDY7UgR/ZRwVn2JuzD7QVFiulbsJnp4ANtAvmuM3qsk4RRciBowLei+FlRWIJEXTelVnd5VueSqbYzVGar4Av5el78nDYMsjX1k04gABUC26dzz5BnYQDigrFB9aYHATUdutwHVXmisMMdhD0dWJQdMabtlzWMsFr6NsCeVU5WzHNa5S5rZnlVwrOE67+pbK21h09aOdi8oFXg+3J1tAf4AdT/BLtlYWiFyS6Atyh+rl2eTO30JbLpWRQkCsdXuND7UfO6bJj5wVbhY8sOfzQFShZ2RZuVdfQDtqsSijPxI2h9Tx5JwaJC2q7fAi7GTiw/zRrGQOdSMuvNVjDzaVti6DroQmg89K7sIwOXm1at/OsYBShvosg9h69KCvbwCSP7HWHX+g7UxalXn1HSNs9ewbm+ZS9ACOQdeKplN7p8ReVVL7dpQwzTF7l08pVYaWX+lJiuH6d+NDp9StJU1hPg65gpCUhs/8Vdj+V2Qpv+gl/4jelPZdDy/C96qq/cG2wk0WPxgXfzBKqegK6YvOvzZ9zZfkh9qOXx9Rjo+vNFSLalJpYtwaCZo1RueNB8g1+ebG5YFmhmZTtd6oCSzcE8xzVAUnwAQAoNqK/y5XVJTWs1S0xF9+w1jrkFeTwBbU2rYFh5w5B+y7uQsZAVq8rzgueHB821+rig3lNzRyc9uTvsAnYL3630w6OlVnNdsj+Ot8Zke/vq//njhoROpAcKSa/Gfzvppz8jSYpSgE+G6VQshcRxKufy4IkSYcz/TVtgO1Le/7ooGfN+EaZGzeVpuFyihk0U9Y3ddJ6Sx0hwYb51I48us/x9d/xaQ3r/Ul63+1jHNupMy/S53bf+Aq33Z4K+8197EtGWgPq023DnV6jxUQvpH568DTC/v+nOZ6yDzE32F3Z9Kt9CKzK3T3RnaxYvDdH09pA+R+Yjq+YVbEePFvKiyvS5d/ZlcDIJ8dloN67sPIPdz7lsPHj439Z/W/9t/Y+3tt+wOjF07VySIWdjRPvQlYV0aARmH9IVmVYRTY7+awd9REa/xaMPKwzZysyAJkLq8G0ufYJBb9pazWRFAgQu6ESNJ/Ji0hMtMlqkPJorEL1V1IQnjaBo/p+g85B95/ZVl405Sb6QHMM+uZouoekTlWVuPc2Hvk8foQ7brqkQAp8vmlZWN6urxHQRtK9ES3PAG+qvk3l3DfjgnYFwvWk1XsxTFmtYDN8kYKgzfHG9SZoDfKpuUJ/AKgBdUJykDKF7G4BJVehLJzidGftC3hnE4cesM6lt4omnWY7fb5YlUDCges6LIPj6IHL58koRkEcWShswdqCJ16Y8Dka2mHvmT8ikH5n6mGe11z+JFV4fh0E5kCVOuUy+C9yOr25VQIH4ugg6YSAHoWLYTnF8EPA+V4i39nj8o+8Eh1bRL1fHqFBj+NXCg4Xh7aCEi+mWFPuWIugx6N/optDaAyBRfq1xFSMsKb3tu8/7dtf5qWltKmhyCmpZrR/GJW+syKSDyCkxdYnZn1JEqgrhlqCbtcgobhIhcFZ4/Qjgj/ib+Z1ZLOd2MeRueLm+hk/mcG5roTZCuVC2gzOG5xzWIjiHmOeqWKAdHUIWQmhPjFfvjciqKkSwa9G8ZyD0sbw/ofcaE5LopU8GgAV/WGJy3AHOPdLc56lnFTjXTlftkQaKah6uOnNjWF6PsgN6YcB5nPETD56H/v7WL9RnY+4X1g9I++CQnGRRQiOG7l8XTm5EU/wBTMTUYqIIE3hecFj1lL2pB1MtAQ5ugheTUDgZ85xdjGQEjumkTnTqbSu33unrUjpBeWtbe/ohBlvm/DeRolpfiC4fRz8P98MVCho7ZYxEpIv58E0dZwqlSIiDTwmv96uOF8rxqzEzr92hu9WtEJIif5WeeCqV85FhOLOrCIKkzl9eyLC1UGkUHO71v7EIb8j9pr+qxw9ytOTf1n9b/239b2i9brWfip5owTRNUOoQn+OpqfvYdy4FRiTrP9b/pumvpgnOTO3GubFYn3EyBKJvC402OTDf/4GwRqeV6Gjqp7yJp0jklCf2hn0Hr/+KDH7op4lOmGbBUpvnv79zvBaJhfCd6Uq/TcOrLZWtXEJ9q+nvL786Nuwyiy3EbsF9xmFSQysYv8/2uK8+oty0yon+HX03A/SwFWjW6vg7Wi4314OxrUlUwe9SZWVOJg61vr+n9S3bIXcR3lOhNz9JVmrVvcn6lN2/4vz3i1OcAHk3McqUlKDkPVTepYQCmaSXkqB4nv5H5qJafSbxONtd3i1+fc6yb/J0A0zNZokdmr8t+IaMWKU+cedF3Itrb1mWiDQeSsFt/gb2x6H1qZbhpI+kubKEYTurC2v2WquW8Nw1Yy/UbbK8ABBFpwodXGv9YKhqciPhqHRSN9WqY6e3AdjQwVMzLe6puZV50lfvWyx5Pqc6sMjXmTYl3TDCqtIFsym0O5YilRV8TdRUHpCpsEdgnnqS3advCSsX0elEaB/hq1wOt4spoFnt7SvZ1t50wv6P2uTs8cnwPe8FN4vCFjmZOHrAAHkiffX6rq9nOqUXICj4btD3bLolopaQmcpvnP9lTzK9igfAr25TIHQI6B4zfpJc2MApZiA0WiQVoykwQ0FyWmzObuWEJD4J9P7j2obYmkizTgCaCiaysJnH9bx94VIeQIbYynvehwioFTvaLsDBraMsEasInLy2VB9wATPK3Xwch4YSqvKw+wvQ+jGyuD+exwWb1bfcYt7GzL/2B1MhReqngnbKlNiMn7PiRG/lAl4XbBlE0jYhVsH8blZmomB2UVBMoUrGwtm/aAfsrOkAWXQQeTBxNu95XFoXo/9yYlp50R8tNMvWBLlwC6BDQ5XiIaT4vCHfn9TJWnVUcdIjDx/ACCNZmbAWgwE88PS8L92rqb3wHKB0OX0NRqcXZexX0jeOWT+QyktS/2gP1FhIx6wM38dOU+KQKMC7PcdyhE5tcW2bRaunUXp1fqerWD+eKjp2N/0cqO09JwosPAgTcbW+vQlpoUiK3wC+5TGtErtCHUu+JqJzmRVWrTXq7C36iS3cjmtQEzSy7F9t/+hCJAbOuOAQHNn0su8wUZt1H1no+1KdiZx1Dp0Cvua/q6OaicbaSVgS5pxWV5WGpk/q8WC8WoSDG1kxNGS6c4ckhsIbqfyQ28kVZZsHbG/8cYDKiddbew7+b/N/0WbvjAm6bvLMkSSiwPDCMmAA8kfGLZeNs0GqIa4P+InB5fQOTEuSSItdk+V4vWx/4/Pti+/ptGrYBmW8tYfbxLuf1WYrGVJNrVVrou08vd8hQ//U5SfsK5paTHV+FrD7y3qI7rQp6F7am0wbOQ+smxglrjGRaqaZuh0lbm+N9nzw9k/6iwTF5WCvBqwzweHzaFatPIcTk0ed8tJ5uLZPJ9w+PMuxM6m1g3/Nj+H7TrX+CyeOg4kqGnnlT7J1Y1dgYFejoWZ80yWkMcNLvdUzkOy/TiDXy4KiqDl1HWgi9Zo9uiEjHA9GduONbRfWInCeWrwxfGFRxF+wLQdR/m88+1ec/x5xDGmqVizRisUBofxz/x8dwfyX8C/hX8K/hEmC4UQB9YXRn+4WMd1Gn4gNZ3y4b0+eb9VZR257dP63Ltdp784CRyLS3/9KfTF1Xi4X7dva/d2lJee++09ekvpTp2YWSkHlcQ091/wnuJR5Z8SjhGHUbPRYGTWZruZSyTTZHeo5i9QhPj9JIBckDciDFdOMjF4tkyU0HgElPkYW9gdo+QEOG1mMxp6bCJgobQZF5OzCbD4OeddJRCcqBpzplKaa8rVkZzK1EWy4/833gamet9F60qAFQoE2SFGHTzxY2JLFh59oRdGrfPDGhrvWjKUnhpHUSvW03izaHVoW5nKWe1iryMioHdrn1pzFsijnN0tQ8SmwNGg5OylJCY1QLH2DdzA5iIB96NVUCJpmqwZFHT3uanQyAedsZoEaeyaV/TxSoeZUknp+nPAljvqV6gfrvHTFMxFT/eYCbOKN+FJ8er/hJIRA+thw43qELCSqu1tAJB7TcG1cQVM0SxYwKBGECb6NxL1Pyda5Te64q12aRIh4DkojhGF+JZ2rSh4C4Sp4l2LV1cnNwj6tindpcj+6l4jmbGMxNiBdE6hqIfEFoujU8daerXEzjY62Ix8dkDUemP1BOuxEbKUa9aX1g1zHZ6k/L+27q35mqXk22wbuY2te+1Sq8p3YPT+qFodq1sqI9KD39wV8OK7FNTvRQu17NQEFeCEaXGI7tyJzlJ16Thz5tlQvSSGqXhNdvGw1A0kNXMFX9RKWJVM0h5pH1qmZ6Dp/OjexsS35aeGyss1Jhgt97XtA1Ijmg90/DoMUFQiSFVFTLZSYrzHJutwWTKtuPk29nBxj6uLzylHNR0oTGNfv0cVeaL6XuLmwT5euykwDvECYNZP62LUbF2nioji09Y83Q50NBgBzVlRqIm6Gt0o6DjWnP91MiXeGmgUxWwq/W04NQSSYV0Tqx4vbmhhr9GqCHzR2R7M848Yw2iADwNL1llgdbWtSPeRortq05A5OJvWPB2/gq4LyXsudqtA4l8rVsNHRQ4KH7NQYRlf4GLWml0QvVrKBQknYj2fmG5XJuqqp/p2j7wFBLeI9nN4zw93NRwovSL0wY14C1blbWV8ZFRHuaJ/RIhLpaZ2bwi7r3tQ06vDXrO6VHtm9t82VKqqXb0wpP6H0d2aVX/lSkScWMGuvvCLe0a92agx9aQvO+Ok14R7WvvJh5b0xrYKOUVCYqDjFSB3Twn1DdRa3kkQx6azRs95TvXvudsMcm9w0Yy8EwjN3bovTiOyDlSB1DxOX/eBaRJ2+6t6G32cwzIor84NVgU1AbDIGb765OmTjErENl0EQIC4b6wcd/M6syXAOACVYB6OoY3UHQNr32Xhh1uQUL4YfD8MOq24ZhoYOdLdcDVm+1OhbS2cNeG0xdlhrUOta8GjlRECId8a6CsBZH1F2zx7GlabCIibBUnrMOAvfNi71vbRNC/CIRzRvUzy7iHbO0hQaptkcbO0x4+5gSZpY7IQi08OLIe9ys9Oj6HYsomZbyORi5i6zIVvfxsGOoyaFsRt9cwEonn35CHfbnpYZRu0twTrqz96JOoOqk/LpAVf1et7mnbGpphLnue6LWsJNwmJks+PhuOx4AENULA/Hm6StO8LWzcphFDwZHPwmNB4BjR6j5gpQt5+hA5AuLPLWVWSijjqDcocSVx8xGppvjDArqWpOKMleOaZ8AgcF+l+tjFTghDC+uyRFX3j3PQfG8MjE/EkrwPWScb0/VNbrOmumnBzNYd4MIZrOyWeFpvjN7xTmNv2AYOAZV0hNeFQDgyHjgEYTKbHXU79M7dy0WrRhL00cq7jGbdeCZLVV9N4YliK7//ke3vrNcoPLVK8Bv3x2BmT+66YDlVHYxsuaYCEyUQmNelPU4gJTmyQAXnUyV7AUklZYfd+hnudDyasdH8SrYzw9+UlwHQKqS/tJErbhLikiTyNX0+I6RzfAp9dHfR9+50X45egavdewiNR6nCBVw/JOHIlo8HvefnXIsjB9fn936dXNm4zuonRjAbog2qZ7F7VPi3DajWER5+zzWPYp3J6u29i2ePWtt0iz3r7Fj3kVw0Twdtm3YxWIHaqWq3QYxRSSZs+mwQAM9tItmoJaUUOExbkLJD/kBOlpjZT6nbtFzGXj+5cqS7JFlqfSL+5HmBVhrFR8ruzLVs0Wrn7F7VmSOzfsibTgSZ9WYb5dpTs0QIsQRM406FhEzdI9veqXM1rDbJIfsZyHIEJDITmQow5k2ejXRFGZtflrAFFdy+SbE8Z/aU5MQGFZIFEj45bFuYiGpzthZmOKSr8RvLVH4ZgzFKfujHghQKpBbTFN6byueAHEgpCO6XQyWUWf3dlfswNi1HtvWNn9XNf/3dsAeoDjiWCh56Sy6nCkJlXobYN73OZb/lA50f+d3kG6acOJD6IbTJCFI6TdV/0u4nlk5yRVMj2MrfBbZ7zbrV7IpgrLWD8suv1BGLFPRBoJgkqzk26E4ow1KEmDGsdqEDUgOCRy+hOij+xElT4TcK5OBZGCpkUBGaPZ/jRS0F9FcAlKnPGrZ0XkNCNOSLPDvSrBmQa/uFGHZFo88SkS1XWYp8ibwI1UHmawoTdEDX4cnV+xBxTh9NzidNLAtrS64VLsiuitVAKjtky0jjLkRyRlYV/FzdmXtKBTMyUuQpYe61Jv355q3ymdxIPDXc9xIbB1k3h0rhVcomyBK7MHPXU/BeudkyS5E4+KUbJfOaogCMKm2xLe/cNtfDJmW5l3WFffvvgb2yL6x+ALw4M/GAw7ModBiYfEKTytPQixHEnlgq8gVKaP8y4zfvK1VLeuNSbBE0K6ViiuabHg6EoVyH24PRwjYrC7JWfFiSHwDMR+2q2US5OOeNCeIVN9dMpcrSWBtqaVlU4PB0+qRfEyMCCf+JVDWXMwI4YY3l64QGM5P9baA9dQN5XNW3coVCW8Is89HcsDVRwd8fqqNHXZBw9tFTQNeEsbK7l90ZAcmVpUKE/+IpUSR4lw7UvEGSv33bLI3uidsXXWyctTDDfJxKJ4jFrsjO53jngdgpGFJIM1L8DNMC+oUWTnaE1DC2TpfuDzGW/4pQMbJ217LeNgE6yLFv+bNocs6yb6sZLRjbe7iIagcs6QSAmEp7ddAlSJZLtpBx8WOqOljVYJ10n+PvR9xPzZIqEn3Mui9AOioCBzRU+6kjTXrD04DsRIzpLpGsutsdVUq1bJFtlefcq5kKZ8Gi9Gy+GYJJhx1PfIXJ66mcch5iXW+TUAX52rGIysp2MLw4Pm85VdgIeLGqr9DKb21NPxW6LffWAjaFLoOZ2LpqMqEiv1eh18bThzOyy8mcu4bKwEEXuw6NJerPAK7YtDHKsY+IXfBBNtOMQjO00Nxek1LlM0wLp49KQfRqRPiUlNwjUmyLBR1+/cF672zjhbZPvO8Bsyiscnc/V5TwVqCjjI3bKseC0PO8XpNOJFqADnNlih+WZSWzGO90hT0La3q7Mn15zRGlnn2xBhCI7pfF0rMWL1su+/OYAgekkb9rEiqA1t8fkCLTvmQUOdp+kurs7gf2lfqoQVdQfC5t31xTVsvQr0UmU7jMEjwuGQdz1MNCl92Zz3V/KNiWeHtWOGO5O6xQ9qv1isbCNMtHEJ2rcEsfa1pfZUW/rQNks2purMhei5lSVA/C53y8IvLyLeNa1ZssV0iV3lx7zEoMdruF+9fRriJuN3+liZpT3MJtYvkWeIY7IHpui76V/OuWE1xDc1G4ifa+dz8pvtmFFnTB2ewRDQpevotWoBTCtAmj1+Wwl41LRblk65qMcmhqv8cLY629JKCSK8Hl7atXFSN87XNicR2QNzFy0whjSgJ5MiN9VQmSDmrP1tcbI+YbggpS9Zpt5wegekQ1lAUBZoqPmoKTmZDOTuAqEqUTpzJfqNDfrNHuGGc0d2P1m3h4ln3CrJ/sj1UxZkdF+pHA6hp96gB6w//SHbGtKn6LtTdMBtkI6UV6dmRmxQZh/ZvYQh0/J0aowgtYj2G797lzCXkReHu93J04y+DVFeTJVdObCuQt2rT2KvlBPQjU0SvF4Za0zaAzfaDuRXDDKi+Qm7OhOkm5dLe9YZ+sDJ77/mN+zm8vSaxYUPxtD1KTn5/Zxuv2/5+xqG+2colxozIAKpxGz83oPeCsgGYpA7zKH/ZsAxBi3ht3GTC6hBRMuDOObrEEUDPrECQV4BfjEMshQ+t35QJXqx8qm3dt3Pw6aLtAbVN5tEOwDxg6aLBuhbR2xKnpRdmT/q3TkqqJUqbxWOe9mqm57Aib1zjF4VcccKFxDPbhtIDXO/8AbQt6zxOGR9P7DzmmlvOVjzVnPmEHTqxYmXAZqXYlPtK9PHJmvKRfE6eTxs48qBfLR4EF2dTjMyWl/edO1ufumrDkrfQkZuL6HwRMLQc2uP3peu+51f10oqNG+A2jdiA8wwHK9iJ11YX4gFfvOiSLwKXyxEvAY545sl+GNBkLvRhp+9UmAKX9nHp/hAZ31DV6TRyTAb4cHCIzB9XbXe3NpjZZ52ApVRdLCYyMh4ZTiWryg/AC/IMNR2d74zqzoxfLs8yXDJRa7b+D2QFQ1t+EpPeuL9oQZsFqfx1BEUw+dvLQ2/3iVlAPGz9WXkydFc9KtE8PgD08dnDXWkcif4XSNXZwk3n/zmDcwZ8cngG87fP15geFzkbdmBJFrtpOk0EklE6tsbyNWGUtPVURdg+g7TI9KCFy5mvABicw4ZxoJ4+m+v3ro/438AUEsDBBQAAgAIACRWMEwPEy3PTAAAAGoAAAAbAAAAdW5pdmVyc2FsL3VuaXZlcnNhbC5wbmcueG1ss7GvyM1RKEstKs7Mz7NVMtQzULK34+WyKShKLctMLVeoAIoBBSFASaHSVsnECMEtz0wpybBVMjdGUpKRmpmeUWKrZGpiARfUBxoJAFBLAQIAABQAAgAIAE+UlUepAcR2+wIAALAIAAAUAAAAAAAAAAEAAAAAAAAAAAB1bml2ZXJzYWwvcGxheWVyLnhtbFBLAQIAABQAAgAIACRWMEzWXVQjni8AAE1NAAAXAAAAAAAAAAAAAAAAAC0DAAB1bml2ZXJzYWwvdW5pdmVyc2FsLnBuZ1BLAQIAABQAAgAIACRWMEwPEy3PTAAAAGoAAAAbAAAAAAAAAAEAAAAAAAAzAAB1bml2ZXJzYWwvdW5pdmVyc2FsLnBuZy54bWxQSwUGAAAAAAMAAwDQAAAAhTMAAAAA"/>
  <p:tag name="ISPRING_PRESENTATION_TITLE" val="E learning văn Bình"/>
</p:tagLst>
</file>

<file path=ppt/tags/tag10.xml><?xml version="1.0" encoding="utf-8"?>
<p:tagLst xmlns:a="http://schemas.openxmlformats.org/drawingml/2006/main" xmlns:r="http://schemas.openxmlformats.org/officeDocument/2006/relationships" xmlns:p="http://schemas.openxmlformats.org/presentationml/2006/main">
  <p:tag name="TIMING" val="|0.001|0.5|0.5"/>
  <p:tag name="ISPRING_CUSTOM_TIMING_USED" val="1"/>
  <p:tag name="GENSWF_ADVANCE_TIME" val="33.881"/>
  <p:tag name="ISPRING_SLIDE_ID_2" val="{B4A9BDFA-722D-4F1F-8732-CDE6705F2138}"/>
</p:tagLst>
</file>

<file path=ppt/tags/tag11.xml><?xml version="1.0" encoding="utf-8"?>
<p:tagLst xmlns:a="http://schemas.openxmlformats.org/drawingml/2006/main" xmlns:r="http://schemas.openxmlformats.org/officeDocument/2006/relationships" xmlns:p="http://schemas.openxmlformats.org/presentationml/2006/main">
  <p:tag name="GENSWF_ADVANCE_TIME" val="5"/>
  <p:tag name="ISPRING_CUSTOM_TIMING_USED" val="1"/>
  <p:tag name="ISPRING_SLIDE_ID_2" val="{DFDC3F50-8780-4A0C-81EF-7D9A93C4AB68}"/>
</p:tagLst>
</file>

<file path=ppt/tags/tag12.xml><?xml version="1.0" encoding="utf-8"?>
<p:tagLst xmlns:a="http://schemas.openxmlformats.org/drawingml/2006/main" xmlns:r="http://schemas.openxmlformats.org/officeDocument/2006/relationships" xmlns:p="http://schemas.openxmlformats.org/presentationml/2006/main">
  <p:tag name="GENSWF_ADVANCE_TIME" val="5"/>
  <p:tag name="ISPRING_CUSTOM_TIMING_USED" val="1"/>
  <p:tag name="ISPRING_SLIDE_ID_2" val="{373CB06B-6725-4C72-B89D-EDB5A3D3D98F}"/>
</p:tagLst>
</file>

<file path=ppt/tags/tag13.xml><?xml version="1.0" encoding="utf-8"?>
<p:tagLst xmlns:a="http://schemas.openxmlformats.org/drawingml/2006/main" xmlns:r="http://schemas.openxmlformats.org/officeDocument/2006/relationships" xmlns:p="http://schemas.openxmlformats.org/presentationml/2006/main">
  <p:tag name="GENSWF_ADVANCE_TIME" val="5"/>
  <p:tag name="TIMING" val="|0.001|0.5|0.5|0.5"/>
  <p:tag name="ISPRING_CUSTOM_TIMING_USED" val="1"/>
  <p:tag name="ISPRING_SLIDE_ID_2" val="{AF80F282-AEA5-4FFB-81BC-098499A62DDB}"/>
</p:tagLst>
</file>

<file path=ppt/tags/tag14.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107.86"/>
  <p:tag name="TIMING" val="|0.001|1|0.71|1.29|0.781|0.904|0.534|0.17|2.611|1|1|1|1|1|0.807|1.193|0.5|0.5"/>
  <p:tag name="ISPRING_SLIDE_ID_2" val="{B2C3A55B-C87A-4993-B4B3-F12A9B7CA873}"/>
</p:tagLst>
</file>

<file path=ppt/tags/tag15.xml><?xml version="1.0" encoding="utf-8"?>
<p:tagLst xmlns:a="http://schemas.openxmlformats.org/drawingml/2006/main" xmlns:r="http://schemas.openxmlformats.org/officeDocument/2006/relationships" xmlns:p="http://schemas.openxmlformats.org/presentationml/2006/main">
  <p:tag name="GENSWF_ADVANCE_TIME" val="5"/>
  <p:tag name="ISPRING_CUSTOM_TIMING_USED" val="1"/>
  <p:tag name="TIMING" val="|0.001"/>
  <p:tag name="ISPRING_SLIDE_ID_2" val="{0C8E888D-E689-4B94-9048-2474A5C7F6BE}"/>
</p:tagLst>
</file>

<file path=ppt/tags/tag16.xml><?xml version="1.0" encoding="utf-8"?>
<p:tagLst xmlns:a="http://schemas.openxmlformats.org/drawingml/2006/main" xmlns:r="http://schemas.openxmlformats.org/officeDocument/2006/relationships" xmlns:p="http://schemas.openxmlformats.org/presentationml/2006/main">
  <p:tag name="GENSWF_ADVANCE_TIME" val="29.884"/>
  <p:tag name="TIMING" val="|0.001"/>
  <p:tag name="ISPRING_CUSTOM_TIMING_USED" val="1"/>
  <p:tag name="ISPRING_SLIDE_ID_2" val="{78E6132F-58F0-434A-9461-7FA26D8CBCA5}"/>
</p:tagLst>
</file>

<file path=ppt/tags/tag17.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239.882"/>
  <p:tag name="TIMING" val="|0.001|1|1"/>
  <p:tag name="ISPRING_SLIDE_ID_2" val="{ED8E6523-322D-4091-A361-07B5D6A60BAB}"/>
</p:tagLst>
</file>

<file path=ppt/tags/tag18.xml><?xml version="1.0" encoding="utf-8"?>
<p:tagLst xmlns:a="http://schemas.openxmlformats.org/drawingml/2006/main" xmlns:r="http://schemas.openxmlformats.org/officeDocument/2006/relationships" xmlns:p="http://schemas.openxmlformats.org/presentationml/2006/main">
  <p:tag name="GENSWF_ADVANCE_TIME" val="5"/>
  <p:tag name="TIMING" val="|0.001|1"/>
  <p:tag name="ISPRING_CUSTOM_TIMING_USED" val="1"/>
  <p:tag name="ISPRING_SLIDE_ID_2" val="{3DEF0649-79E6-40DC-8A52-0E0764BFDBCA}"/>
</p:tagLst>
</file>

<file path=ppt/tags/tag19.xml><?xml version="1.0" encoding="utf-8"?>
<p:tagLst xmlns:a="http://schemas.openxmlformats.org/drawingml/2006/main" xmlns:r="http://schemas.openxmlformats.org/officeDocument/2006/relationships" xmlns:p="http://schemas.openxmlformats.org/presentationml/2006/main">
  <p:tag name="TIMING" val="|0.5|2|0.5|0.5"/>
  <p:tag name="ISPRING_CUSTOM_TIMING_USED" val="1"/>
  <p:tag name="GENSWF_ADVANCE_TIME" val="18.077"/>
  <p:tag name="ISPRING_SLIDE_ID_2" val="{D50D7BE5-01BB-4A43-AA5A-992F89FF2AB1}"/>
</p:tagLst>
</file>

<file path=ppt/tags/tag2.xml><?xml version="1.0" encoding="utf-8"?>
<p:tagLst xmlns:a="http://schemas.openxmlformats.org/drawingml/2006/main" xmlns:r="http://schemas.openxmlformats.org/officeDocument/2006/relationships" xmlns:p="http://schemas.openxmlformats.org/presentationml/2006/main">
  <p:tag name="GENSWF_ADVANCE_TIME" val="23.066"/>
  <p:tag name="ISPRING_CUSTOM_TIMING_USED" val="1"/>
  <p:tag name="ISPRING_SLIDE_ID_2" val="{1C5AA92A-92FB-48A8-B7A1-D6D290444D42}"/>
</p:tagLst>
</file>

<file path=ppt/tags/tag20.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18.077"/>
  <p:tag name="ISPRING_SLIDE_ID_2" val="{C1D3660B-A12A-4C3C-9564-D9A7D9480290}"/>
</p:tagLst>
</file>

<file path=ppt/tags/tag21.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83.879"/>
  <p:tag name="ISPRING_SLIDE_ID_2" val="{0FF5BF89-3582-4B2F-A1CD-F22EE2C5D6BA}"/>
</p:tagLst>
</file>

<file path=ppt/tags/tag22.xml><?xml version="1.0" encoding="utf-8"?>
<p:tagLst xmlns:a="http://schemas.openxmlformats.org/drawingml/2006/main" xmlns:r="http://schemas.openxmlformats.org/officeDocument/2006/relationships" xmlns:p="http://schemas.openxmlformats.org/presentationml/2006/main">
  <p:tag name="TIMING" val="|0.001|0.5|0.5"/>
  <p:tag name="ISPRING_CUSTOM_TIMING_USED" val="1"/>
  <p:tag name="GENSWF_ADVANCE_TIME" val="4.003"/>
  <p:tag name="ISPRING_SLIDE_ID_2" val="{857813D5-74BF-4F66-ADCE-53810611000D}"/>
</p:tagLst>
</file>

<file path=ppt/tags/tag23.xml><?xml version="1.0" encoding="utf-8"?>
<p:tagLst xmlns:a="http://schemas.openxmlformats.org/drawingml/2006/main" xmlns:r="http://schemas.openxmlformats.org/officeDocument/2006/relationships" xmlns:p="http://schemas.openxmlformats.org/presentationml/2006/main">
  <p:tag name="GENSWF_ADVANCE_TIME" val="18.077"/>
  <p:tag name="TIMING" val="|0.001"/>
  <p:tag name="ISPRING_CUSTOM_TIMING_USED" val="1"/>
  <p:tag name="ISPRING_SLIDE_ID_2" val="{6B43846C-6054-4A19-9260-43A3EA6939AA}"/>
</p:tagLst>
</file>

<file path=ppt/tags/tag24.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18.077"/>
  <p:tag name="TIMING" val="|0.001|0.5|0.5|0.5"/>
  <p:tag name="ISPRING_SLIDE_ID_2" val="{8A721B52-2464-42E8-84F2-6DAE9C47AB80}"/>
</p:tagLst>
</file>

<file path=ppt/tags/tag25.xml><?xml version="1.0" encoding="utf-8"?>
<p:tagLst xmlns:a="http://schemas.openxmlformats.org/drawingml/2006/main" xmlns:r="http://schemas.openxmlformats.org/officeDocument/2006/relationships" xmlns:p="http://schemas.openxmlformats.org/presentationml/2006/main">
  <p:tag name="TIMING" val="|0.001|0.5"/>
  <p:tag name="ISPRING_CUSTOM_TIMING_USED" val="1"/>
  <p:tag name="GENSWF_ADVANCE_TIME" val="83.879"/>
  <p:tag name="ISPRING_SLIDE_ID_2" val="{8DC2DD2C-6531-4A69-AA4D-7F15DD11D3C0}"/>
</p:tagLst>
</file>

<file path=ppt/tags/tag26.xml><?xml version="1.0" encoding="utf-8"?>
<p:tagLst xmlns:a="http://schemas.openxmlformats.org/drawingml/2006/main" xmlns:r="http://schemas.openxmlformats.org/officeDocument/2006/relationships" xmlns:p="http://schemas.openxmlformats.org/presentationml/2006/main">
  <p:tag name="GENSWF_ADVANCE_TIME" val="5"/>
  <p:tag name="TIMING" val="|0.001|0.5|0.5|0.5|2|0.5"/>
  <p:tag name="ISPRING_CUSTOM_TIMING_USED" val="1"/>
  <p:tag name="ISPRING_SLIDE_ID_2" val="{645E6F01-221A-439D-84DF-9FC39402AA9E}"/>
</p:tagLst>
</file>

<file path=ppt/tags/tag27.xml><?xml version="1.0" encoding="utf-8"?>
<p:tagLst xmlns:a="http://schemas.openxmlformats.org/drawingml/2006/main" xmlns:r="http://schemas.openxmlformats.org/officeDocument/2006/relationships" xmlns:p="http://schemas.openxmlformats.org/presentationml/2006/main">
  <p:tag name="TIMING" val="|0.001"/>
  <p:tag name="ISPRING_CUSTOM_TIMING_USED" val="1"/>
  <p:tag name="GENSWF_ADVANCE_TIME" val="18.077"/>
  <p:tag name="ISPRING_SLIDE_ID_2" val="{8A67051A-C770-4EA7-93FB-E8068A50CAEB}"/>
</p:tagLst>
</file>

<file path=ppt/tags/tag28.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96.993"/>
  <p:tag name="ISPRING_SLIDE_ID_2" val="{C0BC006F-980B-4926-9676-22BF3F75C070}"/>
</p:tagLst>
</file>

<file path=ppt/tags/tag29.xml><?xml version="1.0" encoding="utf-8"?>
<p:tagLst xmlns:a="http://schemas.openxmlformats.org/drawingml/2006/main" xmlns:r="http://schemas.openxmlformats.org/officeDocument/2006/relationships" xmlns:p="http://schemas.openxmlformats.org/presentationml/2006/main">
  <p:tag name="GENSWF_ADVANCE_TIME" val="5"/>
  <p:tag name="ISPRING_CUSTOM_TIMING_USED" val="1"/>
  <p:tag name="ISPRING_SLIDE_ID_2" val="{566BBEC2-F061-4F94-AEB5-4BE76D0CCEFB}"/>
</p:tagLst>
</file>

<file path=ppt/tags/tag3.xml><?xml version="1.0" encoding="utf-8"?>
<p:tagLst xmlns:a="http://schemas.openxmlformats.org/drawingml/2006/main" xmlns:r="http://schemas.openxmlformats.org/officeDocument/2006/relationships" xmlns:p="http://schemas.openxmlformats.org/presentationml/2006/main">
  <p:tag name="GENSWF_ADVANCE_TIME" val="5"/>
  <p:tag name="ISPRING_CUSTOM_TIMING_USED" val="1"/>
  <p:tag name="ISPRING_SLIDE_ID_2" val="{FE0C42AA-F243-4457-882F-23451CC6CE4F}"/>
</p:tagLst>
</file>

<file path=ppt/tags/tag30.xml><?xml version="1.0" encoding="utf-8"?>
<p:tagLst xmlns:a="http://schemas.openxmlformats.org/drawingml/2006/main" xmlns:r="http://schemas.openxmlformats.org/officeDocument/2006/relationships" xmlns:p="http://schemas.openxmlformats.org/presentationml/2006/main">
  <p:tag name="GENSWF_ADVANCE_TIME" val="5"/>
  <p:tag name="TIMING" val="|0.001"/>
  <p:tag name="ISPRING_CUSTOM_TIMING_USED" val="1"/>
  <p:tag name="ISPRING_SLIDE_ID_2" val="{14892BC1-44F2-4D7A-B658-D3B6937A6499}"/>
</p:tagLst>
</file>

<file path=ppt/tags/tag31.xml><?xml version="1.0" encoding="utf-8"?>
<p:tagLst xmlns:a="http://schemas.openxmlformats.org/drawingml/2006/main" xmlns:r="http://schemas.openxmlformats.org/officeDocument/2006/relationships" xmlns:p="http://schemas.openxmlformats.org/presentationml/2006/main">
  <p:tag name="GENSWF_ADVANCE_TIME" val="5"/>
  <p:tag name="TIMING" val="|0.001"/>
  <p:tag name="ISPRING_CUSTOM_TIMING_USED" val="1"/>
  <p:tag name="ISPRING_SLIDE_ID_2" val="{8B3AC5D8-3C06-47EE-8655-0F78C2464EE8}"/>
</p:tagLst>
</file>

<file path=ppt/tags/tag32.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241.972"/>
  <p:tag name="ISPRING_SLIDE_ID_2" val="{DF70A7C2-54BF-414E-B1E5-ADDB514F0B81}"/>
</p:tagLst>
</file>

<file path=ppt/tags/tag33.xml><?xml version="1.0" encoding="utf-8"?>
<p:tagLst xmlns:a="http://schemas.openxmlformats.org/drawingml/2006/main" xmlns:r="http://schemas.openxmlformats.org/officeDocument/2006/relationships" xmlns:p="http://schemas.openxmlformats.org/presentationml/2006/main">
  <p:tag name="GENSWF_ADVANCE_TIME" val="92.709"/>
  <p:tag name="ISPRING_CUSTOM_TIMING_USED" val="1"/>
  <p:tag name="ISPRING_SLIDE_ID_2" val="{64A19148-37C8-43CF-BB1E-AF80AD83004D}"/>
</p:tagLst>
</file>

<file path=ppt/tags/tag34.xml><?xml version="1.0" encoding="utf-8"?>
<p:tagLst xmlns:a="http://schemas.openxmlformats.org/drawingml/2006/main" xmlns:r="http://schemas.openxmlformats.org/officeDocument/2006/relationships" xmlns:p="http://schemas.openxmlformats.org/presentationml/2006/main">
  <p:tag name="GENSWF_ADVANCE_TIME" val="5"/>
  <p:tag name="ISPRING_CUSTOM_TIMING_USED" val="1"/>
  <p:tag name="ISPRING_SLIDE_ID_2" val="{049A4A32-D45F-475C-AB47-752861F692B4}"/>
</p:tagLst>
</file>

<file path=ppt/tags/tag35.xml><?xml version="1.0" encoding="utf-8"?>
<p:tagLst xmlns:a="http://schemas.openxmlformats.org/drawingml/2006/main" xmlns:r="http://schemas.openxmlformats.org/officeDocument/2006/relationships" xmlns:p="http://schemas.openxmlformats.org/presentationml/2006/main">
  <p:tag name="TIMING" val="|0.001|2"/>
  <p:tag name="ISPRING_CUSTOM_TIMING_USED" val="1"/>
  <p:tag name="GENSWF_ADVANCE_TIME" val="144.98"/>
  <p:tag name="ISPRING_SLIDE_ID_2" val="{91380C1C-8F98-4409-8AED-109D11D6027F}"/>
</p:tagLst>
</file>

<file path=ppt/tags/tag36.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B8904506-7848-4FC1-B25C-37EC630C3295}"/>
  <p:tag name="GENSWF_ADVANCE_TIME" val="28.291"/>
</p:tagLst>
</file>

<file path=ppt/tags/tag37.xml><?xml version="1.0" encoding="utf-8"?>
<p:tagLst xmlns:a="http://schemas.openxmlformats.org/drawingml/2006/main" xmlns:r="http://schemas.openxmlformats.org/officeDocument/2006/relationships" xmlns:p="http://schemas.openxmlformats.org/presentationml/2006/main">
  <p:tag name="GENSWF_ADVANCE_TIME" val="5"/>
  <p:tag name="ISPRING_CUSTOM_TIMING_USED" val="1"/>
  <p:tag name="ISPRING_SLIDE_ID_2" val="{7E8684A1-029F-4672-B5D6-4DFD801B287E}"/>
</p:tagLst>
</file>

<file path=ppt/tags/tag38.xml><?xml version="1.0" encoding="utf-8"?>
<p:tagLst xmlns:a="http://schemas.openxmlformats.org/drawingml/2006/main" xmlns:r="http://schemas.openxmlformats.org/officeDocument/2006/relationships" xmlns:p="http://schemas.openxmlformats.org/presentationml/2006/main">
  <p:tag name="GENSWF_ADVANCE_TIME" val="5"/>
  <p:tag name="ISPRING_CUSTOM_TIMING_USED" val="1"/>
  <p:tag name="ISPRING_SLIDE_ID_2" val="{EAAE3713-B7A5-4402-8A62-9FD58593E54F}"/>
</p:tagLst>
</file>

<file path=ppt/tags/tag4.xml><?xml version="1.0" encoding="utf-8"?>
<p:tagLst xmlns:a="http://schemas.openxmlformats.org/drawingml/2006/main" xmlns:r="http://schemas.openxmlformats.org/officeDocument/2006/relationships" xmlns:p="http://schemas.openxmlformats.org/presentationml/2006/main">
  <p:tag name="TIMING" val="|0.001"/>
  <p:tag name="ISPRING_CUSTOM_TIMING_USED" val="1"/>
  <p:tag name="GENSWF_ADVANCE_TIME" val="12.069"/>
  <p:tag name="ISPRING_SLIDE_ID_2" val="{6333E41F-0738-451B-867A-C773F13C8E9C}"/>
</p:tagLst>
</file>

<file path=ppt/tags/tag5.xml><?xml version="1.0" encoding="utf-8"?>
<p:tagLst xmlns:a="http://schemas.openxmlformats.org/drawingml/2006/main" xmlns:r="http://schemas.openxmlformats.org/officeDocument/2006/relationships" xmlns:p="http://schemas.openxmlformats.org/presentationml/2006/main">
  <p:tag name="TIMING" val="|0.001"/>
  <p:tag name="ISPRING_CUSTOM_TIMING_USED" val="1"/>
  <p:tag name="GENSWF_ADVANCE_TIME" val="11.86"/>
  <p:tag name="ISPRING_SLIDE_ID_2" val="{08970412-6A6E-4710-9A82-1AC0E8DC8F63}"/>
</p:tagLst>
</file>

<file path=ppt/tags/tag6.xml><?xml version="1.0" encoding="utf-8"?>
<p:tagLst xmlns:a="http://schemas.openxmlformats.org/drawingml/2006/main" xmlns:r="http://schemas.openxmlformats.org/officeDocument/2006/relationships" xmlns:p="http://schemas.openxmlformats.org/presentationml/2006/main">
  <p:tag name="TIMING" val="|0.001|0.5"/>
  <p:tag name="ISPRING_CUSTOM_TIMING_USED" val="1"/>
  <p:tag name="GENSWF_ADVANCE_TIME" val="23.876"/>
  <p:tag name="ISPRING_SLIDE_ID_2" val="{6DA6893E-07A1-4FAC-89CF-0CCBE4ACE949}"/>
</p:tagLst>
</file>

<file path=ppt/tags/tag7.xml><?xml version="1.0" encoding="utf-8"?>
<p:tagLst xmlns:a="http://schemas.openxmlformats.org/drawingml/2006/main" xmlns:r="http://schemas.openxmlformats.org/officeDocument/2006/relationships" xmlns:p="http://schemas.openxmlformats.org/presentationml/2006/main">
  <p:tag name="GENSWF_ADVANCE_TIME" val="11.886"/>
  <p:tag name="ISPRING_CUSTOM_TIMING_USED" val="1"/>
  <p:tag name="ISPRING_SLIDE_ID_2" val="{49AC1898-D522-43BF-A688-CBB35C79F019}"/>
</p:tagLst>
</file>

<file path=ppt/tags/tag8.xml><?xml version="1.0" encoding="utf-8"?>
<p:tagLst xmlns:a="http://schemas.openxmlformats.org/drawingml/2006/main" xmlns:r="http://schemas.openxmlformats.org/officeDocument/2006/relationships" xmlns:p="http://schemas.openxmlformats.org/presentationml/2006/main">
  <p:tag name="GENSWF_ADVANCE_TIME" val="5"/>
  <p:tag name="ISPRING_CUSTOM_TIMING_USED" val="1"/>
  <p:tag name="ISPRING_SLIDE_ID_2" val="{B0AAA0A9-2FF0-4085-9AAE-C114AD5AB7B0}"/>
</p:tagLst>
</file>

<file path=ppt/tags/tag9.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11.886"/>
  <p:tag name="TIMING" val="|1"/>
  <p:tag name="ISPRING_SLIDE_ID_2" val="{A0855F7F-F482-4995-BE08-A9486EE87C5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1457</TotalTime>
  <Words>1612</Words>
  <Application>Microsoft Office PowerPoint</Application>
  <PresentationFormat>On-screen Show (4:3)</PresentationFormat>
  <Paragraphs>241</Paragraphs>
  <Slides>37</Slides>
  <Notes>37</Notes>
  <HiddenSlides>0</HiddenSlides>
  <MMClips>5</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37</vt:i4>
      </vt:variant>
    </vt:vector>
  </HeadingPairs>
  <TitlesOfParts>
    <vt:vector size="47" baseType="lpstr">
      <vt:lpstr>Arial</vt:lpstr>
      <vt:lpstr>Calibri</vt:lpstr>
      <vt:lpstr>Comic Sans MS</vt:lpstr>
      <vt:lpstr>Symbol</vt:lpstr>
      <vt:lpstr>Times New Roman</vt:lpstr>
      <vt:lpstr>VNI-Thufap2</vt:lpstr>
      <vt:lpstr>Wingdings</vt:lpstr>
      <vt:lpstr>Office Theme</vt:lpstr>
      <vt:lpstr>9_Office Theme</vt:lpstr>
      <vt:lpstr>1_Office Theme</vt:lpstr>
      <vt:lpstr>PowerPoint Presentation</vt:lpstr>
      <vt:lpstr>PowerPoint Presentation</vt:lpstr>
      <vt:lpstr>PowerPoint Presentation</vt:lpstr>
      <vt:lpstr>PowerPoint Presentation</vt:lpstr>
      <vt:lpstr>Câu 3: Thành ngữ là: A. Một cụm từ có vần điệu B. Một cụm từ có cấu tạo cố định và biểu thị một ý nghĩa hoàn chỉnh C. Một tổ hợp từ có danh từ, động từ hoặc tính từ làm trung tâm D. Một kết cấu C-V và biểu thị một ý nghĩa hoàn chỉnh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Hãy tìm những từ ngữ được lặp lại và nêu tác dụng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II. Các dạng điệp ngữ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Bài 3:  Em tập làm thi sĩ Điền từ thích hợp vào chỗ  thích hợp vào chỗ trống</vt:lpstr>
      <vt:lpstr>PowerPoint Presentation</vt:lpstr>
      <vt:lpstr>Hướng dẫn về nhà</vt:lpstr>
      <vt:lpstr>Tài liệu tham khảo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 learning văn Bình</dc:title>
  <dc:creator>vhc</dc:creator>
  <cp:lastModifiedBy>Windows User</cp:lastModifiedBy>
  <cp:revision>177</cp:revision>
  <dcterms:created xsi:type="dcterms:W3CDTF">2017-11-01T23:12:39Z</dcterms:created>
  <dcterms:modified xsi:type="dcterms:W3CDTF">2018-01-25T05:26:00Z</dcterms:modified>
</cp:coreProperties>
</file>