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326" r:id="rId3"/>
    <p:sldId id="318" r:id="rId4"/>
    <p:sldId id="261" r:id="rId5"/>
    <p:sldId id="262" r:id="rId6"/>
    <p:sldId id="302" r:id="rId7"/>
    <p:sldId id="293" r:id="rId8"/>
    <p:sldId id="334" r:id="rId9"/>
    <p:sldId id="357" r:id="rId10"/>
    <p:sldId id="330" r:id="rId11"/>
    <p:sldId id="332" r:id="rId12"/>
    <p:sldId id="333" r:id="rId13"/>
    <p:sldId id="303" r:id="rId14"/>
    <p:sldId id="353" r:id="rId15"/>
    <p:sldId id="354" r:id="rId16"/>
    <p:sldId id="338" r:id="rId17"/>
    <p:sldId id="355" r:id="rId18"/>
    <p:sldId id="352" r:id="rId19"/>
    <p:sldId id="276" r:id="rId20"/>
    <p:sldId id="277" r:id="rId21"/>
    <p:sldId id="327" r:id="rId22"/>
    <p:sldId id="356" r:id="rId23"/>
    <p:sldId id="284" r:id="rId24"/>
    <p:sldId id="306" r:id="rId25"/>
    <p:sldId id="307" r:id="rId26"/>
    <p:sldId id="311" r:id="rId27"/>
    <p:sldId id="312" r:id="rId28"/>
    <p:sldId id="286" r:id="rId29"/>
    <p:sldId id="304" r:id="rId30"/>
    <p:sldId id="305" r:id="rId31"/>
    <p:sldId id="335" r:id="rId32"/>
    <p:sldId id="341" r:id="rId33"/>
    <p:sldId id="342" r:id="rId34"/>
    <p:sldId id="344" r:id="rId35"/>
    <p:sldId id="345" r:id="rId36"/>
    <p:sldId id="346" r:id="rId37"/>
    <p:sldId id="347" r:id="rId38"/>
    <p:sldId id="348" r:id="rId39"/>
    <p:sldId id="349" r:id="rId40"/>
    <p:sldId id="350" r:id="rId41"/>
    <p:sldId id="35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684" autoAdjust="0"/>
    <p:restoredTop sz="94660"/>
  </p:normalViewPr>
  <p:slideViewPr>
    <p:cSldViewPr>
      <p:cViewPr varScale="1">
        <p:scale>
          <a:sx n="68" d="100"/>
          <a:sy n="68" d="100"/>
        </p:scale>
        <p:origin x="-95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40A8E-0FCB-46C6-90FD-17A26796A9A3}" type="datetimeFigureOut">
              <a:rPr lang="en-US" smtClean="0"/>
              <a:pPr/>
              <a:t>10/25/2017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0D7B89-D2E0-4F36-A23A-8C80843D66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B0777528-EA1F-4779-8B14-E8B5DBBC9B60}" type="slidenum">
              <a:rPr lang="en-US" sz="1200">
                <a:latin typeface=".TMC-Ong Do" pitchFamily="2" charset="0"/>
              </a:rPr>
              <a:pPr algn="r" eaLnBrk="1" hangingPunct="1"/>
              <a:t>13</a:t>
            </a:fld>
            <a:endParaRPr lang="en-US" sz="1200">
              <a:latin typeface=".TMC-Ong Do" pitchFamily="2"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FEF18-53B0-4FBF-9E58-E668EA520200}"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81232-A473-4705-918F-E05ED31A50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FEF18-53B0-4FBF-9E58-E668EA520200}"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81232-A473-4705-918F-E05ED31A50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FEF18-53B0-4FBF-9E58-E668EA520200}"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81232-A473-4705-918F-E05ED31A50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E2DD15B-1CDE-44C5-92AF-29DF08B7D719}"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FEF18-53B0-4FBF-9E58-E668EA520200}"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81232-A473-4705-918F-E05ED31A50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FEF18-53B0-4FBF-9E58-E668EA520200}"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81232-A473-4705-918F-E05ED31A50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FEF18-53B0-4FBF-9E58-E668EA520200}" type="datetimeFigureOut">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81232-A473-4705-918F-E05ED31A50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FEF18-53B0-4FBF-9E58-E668EA520200}" type="datetimeFigureOut">
              <a:rPr lang="en-US" smtClean="0"/>
              <a:pPr/>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F81232-A473-4705-918F-E05ED31A50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FEF18-53B0-4FBF-9E58-E668EA520200}" type="datetimeFigureOut">
              <a:rPr lang="en-US" smtClean="0"/>
              <a:pPr/>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F81232-A473-4705-918F-E05ED31A50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FEF18-53B0-4FBF-9E58-E668EA520200}" type="datetimeFigureOut">
              <a:rPr lang="en-US" smtClean="0"/>
              <a:pPr/>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F81232-A473-4705-918F-E05ED31A50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FEF18-53B0-4FBF-9E58-E668EA520200}" type="datetimeFigureOut">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81232-A473-4705-918F-E05ED31A50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FEF18-53B0-4FBF-9E58-E668EA520200}" type="datetimeFigureOut">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81232-A473-4705-918F-E05ED31A50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FEF18-53B0-4FBF-9E58-E668EA520200}" type="datetimeFigureOut">
              <a:rPr lang="en-US" smtClean="0"/>
              <a:pPr/>
              <a:t>10/25/2017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81232-A473-4705-918F-E05ED31A50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C:\Users\hung\Desktop\B&#192;I%20THI\Lambada%20-%20Various%20Artists.mp3"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gif"/><Relationship Id="rId7" Type="http://schemas.openxmlformats.org/officeDocument/2006/relationships/hyperlink" Target="http://vi.wikipedia.org/wiki/T%E1%BA%ADp_tin:%C4%90%E1%BB%93i_c%C3%A1t_bay_Phan_Thi%E1%BA%BFt.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7.xml"/><Relationship Id="rId1" Type="http://schemas.openxmlformats.org/officeDocument/2006/relationships/slideLayout" Target="../slideLayouts/slideLayout4.xml"/><Relationship Id="rId4" Type="http://schemas.openxmlformats.org/officeDocument/2006/relationships/slide" Target="slide35.xml"/></Relationships>
</file>

<file path=ppt/slides/_rels/slide2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5.xml"/><Relationship Id="rId1" Type="http://schemas.openxmlformats.org/officeDocument/2006/relationships/slideLayout" Target="../slideLayouts/slideLayout4.xml"/><Relationship Id="rId4" Type="http://schemas.openxmlformats.org/officeDocument/2006/relationships/slide" Target="slide39.xml"/></Relationships>
</file>

<file path=ppt/slides/_rels/slide2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4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xml"/><Relationship Id="rId5" Type="http://schemas.openxmlformats.org/officeDocument/2006/relationships/image" Target="../media/image55.jpeg"/><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781800" y="43988"/>
            <a:ext cx="2258867" cy="163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Picture 11"/>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2235720" cy="1556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6" name="TextBox 7"/>
          <p:cNvSpPr txBox="1">
            <a:spLocks noChangeArrowheads="1"/>
          </p:cNvSpPr>
          <p:nvPr/>
        </p:nvSpPr>
        <p:spPr bwMode="auto">
          <a:xfrm>
            <a:off x="2271713" y="978694"/>
            <a:ext cx="4504135" cy="380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n-US" altLang="vi-VN" sz="1875" b="1" dirty="0">
                <a:solidFill>
                  <a:schemeClr val="bg1"/>
                </a:solidFill>
                <a:latin typeface="Times New Roman" panose="02020603050405020304" pitchFamily="18" charset="0"/>
                <a:cs typeface="Times New Roman" panose="02020603050405020304" pitchFamily="18" charset="0"/>
              </a:rPr>
              <a:t>TRƯỜNG THCS THƯỢNG THANH</a:t>
            </a:r>
            <a:endParaRPr lang="vi-VN" altLang="vi-VN" sz="1875" b="1" dirty="0">
              <a:solidFill>
                <a:schemeClr val="bg1"/>
              </a:solidFill>
              <a:latin typeface="Times New Roman" panose="02020603050405020304" pitchFamily="18" charset="0"/>
              <a:cs typeface="Times New Roman" panose="02020603050405020304" pitchFamily="18" charset="0"/>
            </a:endParaRPr>
          </a:p>
        </p:txBody>
      </p:sp>
      <p:pic>
        <p:nvPicPr>
          <p:cNvPr id="5129" name="Picture 14"/>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7053051" y="5288639"/>
            <a:ext cx="2014749" cy="1485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1" name="Picture 4" descr="Anh do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571868" y="3000372"/>
            <a:ext cx="1945481" cy="957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3"/>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30030" y="5130271"/>
            <a:ext cx="2179770" cy="1620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WordArt 5"/>
          <p:cNvSpPr>
            <a:spLocks noChangeArrowheads="1" noChangeShapeType="1" noTextEdit="1"/>
          </p:cNvSpPr>
          <p:nvPr/>
        </p:nvSpPr>
        <p:spPr bwMode="auto">
          <a:xfrm>
            <a:off x="451489" y="928670"/>
            <a:ext cx="8229600" cy="2209800"/>
          </a:xfrm>
          <a:prstGeom prst="rect">
            <a:avLst/>
          </a:prstGeom>
        </p:spPr>
        <p:txBody>
          <a:bodyPr wrap="none" fromWordArt="1">
            <a:prstTxWarp prst="textInflateTop">
              <a:avLst>
                <a:gd name="adj" fmla="val 31917"/>
              </a:avLst>
            </a:prstTxWarp>
          </a:bodyPr>
          <a:lstStyle/>
          <a:p>
            <a:pPr algn="ctr"/>
            <a:r>
              <a:rPr lang="en-US" sz="3600" b="1" kern="10" dirty="0">
                <a:ln w="9525">
                  <a:solidFill>
                    <a:srgbClr val="000000"/>
                  </a:solidFill>
                  <a:round/>
                  <a:headEnd/>
                  <a:tailEnd/>
                </a:ln>
                <a:solidFill>
                  <a:srgbClr val="0070C0"/>
                </a:solidFill>
                <a:latin typeface="Times New Roman"/>
                <a:cs typeface="Times New Roman"/>
              </a:rPr>
              <a:t>CHÀO MỪNG CÁC THẦY CÔ ĐẾN DỰ GIỜ </a:t>
            </a:r>
          </a:p>
        </p:txBody>
      </p:sp>
      <p:sp>
        <p:nvSpPr>
          <p:cNvPr id="18" name="Rectangle 6"/>
          <p:cNvSpPr>
            <a:spLocks noChangeArrowheads="1"/>
          </p:cNvSpPr>
          <p:nvPr/>
        </p:nvSpPr>
        <p:spPr bwMode="auto">
          <a:xfrm rot="10800000" flipV="1">
            <a:off x="1453201" y="4333023"/>
            <a:ext cx="6226175" cy="1438855"/>
          </a:xfrm>
          <a:prstGeom prst="rect">
            <a:avLst/>
          </a:prstGeom>
          <a:noFill/>
          <a:ln w="9525">
            <a:noFill/>
            <a:miter lim="800000"/>
            <a:headEnd/>
            <a:tailEnd/>
          </a:ln>
        </p:spPr>
        <p:txBody>
          <a:bodyPr wrap="square">
            <a:spAutoFit/>
          </a:bodyPr>
          <a:lstStyle/>
          <a:p>
            <a:pPr algn="ctr">
              <a:spcBef>
                <a:spcPct val="50000"/>
              </a:spcBef>
            </a:pPr>
            <a:r>
              <a:rPr lang="en-US" sz="3500" b="1" dirty="0" smtClean="0">
                <a:solidFill>
                  <a:srgbClr val="FF0000"/>
                </a:solidFill>
                <a:latin typeface="Times New Roman" pitchFamily="18" charset="0"/>
                <a:cs typeface="Times New Roman" pitchFamily="18" charset="0"/>
              </a:rPr>
              <a:t>MÔN </a:t>
            </a:r>
            <a:r>
              <a:rPr lang="vi-VN" sz="3500" b="1" dirty="0" smtClean="0">
                <a:solidFill>
                  <a:srgbClr val="FF0000"/>
                </a:solidFill>
                <a:latin typeface="Times New Roman" pitchFamily="18" charset="0"/>
                <a:cs typeface="Times New Roman" pitchFamily="18" charset="0"/>
              </a:rPr>
              <a:t>:</a:t>
            </a:r>
            <a:r>
              <a:rPr lang="vi-VN" sz="35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ĐỊA </a:t>
            </a:r>
            <a:r>
              <a:rPr lang="en-US" sz="3200" b="1" dirty="0">
                <a:solidFill>
                  <a:srgbClr val="FF0000"/>
                </a:solidFill>
                <a:latin typeface="Times New Roman" pitchFamily="18" charset="0"/>
                <a:cs typeface="Times New Roman" pitchFamily="18" charset="0"/>
              </a:rPr>
              <a:t>LÍ </a:t>
            </a:r>
            <a:r>
              <a:rPr lang="vi-VN" sz="3200" b="1" dirty="0" smtClean="0">
                <a:solidFill>
                  <a:srgbClr val="FF0000"/>
                </a:solidFill>
                <a:latin typeface="Times New Roman" pitchFamily="18" charset="0"/>
                <a:cs typeface="Times New Roman" pitchFamily="18" charset="0"/>
              </a:rPr>
              <a:t>7</a:t>
            </a:r>
            <a:endParaRPr lang="en-US" sz="3200" b="1" dirty="0">
              <a:solidFill>
                <a:srgbClr val="FF0000"/>
              </a:solidFill>
              <a:latin typeface="Times New Roman" pitchFamily="18" charset="0"/>
              <a:cs typeface="Times New Roman" pitchFamily="18" charset="0"/>
            </a:endParaRPr>
          </a:p>
          <a:p>
            <a:pPr algn="ctr">
              <a:spcBef>
                <a:spcPct val="50000"/>
              </a:spcBef>
            </a:pPr>
            <a:r>
              <a:rPr lang="en-US" sz="3500" b="1" dirty="0" err="1">
                <a:latin typeface="Times New Roman" pitchFamily="18" charset="0"/>
                <a:cs typeface="Times New Roman" pitchFamily="18" charset="0"/>
              </a:rPr>
              <a:t>Giáo</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viên</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NguyễnThị</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Tố</a:t>
            </a:r>
            <a:r>
              <a:rPr lang="en-US" sz="3500" b="1" dirty="0">
                <a:latin typeface="Times New Roman" pitchFamily="18" charset="0"/>
                <a:cs typeface="Times New Roman" pitchFamily="18" charset="0"/>
              </a:rPr>
              <a:t> Loan</a:t>
            </a:r>
          </a:p>
        </p:txBody>
      </p:sp>
      <p:sp>
        <p:nvSpPr>
          <p:cNvPr id="19" name="Rectangle 4"/>
          <p:cNvSpPr>
            <a:spLocks noChangeArrowheads="1"/>
          </p:cNvSpPr>
          <p:nvPr/>
        </p:nvSpPr>
        <p:spPr bwMode="auto">
          <a:xfrm>
            <a:off x="1357290" y="357166"/>
            <a:ext cx="6699250" cy="874407"/>
          </a:xfrm>
          <a:prstGeom prst="rect">
            <a:avLst/>
          </a:prstGeom>
          <a:noFill/>
          <a:ln w="9525">
            <a:noFill/>
            <a:miter lim="800000"/>
            <a:headEnd/>
            <a:tailEnd/>
          </a:ln>
        </p:spPr>
        <p:txBody>
          <a:bodyPr>
            <a:spAutoFit/>
          </a:bodyPr>
          <a:lstStyle/>
          <a:p>
            <a:pPr algn="ctr">
              <a:lnSpc>
                <a:spcPct val="105000"/>
              </a:lnSpc>
              <a:buSzPct val="130000"/>
            </a:pPr>
            <a:r>
              <a:rPr lang="en-US" sz="2500" b="1" dirty="0">
                <a:latin typeface="Times New Roman" pitchFamily="18" charset="0"/>
                <a:cs typeface="Times New Roman" pitchFamily="18" charset="0"/>
              </a:rPr>
              <a:t>PHÒNG GD&amp; ĐT QUẬN LONG BIÊN </a:t>
            </a:r>
          </a:p>
          <a:p>
            <a:pPr algn="ctr">
              <a:lnSpc>
                <a:spcPct val="105000"/>
              </a:lnSpc>
              <a:buSzPct val="130000"/>
            </a:pPr>
            <a:r>
              <a:rPr lang="en-US" sz="2500" b="1" dirty="0">
                <a:latin typeface="Times New Roman" pitchFamily="18" charset="0"/>
                <a:cs typeface="Times New Roman" pitchFamily="18" charset="0"/>
              </a:rPr>
              <a:t>TRƯỜNG </a:t>
            </a:r>
            <a:r>
              <a:rPr lang="en-US" sz="2500" b="1" dirty="0" smtClean="0">
                <a:latin typeface="Times New Roman" pitchFamily="18" charset="0"/>
                <a:cs typeface="Times New Roman" pitchFamily="18" charset="0"/>
              </a:rPr>
              <a:t>THCS THƯỢNG </a:t>
            </a:r>
            <a:r>
              <a:rPr lang="en-US" sz="2500" b="1" dirty="0">
                <a:latin typeface="Times New Roman" pitchFamily="18" charset="0"/>
                <a:cs typeface="Times New Roman" pitchFamily="18" charset="0"/>
              </a:rPr>
              <a:t>THANH</a:t>
            </a:r>
          </a:p>
        </p:txBody>
      </p:sp>
      <p:pic>
        <p:nvPicPr>
          <p:cNvPr id="11" name="Lambada - Various Artists.mp3">
            <a:hlinkClick r:id="" action="ppaction://media"/>
          </p:cNvPr>
          <p:cNvPicPr>
            <a:picLocks noRot="1" noChangeAspect="1"/>
          </p:cNvPicPr>
          <p:nvPr>
            <a:audioFile r:link="rId1"/>
          </p:nvPr>
        </p:nvPicPr>
        <p:blipFill>
          <a:blip r:embed="rId8"/>
          <a:stretch>
            <a:fillRect/>
          </a:stretch>
        </p:blipFill>
        <p:spPr>
          <a:xfrm>
            <a:off x="8501090" y="214290"/>
            <a:ext cx="500066" cy="500066"/>
          </a:xfrm>
          <a:prstGeom prst="rect">
            <a:avLst/>
          </a:prstGeom>
        </p:spPr>
      </p:pic>
    </p:spTree>
    <p:extLst>
      <p:ext uri="{BB962C8B-B14F-4D97-AF65-F5344CB8AC3E}">
        <p14:creationId xmlns="" xmlns:p14="http://schemas.microsoft.com/office/powerpoint/2010/main" val="229008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38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05600" y="609600"/>
            <a:ext cx="1981200" cy="5632311"/>
          </a:xfrm>
          <a:prstGeom prst="rect">
            <a:avLst/>
          </a:prstGeom>
        </p:spPr>
        <p:txBody>
          <a:bodyPr wrap="square">
            <a:spAutoFit/>
          </a:bodyPr>
          <a:lstStyle/>
          <a:p>
            <a:pPr algn="just"/>
            <a:r>
              <a:rPr lang="vi-VN" b="1" dirty="0" smtClean="0"/>
              <a:t>Sa mạc </a:t>
            </a:r>
            <a:r>
              <a:rPr lang="vi-VN" b="1" dirty="0" smtClean="0">
                <a:solidFill>
                  <a:srgbClr val="FF0000"/>
                </a:solidFill>
              </a:rPr>
              <a:t>Salar de Uyuni </a:t>
            </a:r>
            <a:r>
              <a:rPr lang="vi-VN" b="1" dirty="0" smtClean="0"/>
              <a:t>ở </a:t>
            </a:r>
            <a:r>
              <a:rPr lang="vi-VN" b="1" dirty="0" smtClean="0">
                <a:solidFill>
                  <a:srgbClr val="FF0000"/>
                </a:solidFill>
              </a:rPr>
              <a:t>Bolivia </a:t>
            </a:r>
            <a:r>
              <a:rPr lang="vi-VN" b="1" dirty="0" smtClean="0"/>
              <a:t>lại là một </a:t>
            </a:r>
            <a:r>
              <a:rPr lang="vi-VN" b="1" dirty="0" smtClean="0">
                <a:solidFill>
                  <a:srgbClr val="FF0000"/>
                </a:solidFill>
              </a:rPr>
              <a:t>cánh đồng muối khổng lồ</a:t>
            </a:r>
            <a:r>
              <a:rPr lang="vi-VN" b="1" dirty="0" smtClean="0"/>
              <a:t>, sa mạc này giống như một chiếc kính khổng lồ phản chiếu cả bầu trời. Trước đây khu vực này là 2 hồ nước mặn lớn, sau đó dần khô cạn, muối ở đây mịn và nhiều như cát nên được nhiều người gọi là sa mạc cát.</a:t>
            </a:r>
            <a:endParaRPr lang="en-US" b="1" dirty="0"/>
          </a:p>
        </p:txBody>
      </p:sp>
      <p:pic>
        <p:nvPicPr>
          <p:cNvPr id="139268" name="Picture 4" descr="Sa mạc muối lớn nhất thế giới - Salar de Uyuni, Bolivia "/>
          <p:cNvPicPr>
            <a:picLocks noChangeAspect="1" noChangeArrowheads="1"/>
          </p:cNvPicPr>
          <p:nvPr/>
        </p:nvPicPr>
        <p:blipFill>
          <a:blip r:embed="rId2"/>
          <a:srcRect/>
          <a:stretch>
            <a:fillRect/>
          </a:stretch>
        </p:blipFill>
        <p:spPr bwMode="auto">
          <a:xfrm>
            <a:off x="482202" y="533400"/>
            <a:ext cx="5882879" cy="4648200"/>
          </a:xfrm>
          <a:prstGeom prst="rect">
            <a:avLst/>
          </a:prstGeom>
          <a:noFill/>
        </p:spPr>
      </p:pic>
      <p:sp>
        <p:nvSpPr>
          <p:cNvPr id="6" name="TextBox 5"/>
          <p:cNvSpPr txBox="1"/>
          <p:nvPr/>
        </p:nvSpPr>
        <p:spPr>
          <a:xfrm>
            <a:off x="1143000" y="5486400"/>
            <a:ext cx="4724400" cy="523220"/>
          </a:xfrm>
          <a:prstGeom prst="rect">
            <a:avLst/>
          </a:prstGeom>
          <a:noFill/>
        </p:spPr>
        <p:txBody>
          <a:bodyPr wrap="square" rtlCol="0">
            <a:spAutoFit/>
          </a:bodyPr>
          <a:lstStyle/>
          <a:p>
            <a:r>
              <a:rPr lang="vi-VN" sz="2800" b="1" dirty="0" smtClean="0">
                <a:solidFill>
                  <a:srgbClr val="FF0000"/>
                </a:solidFill>
              </a:rPr>
              <a:t>Sa mạc muối  -  Bô-li-vi-a</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Sa mạc đen – Ai Cập "/>
          <p:cNvPicPr>
            <a:picLocks noChangeAspect="1" noChangeArrowheads="1"/>
          </p:cNvPicPr>
          <p:nvPr/>
        </p:nvPicPr>
        <p:blipFill>
          <a:blip r:embed="rId2"/>
          <a:srcRect/>
          <a:stretch>
            <a:fillRect/>
          </a:stretch>
        </p:blipFill>
        <p:spPr bwMode="auto">
          <a:xfrm>
            <a:off x="381000" y="609600"/>
            <a:ext cx="5048250" cy="4629150"/>
          </a:xfrm>
          <a:prstGeom prst="rect">
            <a:avLst/>
          </a:prstGeom>
          <a:noFill/>
        </p:spPr>
      </p:pic>
      <p:sp>
        <p:nvSpPr>
          <p:cNvPr id="4" name="TextBox 3"/>
          <p:cNvSpPr txBox="1"/>
          <p:nvPr/>
        </p:nvSpPr>
        <p:spPr>
          <a:xfrm>
            <a:off x="6172200" y="685801"/>
            <a:ext cx="2438400" cy="4801314"/>
          </a:xfrm>
          <a:prstGeom prst="rect">
            <a:avLst/>
          </a:prstGeom>
          <a:noFill/>
        </p:spPr>
        <p:txBody>
          <a:bodyPr wrap="square" rtlCol="0">
            <a:spAutoFit/>
          </a:bodyPr>
          <a:lstStyle/>
          <a:p>
            <a:pPr algn="just"/>
            <a:r>
              <a:rPr lang="vi-VN" b="1" dirty="0" smtClean="0">
                <a:solidFill>
                  <a:srgbClr val="FF0000"/>
                </a:solidFill>
              </a:rPr>
              <a:t>Sa mạc Đen </a:t>
            </a:r>
            <a:r>
              <a:rPr lang="vi-VN" b="1" dirty="0" smtClean="0"/>
              <a:t>là kết quả của sự phun trào núi lửa. Màu đen của nó chính là tàn tro núi lửa lẫn với cát mà tạo thành. Ở đây, du khách thường bắt gặp những tảng đá màu đen xen kẽ với đá nâu vàng bình thường, bề mặt của sa mạc này được rải lên bằng rất nhiều viên đá nhỏ màu đen với những hình thù khác nhau.</a:t>
            </a:r>
            <a:endParaRPr lang="en-US" b="1" dirty="0"/>
          </a:p>
        </p:txBody>
      </p:sp>
      <p:sp>
        <p:nvSpPr>
          <p:cNvPr id="5" name="TextBox 4"/>
          <p:cNvSpPr txBox="1"/>
          <p:nvPr/>
        </p:nvSpPr>
        <p:spPr>
          <a:xfrm>
            <a:off x="990600" y="5410200"/>
            <a:ext cx="3657600" cy="523220"/>
          </a:xfrm>
          <a:prstGeom prst="rect">
            <a:avLst/>
          </a:prstGeom>
          <a:noFill/>
        </p:spPr>
        <p:txBody>
          <a:bodyPr wrap="square" rtlCol="0">
            <a:spAutoFit/>
          </a:bodyPr>
          <a:lstStyle/>
          <a:p>
            <a:r>
              <a:rPr lang="vi-VN" sz="2800" b="1" dirty="0" smtClean="0">
                <a:solidFill>
                  <a:srgbClr val="FF0000"/>
                </a:solidFill>
              </a:rPr>
              <a:t>Sa mạc Đen - </a:t>
            </a:r>
            <a:endParaRPr lang="en-US" sz="2800" b="1" dirty="0">
              <a:solidFill>
                <a:srgbClr val="FF0000"/>
              </a:solidFill>
            </a:endParaRPr>
          </a:p>
        </p:txBody>
      </p:sp>
      <p:sp>
        <p:nvSpPr>
          <p:cNvPr id="6" name="Rectangle 5"/>
          <p:cNvSpPr/>
          <p:nvPr/>
        </p:nvSpPr>
        <p:spPr>
          <a:xfrm>
            <a:off x="3200400" y="5486400"/>
            <a:ext cx="1953362" cy="461665"/>
          </a:xfrm>
          <a:prstGeom prst="rect">
            <a:avLst/>
          </a:prstGeom>
        </p:spPr>
        <p:txBody>
          <a:bodyPr wrap="square">
            <a:spAutoFit/>
          </a:bodyPr>
          <a:lstStyle/>
          <a:p>
            <a:r>
              <a:rPr lang="vi-VN" sz="2400" b="1" dirty="0" smtClean="0">
                <a:solidFill>
                  <a:srgbClr val="FF0000"/>
                </a:solidFill>
              </a:rPr>
              <a:t> Ai Cập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Sa mạc Taklamakan, Trung Á"/>
          <p:cNvPicPr>
            <a:picLocks noChangeAspect="1" noChangeArrowheads="1"/>
          </p:cNvPicPr>
          <p:nvPr/>
        </p:nvPicPr>
        <p:blipFill>
          <a:blip r:embed="rId2"/>
          <a:srcRect/>
          <a:stretch>
            <a:fillRect/>
          </a:stretch>
        </p:blipFill>
        <p:spPr bwMode="auto">
          <a:xfrm>
            <a:off x="381000" y="685800"/>
            <a:ext cx="4572000" cy="4876800"/>
          </a:xfrm>
          <a:prstGeom prst="rect">
            <a:avLst/>
          </a:prstGeom>
          <a:noFill/>
        </p:spPr>
      </p:pic>
      <p:sp>
        <p:nvSpPr>
          <p:cNvPr id="5" name="Rectangle 4"/>
          <p:cNvSpPr/>
          <p:nvPr/>
        </p:nvSpPr>
        <p:spPr>
          <a:xfrm>
            <a:off x="5257800" y="609600"/>
            <a:ext cx="3200400" cy="5355312"/>
          </a:xfrm>
          <a:prstGeom prst="rect">
            <a:avLst/>
          </a:prstGeom>
        </p:spPr>
        <p:txBody>
          <a:bodyPr wrap="square">
            <a:spAutoFit/>
          </a:bodyPr>
          <a:lstStyle/>
          <a:p>
            <a:pPr algn="just"/>
            <a:r>
              <a:rPr lang="vi-VN" b="1" dirty="0" smtClean="0">
                <a:solidFill>
                  <a:srgbClr val="FF0000"/>
                </a:solidFill>
              </a:rPr>
              <a:t>Taklamakan</a:t>
            </a:r>
            <a:r>
              <a:rPr lang="vi-VN" b="1" dirty="0" smtClean="0"/>
              <a:t> theo tiếng địa phương có nghĩa là </a:t>
            </a:r>
            <a:r>
              <a:rPr lang="vi-VN" b="1" dirty="0" smtClean="0">
                <a:solidFill>
                  <a:srgbClr val="FF0000"/>
                </a:solidFill>
              </a:rPr>
              <a:t>"</a:t>
            </a:r>
            <a:r>
              <a:rPr lang="vi-VN" b="1" i="1" dirty="0" smtClean="0">
                <a:solidFill>
                  <a:srgbClr val="FF0000"/>
                </a:solidFill>
              </a:rPr>
              <a:t>nếu đặt chân đến thì không thể sống sót quay về"</a:t>
            </a:r>
            <a:r>
              <a:rPr lang="vi-VN" b="1" dirty="0" smtClean="0"/>
              <a:t>! Đây chỉ là sa mạc lớn thứ 15 trên thế giới, nhưng lại là một </a:t>
            </a:r>
            <a:r>
              <a:rPr lang="vi-VN" b="1" dirty="0" smtClean="0">
                <a:solidFill>
                  <a:srgbClr val="FF0000"/>
                </a:solidFill>
              </a:rPr>
              <a:t>"</a:t>
            </a:r>
            <a:r>
              <a:rPr lang="vi-VN" b="1" i="1" dirty="0" smtClean="0">
                <a:solidFill>
                  <a:srgbClr val="FF0000"/>
                </a:solidFill>
              </a:rPr>
              <a:t>sa mạc lạnh</a:t>
            </a:r>
            <a:r>
              <a:rPr lang="vi-VN" b="1" dirty="0" smtClean="0">
                <a:solidFill>
                  <a:srgbClr val="FF0000"/>
                </a:solidFill>
              </a:rPr>
              <a:t>" </a:t>
            </a:r>
            <a:r>
              <a:rPr lang="vi-VN" b="1" dirty="0" smtClean="0"/>
              <a:t>– nơi duy nhất có sự trộn lẫn giữa cát và tuyết. Do gần các khối khí lạnh vùng Siberia nên khu vực này thường xuyên có những trận bão tuyết mùa đông, có khi tạo nên lớp tuyết dày đến 4cm. Nghe có vẻ hấp dẫn như thế nhưng điều đó lại khiến Taklamakan có sự chênh lệch nhiệt độ kinh khủng giữa ngày và đêm.</a:t>
            </a:r>
            <a:endParaRPr lang="en-US" b="1" dirty="0"/>
          </a:p>
        </p:txBody>
      </p:sp>
      <p:sp>
        <p:nvSpPr>
          <p:cNvPr id="6" name="TextBox 5"/>
          <p:cNvSpPr txBox="1"/>
          <p:nvPr/>
        </p:nvSpPr>
        <p:spPr>
          <a:xfrm>
            <a:off x="76200" y="6015335"/>
            <a:ext cx="5867400" cy="461665"/>
          </a:xfrm>
          <a:prstGeom prst="rect">
            <a:avLst/>
          </a:prstGeom>
          <a:noFill/>
        </p:spPr>
        <p:txBody>
          <a:bodyPr wrap="square" rtlCol="0">
            <a:spAutoFit/>
          </a:bodyPr>
          <a:lstStyle/>
          <a:p>
            <a:r>
              <a:rPr lang="vi-VN" sz="2400" b="1" dirty="0" smtClean="0">
                <a:solidFill>
                  <a:srgbClr val="FF0000"/>
                </a:solidFill>
              </a:rPr>
              <a:t>Sa mạc tuyết  -</a:t>
            </a:r>
            <a:r>
              <a:rPr lang="vi-VN" sz="2400" b="1" dirty="0" smtClean="0"/>
              <a:t> </a:t>
            </a:r>
            <a:r>
              <a:rPr lang="vi-VN" sz="2400" b="1" dirty="0" smtClean="0">
                <a:solidFill>
                  <a:srgbClr val="FF0000"/>
                </a:solidFill>
              </a:rPr>
              <a:t>Taklamakan - Trung Á </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bar27"/>
          <p:cNvPicPr>
            <a:picLocks noGrp="1" noChangeAspect="1" noChangeArrowheads="1" noCrop="1"/>
          </p:cNvPicPr>
          <p:nvPr>
            <p:ph sz="quarter" idx="4294967295"/>
          </p:nvPr>
        </p:nvPicPr>
        <p:blipFill>
          <a:blip r:embed="rId3"/>
          <a:srcRect/>
          <a:stretch>
            <a:fillRect/>
          </a:stretch>
        </p:blipFill>
        <p:spPr>
          <a:xfrm flipH="1">
            <a:off x="0" y="95250"/>
            <a:ext cx="9067800" cy="153988"/>
          </a:xfrm>
          <a:noFill/>
        </p:spPr>
      </p:pic>
      <p:pic>
        <p:nvPicPr>
          <p:cNvPr id="15363" name="Picture 12" descr="bar27"/>
          <p:cNvPicPr>
            <a:picLocks noGrp="1" noChangeAspect="1" noChangeArrowheads="1" noCrop="1"/>
          </p:cNvPicPr>
          <p:nvPr>
            <p:ph sz="quarter" idx="4294967295"/>
          </p:nvPr>
        </p:nvPicPr>
        <p:blipFill>
          <a:blip r:embed="rId3"/>
          <a:srcRect/>
          <a:stretch>
            <a:fillRect/>
          </a:stretch>
        </p:blipFill>
        <p:spPr>
          <a:xfrm flipH="1">
            <a:off x="0" y="6662738"/>
            <a:ext cx="9067800" cy="198437"/>
          </a:xfrm>
          <a:noFill/>
        </p:spPr>
      </p:pic>
      <p:pic>
        <p:nvPicPr>
          <p:cNvPr id="15364" name="Picture 9" descr="Earth-12-june"/>
          <p:cNvPicPr>
            <a:picLocks noChangeAspect="1" noChangeArrowheads="1" noCrop="1"/>
          </p:cNvPicPr>
          <p:nvPr/>
        </p:nvPicPr>
        <p:blipFill>
          <a:blip r:embed="rId4"/>
          <a:srcRect/>
          <a:stretch>
            <a:fillRect/>
          </a:stretch>
        </p:blipFill>
        <p:spPr bwMode="auto">
          <a:xfrm>
            <a:off x="0" y="228600"/>
            <a:ext cx="1076325" cy="1000125"/>
          </a:xfrm>
          <a:prstGeom prst="rect">
            <a:avLst/>
          </a:prstGeom>
          <a:noFill/>
          <a:ln w="9525">
            <a:noFill/>
            <a:miter lim="800000"/>
            <a:headEnd/>
            <a:tailEnd/>
          </a:ln>
        </p:spPr>
      </p:pic>
      <p:pic>
        <p:nvPicPr>
          <p:cNvPr id="76814" name="Picture 14" descr="2"/>
          <p:cNvPicPr>
            <a:picLocks noChangeAspect="1" noChangeArrowheads="1"/>
          </p:cNvPicPr>
          <p:nvPr/>
        </p:nvPicPr>
        <p:blipFill>
          <a:blip r:embed="rId5"/>
          <a:srcRect/>
          <a:stretch>
            <a:fillRect/>
          </a:stretch>
        </p:blipFill>
        <p:spPr bwMode="auto">
          <a:xfrm>
            <a:off x="1066800" y="0"/>
            <a:ext cx="5315372" cy="6553199"/>
          </a:xfrm>
          <a:prstGeom prst="rect">
            <a:avLst/>
          </a:prstGeom>
          <a:noFill/>
          <a:ln w="9525">
            <a:noFill/>
            <a:miter lim="800000"/>
            <a:headEnd/>
            <a:tailEnd/>
          </a:ln>
        </p:spPr>
      </p:pic>
      <p:sp>
        <p:nvSpPr>
          <p:cNvPr id="76816" name="Text Box 16"/>
          <p:cNvSpPr txBox="1">
            <a:spLocks noChangeArrowheads="1"/>
          </p:cNvSpPr>
          <p:nvPr/>
        </p:nvSpPr>
        <p:spPr bwMode="auto">
          <a:xfrm>
            <a:off x="6477000" y="1219200"/>
            <a:ext cx="2362200" cy="4031873"/>
          </a:xfrm>
          <a:prstGeom prst="rect">
            <a:avLst/>
          </a:prstGeom>
          <a:noFill/>
          <a:ln w="9525">
            <a:noFill/>
            <a:miter lim="800000"/>
            <a:headEnd/>
            <a:tailEnd/>
          </a:ln>
        </p:spPr>
        <p:txBody>
          <a:bodyPr wrap="square">
            <a:spAutoFit/>
          </a:bodyPr>
          <a:lstStyle/>
          <a:p>
            <a:pPr algn="just">
              <a:spcBef>
                <a:spcPct val="50000"/>
              </a:spcBef>
            </a:pPr>
            <a:r>
              <a:rPr lang="en-US" sz="3200" b="1" dirty="0"/>
              <a:t>? </a:t>
            </a:r>
            <a:r>
              <a:rPr lang="en-US" sz="3200" b="1" dirty="0" err="1"/>
              <a:t>Dựa</a:t>
            </a:r>
            <a:r>
              <a:rPr lang="en-US" sz="3200" b="1" dirty="0"/>
              <a:t> </a:t>
            </a:r>
            <a:r>
              <a:rPr lang="en-US" sz="3200" b="1" dirty="0" err="1"/>
              <a:t>vào</a:t>
            </a:r>
            <a:r>
              <a:rPr lang="en-US" sz="3200" b="1" dirty="0"/>
              <a:t> </a:t>
            </a:r>
            <a:r>
              <a:rPr lang="en-US" sz="3200" b="1" dirty="0" err="1"/>
              <a:t>sự</a:t>
            </a:r>
            <a:r>
              <a:rPr lang="en-US" sz="3200" b="1" dirty="0"/>
              <a:t> </a:t>
            </a:r>
            <a:r>
              <a:rPr lang="en-US" sz="3200" b="1" dirty="0" err="1"/>
              <a:t>hiểu</a:t>
            </a:r>
            <a:r>
              <a:rPr lang="en-US" sz="3200" b="1" dirty="0"/>
              <a:t> </a:t>
            </a:r>
            <a:r>
              <a:rPr lang="en-US" sz="3200" b="1" dirty="0" err="1"/>
              <a:t>biết</a:t>
            </a:r>
            <a:r>
              <a:rPr lang="en-US" sz="3200" b="1" dirty="0"/>
              <a:t> </a:t>
            </a:r>
            <a:r>
              <a:rPr lang="en-US" sz="3200" b="1" dirty="0" err="1"/>
              <a:t>của</a:t>
            </a:r>
            <a:r>
              <a:rPr lang="en-US" sz="3200" b="1" dirty="0"/>
              <a:t> </a:t>
            </a:r>
            <a:r>
              <a:rPr lang="en-US" sz="3200" b="1" dirty="0" err="1"/>
              <a:t>mình</a:t>
            </a:r>
            <a:r>
              <a:rPr lang="en-US" sz="3200" b="1" dirty="0"/>
              <a:t> </a:t>
            </a:r>
            <a:r>
              <a:rPr lang="en-US" sz="3200" b="1" dirty="0" err="1"/>
              <a:t>các</a:t>
            </a:r>
            <a:r>
              <a:rPr lang="en-US" sz="3200" b="1" dirty="0"/>
              <a:t> </a:t>
            </a:r>
            <a:r>
              <a:rPr lang="en-US" sz="3200" b="1" dirty="0" err="1"/>
              <a:t>em</a:t>
            </a:r>
            <a:r>
              <a:rPr lang="en-US" sz="3200" b="1" dirty="0"/>
              <a:t> </a:t>
            </a:r>
            <a:r>
              <a:rPr lang="en-US" sz="3200" b="1" dirty="0" err="1"/>
              <a:t>cho</a:t>
            </a:r>
            <a:r>
              <a:rPr lang="en-US" sz="3200" b="1" dirty="0"/>
              <a:t> </a:t>
            </a:r>
            <a:r>
              <a:rPr lang="en-US" sz="3200" b="1" dirty="0" err="1"/>
              <a:t>biết</a:t>
            </a:r>
            <a:r>
              <a:rPr lang="en-US" sz="3200" b="1" dirty="0"/>
              <a:t> </a:t>
            </a:r>
            <a:r>
              <a:rPr lang="en-US" sz="3200" b="1" dirty="0" err="1"/>
              <a:t>Việt</a:t>
            </a:r>
            <a:r>
              <a:rPr lang="en-US" sz="3200" b="1" dirty="0"/>
              <a:t> </a:t>
            </a:r>
            <a:r>
              <a:rPr lang="vi-VN" sz="3200" b="1" dirty="0" smtClean="0"/>
              <a:t>N</a:t>
            </a:r>
            <a:r>
              <a:rPr lang="en-US" sz="3200" b="1" dirty="0" smtClean="0"/>
              <a:t>am </a:t>
            </a:r>
            <a:r>
              <a:rPr lang="en-US" sz="3200" b="1" dirty="0" err="1"/>
              <a:t>ta</a:t>
            </a:r>
            <a:r>
              <a:rPr lang="en-US" sz="3200" b="1" dirty="0"/>
              <a:t> </a:t>
            </a:r>
            <a:r>
              <a:rPr lang="en-US" sz="3200" b="1" dirty="0" err="1"/>
              <a:t>có</a:t>
            </a:r>
            <a:r>
              <a:rPr lang="en-US" sz="3200" b="1" dirty="0"/>
              <a:t> </a:t>
            </a:r>
            <a:r>
              <a:rPr lang="en-US" sz="3200" b="1" dirty="0" err="1"/>
              <a:t>hoang</a:t>
            </a:r>
            <a:r>
              <a:rPr lang="en-US" sz="3200" b="1" dirty="0"/>
              <a:t> </a:t>
            </a:r>
            <a:r>
              <a:rPr lang="en-US" sz="3200" b="1" dirty="0" err="1"/>
              <a:t>mạc</a:t>
            </a:r>
            <a:r>
              <a:rPr lang="en-US" sz="3200" b="1" dirty="0"/>
              <a:t> </a:t>
            </a:r>
            <a:r>
              <a:rPr lang="en-US" sz="3200" b="1" dirty="0" err="1"/>
              <a:t>hóa</a:t>
            </a:r>
            <a:r>
              <a:rPr lang="en-US" sz="3200" b="1" dirty="0"/>
              <a:t> </a:t>
            </a:r>
            <a:r>
              <a:rPr lang="en-US" sz="3200" b="1" dirty="0" err="1"/>
              <a:t>không</a:t>
            </a:r>
            <a:r>
              <a:rPr lang="en-US" sz="3200" b="1" dirty="0"/>
              <a:t>?</a:t>
            </a:r>
          </a:p>
        </p:txBody>
      </p:sp>
      <p:sp>
        <p:nvSpPr>
          <p:cNvPr id="7" name="Freeform 4"/>
          <p:cNvSpPr>
            <a:spLocks/>
          </p:cNvSpPr>
          <p:nvPr/>
        </p:nvSpPr>
        <p:spPr bwMode="auto">
          <a:xfrm rot="633373">
            <a:off x="4069932" y="4696037"/>
            <a:ext cx="711296" cy="577696"/>
          </a:xfrm>
          <a:custGeom>
            <a:avLst/>
            <a:gdLst/>
            <a:ahLst/>
            <a:cxnLst>
              <a:cxn ang="0">
                <a:pos x="384" y="0"/>
              </a:cxn>
              <a:cxn ang="0">
                <a:pos x="276" y="36"/>
              </a:cxn>
              <a:cxn ang="0">
                <a:pos x="240" y="60"/>
              </a:cxn>
              <a:cxn ang="0">
                <a:pos x="132" y="72"/>
              </a:cxn>
              <a:cxn ang="0">
                <a:pos x="72" y="156"/>
              </a:cxn>
              <a:cxn ang="0">
                <a:pos x="24" y="228"/>
              </a:cxn>
              <a:cxn ang="0">
                <a:pos x="0" y="264"/>
              </a:cxn>
              <a:cxn ang="0">
                <a:pos x="192" y="240"/>
              </a:cxn>
              <a:cxn ang="0">
                <a:pos x="216" y="204"/>
              </a:cxn>
              <a:cxn ang="0">
                <a:pos x="252" y="180"/>
              </a:cxn>
              <a:cxn ang="0">
                <a:pos x="264" y="144"/>
              </a:cxn>
              <a:cxn ang="0">
                <a:pos x="288" y="108"/>
              </a:cxn>
              <a:cxn ang="0">
                <a:pos x="384" y="0"/>
              </a:cxn>
            </a:cxnLst>
            <a:rect l="0" t="0" r="r" b="b"/>
            <a:pathLst>
              <a:path w="384" h="284">
                <a:moveTo>
                  <a:pt x="384" y="0"/>
                </a:moveTo>
                <a:cubicBezTo>
                  <a:pt x="348" y="12"/>
                  <a:pt x="312" y="24"/>
                  <a:pt x="276" y="36"/>
                </a:cubicBezTo>
                <a:cubicBezTo>
                  <a:pt x="262" y="41"/>
                  <a:pt x="254" y="57"/>
                  <a:pt x="240" y="60"/>
                </a:cubicBezTo>
                <a:cubicBezTo>
                  <a:pt x="205" y="69"/>
                  <a:pt x="168" y="68"/>
                  <a:pt x="132" y="72"/>
                </a:cubicBezTo>
                <a:cubicBezTo>
                  <a:pt x="54" y="98"/>
                  <a:pt x="136" y="60"/>
                  <a:pt x="72" y="156"/>
                </a:cubicBezTo>
                <a:cubicBezTo>
                  <a:pt x="56" y="180"/>
                  <a:pt x="40" y="204"/>
                  <a:pt x="24" y="228"/>
                </a:cubicBezTo>
                <a:cubicBezTo>
                  <a:pt x="16" y="240"/>
                  <a:pt x="0" y="264"/>
                  <a:pt x="0" y="264"/>
                </a:cubicBezTo>
                <a:cubicBezTo>
                  <a:pt x="60" y="284"/>
                  <a:pt x="133" y="260"/>
                  <a:pt x="192" y="240"/>
                </a:cubicBezTo>
                <a:cubicBezTo>
                  <a:pt x="200" y="228"/>
                  <a:pt x="206" y="214"/>
                  <a:pt x="216" y="204"/>
                </a:cubicBezTo>
                <a:cubicBezTo>
                  <a:pt x="226" y="194"/>
                  <a:pt x="243" y="191"/>
                  <a:pt x="252" y="180"/>
                </a:cubicBezTo>
                <a:cubicBezTo>
                  <a:pt x="260" y="170"/>
                  <a:pt x="258" y="155"/>
                  <a:pt x="264" y="144"/>
                </a:cubicBezTo>
                <a:cubicBezTo>
                  <a:pt x="270" y="131"/>
                  <a:pt x="282" y="121"/>
                  <a:pt x="288" y="108"/>
                </a:cubicBezTo>
                <a:cubicBezTo>
                  <a:pt x="319" y="47"/>
                  <a:pt x="307" y="0"/>
                  <a:pt x="384" y="0"/>
                </a:cubicBezTo>
                <a:close/>
              </a:path>
            </a:pathLst>
          </a:custGeom>
          <a:solidFill>
            <a:srgbClr val="FF0000"/>
          </a:solidFill>
          <a:ln w="9525">
            <a:solidFill>
              <a:schemeClr val="tx1"/>
            </a:solidFill>
            <a:round/>
            <a:headEnd/>
            <a:tailEnd/>
          </a:ln>
          <a:effectLst/>
        </p:spPr>
        <p:txBody>
          <a:bodyPr/>
          <a:lstStyle/>
          <a:p>
            <a:endParaRPr lang="en-US"/>
          </a:p>
        </p:txBody>
      </p:sp>
      <p:pic>
        <p:nvPicPr>
          <p:cNvPr id="8" name="Picture 5" descr="scan copy"/>
          <p:cNvPicPr>
            <a:picLocks noChangeAspect="1" noChangeArrowheads="1"/>
          </p:cNvPicPr>
          <p:nvPr/>
        </p:nvPicPr>
        <p:blipFill>
          <a:blip r:embed="rId6" cstate="print"/>
          <a:srcRect/>
          <a:stretch>
            <a:fillRect/>
          </a:stretch>
        </p:blipFill>
        <p:spPr bwMode="auto">
          <a:xfrm>
            <a:off x="4953000" y="3962400"/>
            <a:ext cx="3702333" cy="2208213"/>
          </a:xfrm>
          <a:prstGeom prst="rect">
            <a:avLst/>
          </a:prstGeom>
          <a:noFill/>
        </p:spPr>
      </p:pic>
      <p:pic>
        <p:nvPicPr>
          <p:cNvPr id="9" name="Picture 7" descr="Đồi cát bay Phan Thiết.jpg">
            <a:hlinkClick r:id="rId7"/>
          </p:cNvPr>
          <p:cNvPicPr>
            <a:picLocks noChangeAspect="1" noChangeArrowheads="1"/>
          </p:cNvPicPr>
          <p:nvPr/>
        </p:nvPicPr>
        <p:blipFill>
          <a:blip r:embed="rId8"/>
          <a:srcRect/>
          <a:stretch>
            <a:fillRect/>
          </a:stretch>
        </p:blipFill>
        <p:spPr bwMode="auto">
          <a:xfrm>
            <a:off x="4953000" y="1447800"/>
            <a:ext cx="3810000" cy="2396613"/>
          </a:xfrm>
          <a:prstGeom prst="rect">
            <a:avLst/>
          </a:prstGeom>
          <a:noFill/>
        </p:spPr>
      </p:pic>
      <p:sp>
        <p:nvSpPr>
          <p:cNvPr id="11" name="AutoShape 18"/>
          <p:cNvSpPr>
            <a:spLocks noChangeArrowheads="1"/>
          </p:cNvSpPr>
          <p:nvPr/>
        </p:nvSpPr>
        <p:spPr bwMode="auto">
          <a:xfrm>
            <a:off x="2209800" y="4191000"/>
            <a:ext cx="1905000" cy="838200"/>
          </a:xfrm>
          <a:prstGeom prst="wedgeRoundRectCallout">
            <a:avLst>
              <a:gd name="adj1" fmla="val -47250"/>
              <a:gd name="adj2" fmla="val -6440"/>
              <a:gd name="adj3" fmla="val 16667"/>
            </a:avLst>
          </a:prstGeom>
          <a:solidFill>
            <a:schemeClr val="accent1"/>
          </a:solidFill>
          <a:ln w="9525">
            <a:solidFill>
              <a:schemeClr val="tx1"/>
            </a:solidFill>
            <a:miter lim="800000"/>
            <a:headEnd/>
            <a:tailEnd/>
          </a:ln>
        </p:spPr>
        <p:txBody>
          <a:bodyPr/>
          <a:lstStyle/>
          <a:p>
            <a:pPr algn="ctr"/>
            <a:r>
              <a:rPr lang="en-US" sz="2400" dirty="0" err="1">
                <a:solidFill>
                  <a:srgbClr val="FF0000"/>
                </a:solidFill>
              </a:rPr>
              <a:t>Ninh</a:t>
            </a:r>
            <a:r>
              <a:rPr lang="en-US" sz="2400" dirty="0">
                <a:solidFill>
                  <a:srgbClr val="FF0000"/>
                </a:solidFill>
              </a:rPr>
              <a:t> </a:t>
            </a:r>
            <a:r>
              <a:rPr lang="en-US" sz="2400" dirty="0" err="1">
                <a:solidFill>
                  <a:srgbClr val="FF0000"/>
                </a:solidFill>
              </a:rPr>
              <a:t>Thuận</a:t>
            </a:r>
            <a:r>
              <a:rPr lang="en-US" sz="2400" dirty="0">
                <a:solidFill>
                  <a:srgbClr val="FF0000"/>
                </a:solidFill>
              </a:rPr>
              <a:t>, </a:t>
            </a:r>
            <a:r>
              <a:rPr lang="en-US" sz="2400" dirty="0" err="1">
                <a:solidFill>
                  <a:srgbClr val="FF0000"/>
                </a:solidFill>
              </a:rPr>
              <a:t>Bình</a:t>
            </a:r>
            <a:r>
              <a:rPr lang="en-US" sz="2400" dirty="0">
                <a:solidFill>
                  <a:srgbClr val="FF0000"/>
                </a:solidFill>
              </a:rPr>
              <a:t> </a:t>
            </a:r>
            <a:r>
              <a:rPr lang="en-US" sz="2400" dirty="0" err="1">
                <a:solidFill>
                  <a:srgbClr val="FF0000"/>
                </a:solidFill>
              </a:rPr>
              <a:t>Thuận</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814"/>
                                        </p:tgtEl>
                                        <p:attrNameLst>
                                          <p:attrName>style.visibility</p:attrName>
                                        </p:attrNameLst>
                                      </p:cBhvr>
                                      <p:to>
                                        <p:strVal val="visible"/>
                                      </p:to>
                                    </p:set>
                                    <p:animEffect transition="in" filter="blinds(horizontal)">
                                      <p:cBhvr>
                                        <p:cTn id="7" dur="1000"/>
                                        <p:tgtEl>
                                          <p:spTgt spid="768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816"/>
                                        </p:tgtEl>
                                        <p:attrNameLst>
                                          <p:attrName>style.visibility</p:attrName>
                                        </p:attrNameLst>
                                      </p:cBhvr>
                                      <p:to>
                                        <p:strVal val="visible"/>
                                      </p:to>
                                    </p:set>
                                    <p:animEffect transition="in" filter="blinds(horizontal)">
                                      <p:cBhvr>
                                        <p:cTn id="12" dur="500"/>
                                        <p:tgtEl>
                                          <p:spTgt spid="768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76816"/>
                                        </p:tgtEl>
                                        <p:attrNameLst>
                                          <p:attrName>ppt_x</p:attrName>
                                        </p:attrNameLst>
                                      </p:cBhvr>
                                      <p:tavLst>
                                        <p:tav tm="0">
                                          <p:val>
                                            <p:strVal val="ppt_x"/>
                                          </p:val>
                                        </p:tav>
                                        <p:tav tm="100000">
                                          <p:val>
                                            <p:strVal val="ppt_x"/>
                                          </p:val>
                                        </p:tav>
                                      </p:tavLst>
                                    </p:anim>
                                    <p:anim calcmode="lin" valueType="num">
                                      <p:cBhvr additive="base">
                                        <p:cTn id="17" dur="500"/>
                                        <p:tgtEl>
                                          <p:spTgt spid="76816"/>
                                        </p:tgtEl>
                                        <p:attrNameLst>
                                          <p:attrName>ppt_y</p:attrName>
                                        </p:attrNameLst>
                                      </p:cBhvr>
                                      <p:tavLst>
                                        <p:tav tm="0">
                                          <p:val>
                                            <p:strVal val="ppt_y"/>
                                          </p:val>
                                        </p:tav>
                                        <p:tav tm="100000">
                                          <p:val>
                                            <p:strVal val="1+ppt_h/2"/>
                                          </p:val>
                                        </p:tav>
                                      </p:tavLst>
                                    </p:anim>
                                    <p:set>
                                      <p:cBhvr>
                                        <p:cTn id="18" dur="1" fill="hold">
                                          <p:stCondLst>
                                            <p:cond delay="499"/>
                                          </p:stCondLst>
                                        </p:cTn>
                                        <p:tgtEl>
                                          <p:spTgt spid="76816"/>
                                        </p:tgtEl>
                                        <p:attrNameLst>
                                          <p:attrName>style.visibility</p:attrName>
                                        </p:attrNameLst>
                                      </p:cBhvr>
                                      <p:to>
                                        <p:strVal val="hidden"/>
                                      </p:to>
                                    </p:set>
                                  </p:childTnLst>
                                </p:cTn>
                              </p:par>
                            </p:childTnLst>
                          </p:cTn>
                        </p:par>
                        <p:par>
                          <p:cTn id="19" fill="hold">
                            <p:stCondLst>
                              <p:cond delay="500"/>
                            </p:stCondLst>
                            <p:childTnLst>
                              <p:par>
                                <p:cTn id="20" presetID="18" presetClass="entr" presetSubtype="12" repeatCount="indefinite"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par>
                                <p:cTn id="23" presetID="52"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Scale>
                                      <p:cBhvr>
                                        <p:cTn id="2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8"/>
                                        </p:tgtEl>
                                        <p:attrNameLst>
                                          <p:attrName>ppt_x</p:attrName>
                                          <p:attrName>ppt_y</p:attrName>
                                        </p:attrNameLst>
                                      </p:cBhvr>
                                    </p:animMotion>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Scale>
                                      <p:cBhvr>
                                        <p:cTn id="3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9"/>
                                        </p:tgtEl>
                                        <p:attrNameLst>
                                          <p:attrName>ppt_x</p:attrName>
                                          <p:attrName>ppt_y</p:attrName>
                                        </p:attrNameLst>
                                      </p:cBhvr>
                                    </p:animMotion>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6" grpId="0"/>
      <p:bldP spid="76816" grpId="1"/>
      <p:bldP spid="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bai cta mui Ne"/>
          <p:cNvPicPr>
            <a:picLocks noChangeAspect="1" noChangeArrowheads="1"/>
          </p:cNvPicPr>
          <p:nvPr/>
        </p:nvPicPr>
        <p:blipFill>
          <a:blip r:embed="rId2"/>
          <a:srcRect/>
          <a:stretch>
            <a:fillRect/>
          </a:stretch>
        </p:blipFill>
        <p:spPr bwMode="auto">
          <a:xfrm>
            <a:off x="171706" y="457200"/>
            <a:ext cx="4459288" cy="5181600"/>
          </a:xfrm>
          <a:prstGeom prst="rect">
            <a:avLst/>
          </a:prstGeom>
          <a:noFill/>
          <a:ln w="9525">
            <a:solidFill>
              <a:srgbClr val="990000"/>
            </a:solidFill>
            <a:miter lim="800000"/>
            <a:headEnd/>
            <a:tailEnd/>
          </a:ln>
        </p:spPr>
      </p:pic>
      <p:pic>
        <p:nvPicPr>
          <p:cNvPr id="50179" name="Picture 3" descr="P9-324-3"/>
          <p:cNvPicPr>
            <a:picLocks noChangeAspect="1" noChangeArrowheads="1"/>
          </p:cNvPicPr>
          <p:nvPr/>
        </p:nvPicPr>
        <p:blipFill>
          <a:blip r:embed="rId3"/>
          <a:srcRect/>
          <a:stretch>
            <a:fillRect/>
          </a:stretch>
        </p:blipFill>
        <p:spPr bwMode="auto">
          <a:xfrm>
            <a:off x="4648200" y="457200"/>
            <a:ext cx="4327525" cy="5181600"/>
          </a:xfrm>
          <a:prstGeom prst="rect">
            <a:avLst/>
          </a:prstGeom>
          <a:noFill/>
          <a:ln w="9525">
            <a:solidFill>
              <a:srgbClr val="990000"/>
            </a:solidFill>
            <a:miter lim="800000"/>
            <a:headEnd/>
            <a:tailEnd/>
          </a:ln>
        </p:spPr>
      </p:pic>
      <p:sp>
        <p:nvSpPr>
          <p:cNvPr id="50180" name="Text Box 4"/>
          <p:cNvSpPr txBox="1">
            <a:spLocks noChangeArrowheads="1"/>
          </p:cNvSpPr>
          <p:nvPr/>
        </p:nvSpPr>
        <p:spPr bwMode="auto">
          <a:xfrm>
            <a:off x="2514600" y="6096000"/>
            <a:ext cx="4648200" cy="461665"/>
          </a:xfrm>
          <a:prstGeom prst="rect">
            <a:avLst/>
          </a:prstGeom>
          <a:noFill/>
          <a:ln w="9525">
            <a:noFill/>
            <a:miter lim="800000"/>
            <a:headEnd/>
            <a:tailEnd/>
          </a:ln>
          <a:effectLst/>
        </p:spPr>
        <p:txBody>
          <a:bodyPr wrap="square">
            <a:spAutoFit/>
          </a:bodyPr>
          <a:lstStyle/>
          <a:p>
            <a:pPr>
              <a:spcBef>
                <a:spcPct val="50000"/>
              </a:spcBef>
            </a:pPr>
            <a:r>
              <a:rPr lang="en-US" sz="2400" b="1" dirty="0" err="1">
                <a:solidFill>
                  <a:srgbClr val="000066"/>
                </a:solidFill>
                <a:cs typeface="Times New Roman" pitchFamily="18" charset="0"/>
              </a:rPr>
              <a:t>Mũi</a:t>
            </a:r>
            <a:r>
              <a:rPr lang="en-US" sz="2400" b="1" dirty="0">
                <a:solidFill>
                  <a:srgbClr val="000066"/>
                </a:solidFill>
                <a:cs typeface="Times New Roman" pitchFamily="18" charset="0"/>
              </a:rPr>
              <a:t> </a:t>
            </a:r>
            <a:r>
              <a:rPr lang="en-US" sz="2400" b="1" dirty="0" err="1">
                <a:solidFill>
                  <a:srgbClr val="000066"/>
                </a:solidFill>
                <a:cs typeface="Times New Roman" pitchFamily="18" charset="0"/>
              </a:rPr>
              <a:t>Né</a:t>
            </a:r>
            <a:r>
              <a:rPr lang="en-US" sz="2400" b="1" dirty="0">
                <a:solidFill>
                  <a:srgbClr val="000066"/>
                </a:solidFill>
                <a:cs typeface="Times New Roman" pitchFamily="18" charset="0"/>
              </a:rPr>
              <a:t> (</a:t>
            </a:r>
            <a:r>
              <a:rPr lang="en-US" sz="2400" b="1" dirty="0" err="1">
                <a:solidFill>
                  <a:srgbClr val="000066"/>
                </a:solidFill>
                <a:cs typeface="Times New Roman" pitchFamily="18" charset="0"/>
              </a:rPr>
              <a:t>Phan</a:t>
            </a:r>
            <a:r>
              <a:rPr lang="en-US" sz="2400" b="1" dirty="0">
                <a:solidFill>
                  <a:srgbClr val="000066"/>
                </a:solidFill>
                <a:cs typeface="Times New Roman" pitchFamily="18" charset="0"/>
              </a:rPr>
              <a:t> </a:t>
            </a:r>
            <a:r>
              <a:rPr lang="en-US" sz="2400" b="1" dirty="0" err="1">
                <a:solidFill>
                  <a:srgbClr val="000066"/>
                </a:solidFill>
                <a:cs typeface="Times New Roman" pitchFamily="18" charset="0"/>
              </a:rPr>
              <a:t>Thiết</a:t>
            </a:r>
            <a:r>
              <a:rPr lang="en-US" sz="2400" b="1" dirty="0">
                <a:solidFill>
                  <a:srgbClr val="000066"/>
                </a:solidFill>
                <a:cs typeface="Times New Roman"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304800"/>
            <a:ext cx="9144000" cy="6553200"/>
            <a:chOff x="0" y="576"/>
            <a:chExt cx="5760" cy="3744"/>
          </a:xfrm>
        </p:grpSpPr>
        <p:pic>
          <p:nvPicPr>
            <p:cNvPr id="51203" name="Picture 3" descr="Sa mạc hóa những cánh đồng, Tin tức trong ngày, lu mien Trung, sa mac hoa, doi ngheo, mat nha mat cua, Ha Tinh, canh dong, song Ngan Sau, vung ron lu"/>
            <p:cNvPicPr>
              <a:picLocks noChangeAspect="1" noChangeArrowheads="1"/>
            </p:cNvPicPr>
            <p:nvPr/>
          </p:nvPicPr>
          <p:blipFill>
            <a:blip r:embed="rId2"/>
            <a:srcRect/>
            <a:stretch>
              <a:fillRect/>
            </a:stretch>
          </p:blipFill>
          <p:spPr bwMode="auto">
            <a:xfrm>
              <a:off x="0" y="624"/>
              <a:ext cx="2688" cy="1728"/>
            </a:xfrm>
            <a:prstGeom prst="rect">
              <a:avLst/>
            </a:prstGeom>
            <a:noFill/>
          </p:spPr>
        </p:pic>
        <p:sp>
          <p:nvSpPr>
            <p:cNvPr id="51204" name="Text Box 4"/>
            <p:cNvSpPr txBox="1">
              <a:spLocks noChangeArrowheads="1"/>
            </p:cNvSpPr>
            <p:nvPr/>
          </p:nvSpPr>
          <p:spPr bwMode="auto">
            <a:xfrm>
              <a:off x="5" y="1962"/>
              <a:ext cx="856" cy="327"/>
            </a:xfrm>
            <a:prstGeom prst="rect">
              <a:avLst/>
            </a:prstGeom>
            <a:solidFill>
              <a:schemeClr val="bg1"/>
            </a:solidFill>
            <a:ln w="9525" algn="ctr">
              <a:noFill/>
              <a:miter lim="800000"/>
              <a:headEnd/>
              <a:tailEnd/>
            </a:ln>
            <a:effectLst/>
          </p:spPr>
          <p:txBody>
            <a:bodyPr wrap="none">
              <a:spAutoFit/>
            </a:bodyPr>
            <a:lstStyle/>
            <a:p>
              <a:r>
                <a:rPr lang="en-US" sz="2800" dirty="0" err="1"/>
                <a:t>Hà</a:t>
              </a:r>
              <a:r>
                <a:rPr lang="en-US" sz="2800" dirty="0"/>
                <a:t> </a:t>
              </a:r>
              <a:r>
                <a:rPr lang="en-US" sz="2800" dirty="0" err="1"/>
                <a:t>Tĩnh</a:t>
              </a:r>
              <a:endParaRPr lang="en-US" sz="2800" dirty="0"/>
            </a:p>
          </p:txBody>
        </p:sp>
        <p:pic>
          <p:nvPicPr>
            <p:cNvPr id="51205" name="Picture 5" descr="ANd9GcSQ-v7N91DfYsLnBOPaZpHkk4wFcCEYllR11H9Zt6nw8GrH-9j0IA"/>
            <p:cNvPicPr>
              <a:picLocks noChangeAspect="1" noChangeArrowheads="1"/>
            </p:cNvPicPr>
            <p:nvPr/>
          </p:nvPicPr>
          <p:blipFill>
            <a:blip r:embed="rId3"/>
            <a:srcRect/>
            <a:stretch>
              <a:fillRect/>
            </a:stretch>
          </p:blipFill>
          <p:spPr bwMode="auto">
            <a:xfrm>
              <a:off x="2832" y="624"/>
              <a:ext cx="2928" cy="1728"/>
            </a:xfrm>
            <a:prstGeom prst="rect">
              <a:avLst/>
            </a:prstGeom>
            <a:noFill/>
          </p:spPr>
        </p:pic>
        <p:sp>
          <p:nvSpPr>
            <p:cNvPr id="51206" name="Text Box 6"/>
            <p:cNvSpPr txBox="1">
              <a:spLocks noChangeArrowheads="1"/>
            </p:cNvSpPr>
            <p:nvPr/>
          </p:nvSpPr>
          <p:spPr bwMode="auto">
            <a:xfrm>
              <a:off x="2967" y="576"/>
              <a:ext cx="1179" cy="327"/>
            </a:xfrm>
            <a:prstGeom prst="rect">
              <a:avLst/>
            </a:prstGeom>
            <a:solidFill>
              <a:schemeClr val="bg1"/>
            </a:solidFill>
            <a:ln w="9525" algn="ctr">
              <a:noFill/>
              <a:miter lim="800000"/>
              <a:headEnd/>
              <a:tailEnd/>
            </a:ln>
            <a:effectLst/>
          </p:spPr>
          <p:txBody>
            <a:bodyPr wrap="none">
              <a:spAutoFit/>
            </a:bodyPr>
            <a:lstStyle/>
            <a:p>
              <a:r>
                <a:rPr lang="en-US" sz="2800"/>
                <a:t>Bình Thuận</a:t>
              </a:r>
            </a:p>
          </p:txBody>
        </p:sp>
        <p:pic>
          <p:nvPicPr>
            <p:cNvPr id="51207" name="Picture 7" descr="View Photos"/>
            <p:cNvPicPr>
              <a:picLocks noChangeAspect="1" noChangeArrowheads="1"/>
            </p:cNvPicPr>
            <p:nvPr/>
          </p:nvPicPr>
          <p:blipFill>
            <a:blip r:embed="rId4"/>
            <a:srcRect/>
            <a:stretch>
              <a:fillRect/>
            </a:stretch>
          </p:blipFill>
          <p:spPr bwMode="auto">
            <a:xfrm>
              <a:off x="0" y="2412"/>
              <a:ext cx="2736" cy="1908"/>
            </a:xfrm>
            <a:prstGeom prst="rect">
              <a:avLst/>
            </a:prstGeom>
            <a:noFill/>
          </p:spPr>
        </p:pic>
        <p:sp>
          <p:nvSpPr>
            <p:cNvPr id="51208" name="Text Box 8"/>
            <p:cNvSpPr txBox="1">
              <a:spLocks noChangeArrowheads="1"/>
            </p:cNvSpPr>
            <p:nvPr/>
          </p:nvSpPr>
          <p:spPr bwMode="auto">
            <a:xfrm>
              <a:off x="1275" y="3993"/>
              <a:ext cx="1204" cy="327"/>
            </a:xfrm>
            <a:prstGeom prst="rect">
              <a:avLst/>
            </a:prstGeom>
            <a:solidFill>
              <a:schemeClr val="bg1"/>
            </a:solidFill>
            <a:ln w="9525" algn="ctr">
              <a:noFill/>
              <a:miter lim="800000"/>
              <a:headEnd/>
              <a:tailEnd/>
            </a:ln>
            <a:effectLst/>
          </p:spPr>
          <p:txBody>
            <a:bodyPr wrap="none">
              <a:spAutoFit/>
            </a:bodyPr>
            <a:lstStyle/>
            <a:p>
              <a:r>
                <a:rPr lang="en-US" sz="2800"/>
                <a:t>Quảng Bình</a:t>
              </a:r>
            </a:p>
          </p:txBody>
        </p:sp>
        <p:pic>
          <p:nvPicPr>
            <p:cNvPr id="51209" name="Picture 9" descr="ANd9GcS_Uz_gbtgx4FL_uY3-gjUlDtv3niEk5drqPX0TrVrkr1WAI5p8IA"/>
            <p:cNvPicPr>
              <a:picLocks noChangeAspect="1" noChangeArrowheads="1"/>
            </p:cNvPicPr>
            <p:nvPr/>
          </p:nvPicPr>
          <p:blipFill>
            <a:blip r:embed="rId5"/>
            <a:srcRect/>
            <a:stretch>
              <a:fillRect/>
            </a:stretch>
          </p:blipFill>
          <p:spPr bwMode="auto">
            <a:xfrm>
              <a:off x="2832" y="2368"/>
              <a:ext cx="2928" cy="1952"/>
            </a:xfrm>
            <a:prstGeom prst="rect">
              <a:avLst/>
            </a:prstGeom>
            <a:noFill/>
          </p:spPr>
        </p:pic>
        <p:sp>
          <p:nvSpPr>
            <p:cNvPr id="51210" name="Text Box 10"/>
            <p:cNvSpPr txBox="1">
              <a:spLocks noChangeArrowheads="1"/>
            </p:cNvSpPr>
            <p:nvPr/>
          </p:nvSpPr>
          <p:spPr bwMode="auto">
            <a:xfrm>
              <a:off x="3056" y="2361"/>
              <a:ext cx="1192" cy="327"/>
            </a:xfrm>
            <a:prstGeom prst="rect">
              <a:avLst/>
            </a:prstGeom>
            <a:solidFill>
              <a:schemeClr val="bg1"/>
            </a:solidFill>
            <a:ln w="9525" algn="ctr">
              <a:noFill/>
              <a:miter lim="800000"/>
              <a:headEnd/>
              <a:tailEnd/>
            </a:ln>
            <a:effectLst/>
          </p:spPr>
          <p:txBody>
            <a:bodyPr wrap="none">
              <a:spAutoFit/>
            </a:bodyPr>
            <a:lstStyle/>
            <a:p>
              <a:r>
                <a:rPr lang="en-US" sz="2800"/>
                <a:t>Ninh Thuận</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noFill/>
        </p:spPr>
        <p:txBody>
          <a:bodyPr/>
          <a:lstStyle/>
          <a:p>
            <a:r>
              <a:rPr lang="vi-VN" dirty="0" smtClean="0">
                <a:effectLst/>
              </a:rPr>
              <a:t>Cây</a:t>
            </a:r>
            <a:endParaRPr lang="en-US" dirty="0" smtClean="0">
              <a:effectLst/>
            </a:endParaRPr>
          </a:p>
        </p:txBody>
      </p:sp>
      <p:sp>
        <p:nvSpPr>
          <p:cNvPr id="18435" name="Rectangle 3"/>
          <p:cNvSpPr>
            <a:spLocks noGrp="1" noChangeArrowheads="1"/>
          </p:cNvSpPr>
          <p:nvPr>
            <p:ph type="body" idx="1"/>
          </p:nvPr>
        </p:nvSpPr>
        <p:spPr>
          <a:noFill/>
        </p:spPr>
        <p:txBody>
          <a:bodyPr/>
          <a:lstStyle/>
          <a:p>
            <a:endParaRPr lang="en-US" smtClean="0">
              <a:effectLst/>
            </a:endParaRPr>
          </a:p>
        </p:txBody>
      </p:sp>
      <p:pic>
        <p:nvPicPr>
          <p:cNvPr id="18436" name="Picture 5" descr="Kết quả hình ảnh cho cây neem ninh thuận"/>
          <p:cNvPicPr>
            <a:picLocks noChangeAspect="1" noChangeArrowheads="1"/>
          </p:cNvPicPr>
          <p:nvPr/>
        </p:nvPicPr>
        <p:blipFill>
          <a:blip r:embed="rId2"/>
          <a:srcRect/>
          <a:stretch>
            <a:fillRect/>
          </a:stretch>
        </p:blipFill>
        <p:spPr bwMode="auto">
          <a:xfrm>
            <a:off x="457200" y="274638"/>
            <a:ext cx="8229600" cy="5775325"/>
          </a:xfrm>
          <a:prstGeom prst="rect">
            <a:avLst/>
          </a:prstGeom>
          <a:noFill/>
          <a:ln w="9525">
            <a:noFill/>
            <a:miter lim="800000"/>
            <a:headEnd/>
            <a:tailEnd/>
          </a:ln>
        </p:spPr>
      </p:pic>
      <p:sp>
        <p:nvSpPr>
          <p:cNvPr id="6" name="TextBox 5"/>
          <p:cNvSpPr txBox="1"/>
          <p:nvPr/>
        </p:nvSpPr>
        <p:spPr>
          <a:xfrm>
            <a:off x="3429000" y="6150114"/>
            <a:ext cx="2590800" cy="707886"/>
          </a:xfrm>
          <a:prstGeom prst="rect">
            <a:avLst/>
          </a:prstGeom>
          <a:noFill/>
        </p:spPr>
        <p:txBody>
          <a:bodyPr wrap="square" rtlCol="0">
            <a:spAutoFit/>
          </a:bodyPr>
          <a:lstStyle/>
          <a:p>
            <a:r>
              <a:rPr lang="vi-VN" sz="4000" b="1" dirty="0" smtClean="0">
                <a:latin typeface="+mj-lt"/>
              </a:rPr>
              <a:t>Cây Neem</a:t>
            </a:r>
            <a:endParaRPr lang="en-US" sz="4000" b="1"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noFill/>
        </p:spPr>
        <p:txBody>
          <a:bodyPr/>
          <a:lstStyle/>
          <a:p>
            <a:r>
              <a:rPr lang="vi-VN" dirty="0" smtClean="0">
                <a:effectLst/>
              </a:rPr>
              <a:t>SẢN PHẨM TỪ CÂY NEEM</a:t>
            </a:r>
            <a:endParaRPr lang="en-US" dirty="0" smtClean="0">
              <a:effectLst/>
            </a:endParaRPr>
          </a:p>
        </p:txBody>
      </p:sp>
      <p:sp>
        <p:nvSpPr>
          <p:cNvPr id="21507" name="Rectangle 3"/>
          <p:cNvSpPr>
            <a:spLocks noGrp="1" noChangeArrowheads="1"/>
          </p:cNvSpPr>
          <p:nvPr>
            <p:ph type="body" idx="1"/>
          </p:nvPr>
        </p:nvSpPr>
        <p:spPr>
          <a:noFill/>
        </p:spPr>
        <p:txBody>
          <a:bodyPr/>
          <a:lstStyle/>
          <a:p>
            <a:endParaRPr lang="en-US" dirty="0" smtClean="0">
              <a:effectLst/>
            </a:endParaRPr>
          </a:p>
        </p:txBody>
      </p:sp>
      <p:pic>
        <p:nvPicPr>
          <p:cNvPr id="21508" name="Picture 5" descr="Kết quả hình ảnh cho cây neem ninh thuận"/>
          <p:cNvPicPr>
            <a:picLocks noChangeAspect="1" noChangeArrowheads="1"/>
          </p:cNvPicPr>
          <p:nvPr/>
        </p:nvPicPr>
        <p:blipFill>
          <a:blip r:embed="rId2"/>
          <a:srcRect/>
          <a:stretch>
            <a:fillRect/>
          </a:stretch>
        </p:blipFill>
        <p:spPr bwMode="auto">
          <a:xfrm>
            <a:off x="457200" y="1143000"/>
            <a:ext cx="3959225" cy="4572000"/>
          </a:xfrm>
          <a:prstGeom prst="rect">
            <a:avLst/>
          </a:prstGeom>
          <a:noFill/>
          <a:ln w="9525">
            <a:noFill/>
            <a:miter lim="800000"/>
            <a:headEnd/>
            <a:tailEnd/>
          </a:ln>
        </p:spPr>
      </p:pic>
      <p:pic>
        <p:nvPicPr>
          <p:cNvPr id="21509" name="Picture 7" descr="Kết quả hình ảnh cho cây neem ninh thuận"/>
          <p:cNvPicPr>
            <a:picLocks noChangeAspect="1" noChangeArrowheads="1"/>
          </p:cNvPicPr>
          <p:nvPr/>
        </p:nvPicPr>
        <p:blipFill>
          <a:blip r:embed="rId3"/>
          <a:srcRect/>
          <a:stretch>
            <a:fillRect/>
          </a:stretch>
        </p:blipFill>
        <p:spPr bwMode="auto">
          <a:xfrm>
            <a:off x="4800600" y="1143000"/>
            <a:ext cx="357187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Báo cáo nhiệm vụ được giao</a:t>
            </a:r>
            <a:endParaRPr lang="en-US" dirty="0"/>
          </a:p>
        </p:txBody>
      </p:sp>
      <p:sp>
        <p:nvSpPr>
          <p:cNvPr id="4" name="TextBox 3"/>
          <p:cNvSpPr txBox="1"/>
          <p:nvPr/>
        </p:nvSpPr>
        <p:spPr>
          <a:xfrm>
            <a:off x="533400" y="1676400"/>
            <a:ext cx="8077200" cy="2677656"/>
          </a:xfrm>
          <a:prstGeom prst="rect">
            <a:avLst/>
          </a:prstGeom>
          <a:noFill/>
        </p:spPr>
        <p:txBody>
          <a:bodyPr wrap="square" rtlCol="0">
            <a:spAutoFit/>
          </a:bodyPr>
          <a:lstStyle/>
          <a:p>
            <a:pPr marL="342900" indent="-342900">
              <a:buAutoNum type="arabicPeriod"/>
            </a:pPr>
            <a:r>
              <a:rPr lang="vi-VN" sz="2800" b="1" dirty="0" smtClean="0">
                <a:latin typeface="+mj-lt"/>
              </a:rPr>
              <a:t> Dựa vào SGK và sự hiểu biết, hãy kể tên một số thực  vật và động vật ở môt trường hoang mạc. ?</a:t>
            </a:r>
          </a:p>
          <a:p>
            <a:pPr marL="342900" indent="-342900"/>
            <a:endParaRPr lang="vi-VN" sz="2800" dirty="0" smtClean="0"/>
          </a:p>
          <a:p>
            <a:pPr marL="342900" indent="-342900"/>
            <a:r>
              <a:rPr lang="vi-VN" sz="2800" dirty="0" smtClean="0"/>
              <a:t>2. </a:t>
            </a:r>
            <a:r>
              <a:rPr lang="en-US" sz="2800" b="1" dirty="0" err="1" smtClean="0">
                <a:latin typeface="VNI-Times" pitchFamily="2" charset="0"/>
              </a:rPr>
              <a:t>Vôùi</a:t>
            </a:r>
            <a:r>
              <a:rPr lang="en-US" sz="2800" b="1" dirty="0" smtClean="0">
                <a:latin typeface="VNI-Times" pitchFamily="2" charset="0"/>
              </a:rPr>
              <a:t> </a:t>
            </a:r>
            <a:r>
              <a:rPr lang="en-US" sz="2800" b="1" dirty="0" err="1" smtClean="0">
                <a:latin typeface="VNI-Times" pitchFamily="2" charset="0"/>
              </a:rPr>
              <a:t>ñaëc</a:t>
            </a:r>
            <a:r>
              <a:rPr lang="en-US" sz="2800" b="1" dirty="0" smtClean="0">
                <a:latin typeface="VNI-Times" pitchFamily="2" charset="0"/>
              </a:rPr>
              <a:t> </a:t>
            </a:r>
            <a:r>
              <a:rPr lang="en-US" sz="2800" b="1" dirty="0" err="1" smtClean="0">
                <a:latin typeface="VNI-Times" pitchFamily="2" charset="0"/>
              </a:rPr>
              <a:t>ñieåm</a:t>
            </a:r>
            <a:r>
              <a:rPr lang="en-US" sz="2800" b="1" dirty="0" smtClean="0">
                <a:latin typeface="VNI-Times" pitchFamily="2" charset="0"/>
              </a:rPr>
              <a:t>  </a:t>
            </a:r>
            <a:r>
              <a:rPr lang="en-US" sz="2800" b="1" dirty="0" err="1" smtClean="0">
                <a:latin typeface="VNI-Times" pitchFamily="2" charset="0"/>
              </a:rPr>
              <a:t>khí</a:t>
            </a:r>
            <a:r>
              <a:rPr lang="en-US" sz="2800" b="1" dirty="0" smtClean="0">
                <a:latin typeface="VNI-Times" pitchFamily="2" charset="0"/>
              </a:rPr>
              <a:t> </a:t>
            </a:r>
            <a:r>
              <a:rPr lang="en-US" sz="2800" b="1" dirty="0" err="1" smtClean="0">
                <a:latin typeface="VNI-Times" pitchFamily="2" charset="0"/>
              </a:rPr>
              <a:t>haäu</a:t>
            </a:r>
            <a:r>
              <a:rPr lang="en-US" sz="2800" b="1" dirty="0" smtClean="0">
                <a:latin typeface="VNI-Times" pitchFamily="2" charset="0"/>
              </a:rPr>
              <a:t> </a:t>
            </a:r>
            <a:r>
              <a:rPr lang="en-US" sz="2800" b="1" dirty="0" err="1" smtClean="0">
                <a:latin typeface="VNI-Times" pitchFamily="2" charset="0"/>
              </a:rPr>
              <a:t>hoang</a:t>
            </a:r>
            <a:r>
              <a:rPr lang="en-US" sz="2800" b="1" dirty="0" smtClean="0">
                <a:latin typeface="VNI-Times" pitchFamily="2" charset="0"/>
              </a:rPr>
              <a:t> </a:t>
            </a:r>
            <a:r>
              <a:rPr lang="en-US" sz="2800" b="1" dirty="0" err="1" smtClean="0">
                <a:latin typeface="VNI-Times" pitchFamily="2" charset="0"/>
              </a:rPr>
              <a:t>maïc</a:t>
            </a:r>
            <a:r>
              <a:rPr lang="vi-VN" sz="2800" b="1" dirty="0" smtClean="0">
                <a:latin typeface="VNI-Times" pitchFamily="2" charset="0"/>
              </a:rPr>
              <a:t> (</a:t>
            </a:r>
            <a:r>
              <a:rPr lang="en-US" sz="2800" b="1" dirty="0" smtClean="0">
                <a:latin typeface="VNI-Times" pitchFamily="2" charset="0"/>
              </a:rPr>
              <a:t> </a:t>
            </a:r>
            <a:r>
              <a:rPr lang="en-US" sz="2800" b="1" u="sng" dirty="0" err="1" smtClean="0">
                <a:latin typeface="Times New Roman" pitchFamily="18" charset="0"/>
                <a:cs typeface="Times New Roman" pitchFamily="18" charset="0"/>
              </a:rPr>
              <a:t>kh</a:t>
            </a:r>
            <a:r>
              <a:rPr lang="vi-VN" sz="2800" b="1" u="sng" dirty="0" smtClean="0">
                <a:latin typeface="Times New Roman" pitchFamily="18" charset="0"/>
                <a:cs typeface="Times New Roman" pitchFamily="18" charset="0"/>
              </a:rPr>
              <a:t>ắc nghiệt  , </a:t>
            </a:r>
            <a:r>
              <a:rPr lang="en-US" sz="2800" b="1" u="sng" dirty="0" err="1" smtClean="0">
                <a:latin typeface="VNI-Times" pitchFamily="2" charset="0"/>
              </a:rPr>
              <a:t>khoâ</a:t>
            </a:r>
            <a:r>
              <a:rPr lang="en-US" sz="2800" b="1" u="sng" dirty="0" smtClean="0">
                <a:latin typeface="VNI-Times" pitchFamily="2" charset="0"/>
              </a:rPr>
              <a:t> </a:t>
            </a:r>
            <a:r>
              <a:rPr lang="en-US" sz="2800" b="1" u="sng" dirty="0" err="1" smtClean="0">
                <a:latin typeface="VNI-Times" pitchFamily="2" charset="0"/>
              </a:rPr>
              <a:t>haïn</a:t>
            </a:r>
            <a:r>
              <a:rPr lang="en-US" sz="2800" b="1" u="sng" dirty="0" smtClean="0">
                <a:latin typeface="VNI-Times" pitchFamily="2" charset="0"/>
              </a:rPr>
              <a:t>,</a:t>
            </a:r>
            <a:r>
              <a:rPr lang="en-US" sz="2800" b="1" dirty="0" smtClean="0">
                <a:latin typeface="VNI-Times" pitchFamily="2" charset="0"/>
              </a:rPr>
              <a:t>) </a:t>
            </a:r>
            <a:r>
              <a:rPr lang="en-US" sz="2800" b="1" dirty="0" err="1" smtClean="0">
                <a:latin typeface="VNI-Times" pitchFamily="2" charset="0"/>
              </a:rPr>
              <a:t>thì</a:t>
            </a:r>
            <a:r>
              <a:rPr lang="en-US" sz="2800" b="1" dirty="0" smtClean="0">
                <a:latin typeface="VNI-Times" pitchFamily="2" charset="0"/>
              </a:rPr>
              <a:t> </a:t>
            </a:r>
            <a:r>
              <a:rPr lang="en-US" sz="2800" b="1" dirty="0" err="1" smtClean="0">
                <a:latin typeface="VNI-Times" pitchFamily="2" charset="0"/>
              </a:rPr>
              <a:t>thöïc</a:t>
            </a:r>
            <a:r>
              <a:rPr lang="en-US" sz="2800" b="1" dirty="0" smtClean="0">
                <a:latin typeface="VNI-Times" pitchFamily="2" charset="0"/>
              </a:rPr>
              <a:t> </a:t>
            </a:r>
            <a:r>
              <a:rPr lang="en-US" sz="2800" b="1" dirty="0" err="1" smtClean="0">
                <a:latin typeface="VNI-Times" pitchFamily="2" charset="0"/>
              </a:rPr>
              <a:t>ñoäng</a:t>
            </a:r>
            <a:r>
              <a:rPr lang="en-US" sz="2800" b="1" dirty="0" smtClean="0">
                <a:latin typeface="VNI-Times" pitchFamily="2" charset="0"/>
              </a:rPr>
              <a:t> </a:t>
            </a:r>
            <a:r>
              <a:rPr lang="en-US" sz="2800" b="1" dirty="0" err="1" smtClean="0">
                <a:latin typeface="VNI-Times" pitchFamily="2" charset="0"/>
              </a:rPr>
              <a:t>vaät</a:t>
            </a:r>
            <a:r>
              <a:rPr lang="en-US" sz="2800" b="1" dirty="0" smtClean="0">
                <a:latin typeface="VNI-Times" pitchFamily="2" charset="0"/>
              </a:rPr>
              <a:t> </a:t>
            </a:r>
            <a:r>
              <a:rPr lang="en-US" sz="2800" b="1" dirty="0" err="1" smtClean="0">
                <a:latin typeface="VNI-Times" pitchFamily="2" charset="0"/>
              </a:rPr>
              <a:t>thích</a:t>
            </a:r>
            <a:r>
              <a:rPr lang="en-US" sz="2800" b="1" dirty="0" smtClean="0">
                <a:latin typeface="VNI-Times" pitchFamily="2" charset="0"/>
              </a:rPr>
              <a:t> </a:t>
            </a:r>
            <a:r>
              <a:rPr lang="en-US" sz="2800" b="1" dirty="0" err="1" smtClean="0">
                <a:latin typeface="VNI-Times" pitchFamily="2" charset="0"/>
              </a:rPr>
              <a:t>nghi</a:t>
            </a:r>
            <a:r>
              <a:rPr lang="en-US" sz="2800" b="1" dirty="0" smtClean="0">
                <a:latin typeface="VNI-Times" pitchFamily="2" charset="0"/>
              </a:rPr>
              <a:t> </a:t>
            </a:r>
            <a:r>
              <a:rPr lang="en-US" sz="2800" b="1" dirty="0" err="1" smtClean="0">
                <a:latin typeface="VNI-Times" pitchFamily="2" charset="0"/>
              </a:rPr>
              <a:t>vôùi</a:t>
            </a:r>
            <a:r>
              <a:rPr lang="en-US" sz="2800" b="1" dirty="0" smtClean="0">
                <a:latin typeface="VNI-Times" pitchFamily="2" charset="0"/>
              </a:rPr>
              <a:t> </a:t>
            </a:r>
            <a:r>
              <a:rPr lang="en-US" sz="2800" b="1" dirty="0" err="1" smtClean="0">
                <a:latin typeface="VNI-Times" pitchFamily="2" charset="0"/>
              </a:rPr>
              <a:t>moâi</a:t>
            </a:r>
            <a:r>
              <a:rPr lang="en-US" sz="2800" b="1" dirty="0" smtClean="0">
                <a:latin typeface="VNI-Times" pitchFamily="2" charset="0"/>
              </a:rPr>
              <a:t> </a:t>
            </a:r>
            <a:r>
              <a:rPr lang="en-US" sz="2800" b="1" dirty="0" err="1" smtClean="0">
                <a:latin typeface="VNI-Times" pitchFamily="2" charset="0"/>
              </a:rPr>
              <a:t>tröôøng</a:t>
            </a:r>
            <a:r>
              <a:rPr lang="en-US" sz="2800" b="1" dirty="0" smtClean="0">
                <a:latin typeface="VNI-Times" pitchFamily="2" charset="0"/>
              </a:rPr>
              <a:t> </a:t>
            </a:r>
            <a:r>
              <a:rPr lang="en-US" sz="2800" b="1" dirty="0" err="1" smtClean="0">
                <a:latin typeface="VNI-Times" pitchFamily="2" charset="0"/>
              </a:rPr>
              <a:t>naøy</a:t>
            </a:r>
            <a:r>
              <a:rPr lang="en-US" sz="2800" b="1" dirty="0" smtClean="0">
                <a:latin typeface="VNI-Times" pitchFamily="2" charset="0"/>
              </a:rPr>
              <a:t> </a:t>
            </a:r>
            <a:r>
              <a:rPr lang="en-US" sz="2800" b="1" dirty="0" err="1" smtClean="0">
                <a:latin typeface="VNI-Times" pitchFamily="2" charset="0"/>
              </a:rPr>
              <a:t>baèng</a:t>
            </a:r>
            <a:r>
              <a:rPr lang="en-US" sz="2800" b="1" dirty="0" smtClean="0">
                <a:latin typeface="VNI-Times" pitchFamily="2" charset="0"/>
              </a:rPr>
              <a:t> </a:t>
            </a:r>
            <a:r>
              <a:rPr lang="en-US" sz="2800" b="1" dirty="0" err="1" smtClean="0">
                <a:latin typeface="VNI-Times" pitchFamily="2" charset="0"/>
              </a:rPr>
              <a:t>caùch</a:t>
            </a:r>
            <a:r>
              <a:rPr lang="en-US" sz="2800" b="1" dirty="0" smtClean="0">
                <a:latin typeface="VNI-Times" pitchFamily="2" charset="0"/>
              </a:rPr>
              <a:t> </a:t>
            </a:r>
            <a:r>
              <a:rPr lang="en-US" sz="2800" b="1" dirty="0" err="1" smtClean="0">
                <a:latin typeface="VNI-Times" pitchFamily="2" charset="0"/>
              </a:rPr>
              <a:t>naøo</a:t>
            </a:r>
            <a:r>
              <a:rPr lang="en-US" sz="2800" b="1" dirty="0" smtClean="0">
                <a:latin typeface="VNI-Times" pitchFamily="2" charset="0"/>
              </a:rPr>
              <a:t>?</a:t>
            </a:r>
            <a:endParaRPr lang="en-US"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441" name="Group 73"/>
          <p:cNvGraphicFramePr>
            <a:graphicFrameLocks noGrp="1"/>
          </p:cNvGraphicFramePr>
          <p:nvPr>
            <p:ph/>
          </p:nvPr>
        </p:nvGraphicFramePr>
        <p:xfrm>
          <a:off x="76200" y="963613"/>
          <a:ext cx="9067800" cy="4219575"/>
        </p:xfrm>
        <a:graphic>
          <a:graphicData uri="http://schemas.openxmlformats.org/drawingml/2006/table">
            <a:tbl>
              <a:tblPr/>
              <a:tblGrid>
                <a:gridCol w="4572000"/>
                <a:gridCol w="4495800"/>
              </a:tblGrid>
              <a:tr h="63658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smtClean="0">
                          <a:ln>
                            <a:noFill/>
                          </a:ln>
                          <a:solidFill>
                            <a:schemeClr val="hlink"/>
                          </a:solidFill>
                          <a:effectLst>
                            <a:outerShdw blurRad="38100" dist="38100" dir="2700000" algn="tl">
                              <a:srgbClr val="000000"/>
                            </a:outerShdw>
                          </a:effectLst>
                          <a:latin typeface="Times New Roman" pitchFamily="18" charset="0"/>
                        </a:rPr>
                        <a:t>Cách</a:t>
                      </a:r>
                      <a:r>
                        <a:rPr kumimoji="0" lang="en-US" sz="2400" b="1" i="0" u="none" strike="noStrike" cap="none" normalizeH="0" baseline="0" dirty="0" smtClean="0">
                          <a:ln>
                            <a:noFill/>
                          </a:ln>
                          <a:solidFill>
                            <a:schemeClr val="hlink"/>
                          </a:solidFill>
                          <a:effectLst>
                            <a:outerShdw blurRad="38100" dist="38100" dir="2700000" algn="tl">
                              <a:srgbClr val="000000"/>
                            </a:outerShdw>
                          </a:effectLst>
                          <a:latin typeface="Times New Roman" pitchFamily="18" charset="0"/>
                        </a:rPr>
                        <a:t> </a:t>
                      </a:r>
                      <a:r>
                        <a:rPr kumimoji="0" lang="en-US" sz="2400" b="1" i="0" u="none" strike="noStrike" cap="none" normalizeH="0" baseline="0" dirty="0" err="1" smtClean="0">
                          <a:ln>
                            <a:noFill/>
                          </a:ln>
                          <a:solidFill>
                            <a:schemeClr val="hlink"/>
                          </a:solidFill>
                          <a:effectLst>
                            <a:outerShdw blurRad="38100" dist="38100" dir="2700000" algn="tl">
                              <a:srgbClr val="000000"/>
                            </a:outerShdw>
                          </a:effectLst>
                          <a:latin typeface="Times New Roman" pitchFamily="18" charset="0"/>
                        </a:rPr>
                        <a:t>thích</a:t>
                      </a:r>
                      <a:r>
                        <a:rPr kumimoji="0" lang="en-US" sz="2400" b="1" i="0" u="none" strike="noStrike" cap="none" normalizeH="0" baseline="0" dirty="0" smtClean="0">
                          <a:ln>
                            <a:noFill/>
                          </a:ln>
                          <a:solidFill>
                            <a:schemeClr val="hlink"/>
                          </a:solidFill>
                          <a:effectLst>
                            <a:outerShdw blurRad="38100" dist="38100" dir="2700000" algn="tl">
                              <a:srgbClr val="000000"/>
                            </a:outerShdw>
                          </a:effectLst>
                          <a:latin typeface="Times New Roman" pitchFamily="18" charset="0"/>
                        </a:rPr>
                        <a:t> </a:t>
                      </a:r>
                      <a:r>
                        <a:rPr kumimoji="0" lang="en-US" sz="2400" b="1" i="0" u="none" strike="noStrike" cap="none" normalizeH="0" baseline="0" dirty="0" err="1" smtClean="0">
                          <a:ln>
                            <a:noFill/>
                          </a:ln>
                          <a:solidFill>
                            <a:schemeClr val="hlink"/>
                          </a:solidFill>
                          <a:effectLst>
                            <a:outerShdw blurRad="38100" dist="38100" dir="2700000" algn="tl">
                              <a:srgbClr val="000000"/>
                            </a:outerShdw>
                          </a:effectLst>
                          <a:latin typeface="Times New Roman" pitchFamily="18" charset="0"/>
                        </a:rPr>
                        <a:t>nghi</a:t>
                      </a:r>
                      <a:r>
                        <a:rPr kumimoji="0" lang="en-US" sz="2400" b="1" i="0" u="none" strike="noStrike" cap="none" normalizeH="0" baseline="0" dirty="0" smtClean="0">
                          <a:ln>
                            <a:noFill/>
                          </a:ln>
                          <a:solidFill>
                            <a:schemeClr val="hlink"/>
                          </a:solidFill>
                          <a:effectLst>
                            <a:outerShdw blurRad="38100" dist="38100" dir="2700000" algn="tl">
                              <a:srgbClr val="000000"/>
                            </a:outerShdw>
                          </a:effectLst>
                          <a:latin typeface="Times New Roman" pitchFamily="18" charset="0"/>
                        </a:rPr>
                        <a:t> </a:t>
                      </a:r>
                      <a:r>
                        <a:rPr kumimoji="0" lang="en-US" sz="2400" b="1" i="0" u="none" strike="noStrike" cap="none" normalizeH="0" baseline="0" dirty="0" err="1" smtClean="0">
                          <a:ln>
                            <a:noFill/>
                          </a:ln>
                          <a:solidFill>
                            <a:schemeClr val="hlink"/>
                          </a:solidFill>
                          <a:effectLst>
                            <a:outerShdw blurRad="38100" dist="38100" dir="2700000" algn="tl">
                              <a:srgbClr val="000000"/>
                            </a:outerShdw>
                          </a:effectLst>
                          <a:latin typeface="Times New Roman" pitchFamily="18" charset="0"/>
                        </a:rPr>
                        <a:t>của</a:t>
                      </a:r>
                      <a:r>
                        <a:rPr kumimoji="0" lang="en-US" sz="2400" b="1" i="0" u="none" strike="noStrike" cap="none" normalizeH="0" baseline="0" dirty="0" smtClean="0">
                          <a:ln>
                            <a:noFill/>
                          </a:ln>
                          <a:solidFill>
                            <a:schemeClr val="hlink"/>
                          </a:solidFill>
                          <a:effectLst>
                            <a:outerShdw blurRad="38100" dist="38100" dir="2700000" algn="tl">
                              <a:srgbClr val="000000"/>
                            </a:outerShdw>
                          </a:effectLst>
                          <a:latin typeface="Times New Roman" pitchFamily="18" charset="0"/>
                        </a:rPr>
                        <a:t> </a:t>
                      </a:r>
                      <a:r>
                        <a:rPr kumimoji="0" lang="en-US" sz="2400" b="1" i="0" u="none" strike="noStrike" cap="none" normalizeH="0" baseline="0" dirty="0" err="1" smtClean="0">
                          <a:ln>
                            <a:noFill/>
                          </a:ln>
                          <a:solidFill>
                            <a:schemeClr val="hlink"/>
                          </a:solidFill>
                          <a:effectLst>
                            <a:outerShdw blurRad="38100" dist="38100" dir="2700000" algn="tl">
                              <a:srgbClr val="000000"/>
                            </a:outerShdw>
                          </a:effectLst>
                          <a:latin typeface="Times New Roman" pitchFamily="18" charset="0"/>
                        </a:rPr>
                        <a:t>thực</a:t>
                      </a:r>
                      <a:r>
                        <a:rPr kumimoji="0" lang="en-US" sz="2400" b="1" i="0" u="none" strike="noStrike" cap="none" normalizeH="0" baseline="0" dirty="0" smtClean="0">
                          <a:ln>
                            <a:noFill/>
                          </a:ln>
                          <a:solidFill>
                            <a:schemeClr val="hlink"/>
                          </a:solidFill>
                          <a:effectLst>
                            <a:outerShdw blurRad="38100" dist="38100" dir="2700000" algn="tl">
                              <a:srgbClr val="000000"/>
                            </a:outerShdw>
                          </a:effectLst>
                          <a:latin typeface="Times New Roman" pitchFamily="18" charset="0"/>
                        </a:rPr>
                        <a:t> </a:t>
                      </a:r>
                      <a:r>
                        <a:rPr kumimoji="0" lang="en-US" sz="2400" b="1" i="0" u="none" strike="noStrike" cap="none" normalizeH="0" baseline="0" dirty="0" err="1" smtClean="0">
                          <a:ln>
                            <a:noFill/>
                          </a:ln>
                          <a:solidFill>
                            <a:schemeClr val="hlink"/>
                          </a:solidFill>
                          <a:effectLst>
                            <a:outerShdw blurRad="38100" dist="38100" dir="2700000" algn="tl">
                              <a:srgbClr val="000000"/>
                            </a:outerShdw>
                          </a:effectLst>
                          <a:latin typeface="Times New Roman" pitchFamily="18" charset="0"/>
                        </a:rPr>
                        <a:t>vật</a:t>
                      </a:r>
                      <a:endParaRPr kumimoji="0" lang="en-US" sz="2400" b="1" i="0" u="none" strike="noStrike" cap="none" normalizeH="0" baseline="0" dirty="0" smtClean="0">
                        <a:ln>
                          <a:noFill/>
                        </a:ln>
                        <a:solidFill>
                          <a:schemeClr val="hlink"/>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smtClean="0">
                          <a:ln>
                            <a:noFill/>
                          </a:ln>
                          <a:solidFill>
                            <a:schemeClr val="hlink"/>
                          </a:solidFill>
                          <a:effectLst>
                            <a:outerShdw blurRad="38100" dist="38100" dir="2700000" algn="tl">
                              <a:srgbClr val="000000"/>
                            </a:outerShdw>
                          </a:effectLst>
                          <a:latin typeface="Times New Roman" pitchFamily="18" charset="0"/>
                        </a:rPr>
                        <a:t>Cách</a:t>
                      </a:r>
                      <a:r>
                        <a:rPr kumimoji="0" lang="en-US" sz="2400" b="1" i="0" u="none" strike="noStrike" cap="none" normalizeH="0" baseline="0" dirty="0" smtClean="0">
                          <a:ln>
                            <a:noFill/>
                          </a:ln>
                          <a:solidFill>
                            <a:schemeClr val="hlink"/>
                          </a:solidFill>
                          <a:effectLst>
                            <a:outerShdw blurRad="38100" dist="38100" dir="2700000" algn="tl">
                              <a:srgbClr val="000000"/>
                            </a:outerShdw>
                          </a:effectLst>
                          <a:latin typeface="Times New Roman" pitchFamily="18" charset="0"/>
                        </a:rPr>
                        <a:t> </a:t>
                      </a:r>
                      <a:r>
                        <a:rPr kumimoji="0" lang="en-US" sz="2400" b="1" i="0" u="none" strike="noStrike" cap="none" normalizeH="0" baseline="0" dirty="0" err="1" smtClean="0">
                          <a:ln>
                            <a:noFill/>
                          </a:ln>
                          <a:solidFill>
                            <a:schemeClr val="hlink"/>
                          </a:solidFill>
                          <a:effectLst>
                            <a:outerShdw blurRad="38100" dist="38100" dir="2700000" algn="tl">
                              <a:srgbClr val="000000"/>
                            </a:outerShdw>
                          </a:effectLst>
                          <a:latin typeface="Times New Roman" pitchFamily="18" charset="0"/>
                        </a:rPr>
                        <a:t>thích</a:t>
                      </a:r>
                      <a:r>
                        <a:rPr kumimoji="0" lang="en-US" sz="2400" b="1" i="0" u="none" strike="noStrike" cap="none" normalizeH="0" baseline="0" dirty="0" smtClean="0">
                          <a:ln>
                            <a:noFill/>
                          </a:ln>
                          <a:solidFill>
                            <a:schemeClr val="hlink"/>
                          </a:solidFill>
                          <a:effectLst>
                            <a:outerShdw blurRad="38100" dist="38100" dir="2700000" algn="tl">
                              <a:srgbClr val="000000"/>
                            </a:outerShdw>
                          </a:effectLst>
                          <a:latin typeface="Times New Roman" pitchFamily="18" charset="0"/>
                        </a:rPr>
                        <a:t> </a:t>
                      </a:r>
                      <a:r>
                        <a:rPr kumimoji="0" lang="en-US" sz="2400" b="1" i="0" u="none" strike="noStrike" cap="none" normalizeH="0" baseline="0" dirty="0" err="1" smtClean="0">
                          <a:ln>
                            <a:noFill/>
                          </a:ln>
                          <a:solidFill>
                            <a:schemeClr val="hlink"/>
                          </a:solidFill>
                          <a:effectLst>
                            <a:outerShdw blurRad="38100" dist="38100" dir="2700000" algn="tl">
                              <a:srgbClr val="000000"/>
                            </a:outerShdw>
                          </a:effectLst>
                          <a:latin typeface="Times New Roman" pitchFamily="18" charset="0"/>
                        </a:rPr>
                        <a:t>nghi</a:t>
                      </a:r>
                      <a:r>
                        <a:rPr kumimoji="0" lang="en-US" sz="2400" b="1" i="0" u="none" strike="noStrike" cap="none" normalizeH="0" baseline="0" dirty="0" smtClean="0">
                          <a:ln>
                            <a:noFill/>
                          </a:ln>
                          <a:solidFill>
                            <a:schemeClr val="hlink"/>
                          </a:solidFill>
                          <a:effectLst>
                            <a:outerShdw blurRad="38100" dist="38100" dir="2700000" algn="tl">
                              <a:srgbClr val="000000"/>
                            </a:outerShdw>
                          </a:effectLst>
                          <a:latin typeface="Times New Roman" pitchFamily="18" charset="0"/>
                        </a:rPr>
                        <a:t> </a:t>
                      </a:r>
                      <a:r>
                        <a:rPr kumimoji="0" lang="en-US" sz="2400" b="1" i="0" u="none" strike="noStrike" cap="none" normalizeH="0" baseline="0" dirty="0" err="1" smtClean="0">
                          <a:ln>
                            <a:noFill/>
                          </a:ln>
                          <a:solidFill>
                            <a:schemeClr val="hlink"/>
                          </a:solidFill>
                          <a:effectLst>
                            <a:outerShdw blurRad="38100" dist="38100" dir="2700000" algn="tl">
                              <a:srgbClr val="000000"/>
                            </a:outerShdw>
                          </a:effectLst>
                          <a:latin typeface="Times New Roman" pitchFamily="18" charset="0"/>
                        </a:rPr>
                        <a:t>của</a:t>
                      </a:r>
                      <a:r>
                        <a:rPr kumimoji="0" lang="en-US" sz="2400" b="1" i="0" u="none" strike="noStrike" cap="none" normalizeH="0" baseline="0" dirty="0" smtClean="0">
                          <a:ln>
                            <a:noFill/>
                          </a:ln>
                          <a:solidFill>
                            <a:schemeClr val="hlink"/>
                          </a:solidFill>
                          <a:effectLst>
                            <a:outerShdw blurRad="38100" dist="38100" dir="2700000" algn="tl">
                              <a:srgbClr val="000000"/>
                            </a:outerShdw>
                          </a:effectLst>
                          <a:latin typeface="Times New Roman" pitchFamily="18" charset="0"/>
                        </a:rPr>
                        <a:t>  </a:t>
                      </a:r>
                      <a:r>
                        <a:rPr kumimoji="0" lang="en-US" sz="2400" b="1" i="0" u="none" strike="noStrike" cap="none" normalizeH="0" baseline="0" dirty="0" err="1" smtClean="0">
                          <a:ln>
                            <a:noFill/>
                          </a:ln>
                          <a:solidFill>
                            <a:schemeClr val="hlink"/>
                          </a:solidFill>
                          <a:effectLst>
                            <a:outerShdw blurRad="38100" dist="38100" dir="2700000" algn="tl">
                              <a:srgbClr val="000000"/>
                            </a:outerShdw>
                          </a:effectLst>
                          <a:latin typeface="Times New Roman" pitchFamily="18" charset="0"/>
                        </a:rPr>
                        <a:t>động</a:t>
                      </a:r>
                      <a:r>
                        <a:rPr kumimoji="0" lang="en-US" sz="2400" b="1" i="0" u="none" strike="noStrike" cap="none" normalizeH="0" baseline="0" dirty="0" smtClean="0">
                          <a:ln>
                            <a:noFill/>
                          </a:ln>
                          <a:solidFill>
                            <a:schemeClr val="hlink"/>
                          </a:solidFill>
                          <a:effectLst>
                            <a:outerShdw blurRad="38100" dist="38100" dir="2700000" algn="tl">
                              <a:srgbClr val="000000"/>
                            </a:outerShdw>
                          </a:effectLst>
                          <a:latin typeface="Times New Roman" pitchFamily="18" charset="0"/>
                        </a:rPr>
                        <a:t> </a:t>
                      </a:r>
                      <a:r>
                        <a:rPr kumimoji="0" lang="en-US" sz="2400" b="1" i="0" u="none" strike="noStrike" cap="none" normalizeH="0" baseline="0" dirty="0" err="1" smtClean="0">
                          <a:ln>
                            <a:noFill/>
                          </a:ln>
                          <a:solidFill>
                            <a:schemeClr val="hlink"/>
                          </a:solidFill>
                          <a:effectLst>
                            <a:outerShdw blurRad="38100" dist="38100" dir="2700000" algn="tl">
                              <a:srgbClr val="000000"/>
                            </a:outerShdw>
                          </a:effectLst>
                          <a:latin typeface="Times New Roman" pitchFamily="18" charset="0"/>
                        </a:rPr>
                        <a:t>vật</a:t>
                      </a:r>
                      <a:endParaRPr kumimoji="0" lang="en-US" sz="2400" b="1" i="0" u="none" strike="noStrike" cap="none" normalizeH="0" baseline="0" dirty="0" smtClean="0">
                        <a:ln>
                          <a:noFill/>
                        </a:ln>
                        <a:solidFill>
                          <a:schemeClr val="hlink"/>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2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65" name="Text Box 44"/>
          <p:cNvSpPr txBox="1">
            <a:spLocks noChangeArrowheads="1"/>
          </p:cNvSpPr>
          <p:nvPr/>
        </p:nvSpPr>
        <p:spPr bwMode="auto">
          <a:xfrm>
            <a:off x="76200" y="1452563"/>
            <a:ext cx="4572000" cy="579437"/>
          </a:xfrm>
          <a:prstGeom prst="rect">
            <a:avLst/>
          </a:prstGeom>
          <a:noFill/>
          <a:ln w="9525">
            <a:noFill/>
            <a:miter lim="800000"/>
            <a:headEnd/>
            <a:tailEnd/>
          </a:ln>
        </p:spPr>
        <p:txBody>
          <a:bodyPr>
            <a:spAutoFit/>
          </a:bodyPr>
          <a:lstStyle/>
          <a:p>
            <a:pPr>
              <a:spcBef>
                <a:spcPct val="50000"/>
              </a:spcBef>
            </a:pPr>
            <a:endParaRPr lang="en-US" sz="3200" u="sng">
              <a:latin typeface="Arial" pitchFamily="34" charset="0"/>
            </a:endParaRPr>
          </a:p>
        </p:txBody>
      </p:sp>
      <p:sp>
        <p:nvSpPr>
          <p:cNvPr id="186413" name="Text Box 45"/>
          <p:cNvSpPr txBox="1">
            <a:spLocks noChangeArrowheads="1"/>
          </p:cNvSpPr>
          <p:nvPr/>
        </p:nvSpPr>
        <p:spPr bwMode="auto">
          <a:xfrm>
            <a:off x="76200" y="1951038"/>
            <a:ext cx="4687888" cy="457200"/>
          </a:xfrm>
          <a:prstGeom prst="rect">
            <a:avLst/>
          </a:prstGeom>
          <a:noFill/>
          <a:ln w="9525">
            <a:noFill/>
            <a:miter lim="800000"/>
            <a:headEnd/>
            <a:tailEnd/>
          </a:ln>
        </p:spPr>
        <p:txBody>
          <a:bodyPr>
            <a:spAutoFit/>
          </a:bodyPr>
          <a:lstStyle/>
          <a:p>
            <a:pPr>
              <a:spcBef>
                <a:spcPct val="50000"/>
              </a:spcBef>
            </a:pPr>
            <a:r>
              <a:rPr lang="en-US" sz="2400" b="1"/>
              <a:t>- Rút ngắn chu kì sinh trưởng.</a:t>
            </a:r>
          </a:p>
        </p:txBody>
      </p:sp>
      <p:sp>
        <p:nvSpPr>
          <p:cNvPr id="186414" name="Text Box 46"/>
          <p:cNvSpPr txBox="1">
            <a:spLocks noChangeArrowheads="1"/>
          </p:cNvSpPr>
          <p:nvPr/>
        </p:nvSpPr>
        <p:spPr bwMode="auto">
          <a:xfrm>
            <a:off x="76200" y="2514600"/>
            <a:ext cx="4572000" cy="457200"/>
          </a:xfrm>
          <a:prstGeom prst="rect">
            <a:avLst/>
          </a:prstGeom>
          <a:noFill/>
          <a:ln w="9525">
            <a:noFill/>
            <a:miter lim="800000"/>
            <a:headEnd/>
            <a:tailEnd/>
          </a:ln>
        </p:spPr>
        <p:txBody>
          <a:bodyPr>
            <a:spAutoFit/>
          </a:bodyPr>
          <a:lstStyle/>
          <a:p>
            <a:pPr>
              <a:spcBef>
                <a:spcPct val="50000"/>
              </a:spcBef>
            </a:pPr>
            <a:r>
              <a:rPr lang="en-US" sz="2400" b="1"/>
              <a:t>- Lá biến thành gai, bọc sáp.</a:t>
            </a:r>
          </a:p>
        </p:txBody>
      </p:sp>
      <p:sp>
        <p:nvSpPr>
          <p:cNvPr id="186415" name="Text Box 47"/>
          <p:cNvSpPr txBox="1">
            <a:spLocks noChangeArrowheads="1"/>
          </p:cNvSpPr>
          <p:nvPr/>
        </p:nvSpPr>
        <p:spPr bwMode="auto">
          <a:xfrm>
            <a:off x="76200" y="3017838"/>
            <a:ext cx="4572000" cy="457200"/>
          </a:xfrm>
          <a:prstGeom prst="rect">
            <a:avLst/>
          </a:prstGeom>
          <a:noFill/>
          <a:ln w="9525">
            <a:noFill/>
            <a:miter lim="800000"/>
            <a:headEnd/>
            <a:tailEnd/>
          </a:ln>
        </p:spPr>
        <p:txBody>
          <a:bodyPr>
            <a:spAutoFit/>
          </a:bodyPr>
          <a:lstStyle/>
          <a:p>
            <a:pPr>
              <a:spcBef>
                <a:spcPct val="50000"/>
              </a:spcBef>
            </a:pPr>
            <a:r>
              <a:rPr lang="en-US" sz="2400" b="1"/>
              <a:t>- Dự trữ nước trong thân.</a:t>
            </a:r>
          </a:p>
        </p:txBody>
      </p:sp>
      <p:sp>
        <p:nvSpPr>
          <p:cNvPr id="186416" name="Text Box 48"/>
          <p:cNvSpPr txBox="1">
            <a:spLocks noChangeArrowheads="1"/>
          </p:cNvSpPr>
          <p:nvPr/>
        </p:nvSpPr>
        <p:spPr bwMode="auto">
          <a:xfrm>
            <a:off x="76200" y="3597275"/>
            <a:ext cx="4572000" cy="822325"/>
          </a:xfrm>
          <a:prstGeom prst="rect">
            <a:avLst/>
          </a:prstGeom>
          <a:noFill/>
          <a:ln w="9525">
            <a:noFill/>
            <a:miter lim="800000"/>
            <a:headEnd/>
            <a:tailEnd/>
          </a:ln>
        </p:spPr>
        <p:txBody>
          <a:bodyPr>
            <a:spAutoFit/>
          </a:bodyPr>
          <a:lstStyle/>
          <a:p>
            <a:pPr>
              <a:spcBef>
                <a:spcPct val="50000"/>
              </a:spcBef>
            </a:pPr>
            <a:r>
              <a:rPr lang="en-US" sz="2400" b="1"/>
              <a:t>- Rễ dài để hút được nước dưới sâu.</a:t>
            </a:r>
          </a:p>
        </p:txBody>
      </p:sp>
      <p:sp>
        <p:nvSpPr>
          <p:cNvPr id="186418" name="Text Box 50"/>
          <p:cNvSpPr txBox="1">
            <a:spLocks noChangeArrowheads="1"/>
          </p:cNvSpPr>
          <p:nvPr/>
        </p:nvSpPr>
        <p:spPr bwMode="auto">
          <a:xfrm>
            <a:off x="4648200" y="2057400"/>
            <a:ext cx="4495800" cy="1187450"/>
          </a:xfrm>
          <a:prstGeom prst="rect">
            <a:avLst/>
          </a:prstGeom>
          <a:noFill/>
          <a:ln w="9525">
            <a:noFill/>
            <a:miter lim="800000"/>
            <a:headEnd/>
            <a:tailEnd/>
          </a:ln>
        </p:spPr>
        <p:txBody>
          <a:bodyPr>
            <a:spAutoFit/>
          </a:bodyPr>
          <a:lstStyle/>
          <a:p>
            <a:pPr>
              <a:spcBef>
                <a:spcPct val="50000"/>
              </a:spcBef>
            </a:pPr>
            <a:r>
              <a:rPr lang="en-US" sz="2400" b="1"/>
              <a:t>- Côn trùng, bò sát vùi mình trong cát hoặc trong hốc đá, chỉ kiếm ăn vào ban đêm.</a:t>
            </a:r>
          </a:p>
        </p:txBody>
      </p:sp>
      <p:sp>
        <p:nvSpPr>
          <p:cNvPr id="186420" name="Text Box 52"/>
          <p:cNvSpPr txBox="1">
            <a:spLocks noChangeArrowheads="1"/>
          </p:cNvSpPr>
          <p:nvPr/>
        </p:nvSpPr>
        <p:spPr bwMode="auto">
          <a:xfrm>
            <a:off x="4648200" y="3232150"/>
            <a:ext cx="4495800" cy="1187450"/>
          </a:xfrm>
          <a:prstGeom prst="rect">
            <a:avLst/>
          </a:prstGeom>
          <a:noFill/>
          <a:ln w="9525">
            <a:noFill/>
            <a:miter lim="800000"/>
            <a:headEnd/>
            <a:tailEnd/>
          </a:ln>
        </p:spPr>
        <p:txBody>
          <a:bodyPr>
            <a:spAutoFit/>
          </a:bodyPr>
          <a:lstStyle/>
          <a:p>
            <a:pPr>
              <a:spcBef>
                <a:spcPct val="50000"/>
              </a:spcBef>
            </a:pPr>
            <a:r>
              <a:rPr lang="en-US" sz="2400" b="1"/>
              <a:t>- Một số khác chịu đói, chịu khát giỏi, chạy nhanh, đi xa tìm thức ăn, nước uống.</a:t>
            </a:r>
          </a:p>
        </p:txBody>
      </p:sp>
      <p:pic>
        <p:nvPicPr>
          <p:cNvPr id="23572" name="Picture 9" descr="Earth-12-june"/>
          <p:cNvPicPr>
            <a:picLocks noChangeAspect="1" noChangeArrowheads="1" noCrop="1"/>
          </p:cNvPicPr>
          <p:nvPr/>
        </p:nvPicPr>
        <p:blipFill>
          <a:blip r:embed="rId3"/>
          <a:srcRect/>
          <a:stretch>
            <a:fillRect/>
          </a:stretch>
        </p:blipFill>
        <p:spPr bwMode="auto">
          <a:xfrm>
            <a:off x="3175" y="-76200"/>
            <a:ext cx="1076325"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6413"/>
                                        </p:tgtEl>
                                        <p:attrNameLst>
                                          <p:attrName>style.visibility</p:attrName>
                                        </p:attrNameLst>
                                      </p:cBhvr>
                                      <p:to>
                                        <p:strVal val="visible"/>
                                      </p:to>
                                    </p:set>
                                    <p:animEffect transition="in" filter="blinds(horizontal)">
                                      <p:cBhvr>
                                        <p:cTn id="7" dur="500"/>
                                        <p:tgtEl>
                                          <p:spTgt spid="1864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6414"/>
                                        </p:tgtEl>
                                        <p:attrNameLst>
                                          <p:attrName>style.visibility</p:attrName>
                                        </p:attrNameLst>
                                      </p:cBhvr>
                                      <p:to>
                                        <p:strVal val="visible"/>
                                      </p:to>
                                    </p:set>
                                    <p:animEffect transition="in" filter="blinds(horizontal)">
                                      <p:cBhvr>
                                        <p:cTn id="12" dur="500"/>
                                        <p:tgtEl>
                                          <p:spTgt spid="1864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6415"/>
                                        </p:tgtEl>
                                        <p:attrNameLst>
                                          <p:attrName>style.visibility</p:attrName>
                                        </p:attrNameLst>
                                      </p:cBhvr>
                                      <p:to>
                                        <p:strVal val="visible"/>
                                      </p:to>
                                    </p:set>
                                    <p:animEffect transition="in" filter="blinds(horizontal)">
                                      <p:cBhvr>
                                        <p:cTn id="17" dur="500"/>
                                        <p:tgtEl>
                                          <p:spTgt spid="1864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6416"/>
                                        </p:tgtEl>
                                        <p:attrNameLst>
                                          <p:attrName>style.visibility</p:attrName>
                                        </p:attrNameLst>
                                      </p:cBhvr>
                                      <p:to>
                                        <p:strVal val="visible"/>
                                      </p:to>
                                    </p:set>
                                    <p:animEffect transition="in" filter="blinds(horizontal)">
                                      <p:cBhvr>
                                        <p:cTn id="22" dur="500"/>
                                        <p:tgtEl>
                                          <p:spTgt spid="1864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6418"/>
                                        </p:tgtEl>
                                        <p:attrNameLst>
                                          <p:attrName>style.visibility</p:attrName>
                                        </p:attrNameLst>
                                      </p:cBhvr>
                                      <p:to>
                                        <p:strVal val="visible"/>
                                      </p:to>
                                    </p:set>
                                    <p:animEffect transition="in" filter="blinds(horizontal)">
                                      <p:cBhvr>
                                        <p:cTn id="27" dur="500"/>
                                        <p:tgtEl>
                                          <p:spTgt spid="1864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6420"/>
                                        </p:tgtEl>
                                        <p:attrNameLst>
                                          <p:attrName>style.visibility</p:attrName>
                                        </p:attrNameLst>
                                      </p:cBhvr>
                                      <p:to>
                                        <p:strVal val="visible"/>
                                      </p:to>
                                    </p:set>
                                    <p:animEffect transition="in" filter="blinds(horizontal)">
                                      <p:cBhvr>
                                        <p:cTn id="32" dur="500"/>
                                        <p:tgtEl>
                                          <p:spTgt spid="186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413" grpId="0"/>
      <p:bldP spid="186414" grpId="0"/>
      <p:bldP spid="186415" grpId="0"/>
      <p:bldP spid="186416" grpId="0"/>
      <p:bldP spid="186418" grpId="0"/>
      <p:bldP spid="1864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0" y="228600"/>
            <a:ext cx="5991261" cy="1107996"/>
          </a:xfrm>
          <a:prstGeom prst="rect">
            <a:avLst/>
          </a:prstGeom>
          <a:solidFill>
            <a:srgbClr val="00B050"/>
          </a:solidFill>
        </p:spPr>
        <p:txBody>
          <a:bodyPr wrap="square" lIns="91440" tIns="45720" rIns="91440" bIns="45720">
            <a:spAutoFit/>
          </a:bodyPr>
          <a:lstStyle/>
          <a:p>
            <a:pPr algn="ctr"/>
            <a:r>
              <a:rPr lang="vi-VN"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KHỞI ĐỘNG</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38242" name="Picture 2" descr="Kết quả hình ảnh cho cây xương rông"/>
          <p:cNvPicPr>
            <a:picLocks noChangeAspect="1" noChangeArrowheads="1"/>
          </p:cNvPicPr>
          <p:nvPr/>
        </p:nvPicPr>
        <p:blipFill>
          <a:blip r:embed="rId2"/>
          <a:srcRect/>
          <a:stretch>
            <a:fillRect/>
          </a:stretch>
        </p:blipFill>
        <p:spPr bwMode="auto">
          <a:xfrm>
            <a:off x="1143000" y="1485900"/>
            <a:ext cx="7315200" cy="4533900"/>
          </a:xfrm>
          <a:prstGeom prst="rect">
            <a:avLst/>
          </a:prstGeom>
          <a:noFill/>
        </p:spPr>
      </p:pic>
      <p:pic>
        <p:nvPicPr>
          <p:cNvPr id="138244" name="Picture 4" descr="Kết quả hình ảnh cho cây xương rông"/>
          <p:cNvPicPr>
            <a:picLocks noChangeAspect="1" noChangeArrowheads="1"/>
          </p:cNvPicPr>
          <p:nvPr/>
        </p:nvPicPr>
        <p:blipFill>
          <a:blip r:embed="rId3"/>
          <a:srcRect/>
          <a:stretch>
            <a:fillRect/>
          </a:stretch>
        </p:blipFill>
        <p:spPr bwMode="auto">
          <a:xfrm>
            <a:off x="1219200" y="1524000"/>
            <a:ext cx="7239000" cy="4457700"/>
          </a:xfrm>
          <a:prstGeom prst="rect">
            <a:avLst/>
          </a:prstGeom>
          <a:noFill/>
        </p:spPr>
      </p:pic>
      <p:pic>
        <p:nvPicPr>
          <p:cNvPr id="138246" name="Picture 6" descr="Kết quả hình ảnh cho lac da sa mac"/>
          <p:cNvPicPr>
            <a:picLocks noChangeAspect="1" noChangeArrowheads="1"/>
          </p:cNvPicPr>
          <p:nvPr/>
        </p:nvPicPr>
        <p:blipFill>
          <a:blip r:embed="rId4"/>
          <a:srcRect/>
          <a:stretch>
            <a:fillRect/>
          </a:stretch>
        </p:blipFill>
        <p:spPr bwMode="auto">
          <a:xfrm>
            <a:off x="1143000" y="1524000"/>
            <a:ext cx="7286623" cy="4495800"/>
          </a:xfrm>
          <a:prstGeom prst="rect">
            <a:avLst/>
          </a:prstGeom>
          <a:noFill/>
        </p:spPr>
      </p:pic>
      <p:pic>
        <p:nvPicPr>
          <p:cNvPr id="138248" name="Picture 8" descr="Kết quả hình ảnh cho cuôc song tren sa mac"/>
          <p:cNvPicPr>
            <a:picLocks noChangeAspect="1" noChangeArrowheads="1"/>
          </p:cNvPicPr>
          <p:nvPr/>
        </p:nvPicPr>
        <p:blipFill>
          <a:blip r:embed="rId5"/>
          <a:srcRect/>
          <a:stretch>
            <a:fillRect/>
          </a:stretch>
        </p:blipFill>
        <p:spPr bwMode="auto">
          <a:xfrm>
            <a:off x="1143000" y="1524000"/>
            <a:ext cx="7239000" cy="4495800"/>
          </a:xfrm>
          <a:prstGeom prst="rect">
            <a:avLst/>
          </a:prstGeom>
          <a:noFill/>
        </p:spPr>
      </p:pic>
      <p:pic>
        <p:nvPicPr>
          <p:cNvPr id="138250" name="Picture 10" descr="Kết quả hình ảnh cho bão cat tren sa mac"/>
          <p:cNvPicPr>
            <a:picLocks noChangeAspect="1" noChangeArrowheads="1"/>
          </p:cNvPicPr>
          <p:nvPr/>
        </p:nvPicPr>
        <p:blipFill>
          <a:blip r:embed="rId6"/>
          <a:srcRect/>
          <a:stretch>
            <a:fillRect/>
          </a:stretch>
        </p:blipFill>
        <p:spPr bwMode="auto">
          <a:xfrm>
            <a:off x="1143000" y="1524000"/>
            <a:ext cx="7239000" cy="4495800"/>
          </a:xfrm>
          <a:prstGeom prst="rect">
            <a:avLst/>
          </a:prstGeom>
          <a:noFill/>
        </p:spPr>
      </p:pic>
      <p:sp>
        <p:nvSpPr>
          <p:cNvPr id="8" name="TextBox 7"/>
          <p:cNvSpPr txBox="1"/>
          <p:nvPr/>
        </p:nvSpPr>
        <p:spPr>
          <a:xfrm>
            <a:off x="838200" y="2514600"/>
            <a:ext cx="7924800" cy="1569660"/>
          </a:xfrm>
          <a:prstGeom prst="rect">
            <a:avLst/>
          </a:prstGeom>
          <a:noFill/>
        </p:spPr>
        <p:txBody>
          <a:bodyPr wrap="square" rtlCol="0">
            <a:spAutoFit/>
          </a:bodyPr>
          <a:lstStyle/>
          <a:p>
            <a:r>
              <a:rPr lang="vi-VN" sz="3200" b="1" dirty="0" smtClean="0">
                <a:solidFill>
                  <a:srgbClr val="FF0000"/>
                </a:solidFill>
              </a:rPr>
              <a:t>Xem </a:t>
            </a:r>
            <a:r>
              <a:rPr lang="vi-VN" sz="3200" b="1" dirty="0" smtClean="0">
                <a:solidFill>
                  <a:srgbClr val="FF0000"/>
                </a:solidFill>
              </a:rPr>
              <a:t>clip </a:t>
            </a:r>
            <a:r>
              <a:rPr lang="vi-VN" sz="3200" b="1" dirty="0" smtClean="0">
                <a:solidFill>
                  <a:srgbClr val="FF0000"/>
                </a:solidFill>
              </a:rPr>
              <a:t>ảnh sau và kể tên những hình ảnh trong đoạn clip? Những hình ảnh đó cho em biết điều gì?</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1" nodeType="clickEffect">
                                  <p:stCondLst>
                                    <p:cond delay="0"/>
                                  </p:stCondLst>
                                  <p:childTnLst>
                                    <p:animEffect transition="out" filter="wipe(left)">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138250"/>
                                        </p:tgtEl>
                                        <p:attrNameLst>
                                          <p:attrName>style.visibility</p:attrName>
                                        </p:attrNameLst>
                                      </p:cBhvr>
                                      <p:to>
                                        <p:strVal val="visible"/>
                                      </p:to>
                                    </p:set>
                                    <p:animEffect transition="in" filter="checkerboard(across)">
                                      <p:cBhvr>
                                        <p:cTn id="16" dur="3000"/>
                                        <p:tgtEl>
                                          <p:spTgt spid="138250"/>
                                        </p:tgtEl>
                                      </p:cBhvr>
                                    </p:animEffect>
                                  </p:childTnLst>
                                </p:cTn>
                              </p:par>
                            </p:childTnLst>
                          </p:cTn>
                        </p:par>
                        <p:par>
                          <p:cTn id="17" fill="hold">
                            <p:stCondLst>
                              <p:cond delay="3500"/>
                            </p:stCondLst>
                            <p:childTnLst>
                              <p:par>
                                <p:cTn id="18" presetID="3" presetClass="exit" presetSubtype="10" fill="hold" nodeType="afterEffect">
                                  <p:stCondLst>
                                    <p:cond delay="0"/>
                                  </p:stCondLst>
                                  <p:childTnLst>
                                    <p:animEffect transition="out" filter="blinds(horizontal)">
                                      <p:cBhvr>
                                        <p:cTn id="19" dur="3000"/>
                                        <p:tgtEl>
                                          <p:spTgt spid="138250"/>
                                        </p:tgtEl>
                                      </p:cBhvr>
                                    </p:animEffect>
                                    <p:set>
                                      <p:cBhvr>
                                        <p:cTn id="20" dur="1" fill="hold">
                                          <p:stCondLst>
                                            <p:cond delay="2999"/>
                                          </p:stCondLst>
                                        </p:cTn>
                                        <p:tgtEl>
                                          <p:spTgt spid="138250"/>
                                        </p:tgtEl>
                                        <p:attrNameLst>
                                          <p:attrName>style.visibility</p:attrName>
                                        </p:attrNameLst>
                                      </p:cBhvr>
                                      <p:to>
                                        <p:strVal val="hidden"/>
                                      </p:to>
                                    </p:set>
                                  </p:childTnLst>
                                </p:cTn>
                              </p:par>
                            </p:childTnLst>
                          </p:cTn>
                        </p:par>
                        <p:par>
                          <p:cTn id="21" fill="hold">
                            <p:stCondLst>
                              <p:cond delay="6500"/>
                            </p:stCondLst>
                            <p:childTnLst>
                              <p:par>
                                <p:cTn id="22" presetID="8" presetClass="entr" presetSubtype="16" fill="hold" nodeType="afterEffect">
                                  <p:stCondLst>
                                    <p:cond delay="0"/>
                                  </p:stCondLst>
                                  <p:childTnLst>
                                    <p:set>
                                      <p:cBhvr>
                                        <p:cTn id="23" dur="1" fill="hold">
                                          <p:stCondLst>
                                            <p:cond delay="0"/>
                                          </p:stCondLst>
                                        </p:cTn>
                                        <p:tgtEl>
                                          <p:spTgt spid="138248"/>
                                        </p:tgtEl>
                                        <p:attrNameLst>
                                          <p:attrName>style.visibility</p:attrName>
                                        </p:attrNameLst>
                                      </p:cBhvr>
                                      <p:to>
                                        <p:strVal val="visible"/>
                                      </p:to>
                                    </p:set>
                                    <p:animEffect transition="in" filter="diamond(in)">
                                      <p:cBhvr>
                                        <p:cTn id="24" dur="3000"/>
                                        <p:tgtEl>
                                          <p:spTgt spid="138248"/>
                                        </p:tgtEl>
                                      </p:cBhvr>
                                    </p:animEffect>
                                  </p:childTnLst>
                                </p:cTn>
                              </p:par>
                            </p:childTnLst>
                          </p:cTn>
                        </p:par>
                        <p:par>
                          <p:cTn id="25" fill="hold">
                            <p:stCondLst>
                              <p:cond delay="9500"/>
                            </p:stCondLst>
                            <p:childTnLst>
                              <p:par>
                                <p:cTn id="26" presetID="4" presetClass="exit" presetSubtype="16" fill="hold" nodeType="afterEffect">
                                  <p:stCondLst>
                                    <p:cond delay="0"/>
                                  </p:stCondLst>
                                  <p:childTnLst>
                                    <p:animEffect transition="out" filter="box(in)">
                                      <p:cBhvr>
                                        <p:cTn id="27" dur="3000"/>
                                        <p:tgtEl>
                                          <p:spTgt spid="138248"/>
                                        </p:tgtEl>
                                      </p:cBhvr>
                                    </p:animEffect>
                                    <p:set>
                                      <p:cBhvr>
                                        <p:cTn id="28" dur="1" fill="hold">
                                          <p:stCondLst>
                                            <p:cond delay="2999"/>
                                          </p:stCondLst>
                                        </p:cTn>
                                        <p:tgtEl>
                                          <p:spTgt spid="138248"/>
                                        </p:tgtEl>
                                        <p:attrNameLst>
                                          <p:attrName>style.visibility</p:attrName>
                                        </p:attrNameLst>
                                      </p:cBhvr>
                                      <p:to>
                                        <p:strVal val="hidden"/>
                                      </p:to>
                                    </p:set>
                                  </p:childTnLst>
                                </p:cTn>
                              </p:par>
                            </p:childTnLst>
                          </p:cTn>
                        </p:par>
                        <p:par>
                          <p:cTn id="29" fill="hold">
                            <p:stCondLst>
                              <p:cond delay="12500"/>
                            </p:stCondLst>
                            <p:childTnLst>
                              <p:par>
                                <p:cTn id="30" presetID="6" presetClass="entr" presetSubtype="16" fill="hold" nodeType="afterEffect">
                                  <p:stCondLst>
                                    <p:cond delay="0"/>
                                  </p:stCondLst>
                                  <p:childTnLst>
                                    <p:set>
                                      <p:cBhvr>
                                        <p:cTn id="31" dur="1" fill="hold">
                                          <p:stCondLst>
                                            <p:cond delay="0"/>
                                          </p:stCondLst>
                                        </p:cTn>
                                        <p:tgtEl>
                                          <p:spTgt spid="138246"/>
                                        </p:tgtEl>
                                        <p:attrNameLst>
                                          <p:attrName>style.visibility</p:attrName>
                                        </p:attrNameLst>
                                      </p:cBhvr>
                                      <p:to>
                                        <p:strVal val="visible"/>
                                      </p:to>
                                    </p:set>
                                    <p:animEffect transition="in" filter="circle(in)">
                                      <p:cBhvr>
                                        <p:cTn id="32" dur="3000"/>
                                        <p:tgtEl>
                                          <p:spTgt spid="138246"/>
                                        </p:tgtEl>
                                      </p:cBhvr>
                                    </p:animEffect>
                                  </p:childTnLst>
                                </p:cTn>
                              </p:par>
                            </p:childTnLst>
                          </p:cTn>
                        </p:par>
                        <p:par>
                          <p:cTn id="33" fill="hold">
                            <p:stCondLst>
                              <p:cond delay="15500"/>
                            </p:stCondLst>
                            <p:childTnLst>
                              <p:par>
                                <p:cTn id="34" presetID="5" presetClass="exit" presetSubtype="10" fill="hold" nodeType="afterEffect">
                                  <p:stCondLst>
                                    <p:cond delay="0"/>
                                  </p:stCondLst>
                                  <p:childTnLst>
                                    <p:animEffect transition="out" filter="checkerboard(across)">
                                      <p:cBhvr>
                                        <p:cTn id="35" dur="3000"/>
                                        <p:tgtEl>
                                          <p:spTgt spid="138246"/>
                                        </p:tgtEl>
                                      </p:cBhvr>
                                    </p:animEffect>
                                    <p:set>
                                      <p:cBhvr>
                                        <p:cTn id="36" dur="1" fill="hold">
                                          <p:stCondLst>
                                            <p:cond delay="2999"/>
                                          </p:stCondLst>
                                        </p:cTn>
                                        <p:tgtEl>
                                          <p:spTgt spid="138246"/>
                                        </p:tgtEl>
                                        <p:attrNameLst>
                                          <p:attrName>style.visibility</p:attrName>
                                        </p:attrNameLst>
                                      </p:cBhvr>
                                      <p:to>
                                        <p:strVal val="hidden"/>
                                      </p:to>
                                    </p:set>
                                  </p:childTnLst>
                                </p:cTn>
                              </p:par>
                            </p:childTnLst>
                          </p:cTn>
                        </p:par>
                        <p:par>
                          <p:cTn id="37" fill="hold">
                            <p:stCondLst>
                              <p:cond delay="18500"/>
                            </p:stCondLst>
                            <p:childTnLst>
                              <p:par>
                                <p:cTn id="38" presetID="8" presetClass="entr" presetSubtype="32" fill="hold" nodeType="afterEffect">
                                  <p:stCondLst>
                                    <p:cond delay="0"/>
                                  </p:stCondLst>
                                  <p:childTnLst>
                                    <p:set>
                                      <p:cBhvr>
                                        <p:cTn id="39" dur="1" fill="hold">
                                          <p:stCondLst>
                                            <p:cond delay="0"/>
                                          </p:stCondLst>
                                        </p:cTn>
                                        <p:tgtEl>
                                          <p:spTgt spid="138244"/>
                                        </p:tgtEl>
                                        <p:attrNameLst>
                                          <p:attrName>style.visibility</p:attrName>
                                        </p:attrNameLst>
                                      </p:cBhvr>
                                      <p:to>
                                        <p:strVal val="visible"/>
                                      </p:to>
                                    </p:set>
                                    <p:animEffect transition="in" filter="diamond(out)">
                                      <p:cBhvr>
                                        <p:cTn id="40" dur="3000"/>
                                        <p:tgtEl>
                                          <p:spTgt spid="138244"/>
                                        </p:tgtEl>
                                      </p:cBhvr>
                                    </p:animEffect>
                                  </p:childTnLst>
                                </p:cTn>
                              </p:par>
                            </p:childTnLst>
                          </p:cTn>
                        </p:par>
                        <p:par>
                          <p:cTn id="41" fill="hold">
                            <p:stCondLst>
                              <p:cond delay="21500"/>
                            </p:stCondLst>
                            <p:childTnLst>
                              <p:par>
                                <p:cTn id="42" presetID="18" presetClass="exit" presetSubtype="12" fill="hold" nodeType="afterEffect">
                                  <p:stCondLst>
                                    <p:cond delay="0"/>
                                  </p:stCondLst>
                                  <p:childTnLst>
                                    <p:animEffect transition="out" filter="strips(downLeft)">
                                      <p:cBhvr>
                                        <p:cTn id="43" dur="3000"/>
                                        <p:tgtEl>
                                          <p:spTgt spid="138244"/>
                                        </p:tgtEl>
                                      </p:cBhvr>
                                    </p:animEffect>
                                    <p:set>
                                      <p:cBhvr>
                                        <p:cTn id="44" dur="1" fill="hold">
                                          <p:stCondLst>
                                            <p:cond delay="2999"/>
                                          </p:stCondLst>
                                        </p:cTn>
                                        <p:tgtEl>
                                          <p:spTgt spid="138244"/>
                                        </p:tgtEl>
                                        <p:attrNameLst>
                                          <p:attrName>style.visibility</p:attrName>
                                        </p:attrNameLst>
                                      </p:cBhvr>
                                      <p:to>
                                        <p:strVal val="hidden"/>
                                      </p:to>
                                    </p:set>
                                  </p:childTnLst>
                                </p:cTn>
                              </p:par>
                            </p:childTnLst>
                          </p:cTn>
                        </p:par>
                        <p:par>
                          <p:cTn id="45" fill="hold">
                            <p:stCondLst>
                              <p:cond delay="24500"/>
                            </p:stCondLst>
                            <p:childTnLst>
                              <p:par>
                                <p:cTn id="46" presetID="3" presetClass="entr" presetSubtype="5" fill="hold" nodeType="afterEffect">
                                  <p:stCondLst>
                                    <p:cond delay="0"/>
                                  </p:stCondLst>
                                  <p:childTnLst>
                                    <p:set>
                                      <p:cBhvr>
                                        <p:cTn id="47" dur="1" fill="hold">
                                          <p:stCondLst>
                                            <p:cond delay="0"/>
                                          </p:stCondLst>
                                        </p:cTn>
                                        <p:tgtEl>
                                          <p:spTgt spid="138242"/>
                                        </p:tgtEl>
                                        <p:attrNameLst>
                                          <p:attrName>style.visibility</p:attrName>
                                        </p:attrNameLst>
                                      </p:cBhvr>
                                      <p:to>
                                        <p:strVal val="visible"/>
                                      </p:to>
                                    </p:set>
                                    <p:animEffect transition="in" filter="blinds(vertical)">
                                      <p:cBhvr>
                                        <p:cTn id="48" dur="3000"/>
                                        <p:tgtEl>
                                          <p:spTgt spid="138242"/>
                                        </p:tgtEl>
                                      </p:cBhvr>
                                    </p:animEffect>
                                  </p:childTnLst>
                                </p:cTn>
                              </p:par>
                            </p:childTnLst>
                          </p:cTn>
                        </p:par>
                        <p:par>
                          <p:cTn id="49" fill="hold">
                            <p:stCondLst>
                              <p:cond delay="27500"/>
                            </p:stCondLst>
                            <p:childTnLst>
                              <p:par>
                                <p:cTn id="50" presetID="4" presetClass="exit" presetSubtype="16" fill="hold" nodeType="afterEffect">
                                  <p:stCondLst>
                                    <p:cond delay="0"/>
                                  </p:stCondLst>
                                  <p:childTnLst>
                                    <p:animEffect transition="out" filter="box(in)">
                                      <p:cBhvr>
                                        <p:cTn id="51" dur="3000"/>
                                        <p:tgtEl>
                                          <p:spTgt spid="138242"/>
                                        </p:tgtEl>
                                      </p:cBhvr>
                                    </p:animEffect>
                                    <p:set>
                                      <p:cBhvr>
                                        <p:cTn id="52" dur="1" fill="hold">
                                          <p:stCondLst>
                                            <p:cond delay="2999"/>
                                          </p:stCondLst>
                                        </p:cTn>
                                        <p:tgtEl>
                                          <p:spTgt spid="138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ArabsCrossingtheDesert-Jean-LeonGre"/>
          <p:cNvPicPr>
            <a:picLocks noGrp="1" noChangeAspect="1" noChangeArrowheads="1"/>
          </p:cNvPicPr>
          <p:nvPr>
            <p:ph/>
          </p:nvPr>
        </p:nvPicPr>
        <p:blipFill>
          <a:blip r:embed="rId3"/>
          <a:srcRect/>
          <a:stretch>
            <a:fillRect/>
          </a:stretch>
        </p:blipFill>
        <p:spPr>
          <a:xfrm>
            <a:off x="0" y="76200"/>
            <a:ext cx="9144000" cy="5791200"/>
          </a:xfrm>
          <a:noFill/>
        </p:spPr>
      </p:pic>
      <p:sp>
        <p:nvSpPr>
          <p:cNvPr id="24579" name="Text Box 7"/>
          <p:cNvSpPr txBox="1">
            <a:spLocks noChangeArrowheads="1"/>
          </p:cNvSpPr>
          <p:nvPr/>
        </p:nvSpPr>
        <p:spPr bwMode="auto">
          <a:xfrm>
            <a:off x="838200" y="5943600"/>
            <a:ext cx="8077200" cy="579438"/>
          </a:xfrm>
          <a:prstGeom prst="rect">
            <a:avLst/>
          </a:prstGeom>
          <a:noFill/>
          <a:ln w="9525">
            <a:noFill/>
            <a:miter lim="800000"/>
            <a:headEnd/>
            <a:tailEnd/>
          </a:ln>
        </p:spPr>
        <p:txBody>
          <a:bodyPr>
            <a:spAutoFit/>
          </a:bodyPr>
          <a:lstStyle/>
          <a:p>
            <a:pPr>
              <a:spcBef>
                <a:spcPct val="50000"/>
              </a:spcBef>
            </a:pPr>
            <a:endParaRPr lang="en-US" sz="3200" u="sng">
              <a:latin typeface="Arial" pitchFamily="34" charset="0"/>
            </a:endParaRPr>
          </a:p>
        </p:txBody>
      </p:sp>
      <p:sp>
        <p:nvSpPr>
          <p:cNvPr id="153608" name="Text Box 8"/>
          <p:cNvSpPr txBox="1">
            <a:spLocks noChangeArrowheads="1"/>
          </p:cNvSpPr>
          <p:nvPr/>
        </p:nvSpPr>
        <p:spPr bwMode="auto">
          <a:xfrm>
            <a:off x="685800" y="5943600"/>
            <a:ext cx="8229600" cy="457200"/>
          </a:xfrm>
          <a:prstGeom prst="rect">
            <a:avLst/>
          </a:prstGeom>
          <a:noFill/>
          <a:ln w="9525">
            <a:noFill/>
            <a:miter lim="800000"/>
            <a:headEnd/>
            <a:tailEnd/>
          </a:ln>
        </p:spPr>
        <p:txBody>
          <a:bodyPr>
            <a:spAutoFit/>
          </a:bodyPr>
          <a:lstStyle/>
          <a:p>
            <a:pPr>
              <a:spcBef>
                <a:spcPct val="50000"/>
              </a:spcBef>
            </a:pPr>
            <a:r>
              <a:rPr lang="en-US" sz="2400">
                <a:solidFill>
                  <a:schemeClr val="hlink"/>
                </a:solidFill>
              </a:rPr>
              <a:t>Con người thích nghi với môi trường hoang mạc như thế nào?</a:t>
            </a:r>
          </a:p>
        </p:txBody>
      </p:sp>
      <p:sp>
        <p:nvSpPr>
          <p:cNvPr id="153610" name="Text Box 10"/>
          <p:cNvSpPr txBox="1">
            <a:spLocks noChangeArrowheads="1"/>
          </p:cNvSpPr>
          <p:nvPr/>
        </p:nvSpPr>
        <p:spPr bwMode="auto">
          <a:xfrm>
            <a:off x="685800" y="5943600"/>
            <a:ext cx="8458200" cy="822325"/>
          </a:xfrm>
          <a:prstGeom prst="rect">
            <a:avLst/>
          </a:prstGeom>
          <a:noFill/>
          <a:ln w="9525">
            <a:noFill/>
            <a:miter lim="800000"/>
            <a:headEnd/>
            <a:tailEnd/>
          </a:ln>
        </p:spPr>
        <p:txBody>
          <a:bodyPr>
            <a:spAutoFit/>
          </a:bodyPr>
          <a:lstStyle/>
          <a:p>
            <a:r>
              <a:rPr lang="en-US" sz="2400"/>
              <a:t>Con người mặc áo choàng nhiều lớp, trùm kín đầu để tránh mất nước vào ban ngày và chống rét vào ban đêm.</a:t>
            </a:r>
          </a:p>
        </p:txBody>
      </p:sp>
      <p:pic>
        <p:nvPicPr>
          <p:cNvPr id="24582" name="Picture 9" descr="Earth-12-june"/>
          <p:cNvPicPr>
            <a:picLocks noChangeAspect="1" noChangeArrowheads="1" noCrop="1"/>
          </p:cNvPicPr>
          <p:nvPr/>
        </p:nvPicPr>
        <p:blipFill>
          <a:blip r:embed="rId4"/>
          <a:srcRect/>
          <a:stretch>
            <a:fillRect/>
          </a:stretch>
        </p:blipFill>
        <p:spPr bwMode="auto">
          <a:xfrm>
            <a:off x="3175" y="111125"/>
            <a:ext cx="1076325"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08"/>
                                        </p:tgtEl>
                                        <p:attrNameLst>
                                          <p:attrName>style.visibility</p:attrName>
                                        </p:attrNameLst>
                                      </p:cBhvr>
                                      <p:to>
                                        <p:strVal val="visible"/>
                                      </p:to>
                                    </p:set>
                                    <p:animEffect transition="in" filter="blinds(horizontal)">
                                      <p:cBhvr>
                                        <p:cTn id="7" dur="500"/>
                                        <p:tgtEl>
                                          <p:spTgt spid="1536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53608"/>
                                        </p:tgtEl>
                                      </p:cBhvr>
                                    </p:animEffect>
                                    <p:set>
                                      <p:cBhvr>
                                        <p:cTn id="12" dur="1" fill="hold">
                                          <p:stCondLst>
                                            <p:cond delay="499"/>
                                          </p:stCondLst>
                                        </p:cTn>
                                        <p:tgtEl>
                                          <p:spTgt spid="15360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10"/>
                                        </p:tgtEl>
                                        <p:attrNameLst>
                                          <p:attrName>style.visibility</p:attrName>
                                        </p:attrNameLst>
                                      </p:cBhvr>
                                      <p:to>
                                        <p:strVal val="visible"/>
                                      </p:to>
                                    </p:set>
                                    <p:animEffect transition="in" filter="blinds(horizontal)">
                                      <p:cBhvr>
                                        <p:cTn id="17" dur="500"/>
                                        <p:tgtEl>
                                          <p:spTgt spid="1536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53610"/>
                                        </p:tgtEl>
                                      </p:cBhvr>
                                    </p:animEffect>
                                    <p:set>
                                      <p:cBhvr>
                                        <p:cTn id="22" dur="1" fill="hold">
                                          <p:stCondLst>
                                            <p:cond delay="499"/>
                                          </p:stCondLst>
                                        </p:cTn>
                                        <p:tgtEl>
                                          <p:spTgt spid="1536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8" grpId="0"/>
      <p:bldP spid="153608" grpId="1"/>
      <p:bldP spid="153610" grpId="0"/>
      <p:bldP spid="1536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0" name="Picture 8" descr="Hoang mac cat tro minh"/>
          <p:cNvPicPr>
            <a:picLocks noChangeAspect="1" noChangeArrowheads="1"/>
          </p:cNvPicPr>
          <p:nvPr/>
        </p:nvPicPr>
        <p:blipFill>
          <a:blip r:embed="rId2"/>
          <a:srcRect/>
          <a:stretch>
            <a:fillRect/>
          </a:stretch>
        </p:blipFill>
        <p:spPr bwMode="auto">
          <a:xfrm>
            <a:off x="4724400" y="914400"/>
            <a:ext cx="3352800" cy="2215243"/>
          </a:xfrm>
          <a:prstGeom prst="rect">
            <a:avLst/>
          </a:prstGeom>
          <a:noFill/>
        </p:spPr>
      </p:pic>
      <p:pic>
        <p:nvPicPr>
          <p:cNvPr id="28681" name="Picture 9" descr="Nhung nu Digan cua hoang mac"/>
          <p:cNvPicPr>
            <a:picLocks noChangeAspect="1" noChangeArrowheads="1"/>
          </p:cNvPicPr>
          <p:nvPr/>
        </p:nvPicPr>
        <p:blipFill>
          <a:blip r:embed="rId3"/>
          <a:srcRect/>
          <a:stretch>
            <a:fillRect/>
          </a:stretch>
        </p:blipFill>
        <p:spPr bwMode="auto">
          <a:xfrm>
            <a:off x="4724400" y="3200400"/>
            <a:ext cx="3352800" cy="2334986"/>
          </a:xfrm>
          <a:prstGeom prst="rect">
            <a:avLst/>
          </a:prstGeom>
          <a:noFill/>
        </p:spPr>
      </p:pic>
      <p:pic>
        <p:nvPicPr>
          <p:cNvPr id="28678" name="Picture 6" descr="oc dao"/>
          <p:cNvPicPr>
            <a:picLocks noChangeAspect="1" noChangeArrowheads="1"/>
          </p:cNvPicPr>
          <p:nvPr/>
        </p:nvPicPr>
        <p:blipFill>
          <a:blip r:embed="rId4"/>
          <a:srcRect l="8000"/>
          <a:stretch>
            <a:fillRect/>
          </a:stretch>
        </p:blipFill>
        <p:spPr bwMode="auto">
          <a:xfrm>
            <a:off x="457200" y="914400"/>
            <a:ext cx="3788352" cy="2074985"/>
          </a:xfrm>
          <a:prstGeom prst="rect">
            <a:avLst/>
          </a:prstGeom>
          <a:noFill/>
          <a:ln w="19050">
            <a:solidFill>
              <a:srgbClr val="FF3300"/>
            </a:solidFill>
            <a:miter lim="800000"/>
            <a:headEnd/>
            <a:tailEnd/>
          </a:ln>
        </p:spPr>
      </p:pic>
      <p:pic>
        <p:nvPicPr>
          <p:cNvPr id="28679" name="Picture 7" descr="Sahara de nhat sa mac"/>
          <p:cNvPicPr>
            <a:picLocks noChangeAspect="1" noChangeArrowheads="1"/>
          </p:cNvPicPr>
          <p:nvPr/>
        </p:nvPicPr>
        <p:blipFill>
          <a:blip r:embed="rId5"/>
          <a:srcRect/>
          <a:stretch>
            <a:fillRect/>
          </a:stretch>
        </p:blipFill>
        <p:spPr bwMode="auto">
          <a:xfrm>
            <a:off x="457200" y="3075842"/>
            <a:ext cx="3810000" cy="2334358"/>
          </a:xfrm>
          <a:prstGeom prst="rect">
            <a:avLst/>
          </a:prstGeom>
          <a:noFill/>
        </p:spPr>
      </p:pic>
      <p:sp>
        <p:nvSpPr>
          <p:cNvPr id="28682" name="Text Box 10"/>
          <p:cNvSpPr txBox="1">
            <a:spLocks noChangeArrowheads="1"/>
          </p:cNvSpPr>
          <p:nvPr/>
        </p:nvSpPr>
        <p:spPr bwMode="auto">
          <a:xfrm>
            <a:off x="2971800" y="5791200"/>
            <a:ext cx="2898894" cy="769441"/>
          </a:xfrm>
          <a:prstGeom prst="rect">
            <a:avLst/>
          </a:prstGeom>
          <a:solidFill>
            <a:schemeClr val="bg1"/>
          </a:solidFill>
          <a:ln w="9525" algn="ctr">
            <a:noFill/>
            <a:miter lim="800000"/>
            <a:headEnd/>
            <a:tailEnd/>
          </a:ln>
          <a:effectLst/>
        </p:spPr>
        <p:txBody>
          <a:bodyPr wrap="square">
            <a:spAutoFit/>
          </a:bodyPr>
          <a:lstStyle/>
          <a:p>
            <a:pPr algn="ctr"/>
            <a:r>
              <a:rPr lang="vi-VN" sz="4400" b="1" dirty="0" smtClean="0">
                <a:solidFill>
                  <a:srgbClr val="FF0000"/>
                </a:solidFill>
              </a:rPr>
              <a:t>ỐC ĐẢO</a:t>
            </a:r>
            <a:endParaRPr lang="en-US" sz="4400" b="1" dirty="0">
              <a:solidFill>
                <a:srgbClr val="FF0000"/>
              </a:solidFill>
            </a:endParaRPr>
          </a:p>
        </p:txBody>
      </p:sp>
      <p:sp>
        <p:nvSpPr>
          <p:cNvPr id="28684" name="Text Box 12"/>
          <p:cNvSpPr txBox="1">
            <a:spLocks noChangeArrowheads="1"/>
          </p:cNvSpPr>
          <p:nvPr/>
        </p:nvSpPr>
        <p:spPr bwMode="auto">
          <a:xfrm>
            <a:off x="685800" y="152400"/>
            <a:ext cx="7848600" cy="646331"/>
          </a:xfrm>
          <a:prstGeom prst="rect">
            <a:avLst/>
          </a:prstGeom>
          <a:noFill/>
          <a:ln w="9525">
            <a:noFill/>
            <a:miter lim="800000"/>
            <a:headEnd/>
            <a:tailEnd/>
          </a:ln>
          <a:effectLst/>
        </p:spPr>
        <p:txBody>
          <a:bodyPr wrap="square">
            <a:spAutoFit/>
          </a:bodyPr>
          <a:lstStyle/>
          <a:p>
            <a:pPr>
              <a:spcBef>
                <a:spcPct val="50000"/>
              </a:spcBef>
            </a:pPr>
            <a:r>
              <a:rPr lang="vi-VN" sz="3600" b="1" dirty="0" smtClean="0"/>
              <a:t>Đời sống sinh hoạt của con người</a:t>
            </a:r>
            <a:endParaRPr lang="en-US" sz="36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trò chơi ai nhanh nhất"/>
          <p:cNvPicPr>
            <a:picLocks noChangeAspect="1" noChangeArrowheads="1"/>
          </p:cNvPicPr>
          <p:nvPr/>
        </p:nvPicPr>
        <p:blipFill>
          <a:blip r:embed="rId2"/>
          <a:srcRect/>
          <a:stretch>
            <a:fillRect/>
          </a:stretch>
        </p:blipFill>
        <p:spPr bwMode="auto">
          <a:xfrm>
            <a:off x="1524000" y="533400"/>
            <a:ext cx="6781800" cy="2057400"/>
          </a:xfrm>
          <a:prstGeom prst="rect">
            <a:avLst/>
          </a:prstGeom>
          <a:noFill/>
        </p:spPr>
      </p:pic>
      <p:sp>
        <p:nvSpPr>
          <p:cNvPr id="4" name="Rectangle 3"/>
          <p:cNvSpPr/>
          <p:nvPr/>
        </p:nvSpPr>
        <p:spPr>
          <a:xfrm>
            <a:off x="0" y="0"/>
            <a:ext cx="3623108" cy="923330"/>
          </a:xfrm>
          <a:prstGeom prst="rect">
            <a:avLst/>
          </a:prstGeom>
          <a:noFill/>
        </p:spPr>
        <p:txBody>
          <a:bodyPr wrap="none" lIns="91440" tIns="45720" rIns="91440" bIns="45720">
            <a:spAutoFit/>
          </a:bodyPr>
          <a:lstStyle/>
          <a:p>
            <a:pPr algn="ctr"/>
            <a:r>
              <a:rPr lang="vi-VN" sz="5400"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TRÒ CHƠI</a:t>
            </a:r>
            <a:endParaRPr lang="en-US" sz="5400" b="1" cap="none" spc="0"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endParaRPr>
          </a:p>
        </p:txBody>
      </p:sp>
      <p:sp>
        <p:nvSpPr>
          <p:cNvPr id="6" name="Nơi giữ chỗ cho Nội dung 1"/>
          <p:cNvSpPr txBox="1">
            <a:spLocks/>
          </p:cNvSpPr>
          <p:nvPr/>
        </p:nvSpPr>
        <p:spPr>
          <a:xfrm>
            <a:off x="381000" y="2438400"/>
            <a:ext cx="8534400" cy="3687763"/>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4000" b="1" i="0" u="none" strike="noStrike" kern="1200" cap="none" spc="0" normalizeH="0" baseline="0" noProof="0" dirty="0" smtClean="0">
                <a:ln>
                  <a:noFill/>
                </a:ln>
                <a:solidFill>
                  <a:schemeClr val="tx1"/>
                </a:solidFill>
                <a:effectLst/>
                <a:uLnTx/>
                <a:uFillTx/>
                <a:latin typeface="+mj-lt"/>
                <a:ea typeface="+mn-ea"/>
                <a:cs typeface="+mn-cs"/>
              </a:rPr>
              <a:t>THỂ LỆ TRÒ CHƠI</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400" b="1" i="0" u="none" strike="noStrike" kern="1200" cap="none" spc="0" normalizeH="0" baseline="0" noProof="0" dirty="0" smtClean="0">
                <a:ln>
                  <a:noFill/>
                </a:ln>
                <a:solidFill>
                  <a:srgbClr val="002060"/>
                </a:solidFill>
                <a:effectLst/>
                <a:uLnTx/>
                <a:uFillTx/>
                <a:latin typeface="+mj-lt"/>
                <a:ea typeface="+mn-ea"/>
                <a:cs typeface="+mn-cs"/>
              </a:rPr>
              <a:t>- Học</a:t>
            </a:r>
            <a:r>
              <a:rPr kumimoji="0" lang="vi-VN" sz="2400" b="1" i="0" u="none" strike="noStrike" kern="1200" cap="none" spc="0" normalizeH="0" noProof="0" dirty="0" smtClean="0">
                <a:ln>
                  <a:noFill/>
                </a:ln>
                <a:solidFill>
                  <a:srgbClr val="002060"/>
                </a:solidFill>
                <a:effectLst/>
                <a:uLnTx/>
                <a:uFillTx/>
                <a:latin typeface="+mj-lt"/>
                <a:ea typeface="+mn-ea"/>
                <a:cs typeface="+mn-cs"/>
              </a:rPr>
              <a:t> sinh phải trả lời 5 câu hỏi </a:t>
            </a:r>
            <a:r>
              <a:rPr kumimoji="0" lang="vi-VN" sz="2400" b="1" i="0" u="none" strike="noStrike" kern="1200" cap="none" spc="0" normalizeH="0" baseline="0" noProof="0" dirty="0" smtClean="0">
                <a:ln>
                  <a:noFill/>
                </a:ln>
                <a:solidFill>
                  <a:srgbClr val="002060"/>
                </a:solidFill>
                <a:effectLst/>
                <a:uLnTx/>
                <a:uFillTx/>
                <a:latin typeface="+mj-lt"/>
                <a:ea typeface="+mn-ea"/>
                <a:cs typeface="+mn-cs"/>
              </a:rPr>
              <a:t>nội dung liên quan đến bài vừa học. Mỗi</a:t>
            </a:r>
            <a:r>
              <a:rPr kumimoji="0" lang="vi-VN" sz="2400" b="1" i="0" u="none" strike="noStrike" kern="1200" cap="none" spc="0" normalizeH="0" noProof="0" dirty="0" smtClean="0">
                <a:ln>
                  <a:noFill/>
                </a:ln>
                <a:solidFill>
                  <a:srgbClr val="002060"/>
                </a:solidFill>
                <a:effectLst/>
                <a:uLnTx/>
                <a:uFillTx/>
                <a:latin typeface="+mj-lt"/>
                <a:ea typeface="+mn-ea"/>
                <a:cs typeface="+mn-cs"/>
              </a:rPr>
              <a:t> câu có 4 phương án trả lời. Học sinh sẽ phải chọn 1 phương án đúng nhất.</a:t>
            </a:r>
            <a:endParaRPr kumimoji="0" lang="vi-VN" sz="2400" b="1" i="0" u="none" strike="noStrike" kern="1200" cap="none" spc="0" normalizeH="0" baseline="0" noProof="0" dirty="0" smtClean="0">
              <a:ln>
                <a:noFill/>
              </a:ln>
              <a:solidFill>
                <a:srgbClr val="002060"/>
              </a:solidFill>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400" b="1" i="0" u="none" strike="noStrike" kern="1200" cap="none" spc="0" normalizeH="0" baseline="0" noProof="0" dirty="0" smtClean="0">
                <a:ln>
                  <a:noFill/>
                </a:ln>
                <a:solidFill>
                  <a:srgbClr val="002060"/>
                </a:solidFill>
                <a:effectLst/>
                <a:uLnTx/>
                <a:uFillTx/>
                <a:latin typeface="+mj-lt"/>
                <a:ea typeface="+mn-ea"/>
                <a:cs typeface="+mn-cs"/>
              </a:rPr>
              <a:t>- Đội</a:t>
            </a:r>
            <a:r>
              <a:rPr kumimoji="0" lang="vi-VN" sz="2400" b="1" i="0" u="none" strike="noStrike" kern="1200" cap="none" spc="0" normalizeH="0" noProof="0" dirty="0" smtClean="0">
                <a:ln>
                  <a:noFill/>
                </a:ln>
                <a:solidFill>
                  <a:srgbClr val="002060"/>
                </a:solidFill>
                <a:effectLst/>
                <a:uLnTx/>
                <a:uFillTx/>
                <a:latin typeface="+mj-lt"/>
                <a:ea typeface="+mn-ea"/>
                <a:cs typeface="+mn-cs"/>
              </a:rPr>
              <a:t> nào có câu trả lời nhanh và đúng nhất sẽ được thưởng một ngôi sao</a:t>
            </a:r>
            <a:r>
              <a:rPr kumimoji="0" lang="vi-VN" sz="2400" b="1" i="0" u="none" strike="noStrike" kern="1200" cap="none" spc="0" normalizeH="0" baseline="0" noProof="0" dirty="0" smtClean="0">
                <a:ln>
                  <a:noFill/>
                </a:ln>
                <a:solidFill>
                  <a:srgbClr val="002060"/>
                </a:solidFill>
                <a:effectLst/>
                <a:uLnTx/>
                <a:uFillTx/>
                <a:latin typeface="+mj-lt"/>
                <a:ea typeface="+mn-ea"/>
                <a:cs typeface="+mn-cs"/>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400" b="1" i="0" u="none" strike="noStrike" kern="1200" cap="none" spc="0" normalizeH="0" baseline="0" noProof="0" dirty="0" smtClean="0">
                <a:ln>
                  <a:noFill/>
                </a:ln>
                <a:solidFill>
                  <a:srgbClr val="002060"/>
                </a:solidFill>
                <a:effectLst/>
                <a:uLnTx/>
                <a:uFillTx/>
                <a:latin typeface="+mj-lt"/>
                <a:ea typeface="+mn-ea"/>
                <a:cs typeface="+mn-cs"/>
              </a:rPr>
              <a:t>-</a:t>
            </a:r>
            <a:r>
              <a:rPr kumimoji="0" lang="vi-VN" sz="2400" b="1" i="0" u="none" strike="noStrike" kern="1200" cap="none" spc="0" normalizeH="0" noProof="0" dirty="0" smtClean="0">
                <a:ln>
                  <a:noFill/>
                </a:ln>
                <a:solidFill>
                  <a:srgbClr val="002060"/>
                </a:solidFill>
                <a:effectLst/>
                <a:uLnTx/>
                <a:uFillTx/>
                <a:latin typeface="+mj-lt"/>
                <a:ea typeface="+mn-ea"/>
                <a:cs typeface="+mn-cs"/>
              </a:rPr>
              <a:t> </a:t>
            </a:r>
            <a:r>
              <a:rPr kumimoji="0" lang="vi-VN" sz="2400" b="1" i="0" u="none" strike="noStrike" kern="1200" cap="none" spc="0" normalizeH="0" baseline="0" noProof="0" dirty="0" smtClean="0">
                <a:ln>
                  <a:noFill/>
                </a:ln>
                <a:solidFill>
                  <a:srgbClr val="002060"/>
                </a:solidFill>
                <a:effectLst/>
                <a:uLnTx/>
                <a:uFillTx/>
                <a:latin typeface="+mj-lt"/>
                <a:ea typeface="+mn-ea"/>
                <a:cs typeface="+mn-cs"/>
              </a:rPr>
              <a:t>Đội</a:t>
            </a:r>
            <a:r>
              <a:rPr kumimoji="0" lang="vi-VN" sz="2400" b="1" i="0" u="none" strike="noStrike" kern="1200" cap="none" spc="0" normalizeH="0" noProof="0" dirty="0" smtClean="0">
                <a:ln>
                  <a:noFill/>
                </a:ln>
                <a:solidFill>
                  <a:srgbClr val="002060"/>
                </a:solidFill>
                <a:effectLst/>
                <a:uLnTx/>
                <a:uFillTx/>
                <a:latin typeface="+mj-lt"/>
                <a:ea typeface="+mn-ea"/>
                <a:cs typeface="+mn-cs"/>
              </a:rPr>
              <a:t> </a:t>
            </a:r>
            <a:r>
              <a:rPr kumimoji="0" lang="vi-VN" sz="2400" b="1" i="0" u="none" strike="noStrike" kern="1200" cap="none" spc="0" normalizeH="0" baseline="0" noProof="0" dirty="0" smtClean="0">
                <a:ln>
                  <a:noFill/>
                </a:ln>
                <a:solidFill>
                  <a:srgbClr val="002060"/>
                </a:solidFill>
                <a:effectLst/>
                <a:uLnTx/>
                <a:uFillTx/>
                <a:latin typeface="+mj-lt"/>
                <a:ea typeface="+mn-ea"/>
                <a:cs typeface="+mn-cs"/>
              </a:rPr>
              <a:t>nào không trả lời được thì nhường quyền chơi cho đội bạn.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400" b="1" i="0" u="none" strike="noStrike" kern="1200" cap="none" spc="0" normalizeH="0" baseline="0" noProof="0" dirty="0" smtClean="0">
                <a:ln>
                  <a:noFill/>
                </a:ln>
                <a:solidFill>
                  <a:srgbClr val="002060"/>
                </a:solidFill>
                <a:effectLst/>
                <a:uLnTx/>
                <a:uFillTx/>
                <a:latin typeface="+mj-lt"/>
                <a:ea typeface="+mn-ea"/>
                <a:cs typeface="+mn-cs"/>
              </a:rPr>
              <a:t>- Đội</a:t>
            </a:r>
            <a:r>
              <a:rPr kumimoji="0" lang="vi-VN" sz="2400" b="1" i="0" u="none" strike="noStrike" kern="1200" cap="none" spc="0" normalizeH="0" noProof="0" dirty="0" smtClean="0">
                <a:ln>
                  <a:noFill/>
                </a:ln>
                <a:solidFill>
                  <a:srgbClr val="002060"/>
                </a:solidFill>
                <a:effectLst/>
                <a:uLnTx/>
                <a:uFillTx/>
                <a:latin typeface="+mj-lt"/>
                <a:ea typeface="+mn-ea"/>
                <a:cs typeface="+mn-cs"/>
              </a:rPr>
              <a:t> nào có nhiều ngôi sao nhất sẽ </a:t>
            </a:r>
            <a:r>
              <a:rPr kumimoji="0" lang="vi-VN" sz="2400" b="1" i="0" u="none" strike="noStrike" kern="1200" cap="none" spc="0" normalizeH="0" baseline="0" noProof="0" dirty="0" smtClean="0">
                <a:ln>
                  <a:noFill/>
                </a:ln>
                <a:solidFill>
                  <a:srgbClr val="002060"/>
                </a:solidFill>
                <a:effectLst/>
                <a:uLnTx/>
                <a:uFillTx/>
                <a:latin typeface="+mj-lt"/>
                <a:ea typeface="+mn-ea"/>
                <a:cs typeface="+mn-cs"/>
              </a:rPr>
              <a:t>được một phần quà.</a:t>
            </a:r>
            <a:endParaRPr kumimoji="0" lang="vi-VN" sz="2400" b="1" i="0" u="none" strike="noStrike" kern="1200" cap="none" spc="0" normalizeH="0" baseline="0" noProof="0" dirty="0">
              <a:ln>
                <a:noFill/>
              </a:ln>
              <a:solidFill>
                <a:srgbClr val="002060"/>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2743200"/>
            <a:ext cx="7391400" cy="1006475"/>
            <a:chOff x="96" y="1728"/>
            <a:chExt cx="4656" cy="634"/>
          </a:xfrm>
        </p:grpSpPr>
        <p:sp>
          <p:nvSpPr>
            <p:cNvPr id="32796" name="Rectangle 3"/>
            <p:cNvSpPr>
              <a:spLocks noChangeArrowheads="1"/>
            </p:cNvSpPr>
            <p:nvPr/>
          </p:nvSpPr>
          <p:spPr bwMode="gray">
            <a:xfrm flipH="1">
              <a:off x="432" y="1877"/>
              <a:ext cx="4320" cy="453"/>
            </a:xfrm>
            <a:prstGeom prst="rect">
              <a:avLst/>
            </a:prstGeom>
            <a:gradFill rotWithShape="1">
              <a:gsLst>
                <a:gs pos="0">
                  <a:srgbClr val="004B70">
                    <a:alpha val="79999"/>
                  </a:srgbClr>
                </a:gs>
                <a:gs pos="100000">
                  <a:srgbClr val="418AEB"/>
                </a:gs>
              </a:gsLst>
              <a:lin ang="0" scaled="1"/>
            </a:gradFill>
            <a:ln w="9525" algn="ctr">
              <a:noFill/>
              <a:miter lim="800000"/>
              <a:headEnd/>
              <a:tailEnd/>
            </a:ln>
          </p:spPr>
          <p:txBody>
            <a:bodyPr wrap="none" anchor="ctr"/>
            <a:lstStyle/>
            <a:p>
              <a:endParaRPr lang="en-US"/>
            </a:p>
          </p:txBody>
        </p:sp>
        <p:grpSp>
          <p:nvGrpSpPr>
            <p:cNvPr id="3" name="Group 4"/>
            <p:cNvGrpSpPr>
              <a:grpSpLocks/>
            </p:cNvGrpSpPr>
            <p:nvPr/>
          </p:nvGrpSpPr>
          <p:grpSpPr bwMode="auto">
            <a:xfrm>
              <a:off x="96" y="1728"/>
              <a:ext cx="685" cy="634"/>
              <a:chOff x="2016" y="1920"/>
              <a:chExt cx="1680" cy="1680"/>
            </a:xfrm>
          </p:grpSpPr>
          <p:sp>
            <p:nvSpPr>
              <p:cNvPr id="32799" name="Oval 5"/>
              <p:cNvSpPr>
                <a:spLocks noChangeArrowheads="1"/>
              </p:cNvSpPr>
              <p:nvPr/>
            </p:nvSpPr>
            <p:spPr bwMode="gray">
              <a:xfrm>
                <a:off x="2016" y="1920"/>
                <a:ext cx="1680" cy="1680"/>
              </a:xfrm>
              <a:prstGeom prst="ellipse">
                <a:avLst/>
              </a:prstGeom>
              <a:gradFill rotWithShape="1">
                <a:gsLst>
                  <a:gs pos="0">
                    <a:srgbClr val="4996E3"/>
                  </a:gs>
                  <a:gs pos="100000">
                    <a:srgbClr val="162D45"/>
                  </a:gs>
                </a:gsLst>
                <a:lin ang="5400000" scaled="1"/>
              </a:gradFill>
              <a:ln w="9525">
                <a:noFill/>
                <a:round/>
                <a:headEnd/>
                <a:tailEnd/>
              </a:ln>
            </p:spPr>
            <p:txBody>
              <a:bodyPr wrap="none" anchor="ctr"/>
              <a:lstStyle/>
              <a:p>
                <a:endParaRPr lang="en-US"/>
              </a:p>
            </p:txBody>
          </p:sp>
          <p:sp>
            <p:nvSpPr>
              <p:cNvPr id="32800" name="Freeform 6"/>
              <p:cNvSpPr>
                <a:spLocks/>
              </p:cNvSpPr>
              <p:nvPr/>
            </p:nvSpPr>
            <p:spPr bwMode="gray">
              <a:xfrm>
                <a:off x="2208" y="1948"/>
                <a:ext cx="1296" cy="634"/>
              </a:xfrm>
              <a:custGeom>
                <a:avLst/>
                <a:gdLst>
                  <a:gd name="T0" fmla="*/ 1138 w 1321"/>
                  <a:gd name="T1" fmla="*/ 177 h 712"/>
                  <a:gd name="T2" fmla="*/ 1152 w 1321"/>
                  <a:gd name="T3" fmla="*/ 197 h 712"/>
                  <a:gd name="T4" fmla="*/ 1155 w 1321"/>
                  <a:gd name="T5" fmla="*/ 214 h 712"/>
                  <a:gd name="T6" fmla="*/ 1150 w 1321"/>
                  <a:gd name="T7" fmla="*/ 229 h 712"/>
                  <a:gd name="T8" fmla="*/ 1135 w 1321"/>
                  <a:gd name="T9" fmla="*/ 243 h 712"/>
                  <a:gd name="T10" fmla="*/ 1113 w 1321"/>
                  <a:gd name="T11" fmla="*/ 257 h 712"/>
                  <a:gd name="T12" fmla="*/ 1084 w 1321"/>
                  <a:gd name="T13" fmla="*/ 268 h 712"/>
                  <a:gd name="T14" fmla="*/ 1046 w 1321"/>
                  <a:gd name="T15" fmla="*/ 279 h 712"/>
                  <a:gd name="T16" fmla="*/ 1004 w 1321"/>
                  <a:gd name="T17" fmla="*/ 289 h 712"/>
                  <a:gd name="T18" fmla="*/ 955 w 1321"/>
                  <a:gd name="T19" fmla="*/ 296 h 712"/>
                  <a:gd name="T20" fmla="*/ 902 w 1321"/>
                  <a:gd name="T21" fmla="*/ 303 h 712"/>
                  <a:gd name="T22" fmla="*/ 846 w 1321"/>
                  <a:gd name="T23" fmla="*/ 307 h 712"/>
                  <a:gd name="T24" fmla="*/ 784 w 1321"/>
                  <a:gd name="T25" fmla="*/ 313 h 712"/>
                  <a:gd name="T26" fmla="*/ 721 w 1321"/>
                  <a:gd name="T27" fmla="*/ 315 h 712"/>
                  <a:gd name="T28" fmla="*/ 696 w 1321"/>
                  <a:gd name="T29" fmla="*/ 316 h 712"/>
                  <a:gd name="T30" fmla="*/ 417 w 1321"/>
                  <a:gd name="T31" fmla="*/ 316 h 712"/>
                  <a:gd name="T32" fmla="*/ 413 w 1321"/>
                  <a:gd name="T33" fmla="*/ 316 h 712"/>
                  <a:gd name="T34" fmla="*/ 358 w 1321"/>
                  <a:gd name="T35" fmla="*/ 314 h 712"/>
                  <a:gd name="T36" fmla="*/ 305 w 1321"/>
                  <a:gd name="T37" fmla="*/ 313 h 712"/>
                  <a:gd name="T38" fmla="*/ 255 w 1321"/>
                  <a:gd name="T39" fmla="*/ 309 h 712"/>
                  <a:gd name="T40" fmla="*/ 207 w 1321"/>
                  <a:gd name="T41" fmla="*/ 306 h 712"/>
                  <a:gd name="T42" fmla="*/ 164 w 1321"/>
                  <a:gd name="T43" fmla="*/ 300 h 712"/>
                  <a:gd name="T44" fmla="*/ 124 w 1321"/>
                  <a:gd name="T45" fmla="*/ 293 h 712"/>
                  <a:gd name="T46" fmla="*/ 88 w 1321"/>
                  <a:gd name="T47" fmla="*/ 288 h 712"/>
                  <a:gd name="T48" fmla="*/ 60 w 1321"/>
                  <a:gd name="T49" fmla="*/ 280 h 712"/>
                  <a:gd name="T50" fmla="*/ 32 w 1321"/>
                  <a:gd name="T51" fmla="*/ 270 h 712"/>
                  <a:gd name="T52" fmla="*/ 18 w 1321"/>
                  <a:gd name="T53" fmla="*/ 258 h 712"/>
                  <a:gd name="T54" fmla="*/ 6 w 1321"/>
                  <a:gd name="T55" fmla="*/ 246 h 712"/>
                  <a:gd name="T56" fmla="*/ 0 w 1321"/>
                  <a:gd name="T57" fmla="*/ 232 h 712"/>
                  <a:gd name="T58" fmla="*/ 0 w 1321"/>
                  <a:gd name="T59" fmla="*/ 231 h 712"/>
                  <a:gd name="T60" fmla="*/ 4 w 1321"/>
                  <a:gd name="T61" fmla="*/ 215 h 712"/>
                  <a:gd name="T62" fmla="*/ 16 w 1321"/>
                  <a:gd name="T63" fmla="*/ 198 h 712"/>
                  <a:gd name="T64" fmla="*/ 44 w 1321"/>
                  <a:gd name="T65" fmla="*/ 164 h 712"/>
                  <a:gd name="T66" fmla="*/ 80 w 1321"/>
                  <a:gd name="T67" fmla="*/ 133 h 712"/>
                  <a:gd name="T68" fmla="*/ 128 w 1321"/>
                  <a:gd name="T69" fmla="*/ 105 h 712"/>
                  <a:gd name="T70" fmla="*/ 178 w 1321"/>
                  <a:gd name="T71" fmla="*/ 78 h 712"/>
                  <a:gd name="T72" fmla="*/ 235 w 1321"/>
                  <a:gd name="T73" fmla="*/ 54 h 712"/>
                  <a:gd name="T74" fmla="*/ 299 w 1321"/>
                  <a:gd name="T75" fmla="*/ 37 h 712"/>
                  <a:gd name="T76" fmla="*/ 363 w 1321"/>
                  <a:gd name="T77" fmla="*/ 20 h 712"/>
                  <a:gd name="T78" fmla="*/ 435 w 1321"/>
                  <a:gd name="T79" fmla="*/ 10 h 712"/>
                  <a:gd name="T80" fmla="*/ 508 w 1321"/>
                  <a:gd name="T81" fmla="*/ 4 h 712"/>
                  <a:gd name="T82" fmla="*/ 584 w 1321"/>
                  <a:gd name="T83" fmla="*/ 0 h 712"/>
                  <a:gd name="T84" fmla="*/ 584 w 1321"/>
                  <a:gd name="T85" fmla="*/ 0 h 712"/>
                  <a:gd name="T86" fmla="*/ 664 w 1321"/>
                  <a:gd name="T87" fmla="*/ 4 h 712"/>
                  <a:gd name="T88" fmla="*/ 741 w 1321"/>
                  <a:gd name="T89" fmla="*/ 10 h 712"/>
                  <a:gd name="T90" fmla="*/ 815 w 1321"/>
                  <a:gd name="T91" fmla="*/ 23 h 712"/>
                  <a:gd name="T92" fmla="*/ 884 w 1321"/>
                  <a:gd name="T93" fmla="*/ 40 h 712"/>
                  <a:gd name="T94" fmla="*/ 947 w 1321"/>
                  <a:gd name="T95" fmla="*/ 61 h 712"/>
                  <a:gd name="T96" fmla="*/ 1005 w 1321"/>
                  <a:gd name="T97" fmla="*/ 86 h 712"/>
                  <a:gd name="T98" fmla="*/ 1057 w 1321"/>
                  <a:gd name="T99" fmla="*/ 113 h 712"/>
                  <a:gd name="T100" fmla="*/ 1101 w 1321"/>
                  <a:gd name="T101" fmla="*/ 144 h 712"/>
                  <a:gd name="T102" fmla="*/ 1138 w 1321"/>
                  <a:gd name="T103" fmla="*/ 177 h 712"/>
                  <a:gd name="T104" fmla="*/ 1138 w 1321"/>
                  <a:gd name="T105" fmla="*/ 17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w="0">
                <a:noFill/>
                <a:round/>
                <a:headEnd/>
                <a:tailEnd/>
              </a:ln>
            </p:spPr>
            <p:txBody>
              <a:bodyPr/>
              <a:lstStyle/>
              <a:p>
                <a:endParaRPr lang="en-US"/>
              </a:p>
            </p:txBody>
          </p:sp>
        </p:grpSp>
        <p:sp>
          <p:nvSpPr>
            <p:cNvPr id="35847" name="Text Box 7">
              <a:hlinkClick r:id="rId2" action="ppaction://hlinksldjump"/>
            </p:cNvPr>
            <p:cNvSpPr txBox="1">
              <a:spLocks noChangeArrowheads="1"/>
            </p:cNvSpPr>
            <p:nvPr/>
          </p:nvSpPr>
          <p:spPr bwMode="gray">
            <a:xfrm>
              <a:off x="326" y="1752"/>
              <a:ext cx="311" cy="36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a:defRPr/>
              </a:pPr>
              <a:r>
                <a:rPr lang="en-US" sz="3200" b="1" dirty="0">
                  <a:solidFill>
                    <a:srgbClr val="000000"/>
                  </a:solidFill>
                  <a:effectLst>
                    <a:outerShdw blurRad="38100" dist="38100" dir="2700000" algn="tl">
                      <a:srgbClr val="C0C0C0"/>
                    </a:outerShdw>
                  </a:effectLst>
                  <a:latin typeface="Verdana" pitchFamily="34" charset="0"/>
                </a:rPr>
                <a:t>B</a:t>
              </a:r>
            </a:p>
          </p:txBody>
        </p:sp>
      </p:grpSp>
      <p:grpSp>
        <p:nvGrpSpPr>
          <p:cNvPr id="4" name="Group 8"/>
          <p:cNvGrpSpPr>
            <a:grpSpLocks/>
          </p:cNvGrpSpPr>
          <p:nvPr/>
        </p:nvGrpSpPr>
        <p:grpSpPr bwMode="auto">
          <a:xfrm>
            <a:off x="457200" y="5000625"/>
            <a:ext cx="7391400" cy="1019175"/>
            <a:chOff x="144" y="3150"/>
            <a:chExt cx="4656" cy="642"/>
          </a:xfrm>
        </p:grpSpPr>
        <p:sp>
          <p:nvSpPr>
            <p:cNvPr id="32792" name="Rectangle 9"/>
            <p:cNvSpPr>
              <a:spLocks noChangeArrowheads="1"/>
            </p:cNvSpPr>
            <p:nvPr/>
          </p:nvSpPr>
          <p:spPr bwMode="gray">
            <a:xfrm flipH="1">
              <a:off x="432" y="3267"/>
              <a:ext cx="4368" cy="453"/>
            </a:xfrm>
            <a:prstGeom prst="rect">
              <a:avLst/>
            </a:prstGeom>
            <a:gradFill rotWithShape="1">
              <a:gsLst>
                <a:gs pos="0">
                  <a:srgbClr val="004B70">
                    <a:alpha val="79999"/>
                  </a:srgbClr>
                </a:gs>
                <a:gs pos="100000">
                  <a:srgbClr val="33AD8A"/>
                </a:gs>
              </a:gsLst>
              <a:lin ang="0" scaled="1"/>
            </a:gradFill>
            <a:ln w="9525" algn="ctr">
              <a:noFill/>
              <a:miter lim="800000"/>
              <a:headEnd/>
              <a:tailEnd/>
            </a:ln>
          </p:spPr>
          <p:txBody>
            <a:bodyPr wrap="none" anchor="ctr"/>
            <a:lstStyle/>
            <a:p>
              <a:endParaRPr lang="en-US"/>
            </a:p>
          </p:txBody>
        </p:sp>
        <p:sp>
          <p:nvSpPr>
            <p:cNvPr id="32793" name="Oval 10"/>
            <p:cNvSpPr>
              <a:spLocks noChangeArrowheads="1"/>
            </p:cNvSpPr>
            <p:nvPr/>
          </p:nvSpPr>
          <p:spPr bwMode="gray">
            <a:xfrm>
              <a:off x="144" y="3150"/>
              <a:ext cx="695" cy="642"/>
            </a:xfrm>
            <a:prstGeom prst="ellipse">
              <a:avLst/>
            </a:prstGeom>
            <a:gradFill rotWithShape="1">
              <a:gsLst>
                <a:gs pos="0">
                  <a:srgbClr val="33CCCC"/>
                </a:gs>
                <a:gs pos="100000">
                  <a:srgbClr val="0C3232"/>
                </a:gs>
              </a:gsLst>
              <a:lin ang="5400000" scaled="1"/>
            </a:gradFill>
            <a:ln w="9525">
              <a:noFill/>
              <a:round/>
              <a:headEnd/>
              <a:tailEnd/>
            </a:ln>
          </p:spPr>
          <p:txBody>
            <a:bodyPr wrap="none" anchor="ctr"/>
            <a:lstStyle/>
            <a:p>
              <a:endParaRPr lang="en-US"/>
            </a:p>
          </p:txBody>
        </p:sp>
        <p:sp>
          <p:nvSpPr>
            <p:cNvPr id="32794" name="Freeform 11"/>
            <p:cNvSpPr>
              <a:spLocks/>
            </p:cNvSpPr>
            <p:nvPr/>
          </p:nvSpPr>
          <p:spPr bwMode="gray">
            <a:xfrm>
              <a:off x="223" y="3161"/>
              <a:ext cx="537" cy="242"/>
            </a:xfrm>
            <a:custGeom>
              <a:avLst/>
              <a:gdLst>
                <a:gd name="T0" fmla="*/ 2 w 1321"/>
                <a:gd name="T1" fmla="*/ 0 h 712"/>
                <a:gd name="T2" fmla="*/ 2 w 1321"/>
                <a:gd name="T3" fmla="*/ 0 h 712"/>
                <a:gd name="T4" fmla="*/ 2 w 1321"/>
                <a:gd name="T5" fmla="*/ 0 h 712"/>
                <a:gd name="T6" fmla="*/ 2 w 1321"/>
                <a:gd name="T7" fmla="*/ 0 h 712"/>
                <a:gd name="T8" fmla="*/ 2 w 1321"/>
                <a:gd name="T9" fmla="*/ 0 h 712"/>
                <a:gd name="T10" fmla="*/ 2 w 1321"/>
                <a:gd name="T11" fmla="*/ 0 h 712"/>
                <a:gd name="T12" fmla="*/ 2 w 1321"/>
                <a:gd name="T13" fmla="*/ 0 h 712"/>
                <a:gd name="T14" fmla="*/ 2 w 1321"/>
                <a:gd name="T15" fmla="*/ 0 h 712"/>
                <a:gd name="T16" fmla="*/ 2 w 1321"/>
                <a:gd name="T17" fmla="*/ 0 h 712"/>
                <a:gd name="T18" fmla="*/ 2 w 1321"/>
                <a:gd name="T19" fmla="*/ 0 h 712"/>
                <a:gd name="T20" fmla="*/ 2 w 1321"/>
                <a:gd name="T21" fmla="*/ 0 h 712"/>
                <a:gd name="T22" fmla="*/ 2 w 1321"/>
                <a:gd name="T23" fmla="*/ 0 h 712"/>
                <a:gd name="T24" fmla="*/ 2 w 1321"/>
                <a:gd name="T25" fmla="*/ 0 h 712"/>
                <a:gd name="T26" fmla="*/ 2 w 1321"/>
                <a:gd name="T27" fmla="*/ 0 h 712"/>
                <a:gd name="T28" fmla="*/ 2 w 1321"/>
                <a:gd name="T29" fmla="*/ 0 h 712"/>
                <a:gd name="T30" fmla="*/ 1 w 1321"/>
                <a:gd name="T31" fmla="*/ 0 h 712"/>
                <a:gd name="T32" fmla="*/ 1 w 1321"/>
                <a:gd name="T33" fmla="*/ 0 h 712"/>
                <a:gd name="T34" fmla="*/ 1 w 1321"/>
                <a:gd name="T35" fmla="*/ 0 h 712"/>
                <a:gd name="T36" fmla="*/ 1 w 1321"/>
                <a:gd name="T37" fmla="*/ 0 h 712"/>
                <a:gd name="T38" fmla="*/ 0 w 1321"/>
                <a:gd name="T39" fmla="*/ 0 h 712"/>
                <a:gd name="T40" fmla="*/ 0 w 1321"/>
                <a:gd name="T41" fmla="*/ 0 h 712"/>
                <a:gd name="T42" fmla="*/ 0 w 1321"/>
                <a:gd name="T43" fmla="*/ 0 h 712"/>
                <a:gd name="T44" fmla="*/ 0 w 1321"/>
                <a:gd name="T45" fmla="*/ 0 h 712"/>
                <a:gd name="T46" fmla="*/ 0 w 1321"/>
                <a:gd name="T47" fmla="*/ 0 h 712"/>
                <a:gd name="T48" fmla="*/ 0 w 1321"/>
                <a:gd name="T49" fmla="*/ 0 h 712"/>
                <a:gd name="T50" fmla="*/ 0 w 1321"/>
                <a:gd name="T51" fmla="*/ 0 h 712"/>
                <a:gd name="T52" fmla="*/ 0 w 1321"/>
                <a:gd name="T53" fmla="*/ 0 h 712"/>
                <a:gd name="T54" fmla="*/ 0 w 1321"/>
                <a:gd name="T55" fmla="*/ 0 h 712"/>
                <a:gd name="T56" fmla="*/ 0 w 1321"/>
                <a:gd name="T57" fmla="*/ 0 h 712"/>
                <a:gd name="T58" fmla="*/ 0 w 1321"/>
                <a:gd name="T59" fmla="*/ 0 h 712"/>
                <a:gd name="T60" fmla="*/ 0 w 1321"/>
                <a:gd name="T61" fmla="*/ 0 h 712"/>
                <a:gd name="T62" fmla="*/ 0 w 1321"/>
                <a:gd name="T63" fmla="*/ 0 h 712"/>
                <a:gd name="T64" fmla="*/ 0 w 1321"/>
                <a:gd name="T65" fmla="*/ 0 h 712"/>
                <a:gd name="T66" fmla="*/ 0 w 1321"/>
                <a:gd name="T67" fmla="*/ 0 h 712"/>
                <a:gd name="T68" fmla="*/ 0 w 1321"/>
                <a:gd name="T69" fmla="*/ 0 h 712"/>
                <a:gd name="T70" fmla="*/ 0 w 1321"/>
                <a:gd name="T71" fmla="*/ 0 h 712"/>
                <a:gd name="T72" fmla="*/ 0 w 1321"/>
                <a:gd name="T73" fmla="*/ 0 h 712"/>
                <a:gd name="T74" fmla="*/ 1 w 1321"/>
                <a:gd name="T75" fmla="*/ 0 h 712"/>
                <a:gd name="T76" fmla="*/ 1 w 1321"/>
                <a:gd name="T77" fmla="*/ 0 h 712"/>
                <a:gd name="T78" fmla="*/ 1 w 1321"/>
                <a:gd name="T79" fmla="*/ 0 h 712"/>
                <a:gd name="T80" fmla="*/ 1 w 1321"/>
                <a:gd name="T81" fmla="*/ 0 h 712"/>
                <a:gd name="T82" fmla="*/ 1 w 1321"/>
                <a:gd name="T83" fmla="*/ 0 h 712"/>
                <a:gd name="T84" fmla="*/ 1 w 1321"/>
                <a:gd name="T85" fmla="*/ 0 h 712"/>
                <a:gd name="T86" fmla="*/ 2 w 1321"/>
                <a:gd name="T87" fmla="*/ 0 h 712"/>
                <a:gd name="T88" fmla="*/ 2 w 1321"/>
                <a:gd name="T89" fmla="*/ 0 h 712"/>
                <a:gd name="T90" fmla="*/ 2 w 1321"/>
                <a:gd name="T91" fmla="*/ 0 h 712"/>
                <a:gd name="T92" fmla="*/ 2 w 1321"/>
                <a:gd name="T93" fmla="*/ 0 h 712"/>
                <a:gd name="T94" fmla="*/ 2 w 1321"/>
                <a:gd name="T95" fmla="*/ 0 h 712"/>
                <a:gd name="T96" fmla="*/ 2 w 1321"/>
                <a:gd name="T97" fmla="*/ 0 h 712"/>
                <a:gd name="T98" fmla="*/ 2 w 1321"/>
                <a:gd name="T99" fmla="*/ 0 h 712"/>
                <a:gd name="T100" fmla="*/ 2 w 1321"/>
                <a:gd name="T101" fmla="*/ 0 h 712"/>
                <a:gd name="T102" fmla="*/ 2 w 1321"/>
                <a:gd name="T103" fmla="*/ 0 h 712"/>
                <a:gd name="T104" fmla="*/ 2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w="0">
              <a:noFill/>
              <a:round/>
              <a:headEnd/>
              <a:tailEnd/>
            </a:ln>
          </p:spPr>
          <p:txBody>
            <a:bodyPr/>
            <a:lstStyle/>
            <a:p>
              <a:endParaRPr lang="en-US"/>
            </a:p>
          </p:txBody>
        </p:sp>
        <p:sp>
          <p:nvSpPr>
            <p:cNvPr id="35852" name="Text Box 12">
              <a:hlinkClick r:id="rId3" action="ppaction://hlinksldjump"/>
            </p:cNvPr>
            <p:cNvSpPr txBox="1">
              <a:spLocks noChangeArrowheads="1"/>
            </p:cNvSpPr>
            <p:nvPr/>
          </p:nvSpPr>
          <p:spPr bwMode="gray">
            <a:xfrm>
              <a:off x="309" y="3183"/>
              <a:ext cx="329" cy="36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a:defRPr/>
              </a:pPr>
              <a:r>
                <a:rPr lang="en-US" sz="3200" b="1" dirty="0">
                  <a:solidFill>
                    <a:srgbClr val="000000"/>
                  </a:solidFill>
                  <a:effectLst>
                    <a:outerShdw blurRad="38100" dist="38100" dir="2700000" algn="tl">
                      <a:srgbClr val="C0C0C0"/>
                    </a:outerShdw>
                  </a:effectLst>
                  <a:latin typeface="Verdana" pitchFamily="34" charset="0"/>
                </a:rPr>
                <a:t>D</a:t>
              </a:r>
            </a:p>
          </p:txBody>
        </p:sp>
      </p:grpSp>
      <p:grpSp>
        <p:nvGrpSpPr>
          <p:cNvPr id="5" name="Group 13"/>
          <p:cNvGrpSpPr>
            <a:grpSpLocks/>
          </p:cNvGrpSpPr>
          <p:nvPr/>
        </p:nvGrpSpPr>
        <p:grpSpPr bwMode="auto">
          <a:xfrm>
            <a:off x="457200" y="1600200"/>
            <a:ext cx="7391400" cy="1001713"/>
            <a:chOff x="144" y="1008"/>
            <a:chExt cx="4656" cy="631"/>
          </a:xfrm>
        </p:grpSpPr>
        <p:sp>
          <p:nvSpPr>
            <p:cNvPr id="32786" name="Rectangle 14"/>
            <p:cNvSpPr>
              <a:spLocks noChangeArrowheads="1"/>
            </p:cNvSpPr>
            <p:nvPr/>
          </p:nvSpPr>
          <p:spPr bwMode="gray">
            <a:xfrm flipH="1">
              <a:off x="432" y="1164"/>
              <a:ext cx="4368" cy="453"/>
            </a:xfrm>
            <a:prstGeom prst="rect">
              <a:avLst/>
            </a:prstGeom>
            <a:gradFill rotWithShape="1">
              <a:gsLst>
                <a:gs pos="0">
                  <a:srgbClr val="004B70">
                    <a:alpha val="79999"/>
                  </a:srgbClr>
                </a:gs>
                <a:gs pos="100000">
                  <a:srgbClr val="E98931"/>
                </a:gs>
              </a:gsLst>
              <a:lin ang="0" scaled="1"/>
            </a:gradFill>
            <a:ln w="9525" algn="ctr">
              <a:noFill/>
              <a:miter lim="800000"/>
              <a:headEnd/>
              <a:tailEnd/>
            </a:ln>
          </p:spPr>
          <p:txBody>
            <a:bodyPr wrap="none" anchor="ctr"/>
            <a:lstStyle/>
            <a:p>
              <a:endParaRPr lang="en-US"/>
            </a:p>
          </p:txBody>
        </p:sp>
        <p:grpSp>
          <p:nvGrpSpPr>
            <p:cNvPr id="6" name="Group 15"/>
            <p:cNvGrpSpPr>
              <a:grpSpLocks/>
            </p:cNvGrpSpPr>
            <p:nvPr/>
          </p:nvGrpSpPr>
          <p:grpSpPr bwMode="auto">
            <a:xfrm flipH="1">
              <a:off x="144" y="1008"/>
              <a:ext cx="692" cy="631"/>
              <a:chOff x="1488" y="1968"/>
              <a:chExt cx="432" cy="432"/>
            </a:xfrm>
          </p:grpSpPr>
          <p:grpSp>
            <p:nvGrpSpPr>
              <p:cNvPr id="7" name="Group 16"/>
              <p:cNvGrpSpPr>
                <a:grpSpLocks/>
              </p:cNvGrpSpPr>
              <p:nvPr/>
            </p:nvGrpSpPr>
            <p:grpSpPr bwMode="auto">
              <a:xfrm>
                <a:off x="1488" y="1968"/>
                <a:ext cx="432" cy="432"/>
                <a:chOff x="2016" y="1920"/>
                <a:chExt cx="1680" cy="1680"/>
              </a:xfrm>
            </p:grpSpPr>
            <p:sp>
              <p:nvSpPr>
                <p:cNvPr id="32790" name="Oval 17"/>
                <p:cNvSpPr>
                  <a:spLocks noChangeArrowheads="1"/>
                </p:cNvSpPr>
                <p:nvPr/>
              </p:nvSpPr>
              <p:spPr bwMode="gray">
                <a:xfrm>
                  <a:off x="2016" y="1920"/>
                  <a:ext cx="1680" cy="1680"/>
                </a:xfrm>
                <a:prstGeom prst="ellipse">
                  <a:avLst/>
                </a:prstGeom>
                <a:gradFill rotWithShape="1">
                  <a:gsLst>
                    <a:gs pos="0">
                      <a:srgbClr val="FF9900"/>
                    </a:gs>
                    <a:gs pos="100000">
                      <a:srgbClr val="643C00"/>
                    </a:gs>
                  </a:gsLst>
                  <a:lin ang="5400000" scaled="1"/>
                </a:gradFill>
                <a:ln w="9525">
                  <a:noFill/>
                  <a:round/>
                  <a:headEnd/>
                  <a:tailEnd/>
                </a:ln>
              </p:spPr>
              <p:txBody>
                <a:bodyPr wrap="none" anchor="ctr"/>
                <a:lstStyle/>
                <a:p>
                  <a:endParaRPr lang="en-US"/>
                </a:p>
              </p:txBody>
            </p:sp>
            <p:sp>
              <p:nvSpPr>
                <p:cNvPr id="32791" name="Freeform 18"/>
                <p:cNvSpPr>
                  <a:spLocks/>
                </p:cNvSpPr>
                <p:nvPr/>
              </p:nvSpPr>
              <p:spPr bwMode="gray">
                <a:xfrm>
                  <a:off x="2208" y="1948"/>
                  <a:ext cx="1296" cy="634"/>
                </a:xfrm>
                <a:custGeom>
                  <a:avLst/>
                  <a:gdLst>
                    <a:gd name="T0" fmla="*/ 1138 w 1321"/>
                    <a:gd name="T1" fmla="*/ 177 h 712"/>
                    <a:gd name="T2" fmla="*/ 1152 w 1321"/>
                    <a:gd name="T3" fmla="*/ 197 h 712"/>
                    <a:gd name="T4" fmla="*/ 1155 w 1321"/>
                    <a:gd name="T5" fmla="*/ 214 h 712"/>
                    <a:gd name="T6" fmla="*/ 1150 w 1321"/>
                    <a:gd name="T7" fmla="*/ 229 h 712"/>
                    <a:gd name="T8" fmla="*/ 1135 w 1321"/>
                    <a:gd name="T9" fmla="*/ 243 h 712"/>
                    <a:gd name="T10" fmla="*/ 1113 w 1321"/>
                    <a:gd name="T11" fmla="*/ 257 h 712"/>
                    <a:gd name="T12" fmla="*/ 1084 w 1321"/>
                    <a:gd name="T13" fmla="*/ 268 h 712"/>
                    <a:gd name="T14" fmla="*/ 1046 w 1321"/>
                    <a:gd name="T15" fmla="*/ 279 h 712"/>
                    <a:gd name="T16" fmla="*/ 1004 w 1321"/>
                    <a:gd name="T17" fmla="*/ 289 h 712"/>
                    <a:gd name="T18" fmla="*/ 955 w 1321"/>
                    <a:gd name="T19" fmla="*/ 296 h 712"/>
                    <a:gd name="T20" fmla="*/ 902 w 1321"/>
                    <a:gd name="T21" fmla="*/ 303 h 712"/>
                    <a:gd name="T22" fmla="*/ 846 w 1321"/>
                    <a:gd name="T23" fmla="*/ 307 h 712"/>
                    <a:gd name="T24" fmla="*/ 784 w 1321"/>
                    <a:gd name="T25" fmla="*/ 313 h 712"/>
                    <a:gd name="T26" fmla="*/ 721 w 1321"/>
                    <a:gd name="T27" fmla="*/ 315 h 712"/>
                    <a:gd name="T28" fmla="*/ 696 w 1321"/>
                    <a:gd name="T29" fmla="*/ 316 h 712"/>
                    <a:gd name="T30" fmla="*/ 417 w 1321"/>
                    <a:gd name="T31" fmla="*/ 316 h 712"/>
                    <a:gd name="T32" fmla="*/ 413 w 1321"/>
                    <a:gd name="T33" fmla="*/ 316 h 712"/>
                    <a:gd name="T34" fmla="*/ 358 w 1321"/>
                    <a:gd name="T35" fmla="*/ 314 h 712"/>
                    <a:gd name="T36" fmla="*/ 305 w 1321"/>
                    <a:gd name="T37" fmla="*/ 313 h 712"/>
                    <a:gd name="T38" fmla="*/ 255 w 1321"/>
                    <a:gd name="T39" fmla="*/ 309 h 712"/>
                    <a:gd name="T40" fmla="*/ 207 w 1321"/>
                    <a:gd name="T41" fmla="*/ 306 h 712"/>
                    <a:gd name="T42" fmla="*/ 164 w 1321"/>
                    <a:gd name="T43" fmla="*/ 300 h 712"/>
                    <a:gd name="T44" fmla="*/ 124 w 1321"/>
                    <a:gd name="T45" fmla="*/ 293 h 712"/>
                    <a:gd name="T46" fmla="*/ 88 w 1321"/>
                    <a:gd name="T47" fmla="*/ 288 h 712"/>
                    <a:gd name="T48" fmla="*/ 60 w 1321"/>
                    <a:gd name="T49" fmla="*/ 280 h 712"/>
                    <a:gd name="T50" fmla="*/ 32 w 1321"/>
                    <a:gd name="T51" fmla="*/ 270 h 712"/>
                    <a:gd name="T52" fmla="*/ 18 w 1321"/>
                    <a:gd name="T53" fmla="*/ 258 h 712"/>
                    <a:gd name="T54" fmla="*/ 6 w 1321"/>
                    <a:gd name="T55" fmla="*/ 246 h 712"/>
                    <a:gd name="T56" fmla="*/ 0 w 1321"/>
                    <a:gd name="T57" fmla="*/ 232 h 712"/>
                    <a:gd name="T58" fmla="*/ 0 w 1321"/>
                    <a:gd name="T59" fmla="*/ 231 h 712"/>
                    <a:gd name="T60" fmla="*/ 4 w 1321"/>
                    <a:gd name="T61" fmla="*/ 215 h 712"/>
                    <a:gd name="T62" fmla="*/ 16 w 1321"/>
                    <a:gd name="T63" fmla="*/ 198 h 712"/>
                    <a:gd name="T64" fmla="*/ 44 w 1321"/>
                    <a:gd name="T65" fmla="*/ 164 h 712"/>
                    <a:gd name="T66" fmla="*/ 80 w 1321"/>
                    <a:gd name="T67" fmla="*/ 133 h 712"/>
                    <a:gd name="T68" fmla="*/ 128 w 1321"/>
                    <a:gd name="T69" fmla="*/ 105 h 712"/>
                    <a:gd name="T70" fmla="*/ 178 w 1321"/>
                    <a:gd name="T71" fmla="*/ 78 h 712"/>
                    <a:gd name="T72" fmla="*/ 235 w 1321"/>
                    <a:gd name="T73" fmla="*/ 54 h 712"/>
                    <a:gd name="T74" fmla="*/ 299 w 1321"/>
                    <a:gd name="T75" fmla="*/ 37 h 712"/>
                    <a:gd name="T76" fmla="*/ 363 w 1321"/>
                    <a:gd name="T77" fmla="*/ 20 h 712"/>
                    <a:gd name="T78" fmla="*/ 435 w 1321"/>
                    <a:gd name="T79" fmla="*/ 10 h 712"/>
                    <a:gd name="T80" fmla="*/ 508 w 1321"/>
                    <a:gd name="T81" fmla="*/ 4 h 712"/>
                    <a:gd name="T82" fmla="*/ 584 w 1321"/>
                    <a:gd name="T83" fmla="*/ 0 h 712"/>
                    <a:gd name="T84" fmla="*/ 584 w 1321"/>
                    <a:gd name="T85" fmla="*/ 0 h 712"/>
                    <a:gd name="T86" fmla="*/ 664 w 1321"/>
                    <a:gd name="T87" fmla="*/ 4 h 712"/>
                    <a:gd name="T88" fmla="*/ 741 w 1321"/>
                    <a:gd name="T89" fmla="*/ 10 h 712"/>
                    <a:gd name="T90" fmla="*/ 815 w 1321"/>
                    <a:gd name="T91" fmla="*/ 23 h 712"/>
                    <a:gd name="T92" fmla="*/ 884 w 1321"/>
                    <a:gd name="T93" fmla="*/ 40 h 712"/>
                    <a:gd name="T94" fmla="*/ 947 w 1321"/>
                    <a:gd name="T95" fmla="*/ 61 h 712"/>
                    <a:gd name="T96" fmla="*/ 1005 w 1321"/>
                    <a:gd name="T97" fmla="*/ 86 h 712"/>
                    <a:gd name="T98" fmla="*/ 1057 w 1321"/>
                    <a:gd name="T99" fmla="*/ 113 h 712"/>
                    <a:gd name="T100" fmla="*/ 1101 w 1321"/>
                    <a:gd name="T101" fmla="*/ 144 h 712"/>
                    <a:gd name="T102" fmla="*/ 1138 w 1321"/>
                    <a:gd name="T103" fmla="*/ 177 h 712"/>
                    <a:gd name="T104" fmla="*/ 1138 w 1321"/>
                    <a:gd name="T105" fmla="*/ 17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w="0">
                  <a:noFill/>
                  <a:round/>
                  <a:headEnd/>
                  <a:tailEnd/>
                </a:ln>
              </p:spPr>
              <p:txBody>
                <a:bodyPr/>
                <a:lstStyle/>
                <a:p>
                  <a:endParaRPr lang="en-US"/>
                </a:p>
              </p:txBody>
            </p:sp>
          </p:grpSp>
          <p:sp>
            <p:nvSpPr>
              <p:cNvPr id="35859" name="Text Box 19">
                <a:hlinkClick r:id="rId3" action="ppaction://hlinksldjump"/>
              </p:cNvPr>
              <p:cNvSpPr txBox="1">
                <a:spLocks noChangeArrowheads="1"/>
              </p:cNvSpPr>
              <p:nvPr/>
            </p:nvSpPr>
            <p:spPr bwMode="gray">
              <a:xfrm>
                <a:off x="1597" y="1973"/>
                <a:ext cx="196" cy="25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a:defRPr/>
                </a:pPr>
                <a:r>
                  <a:rPr lang="en-US" sz="3200" b="1" dirty="0">
                    <a:solidFill>
                      <a:srgbClr val="000000"/>
                    </a:solidFill>
                    <a:effectLst>
                      <a:outerShdw blurRad="38100" dist="38100" dir="2700000" algn="tl">
                        <a:srgbClr val="C0C0C0"/>
                      </a:outerShdw>
                    </a:effectLst>
                    <a:latin typeface="Verdana" pitchFamily="34" charset="0"/>
                  </a:rPr>
                  <a:t>A</a:t>
                </a:r>
              </a:p>
            </p:txBody>
          </p:sp>
        </p:grpSp>
      </p:grpSp>
      <p:sp>
        <p:nvSpPr>
          <p:cNvPr id="35860" name="AutoShape 20"/>
          <p:cNvSpPr>
            <a:spLocks noChangeArrowheads="1"/>
          </p:cNvSpPr>
          <p:nvPr/>
        </p:nvSpPr>
        <p:spPr bwMode="auto">
          <a:xfrm>
            <a:off x="381000" y="381000"/>
            <a:ext cx="8610600" cy="1066800"/>
          </a:xfrm>
          <a:prstGeom prst="wedgeRoundRectCallout">
            <a:avLst>
              <a:gd name="adj1" fmla="val -32852"/>
              <a:gd name="adj2" fmla="val 45685"/>
              <a:gd name="adj3" fmla="val 16667"/>
            </a:avLst>
          </a:prstGeom>
          <a:solidFill>
            <a:srgbClr val="008000">
              <a:alpha val="78000"/>
            </a:srgbClr>
          </a:solidFill>
          <a:ln w="38100" algn="ctr">
            <a:solidFill>
              <a:schemeClr val="tx1"/>
            </a:solidFill>
            <a:miter lim="800000"/>
            <a:headEnd/>
            <a:tailEnd/>
          </a:ln>
          <a:effectLst>
            <a:outerShdw dist="35921" dir="2700000" algn="ctr" rotWithShape="0">
              <a:schemeClr val="bg2"/>
            </a:outerShdw>
          </a:effectLst>
        </p:spPr>
        <p:txBody>
          <a:bodyPr anchor="ctr"/>
          <a:lstStyle/>
          <a:p>
            <a:pPr>
              <a:defRPr/>
            </a:pPr>
            <a:r>
              <a:rPr lang="vi-VN" sz="3200" b="1" dirty="0">
                <a:solidFill>
                  <a:srgbClr val="FFFF00"/>
                </a:solidFill>
                <a:effectLst>
                  <a:outerShdw blurRad="38100" dist="38100" dir="2700000" algn="tl">
                    <a:srgbClr val="000000"/>
                  </a:outerShdw>
                </a:effectLst>
                <a:latin typeface=".VnTime" pitchFamily="34" charset="0"/>
                <a:ea typeface="SimSun" pitchFamily="2" charset="-122"/>
              </a:rPr>
              <a:t>1</a:t>
            </a:r>
            <a:r>
              <a:rPr lang="en-US" sz="3200" b="1" dirty="0" smtClean="0">
                <a:solidFill>
                  <a:srgbClr val="FFFF00"/>
                </a:solidFill>
                <a:effectLst>
                  <a:outerShdw blurRad="38100" dist="38100" dir="2700000" algn="tl">
                    <a:srgbClr val="000000"/>
                  </a:outerShdw>
                </a:effectLst>
                <a:latin typeface=".VnTime" pitchFamily="34" charset="0"/>
                <a:ea typeface="SimSun" pitchFamily="2" charset="-122"/>
              </a:rPr>
              <a:t>. </a:t>
            </a:r>
            <a:r>
              <a:rPr lang="en-US" sz="3200" b="1" dirty="0">
                <a:solidFill>
                  <a:srgbClr val="FFFF00"/>
                </a:solidFill>
                <a:effectLst>
                  <a:outerShdw blurRad="38100" dist="38100" dir="2700000" algn="tl">
                    <a:srgbClr val="000000"/>
                  </a:outerShdw>
                </a:effectLst>
                <a:ea typeface="SimSun" pitchFamily="2" charset="-122"/>
              </a:rPr>
              <a:t>Hoang </a:t>
            </a:r>
            <a:r>
              <a:rPr lang="en-US" sz="3200" b="1" dirty="0" err="1">
                <a:solidFill>
                  <a:srgbClr val="FFFF00"/>
                </a:solidFill>
                <a:effectLst>
                  <a:outerShdw blurRad="38100" dist="38100" dir="2700000" algn="tl">
                    <a:srgbClr val="000000"/>
                  </a:outerShdw>
                </a:effectLst>
                <a:ea typeface="SimSun" pitchFamily="2" charset="-122"/>
              </a:rPr>
              <a:t>mạc</a:t>
            </a:r>
            <a:r>
              <a:rPr lang="en-US" sz="3200" b="1" dirty="0">
                <a:solidFill>
                  <a:srgbClr val="FFFF00"/>
                </a:solidFill>
                <a:effectLst>
                  <a:outerShdw blurRad="38100" dist="38100" dir="2700000" algn="tl">
                    <a:srgbClr val="000000"/>
                  </a:outerShdw>
                </a:effectLst>
                <a:ea typeface="SimSun" pitchFamily="2" charset="-122"/>
              </a:rPr>
              <a:t> </a:t>
            </a:r>
            <a:r>
              <a:rPr lang="en-US" sz="3200" b="1" dirty="0" err="1">
                <a:solidFill>
                  <a:srgbClr val="FFFF00"/>
                </a:solidFill>
                <a:effectLst>
                  <a:outerShdw blurRad="38100" dist="38100" dir="2700000" algn="tl">
                    <a:srgbClr val="000000"/>
                  </a:outerShdw>
                </a:effectLst>
                <a:ea typeface="SimSun" pitchFamily="2" charset="-122"/>
              </a:rPr>
              <a:t>lớn</a:t>
            </a:r>
            <a:r>
              <a:rPr lang="en-US" sz="3200" b="1" dirty="0">
                <a:solidFill>
                  <a:srgbClr val="FFFF00"/>
                </a:solidFill>
                <a:effectLst>
                  <a:outerShdw blurRad="38100" dist="38100" dir="2700000" algn="tl">
                    <a:srgbClr val="000000"/>
                  </a:outerShdw>
                </a:effectLst>
                <a:ea typeface="SimSun" pitchFamily="2" charset="-122"/>
              </a:rPr>
              <a:t> </a:t>
            </a:r>
            <a:r>
              <a:rPr lang="en-US" sz="3200" b="1" dirty="0" err="1">
                <a:solidFill>
                  <a:srgbClr val="FFFF00"/>
                </a:solidFill>
                <a:effectLst>
                  <a:outerShdw blurRad="38100" dist="38100" dir="2700000" algn="tl">
                    <a:srgbClr val="000000"/>
                  </a:outerShdw>
                </a:effectLst>
                <a:ea typeface="SimSun" pitchFamily="2" charset="-122"/>
              </a:rPr>
              <a:t>nhất</a:t>
            </a:r>
            <a:r>
              <a:rPr lang="en-US" sz="3200" b="1" dirty="0">
                <a:solidFill>
                  <a:srgbClr val="FFFF00"/>
                </a:solidFill>
                <a:effectLst>
                  <a:outerShdw blurRad="38100" dist="38100" dir="2700000" algn="tl">
                    <a:srgbClr val="000000"/>
                  </a:outerShdw>
                </a:effectLst>
                <a:ea typeface="SimSun" pitchFamily="2" charset="-122"/>
              </a:rPr>
              <a:t> </a:t>
            </a:r>
            <a:r>
              <a:rPr lang="en-US" sz="3200" b="1" dirty="0" err="1">
                <a:solidFill>
                  <a:srgbClr val="FFFF00"/>
                </a:solidFill>
                <a:effectLst>
                  <a:outerShdw blurRad="38100" dist="38100" dir="2700000" algn="tl">
                    <a:srgbClr val="000000"/>
                  </a:outerShdw>
                </a:effectLst>
                <a:ea typeface="SimSun" pitchFamily="2" charset="-122"/>
              </a:rPr>
              <a:t>thê</a:t>
            </a:r>
            <a:r>
              <a:rPr lang="en-US" sz="3200" b="1" dirty="0">
                <a:solidFill>
                  <a:srgbClr val="FFFF00"/>
                </a:solidFill>
                <a:effectLst>
                  <a:outerShdw blurRad="38100" dist="38100" dir="2700000" algn="tl">
                    <a:srgbClr val="000000"/>
                  </a:outerShdw>
                </a:effectLst>
                <a:ea typeface="SimSun" pitchFamily="2" charset="-122"/>
              </a:rPr>
              <a:t>́ </a:t>
            </a:r>
            <a:r>
              <a:rPr lang="en-US" sz="3200" b="1" dirty="0" err="1">
                <a:solidFill>
                  <a:srgbClr val="FFFF00"/>
                </a:solidFill>
                <a:effectLst>
                  <a:outerShdw blurRad="38100" dist="38100" dir="2700000" algn="tl">
                    <a:srgbClr val="000000"/>
                  </a:outerShdw>
                </a:effectLst>
                <a:ea typeface="SimSun" pitchFamily="2" charset="-122"/>
              </a:rPr>
              <a:t>giới</a:t>
            </a:r>
            <a:r>
              <a:rPr lang="en-US" sz="3200" b="1" dirty="0">
                <a:solidFill>
                  <a:srgbClr val="FFFF00"/>
                </a:solidFill>
                <a:effectLst>
                  <a:outerShdw blurRad="38100" dist="38100" dir="2700000" algn="tl">
                    <a:srgbClr val="000000"/>
                  </a:outerShdw>
                </a:effectLst>
                <a:ea typeface="SimSun" pitchFamily="2" charset="-122"/>
              </a:rPr>
              <a:t> là:</a:t>
            </a:r>
            <a:endParaRPr lang="en-US" sz="3200" b="1" dirty="0">
              <a:solidFill>
                <a:srgbClr val="FFFF00"/>
              </a:solidFill>
              <a:effectLst>
                <a:outerShdw blurRad="38100" dist="38100" dir="2700000" algn="tl">
                  <a:srgbClr val="000000"/>
                </a:outerShdw>
              </a:effectLst>
              <a:latin typeface="Tahoma" pitchFamily="34" charset="0"/>
              <a:ea typeface="SimSun" pitchFamily="2" charset="-122"/>
            </a:endParaRPr>
          </a:p>
        </p:txBody>
      </p:sp>
      <p:grpSp>
        <p:nvGrpSpPr>
          <p:cNvPr id="8" name="Group 21"/>
          <p:cNvGrpSpPr>
            <a:grpSpLocks/>
          </p:cNvGrpSpPr>
          <p:nvPr/>
        </p:nvGrpSpPr>
        <p:grpSpPr bwMode="auto">
          <a:xfrm>
            <a:off x="457200" y="3886200"/>
            <a:ext cx="7391400" cy="1012825"/>
            <a:chOff x="144" y="2448"/>
            <a:chExt cx="4656" cy="638"/>
          </a:xfrm>
        </p:grpSpPr>
        <p:sp>
          <p:nvSpPr>
            <p:cNvPr id="32781" name="Rectangle 22"/>
            <p:cNvSpPr>
              <a:spLocks noChangeArrowheads="1"/>
            </p:cNvSpPr>
            <p:nvPr/>
          </p:nvSpPr>
          <p:spPr bwMode="gray">
            <a:xfrm flipH="1">
              <a:off x="432" y="2577"/>
              <a:ext cx="4368" cy="454"/>
            </a:xfrm>
            <a:prstGeom prst="rect">
              <a:avLst/>
            </a:prstGeom>
            <a:gradFill rotWithShape="1">
              <a:gsLst>
                <a:gs pos="0">
                  <a:srgbClr val="004B70">
                    <a:alpha val="79999"/>
                  </a:srgbClr>
                </a:gs>
                <a:gs pos="100000">
                  <a:srgbClr val="9942E0"/>
                </a:gs>
              </a:gsLst>
              <a:lin ang="0" scaled="1"/>
            </a:gradFill>
            <a:ln w="9525" algn="ctr">
              <a:noFill/>
              <a:miter lim="800000"/>
              <a:headEnd/>
              <a:tailEnd/>
            </a:ln>
          </p:spPr>
          <p:txBody>
            <a:bodyPr wrap="none" anchor="ctr"/>
            <a:lstStyle/>
            <a:p>
              <a:endParaRPr lang="en-US"/>
            </a:p>
          </p:txBody>
        </p:sp>
        <p:grpSp>
          <p:nvGrpSpPr>
            <p:cNvPr id="9" name="Group 23"/>
            <p:cNvGrpSpPr>
              <a:grpSpLocks/>
            </p:cNvGrpSpPr>
            <p:nvPr/>
          </p:nvGrpSpPr>
          <p:grpSpPr bwMode="auto">
            <a:xfrm>
              <a:off x="144" y="2448"/>
              <a:ext cx="692" cy="638"/>
              <a:chOff x="2016" y="1920"/>
              <a:chExt cx="1680" cy="1680"/>
            </a:xfrm>
          </p:grpSpPr>
          <p:sp>
            <p:nvSpPr>
              <p:cNvPr id="32784" name="Oval 24"/>
              <p:cNvSpPr>
                <a:spLocks noChangeArrowheads="1"/>
              </p:cNvSpPr>
              <p:nvPr/>
            </p:nvSpPr>
            <p:spPr bwMode="gray">
              <a:xfrm>
                <a:off x="2016" y="1920"/>
                <a:ext cx="1680" cy="1680"/>
              </a:xfrm>
              <a:prstGeom prst="ellipse">
                <a:avLst/>
              </a:prstGeom>
              <a:gradFill rotWithShape="1">
                <a:gsLst>
                  <a:gs pos="0">
                    <a:srgbClr val="9966FF"/>
                  </a:gs>
                  <a:gs pos="100000">
                    <a:srgbClr val="25193E"/>
                  </a:gs>
                </a:gsLst>
                <a:lin ang="5400000" scaled="1"/>
              </a:gradFill>
              <a:ln w="9525">
                <a:noFill/>
                <a:round/>
                <a:headEnd/>
                <a:tailEnd/>
              </a:ln>
            </p:spPr>
            <p:txBody>
              <a:bodyPr wrap="none" anchor="ctr"/>
              <a:lstStyle/>
              <a:p>
                <a:endParaRPr lang="en-US"/>
              </a:p>
            </p:txBody>
          </p:sp>
          <p:sp>
            <p:nvSpPr>
              <p:cNvPr id="32785" name="Freeform 25"/>
              <p:cNvSpPr>
                <a:spLocks/>
              </p:cNvSpPr>
              <p:nvPr/>
            </p:nvSpPr>
            <p:spPr bwMode="gray">
              <a:xfrm>
                <a:off x="2208" y="1948"/>
                <a:ext cx="1296" cy="634"/>
              </a:xfrm>
              <a:custGeom>
                <a:avLst/>
                <a:gdLst>
                  <a:gd name="T0" fmla="*/ 1138 w 1321"/>
                  <a:gd name="T1" fmla="*/ 177 h 712"/>
                  <a:gd name="T2" fmla="*/ 1152 w 1321"/>
                  <a:gd name="T3" fmla="*/ 197 h 712"/>
                  <a:gd name="T4" fmla="*/ 1155 w 1321"/>
                  <a:gd name="T5" fmla="*/ 214 h 712"/>
                  <a:gd name="T6" fmla="*/ 1150 w 1321"/>
                  <a:gd name="T7" fmla="*/ 229 h 712"/>
                  <a:gd name="T8" fmla="*/ 1135 w 1321"/>
                  <a:gd name="T9" fmla="*/ 243 h 712"/>
                  <a:gd name="T10" fmla="*/ 1113 w 1321"/>
                  <a:gd name="T11" fmla="*/ 257 h 712"/>
                  <a:gd name="T12" fmla="*/ 1084 w 1321"/>
                  <a:gd name="T13" fmla="*/ 268 h 712"/>
                  <a:gd name="T14" fmla="*/ 1046 w 1321"/>
                  <a:gd name="T15" fmla="*/ 279 h 712"/>
                  <a:gd name="T16" fmla="*/ 1004 w 1321"/>
                  <a:gd name="T17" fmla="*/ 289 h 712"/>
                  <a:gd name="T18" fmla="*/ 955 w 1321"/>
                  <a:gd name="T19" fmla="*/ 296 h 712"/>
                  <a:gd name="T20" fmla="*/ 902 w 1321"/>
                  <a:gd name="T21" fmla="*/ 303 h 712"/>
                  <a:gd name="T22" fmla="*/ 846 w 1321"/>
                  <a:gd name="T23" fmla="*/ 307 h 712"/>
                  <a:gd name="T24" fmla="*/ 784 w 1321"/>
                  <a:gd name="T25" fmla="*/ 313 h 712"/>
                  <a:gd name="T26" fmla="*/ 721 w 1321"/>
                  <a:gd name="T27" fmla="*/ 315 h 712"/>
                  <a:gd name="T28" fmla="*/ 696 w 1321"/>
                  <a:gd name="T29" fmla="*/ 316 h 712"/>
                  <a:gd name="T30" fmla="*/ 417 w 1321"/>
                  <a:gd name="T31" fmla="*/ 316 h 712"/>
                  <a:gd name="T32" fmla="*/ 413 w 1321"/>
                  <a:gd name="T33" fmla="*/ 316 h 712"/>
                  <a:gd name="T34" fmla="*/ 358 w 1321"/>
                  <a:gd name="T35" fmla="*/ 314 h 712"/>
                  <a:gd name="T36" fmla="*/ 305 w 1321"/>
                  <a:gd name="T37" fmla="*/ 313 h 712"/>
                  <a:gd name="T38" fmla="*/ 255 w 1321"/>
                  <a:gd name="T39" fmla="*/ 309 h 712"/>
                  <a:gd name="T40" fmla="*/ 207 w 1321"/>
                  <a:gd name="T41" fmla="*/ 306 h 712"/>
                  <a:gd name="T42" fmla="*/ 164 w 1321"/>
                  <a:gd name="T43" fmla="*/ 300 h 712"/>
                  <a:gd name="T44" fmla="*/ 124 w 1321"/>
                  <a:gd name="T45" fmla="*/ 293 h 712"/>
                  <a:gd name="T46" fmla="*/ 88 w 1321"/>
                  <a:gd name="T47" fmla="*/ 288 h 712"/>
                  <a:gd name="T48" fmla="*/ 60 w 1321"/>
                  <a:gd name="T49" fmla="*/ 280 h 712"/>
                  <a:gd name="T50" fmla="*/ 32 w 1321"/>
                  <a:gd name="T51" fmla="*/ 270 h 712"/>
                  <a:gd name="T52" fmla="*/ 18 w 1321"/>
                  <a:gd name="T53" fmla="*/ 258 h 712"/>
                  <a:gd name="T54" fmla="*/ 6 w 1321"/>
                  <a:gd name="T55" fmla="*/ 246 h 712"/>
                  <a:gd name="T56" fmla="*/ 0 w 1321"/>
                  <a:gd name="T57" fmla="*/ 232 h 712"/>
                  <a:gd name="T58" fmla="*/ 0 w 1321"/>
                  <a:gd name="T59" fmla="*/ 231 h 712"/>
                  <a:gd name="T60" fmla="*/ 4 w 1321"/>
                  <a:gd name="T61" fmla="*/ 215 h 712"/>
                  <a:gd name="T62" fmla="*/ 16 w 1321"/>
                  <a:gd name="T63" fmla="*/ 198 h 712"/>
                  <a:gd name="T64" fmla="*/ 44 w 1321"/>
                  <a:gd name="T65" fmla="*/ 164 h 712"/>
                  <a:gd name="T66" fmla="*/ 80 w 1321"/>
                  <a:gd name="T67" fmla="*/ 133 h 712"/>
                  <a:gd name="T68" fmla="*/ 128 w 1321"/>
                  <a:gd name="T69" fmla="*/ 105 h 712"/>
                  <a:gd name="T70" fmla="*/ 178 w 1321"/>
                  <a:gd name="T71" fmla="*/ 78 h 712"/>
                  <a:gd name="T72" fmla="*/ 235 w 1321"/>
                  <a:gd name="T73" fmla="*/ 54 h 712"/>
                  <a:gd name="T74" fmla="*/ 299 w 1321"/>
                  <a:gd name="T75" fmla="*/ 37 h 712"/>
                  <a:gd name="T76" fmla="*/ 363 w 1321"/>
                  <a:gd name="T77" fmla="*/ 20 h 712"/>
                  <a:gd name="T78" fmla="*/ 435 w 1321"/>
                  <a:gd name="T79" fmla="*/ 10 h 712"/>
                  <a:gd name="T80" fmla="*/ 508 w 1321"/>
                  <a:gd name="T81" fmla="*/ 4 h 712"/>
                  <a:gd name="T82" fmla="*/ 584 w 1321"/>
                  <a:gd name="T83" fmla="*/ 0 h 712"/>
                  <a:gd name="T84" fmla="*/ 584 w 1321"/>
                  <a:gd name="T85" fmla="*/ 0 h 712"/>
                  <a:gd name="T86" fmla="*/ 664 w 1321"/>
                  <a:gd name="T87" fmla="*/ 4 h 712"/>
                  <a:gd name="T88" fmla="*/ 741 w 1321"/>
                  <a:gd name="T89" fmla="*/ 10 h 712"/>
                  <a:gd name="T90" fmla="*/ 815 w 1321"/>
                  <a:gd name="T91" fmla="*/ 23 h 712"/>
                  <a:gd name="T92" fmla="*/ 884 w 1321"/>
                  <a:gd name="T93" fmla="*/ 40 h 712"/>
                  <a:gd name="T94" fmla="*/ 947 w 1321"/>
                  <a:gd name="T95" fmla="*/ 61 h 712"/>
                  <a:gd name="T96" fmla="*/ 1005 w 1321"/>
                  <a:gd name="T97" fmla="*/ 86 h 712"/>
                  <a:gd name="T98" fmla="*/ 1057 w 1321"/>
                  <a:gd name="T99" fmla="*/ 113 h 712"/>
                  <a:gd name="T100" fmla="*/ 1101 w 1321"/>
                  <a:gd name="T101" fmla="*/ 144 h 712"/>
                  <a:gd name="T102" fmla="*/ 1138 w 1321"/>
                  <a:gd name="T103" fmla="*/ 177 h 712"/>
                  <a:gd name="T104" fmla="*/ 1138 w 1321"/>
                  <a:gd name="T105" fmla="*/ 17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w="0">
                <a:noFill/>
                <a:round/>
                <a:headEnd/>
                <a:tailEnd/>
              </a:ln>
            </p:spPr>
            <p:txBody>
              <a:bodyPr/>
              <a:lstStyle/>
              <a:p>
                <a:endParaRPr lang="en-US"/>
              </a:p>
            </p:txBody>
          </p:sp>
        </p:grpSp>
        <p:sp>
          <p:nvSpPr>
            <p:cNvPr id="35866" name="Text Box 26">
              <a:hlinkClick r:id="rId3" action="ppaction://hlinksldjump"/>
            </p:cNvPr>
            <p:cNvSpPr txBox="1">
              <a:spLocks noChangeArrowheads="1"/>
            </p:cNvSpPr>
            <p:nvPr/>
          </p:nvSpPr>
          <p:spPr bwMode="gray">
            <a:xfrm>
              <a:off x="313" y="2481"/>
              <a:ext cx="301" cy="36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a:defRPr/>
              </a:pPr>
              <a:r>
                <a:rPr lang="en-US" sz="3200" b="1" dirty="0">
                  <a:solidFill>
                    <a:srgbClr val="000000"/>
                  </a:solidFill>
                  <a:effectLst>
                    <a:outerShdw blurRad="38100" dist="38100" dir="2700000" algn="tl">
                      <a:srgbClr val="C0C0C0"/>
                    </a:outerShdw>
                  </a:effectLst>
                  <a:latin typeface="Verdana" pitchFamily="34" charset="0"/>
                </a:rPr>
                <a:t>C</a:t>
              </a:r>
            </a:p>
          </p:txBody>
        </p:sp>
      </p:grpSp>
      <p:sp>
        <p:nvSpPr>
          <p:cNvPr id="35867" name="Rectangle 27"/>
          <p:cNvSpPr>
            <a:spLocks noChangeArrowheads="1"/>
          </p:cNvSpPr>
          <p:nvPr/>
        </p:nvSpPr>
        <p:spPr bwMode="auto">
          <a:xfrm>
            <a:off x="1817688" y="1912938"/>
            <a:ext cx="6488112" cy="579437"/>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en-US" sz="3200" b="1" i="1" dirty="0">
                <a:solidFill>
                  <a:srgbClr val="FFFF00"/>
                </a:solidFill>
                <a:effectLst>
                  <a:outerShdw blurRad="38100" dist="38100" dir="2700000" algn="tl">
                    <a:srgbClr val="C0C0C0"/>
                  </a:outerShdw>
                </a:effectLst>
                <a:ea typeface="SimSun" pitchFamily="2" charset="-122"/>
              </a:rPr>
              <a:t>Hoang </a:t>
            </a:r>
            <a:r>
              <a:rPr lang="en-US" sz="3200" b="1" i="1" dirty="0" err="1">
                <a:solidFill>
                  <a:srgbClr val="FFFF00"/>
                </a:solidFill>
                <a:effectLst>
                  <a:outerShdw blurRad="38100" dist="38100" dir="2700000" algn="tl">
                    <a:srgbClr val="C0C0C0"/>
                  </a:outerShdw>
                </a:effectLst>
                <a:ea typeface="SimSun" pitchFamily="2" charset="-122"/>
              </a:rPr>
              <a:t>mạc</a:t>
            </a:r>
            <a:r>
              <a:rPr lang="en-US" sz="3200" b="1" i="1" dirty="0">
                <a:solidFill>
                  <a:srgbClr val="FFFF00"/>
                </a:solidFill>
                <a:effectLst>
                  <a:outerShdw blurRad="38100" dist="38100" dir="2700000" algn="tl">
                    <a:srgbClr val="C0C0C0"/>
                  </a:outerShdw>
                </a:effectLst>
                <a:ea typeface="SimSun" pitchFamily="2" charset="-122"/>
              </a:rPr>
              <a:t> </a:t>
            </a:r>
            <a:r>
              <a:rPr lang="en-US" sz="3200" b="1" i="1" dirty="0" err="1">
                <a:solidFill>
                  <a:srgbClr val="FFFF00"/>
                </a:solidFill>
                <a:effectLst>
                  <a:outerShdw blurRad="38100" dist="38100" dir="2700000" algn="tl">
                    <a:srgbClr val="C0C0C0"/>
                  </a:outerShdw>
                </a:effectLst>
                <a:ea typeface="SimSun" pitchFamily="2" charset="-122"/>
              </a:rPr>
              <a:t>Tha</a:t>
            </a:r>
            <a:r>
              <a:rPr lang="en-US" sz="3200" b="1" i="1" dirty="0">
                <a:solidFill>
                  <a:srgbClr val="FFFF00"/>
                </a:solidFill>
                <a:effectLst>
                  <a:outerShdw blurRad="38100" dist="38100" dir="2700000" algn="tl">
                    <a:srgbClr val="C0C0C0"/>
                  </a:outerShdw>
                </a:effectLst>
                <a:ea typeface="SimSun" pitchFamily="2" charset="-122"/>
              </a:rPr>
              <a:t> (</a:t>
            </a:r>
            <a:r>
              <a:rPr lang="en-US" sz="3200" b="1" i="1" dirty="0" err="1">
                <a:solidFill>
                  <a:srgbClr val="FFFF00"/>
                </a:solidFill>
                <a:effectLst>
                  <a:outerShdw blurRad="38100" dist="38100" dir="2700000" algn="tl">
                    <a:srgbClr val="C0C0C0"/>
                  </a:outerShdw>
                </a:effectLst>
                <a:ea typeface="SimSun" pitchFamily="2" charset="-122"/>
              </a:rPr>
              <a:t>Ấn</a:t>
            </a:r>
            <a:r>
              <a:rPr lang="en-US" sz="3200" b="1" i="1" dirty="0">
                <a:solidFill>
                  <a:srgbClr val="FFFF00"/>
                </a:solidFill>
                <a:effectLst>
                  <a:outerShdw blurRad="38100" dist="38100" dir="2700000" algn="tl">
                    <a:srgbClr val="C0C0C0"/>
                  </a:outerShdw>
                </a:effectLst>
                <a:ea typeface="SimSun" pitchFamily="2" charset="-122"/>
              </a:rPr>
              <a:t> </a:t>
            </a:r>
            <a:r>
              <a:rPr lang="en-US" sz="3200" b="1" i="1" dirty="0" err="1">
                <a:solidFill>
                  <a:srgbClr val="FFFF00"/>
                </a:solidFill>
                <a:effectLst>
                  <a:outerShdw blurRad="38100" dist="38100" dir="2700000" algn="tl">
                    <a:srgbClr val="C0C0C0"/>
                  </a:outerShdw>
                </a:effectLst>
                <a:ea typeface="SimSun" pitchFamily="2" charset="-122"/>
              </a:rPr>
              <a:t>Đô</a:t>
            </a:r>
            <a:r>
              <a:rPr lang="en-US" sz="3200" b="1" i="1" dirty="0">
                <a:solidFill>
                  <a:srgbClr val="FFFF00"/>
                </a:solidFill>
                <a:effectLst>
                  <a:outerShdw blurRad="38100" dist="38100" dir="2700000" algn="tl">
                    <a:srgbClr val="C0C0C0"/>
                  </a:outerShdw>
                </a:effectLst>
                <a:ea typeface="SimSun" pitchFamily="2" charset="-122"/>
              </a:rPr>
              <a:t>̣)</a:t>
            </a:r>
          </a:p>
        </p:txBody>
      </p:sp>
      <p:sp>
        <p:nvSpPr>
          <p:cNvPr id="35868" name="Text Box 28"/>
          <p:cNvSpPr txBox="1">
            <a:spLocks noChangeArrowheads="1"/>
          </p:cNvSpPr>
          <p:nvPr/>
        </p:nvSpPr>
        <p:spPr bwMode="auto">
          <a:xfrm>
            <a:off x="1828800" y="3060700"/>
            <a:ext cx="6096000" cy="579438"/>
          </a:xfrm>
          <a:prstGeom prst="rect">
            <a:avLst/>
          </a:prstGeom>
          <a:noFill/>
          <a:ln w="9525">
            <a:noFill/>
            <a:miter lim="800000"/>
            <a:headEnd/>
            <a:tailEnd/>
          </a:ln>
        </p:spPr>
        <p:txBody>
          <a:bodyPr>
            <a:spAutoFit/>
          </a:bodyPr>
          <a:lstStyle/>
          <a:p>
            <a:pPr eaLnBrk="1" hangingPunct="1"/>
            <a:r>
              <a:rPr lang="en-US" sz="3200" b="1" i="1" dirty="0">
                <a:solidFill>
                  <a:srgbClr val="FFFF00"/>
                </a:solidFill>
                <a:ea typeface="SimSun" pitchFamily="2" charset="-122"/>
                <a:cs typeface="Times New Roman" pitchFamily="18" charset="0"/>
              </a:rPr>
              <a:t>Hoang </a:t>
            </a:r>
            <a:r>
              <a:rPr lang="en-US" sz="3200" b="1" i="1" dirty="0" err="1">
                <a:solidFill>
                  <a:srgbClr val="FFFF00"/>
                </a:solidFill>
                <a:ea typeface="SimSun" pitchFamily="2" charset="-122"/>
                <a:cs typeface="Times New Roman" pitchFamily="18" charset="0"/>
              </a:rPr>
              <a:t>mạc</a:t>
            </a:r>
            <a:r>
              <a:rPr lang="en-US" sz="3200" b="1" i="1" dirty="0">
                <a:solidFill>
                  <a:srgbClr val="FFFF00"/>
                </a:solidFill>
                <a:ea typeface="SimSun" pitchFamily="2" charset="-122"/>
                <a:cs typeface="Times New Roman" pitchFamily="18" charset="0"/>
              </a:rPr>
              <a:t> </a:t>
            </a:r>
            <a:r>
              <a:rPr lang="en-US" sz="3200" b="1" i="1" dirty="0" err="1">
                <a:solidFill>
                  <a:srgbClr val="FFFF00"/>
                </a:solidFill>
                <a:ea typeface="SimSun" pitchFamily="2" charset="-122"/>
                <a:cs typeface="Times New Roman" pitchFamily="18" charset="0"/>
              </a:rPr>
              <a:t>Xahara</a:t>
            </a:r>
            <a:r>
              <a:rPr lang="en-US" sz="3200" b="1" i="1" dirty="0">
                <a:solidFill>
                  <a:srgbClr val="FFFF00"/>
                </a:solidFill>
                <a:ea typeface="SimSun" pitchFamily="2" charset="-122"/>
                <a:cs typeface="Times New Roman" pitchFamily="18" charset="0"/>
              </a:rPr>
              <a:t> (</a:t>
            </a:r>
            <a:r>
              <a:rPr lang="en-US" sz="3200" b="1" i="1" dirty="0" err="1">
                <a:solidFill>
                  <a:srgbClr val="FFFF00"/>
                </a:solidFill>
                <a:ea typeface="SimSun" pitchFamily="2" charset="-122"/>
                <a:cs typeface="Times New Roman" pitchFamily="18" charset="0"/>
              </a:rPr>
              <a:t>Châu</a:t>
            </a:r>
            <a:r>
              <a:rPr lang="en-US" sz="3200" b="1" i="1" dirty="0">
                <a:solidFill>
                  <a:srgbClr val="FFFF00"/>
                </a:solidFill>
                <a:ea typeface="SimSun" pitchFamily="2" charset="-122"/>
                <a:cs typeface="Times New Roman" pitchFamily="18" charset="0"/>
              </a:rPr>
              <a:t> phi)</a:t>
            </a:r>
          </a:p>
        </p:txBody>
      </p:sp>
      <p:sp>
        <p:nvSpPr>
          <p:cNvPr id="35869" name="Text Box 29"/>
          <p:cNvSpPr txBox="1">
            <a:spLocks noChangeArrowheads="1"/>
          </p:cNvSpPr>
          <p:nvPr/>
        </p:nvSpPr>
        <p:spPr bwMode="auto">
          <a:xfrm>
            <a:off x="1828800" y="4152900"/>
            <a:ext cx="5867400" cy="579438"/>
          </a:xfrm>
          <a:prstGeom prst="rect">
            <a:avLst/>
          </a:prstGeom>
          <a:noFill/>
          <a:ln w="9525">
            <a:noFill/>
            <a:miter lim="800000"/>
            <a:headEnd/>
            <a:tailEnd/>
          </a:ln>
        </p:spPr>
        <p:txBody>
          <a:bodyPr>
            <a:spAutoFit/>
          </a:bodyPr>
          <a:lstStyle/>
          <a:p>
            <a:pPr eaLnBrk="1" hangingPunct="1">
              <a:spcBef>
                <a:spcPct val="50000"/>
              </a:spcBef>
            </a:pPr>
            <a:r>
              <a:rPr lang="en-US" sz="3200" b="1" i="1" dirty="0">
                <a:solidFill>
                  <a:srgbClr val="FFFF00"/>
                </a:solidFill>
                <a:ea typeface="SimSun" pitchFamily="2" charset="-122"/>
                <a:cs typeface="Times New Roman" pitchFamily="18" charset="0"/>
              </a:rPr>
              <a:t>Hoang </a:t>
            </a:r>
            <a:r>
              <a:rPr lang="en-US" sz="3200" b="1" i="1" dirty="0" err="1">
                <a:solidFill>
                  <a:srgbClr val="FFFF00"/>
                </a:solidFill>
                <a:ea typeface="SimSun" pitchFamily="2" charset="-122"/>
                <a:cs typeface="Times New Roman" pitchFamily="18" charset="0"/>
              </a:rPr>
              <a:t>mạc</a:t>
            </a:r>
            <a:r>
              <a:rPr lang="en-US" sz="3200" b="1" i="1" dirty="0">
                <a:solidFill>
                  <a:srgbClr val="FFFF00"/>
                </a:solidFill>
                <a:ea typeface="SimSun" pitchFamily="2" charset="-122"/>
                <a:cs typeface="Times New Roman" pitchFamily="18" charset="0"/>
              </a:rPr>
              <a:t> Atacama (Chi </a:t>
            </a:r>
            <a:r>
              <a:rPr lang="en-US" sz="3200" b="1" i="1" dirty="0" err="1">
                <a:solidFill>
                  <a:srgbClr val="FFFF00"/>
                </a:solidFill>
                <a:ea typeface="SimSun" pitchFamily="2" charset="-122"/>
                <a:cs typeface="Times New Roman" pitchFamily="18" charset="0"/>
              </a:rPr>
              <a:t>Lê</a:t>
            </a:r>
            <a:r>
              <a:rPr lang="en-US" sz="3200" b="1" i="1" dirty="0">
                <a:solidFill>
                  <a:srgbClr val="FFFF00"/>
                </a:solidFill>
                <a:ea typeface="SimSun" pitchFamily="2" charset="-122"/>
                <a:cs typeface="Times New Roman" pitchFamily="18" charset="0"/>
              </a:rPr>
              <a:t>)</a:t>
            </a:r>
          </a:p>
        </p:txBody>
      </p:sp>
      <p:sp>
        <p:nvSpPr>
          <p:cNvPr id="35870" name="Text Box 30"/>
          <p:cNvSpPr txBox="1">
            <a:spLocks noChangeArrowheads="1"/>
          </p:cNvSpPr>
          <p:nvPr/>
        </p:nvSpPr>
        <p:spPr bwMode="auto">
          <a:xfrm>
            <a:off x="1828800" y="5257800"/>
            <a:ext cx="5791200" cy="579438"/>
          </a:xfrm>
          <a:prstGeom prst="rect">
            <a:avLst/>
          </a:prstGeom>
          <a:noFill/>
          <a:ln w="9525">
            <a:noFill/>
            <a:miter lim="800000"/>
            <a:headEnd/>
            <a:tailEnd/>
          </a:ln>
        </p:spPr>
        <p:txBody>
          <a:bodyPr>
            <a:spAutoFit/>
          </a:bodyPr>
          <a:lstStyle/>
          <a:p>
            <a:pPr eaLnBrk="1" hangingPunct="1">
              <a:spcBef>
                <a:spcPct val="50000"/>
              </a:spcBef>
            </a:pPr>
            <a:r>
              <a:rPr lang="en-US" sz="3200" b="1" i="1" dirty="0">
                <a:solidFill>
                  <a:srgbClr val="FFFF00"/>
                </a:solidFill>
                <a:ea typeface="SimSun" pitchFamily="2" charset="-122"/>
                <a:cs typeface="Times New Roman" pitchFamily="18" charset="0"/>
              </a:rPr>
              <a:t>Hoang </a:t>
            </a:r>
            <a:r>
              <a:rPr lang="en-US" sz="3200" b="1" i="1" dirty="0" err="1">
                <a:solidFill>
                  <a:srgbClr val="FFFF00"/>
                </a:solidFill>
                <a:ea typeface="SimSun" pitchFamily="2" charset="-122"/>
                <a:cs typeface="Times New Roman" pitchFamily="18" charset="0"/>
              </a:rPr>
              <a:t>mạc</a:t>
            </a:r>
            <a:r>
              <a:rPr lang="en-US" sz="3200" b="1" i="1" dirty="0">
                <a:solidFill>
                  <a:srgbClr val="FFFF00"/>
                </a:solidFill>
                <a:ea typeface="SimSun" pitchFamily="2" charset="-122"/>
                <a:cs typeface="Times New Roman" pitchFamily="18" charset="0"/>
              </a:rPr>
              <a:t> </a:t>
            </a:r>
            <a:r>
              <a:rPr lang="en-US" sz="3200" b="1" i="1" dirty="0" err="1">
                <a:solidFill>
                  <a:srgbClr val="FFFF00"/>
                </a:solidFill>
                <a:ea typeface="SimSun" pitchFamily="2" charset="-122"/>
                <a:cs typeface="Times New Roman" pitchFamily="18" charset="0"/>
              </a:rPr>
              <a:t>Gôbi</a:t>
            </a:r>
            <a:r>
              <a:rPr lang="en-US" sz="3200" b="1" i="1" dirty="0">
                <a:solidFill>
                  <a:srgbClr val="FFFF00"/>
                </a:solidFill>
                <a:ea typeface="SimSun" pitchFamily="2" charset="-122"/>
                <a:cs typeface="Times New Roman" pitchFamily="18" charset="0"/>
              </a:rPr>
              <a:t> (</a:t>
            </a:r>
            <a:r>
              <a:rPr lang="en-US" sz="3200" b="1" i="1" dirty="0" err="1">
                <a:solidFill>
                  <a:srgbClr val="FFFF00"/>
                </a:solidFill>
                <a:ea typeface="SimSun" pitchFamily="2" charset="-122"/>
                <a:cs typeface="Times New Roman" pitchFamily="18" charset="0"/>
              </a:rPr>
              <a:t>Trung</a:t>
            </a:r>
            <a:r>
              <a:rPr lang="en-US" sz="3200" b="1" i="1" dirty="0">
                <a:solidFill>
                  <a:srgbClr val="FFFF00"/>
                </a:solidFill>
                <a:ea typeface="SimSun" pitchFamily="2" charset="-122"/>
                <a:cs typeface="Times New Roman" pitchFamily="18" charset="0"/>
              </a:rPr>
              <a:t> </a:t>
            </a:r>
            <a:r>
              <a:rPr lang="en-US" sz="3200" b="1" i="1" dirty="0" err="1">
                <a:solidFill>
                  <a:srgbClr val="FFFF00"/>
                </a:solidFill>
                <a:ea typeface="SimSun" pitchFamily="2" charset="-122"/>
                <a:cs typeface="Times New Roman" pitchFamily="18" charset="0"/>
              </a:rPr>
              <a:t>Quốc</a:t>
            </a:r>
            <a:r>
              <a:rPr lang="en-US" sz="3200" b="1" i="1" dirty="0">
                <a:solidFill>
                  <a:srgbClr val="FFFF00"/>
                </a:solidFill>
                <a:ea typeface="SimSun" pitchFamily="2" charset="-122"/>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5860"/>
                                        </p:tgtEl>
                                        <p:attrNameLst>
                                          <p:attrName>style.visibility</p:attrName>
                                        </p:attrNameLst>
                                      </p:cBhvr>
                                      <p:to>
                                        <p:strVal val="visible"/>
                                      </p:to>
                                    </p:set>
                                    <p:animEffect transition="in" filter="box(in)">
                                      <p:cBhvr>
                                        <p:cTn id="7" dur="500"/>
                                        <p:tgtEl>
                                          <p:spTgt spid="358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35867"/>
                                        </p:tgtEl>
                                        <p:attrNameLst>
                                          <p:attrName>style.visibility</p:attrName>
                                        </p:attrNameLst>
                                      </p:cBhvr>
                                      <p:to>
                                        <p:strVal val="visible"/>
                                      </p:to>
                                    </p:set>
                                    <p:anim calcmode="lin" valueType="num">
                                      <p:cBhvr>
                                        <p:cTn id="16" dur="500" fill="hold"/>
                                        <p:tgtEl>
                                          <p:spTgt spid="35867"/>
                                        </p:tgtEl>
                                        <p:attrNameLst>
                                          <p:attrName>ppt_w</p:attrName>
                                        </p:attrNameLst>
                                      </p:cBhvr>
                                      <p:tavLst>
                                        <p:tav tm="0">
                                          <p:val>
                                            <p:fltVal val="0"/>
                                          </p:val>
                                        </p:tav>
                                        <p:tav tm="100000">
                                          <p:val>
                                            <p:strVal val="#ppt_w"/>
                                          </p:val>
                                        </p:tav>
                                      </p:tavLst>
                                    </p:anim>
                                    <p:anim calcmode="lin" valueType="num">
                                      <p:cBhvr>
                                        <p:cTn id="17" dur="500" fill="hold"/>
                                        <p:tgtEl>
                                          <p:spTgt spid="35867"/>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strVal val="#ppt_w+.3"/>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Effect transition="in" filter="fade">
                                      <p:cBhvr>
                                        <p:cTn id="24" dur="1000"/>
                                        <p:tgtEl>
                                          <p:spTgt spid="2"/>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35868"/>
                                        </p:tgtEl>
                                        <p:attrNameLst>
                                          <p:attrName>style.visibility</p:attrName>
                                        </p:attrNameLst>
                                      </p:cBhvr>
                                      <p:to>
                                        <p:strVal val="visible"/>
                                      </p:to>
                                    </p:set>
                                    <p:anim calcmode="lin" valueType="num">
                                      <p:cBhvr>
                                        <p:cTn id="27" dur="1000" fill="hold"/>
                                        <p:tgtEl>
                                          <p:spTgt spid="35868"/>
                                        </p:tgtEl>
                                        <p:attrNameLst>
                                          <p:attrName>ppt_w</p:attrName>
                                        </p:attrNameLst>
                                      </p:cBhvr>
                                      <p:tavLst>
                                        <p:tav tm="0">
                                          <p:val>
                                            <p:strVal val="#ppt_w+.3"/>
                                          </p:val>
                                        </p:tav>
                                        <p:tav tm="100000">
                                          <p:val>
                                            <p:strVal val="#ppt_w"/>
                                          </p:val>
                                        </p:tav>
                                      </p:tavLst>
                                    </p:anim>
                                    <p:anim calcmode="lin" valueType="num">
                                      <p:cBhvr>
                                        <p:cTn id="28" dur="1000" fill="hold"/>
                                        <p:tgtEl>
                                          <p:spTgt spid="35868"/>
                                        </p:tgtEl>
                                        <p:attrNameLst>
                                          <p:attrName>ppt_h</p:attrName>
                                        </p:attrNameLst>
                                      </p:cBhvr>
                                      <p:tavLst>
                                        <p:tav tm="0">
                                          <p:val>
                                            <p:strVal val="#ppt_h"/>
                                          </p:val>
                                        </p:tav>
                                        <p:tav tm="100000">
                                          <p:val>
                                            <p:strVal val="#ppt_h"/>
                                          </p:val>
                                        </p:tav>
                                      </p:tavLst>
                                    </p:anim>
                                    <p:animEffect transition="in" filter="fade">
                                      <p:cBhvr>
                                        <p:cTn id="29" dur="1000"/>
                                        <p:tgtEl>
                                          <p:spTgt spid="3586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Horizontal)">
                                      <p:cBhvr>
                                        <p:cTn id="34" dur="500"/>
                                        <p:tgtEl>
                                          <p:spTgt spid="8"/>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35869"/>
                                        </p:tgtEl>
                                        <p:attrNameLst>
                                          <p:attrName>style.visibility</p:attrName>
                                        </p:attrNameLst>
                                      </p:cBhvr>
                                      <p:to>
                                        <p:strVal val="visible"/>
                                      </p:to>
                                    </p:set>
                                    <p:animEffect transition="in" filter="barn(inHorizontal)">
                                      <p:cBhvr>
                                        <p:cTn id="37" dur="500"/>
                                        <p:tgtEl>
                                          <p:spTgt spid="3586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amond(in)">
                                      <p:cBhvr>
                                        <p:cTn id="42" dur="2000"/>
                                        <p:tgtEl>
                                          <p:spTgt spid="4"/>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35870"/>
                                        </p:tgtEl>
                                        <p:attrNameLst>
                                          <p:attrName>style.visibility</p:attrName>
                                        </p:attrNameLst>
                                      </p:cBhvr>
                                      <p:to>
                                        <p:strVal val="visible"/>
                                      </p:to>
                                    </p:set>
                                    <p:animEffect transition="in" filter="diamond(in)">
                                      <p:cBhvr>
                                        <p:cTn id="45" dur="2000"/>
                                        <p:tgtEl>
                                          <p:spTgt spid="35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0" grpId="0" animBg="1"/>
      <p:bldP spid="35867" grpId="0"/>
      <p:bldP spid="35868" grpId="0"/>
      <p:bldP spid="35869" grpId="0"/>
      <p:bldP spid="358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5739" y="2686412"/>
            <a:ext cx="8763000" cy="1006475"/>
            <a:chOff x="96" y="1728"/>
            <a:chExt cx="4656" cy="634"/>
          </a:xfrm>
        </p:grpSpPr>
        <p:sp>
          <p:nvSpPr>
            <p:cNvPr id="53251" name="Rectangle 3"/>
            <p:cNvSpPr>
              <a:spLocks noChangeArrowheads="1"/>
            </p:cNvSpPr>
            <p:nvPr/>
          </p:nvSpPr>
          <p:spPr bwMode="gray">
            <a:xfrm flipH="1">
              <a:off x="432" y="1877"/>
              <a:ext cx="4320" cy="453"/>
            </a:xfrm>
            <a:prstGeom prst="rect">
              <a:avLst/>
            </a:prstGeom>
            <a:gradFill rotWithShape="1">
              <a:gsLst>
                <a:gs pos="0">
                  <a:srgbClr val="004B70">
                    <a:alpha val="80000"/>
                  </a:srgbClr>
                </a:gs>
                <a:gs pos="100000">
                  <a:srgbClr val="418AEB"/>
                </a:gs>
              </a:gsLst>
              <a:lin ang="0" scaled="1"/>
            </a:gradFill>
            <a:ln w="9525" algn="ctr">
              <a:noFill/>
              <a:miter lim="800000"/>
              <a:headEnd/>
              <a:tailEnd/>
            </a:ln>
            <a:effectLst/>
          </p:spPr>
          <p:txBody>
            <a:bodyPr wrap="none" anchor="ctr"/>
            <a:lstStyle/>
            <a:p>
              <a:endParaRPr lang="en-US"/>
            </a:p>
          </p:txBody>
        </p:sp>
        <p:grpSp>
          <p:nvGrpSpPr>
            <p:cNvPr id="3" name="Group 4"/>
            <p:cNvGrpSpPr>
              <a:grpSpLocks/>
            </p:cNvGrpSpPr>
            <p:nvPr/>
          </p:nvGrpSpPr>
          <p:grpSpPr bwMode="auto">
            <a:xfrm>
              <a:off x="96" y="1728"/>
              <a:ext cx="685" cy="634"/>
              <a:chOff x="2016" y="1920"/>
              <a:chExt cx="1680" cy="1680"/>
            </a:xfrm>
          </p:grpSpPr>
          <p:sp>
            <p:nvSpPr>
              <p:cNvPr id="53253" name="Oval 5"/>
              <p:cNvSpPr>
                <a:spLocks noChangeArrowheads="1"/>
              </p:cNvSpPr>
              <p:nvPr/>
            </p:nvSpPr>
            <p:spPr bwMode="gray">
              <a:xfrm>
                <a:off x="2016" y="1920"/>
                <a:ext cx="1680" cy="1680"/>
              </a:xfrm>
              <a:prstGeom prst="ellipse">
                <a:avLst/>
              </a:prstGeom>
              <a:gradFill rotWithShape="1">
                <a:gsLst>
                  <a:gs pos="0">
                    <a:srgbClr val="4996E3"/>
                  </a:gs>
                  <a:gs pos="100000">
                    <a:srgbClr val="4996E3">
                      <a:gamma/>
                      <a:shade val="30196"/>
                      <a:invGamma/>
                    </a:srgbClr>
                  </a:gs>
                </a:gsLst>
                <a:lin ang="5400000" scaled="1"/>
              </a:gradFill>
              <a:ln w="9525">
                <a:noFill/>
                <a:round/>
                <a:headEnd/>
                <a:tailEnd/>
              </a:ln>
              <a:effectLst/>
            </p:spPr>
            <p:txBody>
              <a:bodyPr wrap="none" anchor="ctr"/>
              <a:lstStyle/>
              <a:p>
                <a:endParaRPr lang="en-US"/>
              </a:p>
            </p:txBody>
          </p:sp>
          <p:sp>
            <p:nvSpPr>
              <p:cNvPr id="53254" name="Freeform 6"/>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w="0">
                <a:noFill/>
                <a:prstDash val="solid"/>
                <a:round/>
                <a:headEnd/>
                <a:tailEnd/>
              </a:ln>
            </p:spPr>
            <p:txBody>
              <a:bodyPr/>
              <a:lstStyle/>
              <a:p>
                <a:endParaRPr lang="en-US"/>
              </a:p>
            </p:txBody>
          </p:sp>
        </p:grpSp>
        <p:sp>
          <p:nvSpPr>
            <p:cNvPr id="53255" name="Text Box 7">
              <a:hlinkClick r:id="rId2" action="ppaction://hlinksldjump"/>
            </p:cNvPr>
            <p:cNvSpPr txBox="1">
              <a:spLocks noChangeArrowheads="1"/>
            </p:cNvSpPr>
            <p:nvPr/>
          </p:nvSpPr>
          <p:spPr bwMode="gray">
            <a:xfrm>
              <a:off x="360" y="1759"/>
              <a:ext cx="242" cy="365"/>
            </a:xfrm>
            <a:prstGeom prst="rect">
              <a:avLst/>
            </a:prstGeom>
            <a:noFill/>
            <a:ln w="9525" algn="ctr">
              <a:noFill/>
              <a:miter lim="800000"/>
              <a:headEnd/>
              <a:tailEnd/>
            </a:ln>
            <a:effectLst/>
          </p:spPr>
          <p:txBody>
            <a:bodyPr wrap="none">
              <a:spAutoFit/>
            </a:bodyPr>
            <a:lstStyle/>
            <a:p>
              <a:pPr eaLnBrk="0" hangingPunct="0"/>
              <a:r>
                <a:rPr lang="en-US" sz="3200" b="1" dirty="0">
                  <a:solidFill>
                    <a:srgbClr val="000000"/>
                  </a:solidFill>
                  <a:effectLst>
                    <a:outerShdw blurRad="38100" dist="38100" dir="2700000" algn="tl">
                      <a:srgbClr val="C0C0C0"/>
                    </a:outerShdw>
                  </a:effectLst>
                  <a:cs typeface="Arial" pitchFamily="34" charset="0"/>
                </a:rPr>
                <a:t>B</a:t>
              </a:r>
            </a:p>
          </p:txBody>
        </p:sp>
      </p:grpSp>
      <p:grpSp>
        <p:nvGrpSpPr>
          <p:cNvPr id="4" name="Group 8"/>
          <p:cNvGrpSpPr>
            <a:grpSpLocks/>
          </p:cNvGrpSpPr>
          <p:nvPr/>
        </p:nvGrpSpPr>
        <p:grpSpPr bwMode="auto">
          <a:xfrm>
            <a:off x="151939" y="4820012"/>
            <a:ext cx="8686800" cy="1371600"/>
            <a:chOff x="144" y="3150"/>
            <a:chExt cx="4656" cy="642"/>
          </a:xfrm>
        </p:grpSpPr>
        <p:sp>
          <p:nvSpPr>
            <p:cNvPr id="53257" name="Rectangle 9"/>
            <p:cNvSpPr>
              <a:spLocks noChangeArrowheads="1"/>
            </p:cNvSpPr>
            <p:nvPr/>
          </p:nvSpPr>
          <p:spPr bwMode="gray">
            <a:xfrm flipH="1">
              <a:off x="432" y="3267"/>
              <a:ext cx="4368" cy="453"/>
            </a:xfrm>
            <a:prstGeom prst="rect">
              <a:avLst/>
            </a:prstGeom>
            <a:gradFill rotWithShape="1">
              <a:gsLst>
                <a:gs pos="0">
                  <a:srgbClr val="004B70">
                    <a:alpha val="80000"/>
                  </a:srgbClr>
                </a:gs>
                <a:gs pos="100000">
                  <a:srgbClr val="33AD8A"/>
                </a:gs>
              </a:gsLst>
              <a:lin ang="0" scaled="1"/>
            </a:gradFill>
            <a:ln w="9525" algn="ctr">
              <a:noFill/>
              <a:miter lim="800000"/>
              <a:headEnd/>
              <a:tailEnd/>
            </a:ln>
            <a:effectLst/>
          </p:spPr>
          <p:txBody>
            <a:bodyPr wrap="none" anchor="ctr"/>
            <a:lstStyle/>
            <a:p>
              <a:endParaRPr lang="en-US"/>
            </a:p>
          </p:txBody>
        </p:sp>
        <p:sp>
          <p:nvSpPr>
            <p:cNvPr id="53258" name="Oval 10"/>
            <p:cNvSpPr>
              <a:spLocks noChangeArrowheads="1"/>
            </p:cNvSpPr>
            <p:nvPr/>
          </p:nvSpPr>
          <p:spPr bwMode="gray">
            <a:xfrm>
              <a:off x="144" y="3150"/>
              <a:ext cx="695" cy="642"/>
            </a:xfrm>
            <a:prstGeom prst="ellipse">
              <a:avLst/>
            </a:prstGeom>
            <a:gradFill rotWithShape="1">
              <a:gsLst>
                <a:gs pos="0">
                  <a:srgbClr val="33CCCC"/>
                </a:gs>
                <a:gs pos="100000">
                  <a:srgbClr val="33CCCC">
                    <a:gamma/>
                    <a:shade val="24314"/>
                    <a:invGamma/>
                  </a:srgbClr>
                </a:gs>
              </a:gsLst>
              <a:lin ang="5400000" scaled="1"/>
            </a:gradFill>
            <a:ln w="9525">
              <a:noFill/>
              <a:round/>
              <a:headEnd/>
              <a:tailEnd/>
            </a:ln>
            <a:effectLst/>
          </p:spPr>
          <p:txBody>
            <a:bodyPr wrap="none" anchor="ctr"/>
            <a:lstStyle/>
            <a:p>
              <a:endParaRPr lang="en-US"/>
            </a:p>
          </p:txBody>
        </p:sp>
        <p:sp>
          <p:nvSpPr>
            <p:cNvPr id="53259" name="Freeform 11"/>
            <p:cNvSpPr>
              <a:spLocks/>
            </p:cNvSpPr>
            <p:nvPr/>
          </p:nvSpPr>
          <p:spPr bwMode="gray">
            <a:xfrm>
              <a:off x="223" y="3161"/>
              <a:ext cx="537" cy="242"/>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w="0">
              <a:noFill/>
              <a:prstDash val="solid"/>
              <a:round/>
              <a:headEnd/>
              <a:tailEnd/>
            </a:ln>
          </p:spPr>
          <p:txBody>
            <a:bodyPr/>
            <a:lstStyle/>
            <a:p>
              <a:endParaRPr lang="en-US"/>
            </a:p>
          </p:txBody>
        </p:sp>
        <p:sp>
          <p:nvSpPr>
            <p:cNvPr id="53260" name="Text Box 12">
              <a:hlinkClick r:id="rId3" action="ppaction://hlinksldjump"/>
            </p:cNvPr>
            <p:cNvSpPr txBox="1">
              <a:spLocks noChangeArrowheads="1"/>
            </p:cNvSpPr>
            <p:nvPr/>
          </p:nvSpPr>
          <p:spPr bwMode="gray">
            <a:xfrm>
              <a:off x="348" y="3319"/>
              <a:ext cx="256" cy="271"/>
            </a:xfrm>
            <a:prstGeom prst="rect">
              <a:avLst/>
            </a:prstGeom>
            <a:noFill/>
            <a:ln w="9525" algn="ctr">
              <a:noFill/>
              <a:miter lim="800000"/>
              <a:headEnd/>
              <a:tailEnd/>
            </a:ln>
            <a:effectLst/>
          </p:spPr>
          <p:txBody>
            <a:bodyPr wrap="none">
              <a:spAutoFit/>
            </a:bodyPr>
            <a:lstStyle/>
            <a:p>
              <a:pPr eaLnBrk="0" hangingPunct="0"/>
              <a:r>
                <a:rPr lang="en-US" sz="3200" b="1" dirty="0">
                  <a:solidFill>
                    <a:srgbClr val="000000"/>
                  </a:solidFill>
                  <a:effectLst>
                    <a:outerShdw blurRad="38100" dist="38100" dir="2700000" algn="tl">
                      <a:srgbClr val="C0C0C0"/>
                    </a:outerShdw>
                  </a:effectLst>
                  <a:cs typeface="Arial" pitchFamily="34" charset="0"/>
                </a:rPr>
                <a:t>D</a:t>
              </a:r>
            </a:p>
          </p:txBody>
        </p:sp>
      </p:grpSp>
      <p:grpSp>
        <p:nvGrpSpPr>
          <p:cNvPr id="5" name="Group 13"/>
          <p:cNvGrpSpPr>
            <a:grpSpLocks/>
          </p:cNvGrpSpPr>
          <p:nvPr/>
        </p:nvGrpSpPr>
        <p:grpSpPr bwMode="auto">
          <a:xfrm>
            <a:off x="151939" y="1543412"/>
            <a:ext cx="8686800" cy="1001713"/>
            <a:chOff x="144" y="1008"/>
            <a:chExt cx="4656" cy="631"/>
          </a:xfrm>
        </p:grpSpPr>
        <p:sp>
          <p:nvSpPr>
            <p:cNvPr id="53262" name="Rectangle 14"/>
            <p:cNvSpPr>
              <a:spLocks noChangeArrowheads="1"/>
            </p:cNvSpPr>
            <p:nvPr/>
          </p:nvSpPr>
          <p:spPr bwMode="gray">
            <a:xfrm flipH="1">
              <a:off x="432" y="1164"/>
              <a:ext cx="4368" cy="453"/>
            </a:xfrm>
            <a:prstGeom prst="rect">
              <a:avLst/>
            </a:prstGeom>
            <a:gradFill rotWithShape="1">
              <a:gsLst>
                <a:gs pos="0">
                  <a:srgbClr val="004B70">
                    <a:alpha val="80000"/>
                  </a:srgbClr>
                </a:gs>
                <a:gs pos="100000">
                  <a:srgbClr val="E98931"/>
                </a:gs>
              </a:gsLst>
              <a:lin ang="0" scaled="1"/>
            </a:gradFill>
            <a:ln w="9525" algn="ctr">
              <a:noFill/>
              <a:miter lim="800000"/>
              <a:headEnd/>
              <a:tailEnd/>
            </a:ln>
            <a:effectLst/>
          </p:spPr>
          <p:txBody>
            <a:bodyPr wrap="none" anchor="ctr"/>
            <a:lstStyle/>
            <a:p>
              <a:endParaRPr lang="en-US"/>
            </a:p>
          </p:txBody>
        </p:sp>
        <p:grpSp>
          <p:nvGrpSpPr>
            <p:cNvPr id="6" name="Group 15"/>
            <p:cNvGrpSpPr>
              <a:grpSpLocks/>
            </p:cNvGrpSpPr>
            <p:nvPr/>
          </p:nvGrpSpPr>
          <p:grpSpPr bwMode="auto">
            <a:xfrm flipH="1">
              <a:off x="144" y="1008"/>
              <a:ext cx="692" cy="631"/>
              <a:chOff x="1488" y="1968"/>
              <a:chExt cx="432" cy="432"/>
            </a:xfrm>
          </p:grpSpPr>
          <p:grpSp>
            <p:nvGrpSpPr>
              <p:cNvPr id="7" name="Group 16"/>
              <p:cNvGrpSpPr>
                <a:grpSpLocks/>
              </p:cNvGrpSpPr>
              <p:nvPr/>
            </p:nvGrpSpPr>
            <p:grpSpPr bwMode="auto">
              <a:xfrm>
                <a:off x="1488" y="1968"/>
                <a:ext cx="432" cy="432"/>
                <a:chOff x="2016" y="1920"/>
                <a:chExt cx="1680" cy="1680"/>
              </a:xfrm>
            </p:grpSpPr>
            <p:sp>
              <p:nvSpPr>
                <p:cNvPr id="53265" name="Oval 17"/>
                <p:cNvSpPr>
                  <a:spLocks noChangeArrowheads="1"/>
                </p:cNvSpPr>
                <p:nvPr/>
              </p:nvSpPr>
              <p:spPr bwMode="gray">
                <a:xfrm>
                  <a:off x="2016" y="1920"/>
                  <a:ext cx="1680" cy="1680"/>
                </a:xfrm>
                <a:prstGeom prst="ellipse">
                  <a:avLst/>
                </a:prstGeom>
                <a:gradFill rotWithShape="1">
                  <a:gsLst>
                    <a:gs pos="0">
                      <a:srgbClr val="FF9900"/>
                    </a:gs>
                    <a:gs pos="100000">
                      <a:srgbClr val="FF9900">
                        <a:gamma/>
                        <a:shade val="39216"/>
                        <a:invGamma/>
                      </a:srgbClr>
                    </a:gs>
                  </a:gsLst>
                  <a:lin ang="5400000" scaled="1"/>
                </a:gradFill>
                <a:ln w="9525">
                  <a:noFill/>
                  <a:round/>
                  <a:headEnd/>
                  <a:tailEnd/>
                </a:ln>
                <a:effectLst/>
              </p:spPr>
              <p:txBody>
                <a:bodyPr wrap="none" anchor="ctr"/>
                <a:lstStyle/>
                <a:p>
                  <a:endParaRPr lang="en-US"/>
                </a:p>
              </p:txBody>
            </p:sp>
            <p:sp>
              <p:nvSpPr>
                <p:cNvPr id="53266" name="Freeform 18"/>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w="0">
                  <a:noFill/>
                  <a:prstDash val="solid"/>
                  <a:round/>
                  <a:headEnd/>
                  <a:tailEnd/>
                </a:ln>
              </p:spPr>
              <p:txBody>
                <a:bodyPr/>
                <a:lstStyle/>
                <a:p>
                  <a:endParaRPr lang="en-US"/>
                </a:p>
              </p:txBody>
            </p:sp>
          </p:grpSp>
          <p:sp>
            <p:nvSpPr>
              <p:cNvPr id="53267" name="Text Box 19">
                <a:hlinkClick r:id="rId4" action="ppaction://hlinksldjump"/>
              </p:cNvPr>
              <p:cNvSpPr txBox="1">
                <a:spLocks noChangeArrowheads="1"/>
              </p:cNvSpPr>
              <p:nvPr/>
            </p:nvSpPr>
            <p:spPr bwMode="gray">
              <a:xfrm>
                <a:off x="1616" y="1978"/>
                <a:ext cx="159" cy="250"/>
              </a:xfrm>
              <a:prstGeom prst="rect">
                <a:avLst/>
              </a:prstGeom>
              <a:noFill/>
              <a:ln w="9525" algn="ctr">
                <a:noFill/>
                <a:miter lim="800000"/>
                <a:headEnd/>
                <a:tailEnd/>
              </a:ln>
              <a:effectLst/>
            </p:spPr>
            <p:txBody>
              <a:bodyPr wrap="none">
                <a:spAutoFit/>
              </a:bodyPr>
              <a:lstStyle/>
              <a:p>
                <a:pPr eaLnBrk="0" hangingPunct="0"/>
                <a:r>
                  <a:rPr lang="en-US" sz="3200" b="1" dirty="0">
                    <a:solidFill>
                      <a:srgbClr val="000000"/>
                    </a:solidFill>
                    <a:effectLst>
                      <a:outerShdw blurRad="38100" dist="38100" dir="2700000" algn="tl">
                        <a:srgbClr val="C0C0C0"/>
                      </a:outerShdw>
                    </a:effectLst>
                    <a:cs typeface="Arial" pitchFamily="34" charset="0"/>
                  </a:rPr>
                  <a:t>A</a:t>
                </a:r>
              </a:p>
            </p:txBody>
          </p:sp>
        </p:grpSp>
      </p:grpSp>
      <p:sp>
        <p:nvSpPr>
          <p:cNvPr id="53268" name="AutoShape 20"/>
          <p:cNvSpPr>
            <a:spLocks noChangeArrowheads="1"/>
          </p:cNvSpPr>
          <p:nvPr/>
        </p:nvSpPr>
        <p:spPr bwMode="auto">
          <a:xfrm>
            <a:off x="151938" y="324212"/>
            <a:ext cx="8748713" cy="1066800"/>
          </a:xfrm>
          <a:prstGeom prst="wedgeRoundRectCallout">
            <a:avLst>
              <a:gd name="adj1" fmla="val -33440"/>
              <a:gd name="adj2" fmla="val 45685"/>
              <a:gd name="adj3" fmla="val 16667"/>
            </a:avLst>
          </a:prstGeom>
          <a:solidFill>
            <a:srgbClr val="008000">
              <a:alpha val="78000"/>
            </a:srgbClr>
          </a:solidFill>
          <a:ln w="38100" algn="ctr">
            <a:solidFill>
              <a:schemeClr val="tx1"/>
            </a:solidFill>
            <a:miter lim="800000"/>
            <a:headEnd/>
            <a:tailEnd/>
          </a:ln>
          <a:effectLst>
            <a:outerShdw dist="35921" dir="2700000" algn="ctr" rotWithShape="0">
              <a:schemeClr val="bg2"/>
            </a:outerShdw>
          </a:effectLst>
        </p:spPr>
        <p:txBody>
          <a:bodyPr anchor="ctr"/>
          <a:lstStyle/>
          <a:p>
            <a:pPr algn="l"/>
            <a:r>
              <a:rPr lang="en-US" altLang="zh-CN" sz="2800" b="1" dirty="0" smtClean="0">
                <a:solidFill>
                  <a:srgbClr val="FFFF00"/>
                </a:solidFill>
                <a:ea typeface="SimSun" pitchFamily="2" charset="-122"/>
                <a:cs typeface="Times New Roman" pitchFamily="18" charset="0"/>
              </a:rPr>
              <a:t> </a:t>
            </a:r>
            <a:r>
              <a:rPr lang="vi-VN" altLang="zh-CN" sz="2800" b="1" dirty="0" smtClean="0">
                <a:solidFill>
                  <a:srgbClr val="FFFF00"/>
                </a:solidFill>
                <a:ea typeface="SimSun" pitchFamily="2" charset="-122"/>
                <a:cs typeface="Times New Roman" pitchFamily="18" charset="0"/>
              </a:rPr>
              <a:t>2. </a:t>
            </a:r>
            <a:r>
              <a:rPr lang="en-US" altLang="zh-CN" sz="2800" b="1" dirty="0" err="1" smtClean="0">
                <a:solidFill>
                  <a:srgbClr val="FFFF00"/>
                </a:solidFill>
                <a:ea typeface="SimSun" pitchFamily="2" charset="-122"/>
                <a:cs typeface="Times New Roman" pitchFamily="18" charset="0"/>
              </a:rPr>
              <a:t>Đặc</a:t>
            </a:r>
            <a:r>
              <a:rPr lang="en-US" altLang="zh-CN" sz="2800" b="1" dirty="0" smtClean="0">
                <a:solidFill>
                  <a:srgbClr val="FFFF00"/>
                </a:solidFill>
                <a:ea typeface="SimSun" pitchFamily="2" charset="-122"/>
                <a:cs typeface="Times New Roman" pitchFamily="18" charset="0"/>
              </a:rPr>
              <a:t> </a:t>
            </a:r>
            <a:r>
              <a:rPr lang="en-US" altLang="zh-CN" sz="2800" b="1" dirty="0" err="1">
                <a:solidFill>
                  <a:srgbClr val="FFFF00"/>
                </a:solidFill>
                <a:ea typeface="SimSun" pitchFamily="2" charset="-122"/>
                <a:cs typeface="Times New Roman" pitchFamily="18" charset="0"/>
              </a:rPr>
              <a:t>điểm</a:t>
            </a:r>
            <a:r>
              <a:rPr lang="en-US" altLang="zh-CN" sz="2800" b="1" dirty="0">
                <a:solidFill>
                  <a:srgbClr val="FFFF00"/>
                </a:solidFill>
                <a:ea typeface="SimSun" pitchFamily="2" charset="-122"/>
                <a:cs typeface="Times New Roman" pitchFamily="18" charset="0"/>
              </a:rPr>
              <a:t> </a:t>
            </a:r>
            <a:r>
              <a:rPr lang="en-US" altLang="zh-CN" sz="2800" b="1" dirty="0" err="1">
                <a:solidFill>
                  <a:srgbClr val="FFFF00"/>
                </a:solidFill>
                <a:ea typeface="SimSun" pitchFamily="2" charset="-122"/>
                <a:cs typeface="Times New Roman" pitchFamily="18" charset="0"/>
              </a:rPr>
              <a:t>nổi</a:t>
            </a:r>
            <a:r>
              <a:rPr lang="en-US" altLang="zh-CN" sz="2800" b="1" dirty="0">
                <a:solidFill>
                  <a:srgbClr val="FFFF00"/>
                </a:solidFill>
                <a:ea typeface="SimSun" pitchFamily="2" charset="-122"/>
                <a:cs typeface="Times New Roman" pitchFamily="18" charset="0"/>
              </a:rPr>
              <a:t> </a:t>
            </a:r>
            <a:r>
              <a:rPr lang="en-US" altLang="zh-CN" sz="2800" b="1" dirty="0" err="1">
                <a:solidFill>
                  <a:srgbClr val="FFFF00"/>
                </a:solidFill>
                <a:ea typeface="SimSun" pitchFamily="2" charset="-122"/>
                <a:cs typeface="Times New Roman" pitchFamily="18" charset="0"/>
              </a:rPr>
              <a:t>bật</a:t>
            </a:r>
            <a:r>
              <a:rPr lang="en-US" altLang="zh-CN" sz="2800" b="1" dirty="0">
                <a:solidFill>
                  <a:srgbClr val="FFFF00"/>
                </a:solidFill>
                <a:ea typeface="SimSun" pitchFamily="2" charset="-122"/>
                <a:cs typeface="Times New Roman" pitchFamily="18" charset="0"/>
              </a:rPr>
              <a:t> </a:t>
            </a:r>
            <a:r>
              <a:rPr lang="en-US" altLang="zh-CN" sz="2800" b="1" dirty="0" err="1">
                <a:solidFill>
                  <a:srgbClr val="FFFF00"/>
                </a:solidFill>
                <a:ea typeface="SimSun" pitchFamily="2" charset="-122"/>
                <a:cs typeface="Times New Roman" pitchFamily="18" charset="0"/>
              </a:rPr>
              <a:t>của</a:t>
            </a:r>
            <a:r>
              <a:rPr lang="en-US" altLang="zh-CN" sz="2800" b="1" dirty="0">
                <a:solidFill>
                  <a:srgbClr val="FFFF00"/>
                </a:solidFill>
                <a:ea typeface="SimSun" pitchFamily="2" charset="-122"/>
                <a:cs typeface="Times New Roman" pitchFamily="18" charset="0"/>
              </a:rPr>
              <a:t> </a:t>
            </a:r>
            <a:r>
              <a:rPr lang="en-US" altLang="zh-CN" sz="2800" b="1" dirty="0" err="1">
                <a:solidFill>
                  <a:srgbClr val="FFFF00"/>
                </a:solidFill>
                <a:ea typeface="SimSun" pitchFamily="2" charset="-122"/>
                <a:cs typeface="Times New Roman" pitchFamily="18" charset="0"/>
              </a:rPr>
              <a:t>môi</a:t>
            </a:r>
            <a:r>
              <a:rPr lang="en-US" altLang="zh-CN" sz="2800" b="1" dirty="0">
                <a:solidFill>
                  <a:srgbClr val="FFFF00"/>
                </a:solidFill>
                <a:ea typeface="SimSun" pitchFamily="2" charset="-122"/>
                <a:cs typeface="Times New Roman" pitchFamily="18" charset="0"/>
              </a:rPr>
              <a:t> </a:t>
            </a:r>
            <a:r>
              <a:rPr lang="en-US" altLang="zh-CN" sz="2800" b="1" dirty="0" err="1">
                <a:solidFill>
                  <a:srgbClr val="FFFF00"/>
                </a:solidFill>
                <a:ea typeface="SimSun" pitchFamily="2" charset="-122"/>
                <a:cs typeface="Times New Roman" pitchFamily="18" charset="0"/>
              </a:rPr>
              <a:t>trường</a:t>
            </a:r>
            <a:r>
              <a:rPr lang="en-US" altLang="zh-CN" sz="2800" b="1" dirty="0">
                <a:solidFill>
                  <a:srgbClr val="FFFF00"/>
                </a:solidFill>
                <a:ea typeface="SimSun" pitchFamily="2" charset="-122"/>
                <a:cs typeface="Times New Roman" pitchFamily="18" charset="0"/>
              </a:rPr>
              <a:t> </a:t>
            </a:r>
            <a:r>
              <a:rPr lang="en-US" altLang="zh-CN" sz="2800" b="1" dirty="0" err="1">
                <a:solidFill>
                  <a:srgbClr val="FFFF00"/>
                </a:solidFill>
                <a:ea typeface="SimSun" pitchFamily="2" charset="-122"/>
                <a:cs typeface="Times New Roman" pitchFamily="18" charset="0"/>
              </a:rPr>
              <a:t>hoang</a:t>
            </a:r>
            <a:r>
              <a:rPr lang="en-US" altLang="zh-CN" sz="2800" b="1" dirty="0">
                <a:solidFill>
                  <a:srgbClr val="FFFF00"/>
                </a:solidFill>
                <a:ea typeface="SimSun" pitchFamily="2" charset="-122"/>
                <a:cs typeface="Times New Roman" pitchFamily="18" charset="0"/>
              </a:rPr>
              <a:t> </a:t>
            </a:r>
            <a:r>
              <a:rPr lang="en-US" altLang="zh-CN" sz="2800" b="1" dirty="0" err="1">
                <a:solidFill>
                  <a:srgbClr val="FFFF00"/>
                </a:solidFill>
                <a:ea typeface="SimSun" pitchFamily="2" charset="-122"/>
                <a:cs typeface="Times New Roman" pitchFamily="18" charset="0"/>
              </a:rPr>
              <a:t>mạc</a:t>
            </a:r>
            <a:r>
              <a:rPr lang="en-US" altLang="zh-CN" sz="2800" b="1" dirty="0">
                <a:solidFill>
                  <a:srgbClr val="FFFF00"/>
                </a:solidFill>
                <a:ea typeface="SimSun" pitchFamily="2" charset="-122"/>
                <a:cs typeface="Times New Roman" pitchFamily="18" charset="0"/>
              </a:rPr>
              <a:t> </a:t>
            </a:r>
            <a:r>
              <a:rPr lang="en-US" altLang="zh-CN" sz="2800" b="1" dirty="0" err="1">
                <a:solidFill>
                  <a:srgbClr val="FFFF00"/>
                </a:solidFill>
                <a:ea typeface="SimSun" pitchFamily="2" charset="-122"/>
                <a:cs typeface="Times New Roman" pitchFamily="18" charset="0"/>
              </a:rPr>
              <a:t>là</a:t>
            </a:r>
            <a:r>
              <a:rPr lang="en-US" altLang="zh-CN" sz="2800" b="1" dirty="0">
                <a:solidFill>
                  <a:srgbClr val="FFFF00"/>
                </a:solidFill>
                <a:ea typeface="SimSun" pitchFamily="2" charset="-122"/>
                <a:cs typeface="Times New Roman" pitchFamily="18" charset="0"/>
              </a:rPr>
              <a:t>:</a:t>
            </a:r>
            <a:endParaRPr lang="en-US" sz="2800" b="1" dirty="0">
              <a:solidFill>
                <a:srgbClr val="FFFF00"/>
              </a:solidFill>
              <a:ea typeface="SimSun" pitchFamily="2" charset="-122"/>
              <a:cs typeface="Times New Roman" pitchFamily="18" charset="0"/>
            </a:endParaRPr>
          </a:p>
        </p:txBody>
      </p:sp>
      <p:grpSp>
        <p:nvGrpSpPr>
          <p:cNvPr id="8" name="Group 21"/>
          <p:cNvGrpSpPr>
            <a:grpSpLocks/>
          </p:cNvGrpSpPr>
          <p:nvPr/>
        </p:nvGrpSpPr>
        <p:grpSpPr bwMode="auto">
          <a:xfrm>
            <a:off x="151939" y="3829412"/>
            <a:ext cx="8686800" cy="1012825"/>
            <a:chOff x="144" y="2448"/>
            <a:chExt cx="4656" cy="638"/>
          </a:xfrm>
        </p:grpSpPr>
        <p:sp>
          <p:nvSpPr>
            <p:cNvPr id="53270" name="Rectangle 22"/>
            <p:cNvSpPr>
              <a:spLocks noChangeArrowheads="1"/>
            </p:cNvSpPr>
            <p:nvPr/>
          </p:nvSpPr>
          <p:spPr bwMode="gray">
            <a:xfrm flipH="1">
              <a:off x="432" y="2577"/>
              <a:ext cx="4368" cy="454"/>
            </a:xfrm>
            <a:prstGeom prst="rect">
              <a:avLst/>
            </a:prstGeom>
            <a:gradFill rotWithShape="1">
              <a:gsLst>
                <a:gs pos="0">
                  <a:srgbClr val="004B70">
                    <a:alpha val="80000"/>
                  </a:srgbClr>
                </a:gs>
                <a:gs pos="100000">
                  <a:srgbClr val="9942E0"/>
                </a:gs>
              </a:gsLst>
              <a:lin ang="0" scaled="1"/>
            </a:gradFill>
            <a:ln w="9525" algn="ctr">
              <a:noFill/>
              <a:miter lim="800000"/>
              <a:headEnd/>
              <a:tailEnd/>
            </a:ln>
            <a:effectLst/>
          </p:spPr>
          <p:txBody>
            <a:bodyPr wrap="none" anchor="ctr"/>
            <a:lstStyle/>
            <a:p>
              <a:endParaRPr lang="en-US"/>
            </a:p>
          </p:txBody>
        </p:sp>
        <p:grpSp>
          <p:nvGrpSpPr>
            <p:cNvPr id="9" name="Group 23"/>
            <p:cNvGrpSpPr>
              <a:grpSpLocks/>
            </p:cNvGrpSpPr>
            <p:nvPr/>
          </p:nvGrpSpPr>
          <p:grpSpPr bwMode="auto">
            <a:xfrm>
              <a:off x="144" y="2448"/>
              <a:ext cx="692" cy="638"/>
              <a:chOff x="2016" y="1920"/>
              <a:chExt cx="1680" cy="1680"/>
            </a:xfrm>
          </p:grpSpPr>
          <p:sp>
            <p:nvSpPr>
              <p:cNvPr id="53272" name="Oval 24"/>
              <p:cNvSpPr>
                <a:spLocks noChangeArrowheads="1"/>
              </p:cNvSpPr>
              <p:nvPr/>
            </p:nvSpPr>
            <p:spPr bwMode="gray">
              <a:xfrm>
                <a:off x="2016" y="1920"/>
                <a:ext cx="1680" cy="1680"/>
              </a:xfrm>
              <a:prstGeom prst="ellipse">
                <a:avLst/>
              </a:prstGeom>
              <a:gradFill rotWithShape="1">
                <a:gsLst>
                  <a:gs pos="0">
                    <a:srgbClr val="9966FF"/>
                  </a:gs>
                  <a:gs pos="100000">
                    <a:srgbClr val="9966FF">
                      <a:gamma/>
                      <a:shade val="24314"/>
                      <a:invGamma/>
                    </a:srgbClr>
                  </a:gs>
                </a:gsLst>
                <a:lin ang="5400000" scaled="1"/>
              </a:gradFill>
              <a:ln w="9525">
                <a:noFill/>
                <a:round/>
                <a:headEnd/>
                <a:tailEnd/>
              </a:ln>
              <a:effectLst/>
            </p:spPr>
            <p:txBody>
              <a:bodyPr wrap="none" anchor="ctr"/>
              <a:lstStyle/>
              <a:p>
                <a:endParaRPr lang="en-US"/>
              </a:p>
            </p:txBody>
          </p:sp>
          <p:sp>
            <p:nvSpPr>
              <p:cNvPr id="53273" name="Freeform 25"/>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66FF"/>
                  </a:gs>
                </a:gsLst>
                <a:lin ang="5400000" scaled="1"/>
              </a:gradFill>
              <a:ln w="0">
                <a:noFill/>
                <a:prstDash val="solid"/>
                <a:round/>
                <a:headEnd/>
                <a:tailEnd/>
              </a:ln>
            </p:spPr>
            <p:txBody>
              <a:bodyPr/>
              <a:lstStyle/>
              <a:p>
                <a:endParaRPr lang="en-US"/>
              </a:p>
            </p:txBody>
          </p:sp>
        </p:grpSp>
        <p:sp>
          <p:nvSpPr>
            <p:cNvPr id="53274" name="Text Box 26">
              <a:hlinkClick r:id="rId2" action="ppaction://hlinksldjump"/>
            </p:cNvPr>
            <p:cNvSpPr txBox="1">
              <a:spLocks noChangeArrowheads="1"/>
            </p:cNvSpPr>
            <p:nvPr/>
          </p:nvSpPr>
          <p:spPr bwMode="gray">
            <a:xfrm>
              <a:off x="335" y="2488"/>
              <a:ext cx="257" cy="365"/>
            </a:xfrm>
            <a:prstGeom prst="rect">
              <a:avLst/>
            </a:prstGeom>
            <a:noFill/>
            <a:ln w="9525" algn="ctr">
              <a:noFill/>
              <a:miter lim="800000"/>
              <a:headEnd/>
              <a:tailEnd/>
            </a:ln>
            <a:effectLst/>
          </p:spPr>
          <p:txBody>
            <a:bodyPr wrap="none">
              <a:spAutoFit/>
            </a:bodyPr>
            <a:lstStyle/>
            <a:p>
              <a:pPr eaLnBrk="0" hangingPunct="0"/>
              <a:r>
                <a:rPr lang="en-US" sz="3200" b="1" dirty="0">
                  <a:solidFill>
                    <a:srgbClr val="000000"/>
                  </a:solidFill>
                  <a:effectLst>
                    <a:outerShdw blurRad="38100" dist="38100" dir="2700000" algn="tl">
                      <a:srgbClr val="C0C0C0"/>
                    </a:outerShdw>
                  </a:effectLst>
                  <a:cs typeface="Arial" pitchFamily="34" charset="0"/>
                </a:rPr>
                <a:t>C</a:t>
              </a:r>
            </a:p>
          </p:txBody>
        </p:sp>
      </p:grpSp>
      <p:sp>
        <p:nvSpPr>
          <p:cNvPr id="53275" name="Rectangle 27"/>
          <p:cNvSpPr>
            <a:spLocks noChangeArrowheads="1"/>
          </p:cNvSpPr>
          <p:nvPr/>
        </p:nvSpPr>
        <p:spPr bwMode="auto">
          <a:xfrm>
            <a:off x="1512427" y="1860912"/>
            <a:ext cx="6488112" cy="457200"/>
          </a:xfrm>
          <a:prstGeom prst="rect">
            <a:avLst/>
          </a:prstGeom>
          <a:noFill/>
          <a:ln w="9525" algn="ctr">
            <a:noFill/>
            <a:miter lim="800000"/>
            <a:headEnd/>
            <a:tailEnd/>
          </a:ln>
          <a:effectLst/>
        </p:spPr>
        <p:txBody>
          <a:bodyPr>
            <a:spAutoFit/>
          </a:bodyPr>
          <a:lstStyle/>
          <a:p>
            <a:pPr algn="l" eaLnBrk="0" hangingPunct="0"/>
            <a:r>
              <a:rPr lang="en-US" sz="2400" b="1" dirty="0" err="1">
                <a:solidFill>
                  <a:srgbClr val="FFFF00"/>
                </a:solidFill>
                <a:ea typeface="SimSun" pitchFamily="2" charset="-122"/>
                <a:cs typeface="Times New Roman" pitchFamily="18" charset="0"/>
              </a:rPr>
              <a:t>Khí</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hậu</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ẩm</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ướt</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động</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thực</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vật</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phong</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phú</a:t>
            </a:r>
            <a:r>
              <a:rPr lang="en-US" sz="2400" b="1" dirty="0">
                <a:solidFill>
                  <a:srgbClr val="FFFF00"/>
                </a:solidFill>
                <a:latin typeface="Arial" pitchFamily="34" charset="0"/>
                <a:ea typeface="SimSun" pitchFamily="2" charset="-122"/>
                <a:cs typeface="Times New Roman" pitchFamily="18" charset="0"/>
              </a:rPr>
              <a:t>.</a:t>
            </a:r>
          </a:p>
        </p:txBody>
      </p:sp>
      <p:sp>
        <p:nvSpPr>
          <p:cNvPr id="53276" name="Text Box 28"/>
          <p:cNvSpPr txBox="1">
            <a:spLocks noChangeArrowheads="1"/>
          </p:cNvSpPr>
          <p:nvPr/>
        </p:nvSpPr>
        <p:spPr bwMode="auto">
          <a:xfrm>
            <a:off x="1523539" y="2991212"/>
            <a:ext cx="7239000" cy="457200"/>
          </a:xfrm>
          <a:prstGeom prst="rect">
            <a:avLst/>
          </a:prstGeom>
          <a:noFill/>
          <a:ln w="9525">
            <a:noFill/>
            <a:miter lim="800000"/>
            <a:headEnd/>
            <a:tailEnd/>
          </a:ln>
          <a:effectLst/>
        </p:spPr>
        <p:txBody>
          <a:bodyPr>
            <a:spAutoFit/>
          </a:bodyPr>
          <a:lstStyle/>
          <a:p>
            <a:pPr algn="l"/>
            <a:r>
              <a:rPr lang="en-US" sz="2400" b="1" dirty="0" err="1">
                <a:solidFill>
                  <a:srgbClr val="FFFF00"/>
                </a:solidFill>
                <a:ea typeface="SimSun" pitchFamily="2" charset="-122"/>
                <a:cs typeface="Times New Roman" pitchFamily="18" charset="0"/>
              </a:rPr>
              <a:t>Khí</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hậu</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giá</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lạnh</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thực</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vật</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chủ</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yếu</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là</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cây</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lá</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kim</a:t>
            </a:r>
            <a:r>
              <a:rPr lang="en-US" sz="2400" b="1" dirty="0">
                <a:solidFill>
                  <a:srgbClr val="FFFF00"/>
                </a:solidFill>
                <a:latin typeface="Arial" pitchFamily="34" charset="0"/>
                <a:ea typeface="SimSun" pitchFamily="2" charset="-122"/>
                <a:cs typeface="Times New Roman" pitchFamily="18" charset="0"/>
              </a:rPr>
              <a:t>.</a:t>
            </a:r>
          </a:p>
        </p:txBody>
      </p:sp>
      <p:sp>
        <p:nvSpPr>
          <p:cNvPr id="53277" name="Text Box 29"/>
          <p:cNvSpPr txBox="1">
            <a:spLocks noChangeArrowheads="1"/>
          </p:cNvSpPr>
          <p:nvPr/>
        </p:nvSpPr>
        <p:spPr bwMode="auto">
          <a:xfrm>
            <a:off x="1523539" y="4096112"/>
            <a:ext cx="7391400" cy="457200"/>
          </a:xfrm>
          <a:prstGeom prst="rect">
            <a:avLst/>
          </a:prstGeom>
          <a:noFill/>
          <a:ln w="9525">
            <a:noFill/>
            <a:miter lim="800000"/>
            <a:headEnd/>
            <a:tailEnd/>
          </a:ln>
          <a:effectLst/>
        </p:spPr>
        <p:txBody>
          <a:bodyPr>
            <a:spAutoFit/>
          </a:bodyPr>
          <a:lstStyle/>
          <a:p>
            <a:pPr algn="l">
              <a:spcBef>
                <a:spcPct val="50000"/>
              </a:spcBef>
            </a:pPr>
            <a:r>
              <a:rPr lang="en-US" sz="2400" b="1" dirty="0" err="1">
                <a:solidFill>
                  <a:srgbClr val="FFFF00"/>
                </a:solidFill>
                <a:ea typeface="SimSun" pitchFamily="2" charset="-122"/>
                <a:cs typeface="Times New Roman" pitchFamily="18" charset="0"/>
              </a:rPr>
              <a:t>Khí</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hậu</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ôn</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hoà</a:t>
            </a:r>
            <a:r>
              <a:rPr lang="en-US" sz="2400" b="1" dirty="0" smtClean="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thực</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vật</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có</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nhiều</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loại</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khác</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nhau</a:t>
            </a:r>
            <a:r>
              <a:rPr lang="en-US" sz="2400" b="1" dirty="0">
                <a:solidFill>
                  <a:srgbClr val="FFFF00"/>
                </a:solidFill>
                <a:latin typeface="Arial" pitchFamily="34" charset="0"/>
                <a:ea typeface="SimSun" pitchFamily="2" charset="-122"/>
                <a:cs typeface="Times New Roman" pitchFamily="18" charset="0"/>
              </a:rPr>
              <a:t>.</a:t>
            </a:r>
            <a:endParaRPr lang="en-US" sz="3200" b="1" i="1" dirty="0">
              <a:solidFill>
                <a:srgbClr val="FFFF00"/>
              </a:solidFill>
              <a:latin typeface="Arial" pitchFamily="34" charset="0"/>
              <a:ea typeface="SimSun" pitchFamily="2" charset="-122"/>
              <a:cs typeface="Times New Roman" pitchFamily="18" charset="0"/>
            </a:endParaRPr>
          </a:p>
        </p:txBody>
      </p:sp>
      <p:sp>
        <p:nvSpPr>
          <p:cNvPr id="53278" name="Text Box 30"/>
          <p:cNvSpPr txBox="1">
            <a:spLocks noChangeArrowheads="1"/>
          </p:cNvSpPr>
          <p:nvPr/>
        </p:nvSpPr>
        <p:spPr bwMode="auto">
          <a:xfrm>
            <a:off x="1523539" y="4896212"/>
            <a:ext cx="7391400" cy="954107"/>
          </a:xfrm>
          <a:prstGeom prst="rect">
            <a:avLst/>
          </a:prstGeom>
          <a:noFill/>
          <a:ln w="9525">
            <a:noFill/>
            <a:miter lim="800000"/>
            <a:headEnd/>
            <a:tailEnd/>
          </a:ln>
          <a:effectLst/>
        </p:spPr>
        <p:txBody>
          <a:bodyPr>
            <a:spAutoFit/>
          </a:bodyPr>
          <a:lstStyle/>
          <a:p>
            <a:pPr algn="l">
              <a:spcBef>
                <a:spcPct val="50000"/>
              </a:spcBef>
            </a:pPr>
            <a:r>
              <a:rPr lang="en-US" sz="3200" b="1" i="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Khí</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hậu</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khô</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hạn</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khắc</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nghiệt</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động</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thực</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vật</a:t>
            </a:r>
            <a:r>
              <a:rPr lang="en-US" sz="2400" b="1" dirty="0">
                <a:solidFill>
                  <a:srgbClr val="FFFF00"/>
                </a:solidFill>
                <a:ea typeface="SimSun" pitchFamily="2" charset="-122"/>
                <a:cs typeface="Times New Roman" pitchFamily="18" charset="0"/>
              </a:rPr>
              <a:t> </a:t>
            </a:r>
            <a:r>
              <a:rPr lang="en-US" sz="2400" b="1" dirty="0" err="1">
                <a:solidFill>
                  <a:srgbClr val="FFFF00"/>
                </a:solidFill>
                <a:ea typeface="SimSun" pitchFamily="2" charset="-122"/>
                <a:cs typeface="Times New Roman" pitchFamily="18" charset="0"/>
              </a:rPr>
              <a:t>nghèo</a:t>
            </a:r>
            <a:r>
              <a:rPr lang="en-US" sz="2400" b="1" dirty="0">
                <a:solidFill>
                  <a:srgbClr val="FFFF00"/>
                </a:solidFill>
                <a:ea typeface="SimSun" pitchFamily="2" charset="-122"/>
                <a:cs typeface="Times New Roman" pitchFamily="18" charset="0"/>
              </a:rPr>
              <a:t> </a:t>
            </a:r>
            <a:r>
              <a:rPr lang="en-US" sz="2400" b="1" dirty="0" err="1" smtClean="0">
                <a:solidFill>
                  <a:srgbClr val="FFFF00"/>
                </a:solidFill>
                <a:ea typeface="SimSun" pitchFamily="2" charset="-122"/>
                <a:cs typeface="Times New Roman" pitchFamily="18" charset="0"/>
              </a:rPr>
              <a:t>nàn</a:t>
            </a:r>
            <a:r>
              <a:rPr lang="en-US" sz="2400" b="1" dirty="0" smtClean="0">
                <a:solidFill>
                  <a:srgbClr val="FFFF00"/>
                </a:solidFill>
                <a:latin typeface="Arial" pitchFamily="34" charset="0"/>
                <a:ea typeface="SimSun" pitchFamily="2" charset="-122"/>
                <a:cs typeface="Times New Roman" pitchFamily="18" charset="0"/>
              </a:rPr>
              <a:t>.</a:t>
            </a:r>
            <a:r>
              <a:rPr lang="vi-VN" sz="2400" b="1" dirty="0" smtClean="0">
                <a:solidFill>
                  <a:srgbClr val="FFFF00"/>
                </a:solidFill>
                <a:latin typeface="Arial" pitchFamily="34" charset="0"/>
                <a:ea typeface="SimSun" pitchFamily="2" charset="-122"/>
                <a:cs typeface="Times New Roman" pitchFamily="18" charset="0"/>
              </a:rPr>
              <a:t> Biên độ nhiệt  ngày đêm, năm cao</a:t>
            </a:r>
            <a:endParaRPr lang="en-US" sz="2400" b="1" i="1" dirty="0">
              <a:solidFill>
                <a:srgbClr val="FFFF00"/>
              </a:solidFill>
              <a:latin typeface="Arial" pitchFamily="34" charset="0"/>
              <a:ea typeface="SimSun" pitchFamily="2" charset="-122"/>
              <a:cs typeface="Times New Roman" pitchFamily="18" charset="0"/>
            </a:endParaRPr>
          </a:p>
        </p:txBody>
      </p:sp>
    </p:spTree>
    <p:extLst>
      <p:ext uri="{BB962C8B-B14F-4D97-AF65-F5344CB8AC3E}">
        <p14:creationId xmlns:p14="http://schemas.microsoft.com/office/powerpoint/2010/main" xmlns="" val="293474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3268"/>
                                        </p:tgtEl>
                                        <p:attrNameLst>
                                          <p:attrName>style.visibility</p:attrName>
                                        </p:attrNameLst>
                                      </p:cBhvr>
                                      <p:to>
                                        <p:strVal val="visible"/>
                                      </p:to>
                                    </p:set>
                                    <p:animEffect transition="in" filter="box(in)">
                                      <p:cBhvr>
                                        <p:cTn id="7" dur="500"/>
                                        <p:tgtEl>
                                          <p:spTgt spid="53268"/>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53275"/>
                                        </p:tgtEl>
                                        <p:attrNameLst>
                                          <p:attrName>style.visibility</p:attrName>
                                        </p:attrNameLst>
                                      </p:cBhvr>
                                      <p:to>
                                        <p:strVal val="visible"/>
                                      </p:to>
                                    </p:set>
                                    <p:anim calcmode="lin" valueType="num">
                                      <p:cBhvr>
                                        <p:cTn id="15" dur="500" fill="hold"/>
                                        <p:tgtEl>
                                          <p:spTgt spid="53275"/>
                                        </p:tgtEl>
                                        <p:attrNameLst>
                                          <p:attrName>ppt_w</p:attrName>
                                        </p:attrNameLst>
                                      </p:cBhvr>
                                      <p:tavLst>
                                        <p:tav tm="0">
                                          <p:val>
                                            <p:fltVal val="0"/>
                                          </p:val>
                                        </p:tav>
                                        <p:tav tm="100000">
                                          <p:val>
                                            <p:strVal val="#ppt_w"/>
                                          </p:val>
                                        </p:tav>
                                      </p:tavLst>
                                    </p:anim>
                                    <p:anim calcmode="lin" valueType="num">
                                      <p:cBhvr>
                                        <p:cTn id="16" dur="500" fill="hold"/>
                                        <p:tgtEl>
                                          <p:spTgt spid="53275"/>
                                        </p:tgtEl>
                                        <p:attrNameLst>
                                          <p:attrName>ppt_h</p:attrName>
                                        </p:attrNameLst>
                                      </p:cBhvr>
                                      <p:tavLst>
                                        <p:tav tm="0">
                                          <p:val>
                                            <p:strVal val="#ppt_h"/>
                                          </p:val>
                                        </p:tav>
                                        <p:tav tm="100000">
                                          <p:val>
                                            <p:strVal val="#ppt_h"/>
                                          </p:val>
                                        </p:tav>
                                      </p:tavLst>
                                    </p:anim>
                                  </p:childTnLst>
                                </p:cTn>
                              </p:par>
                            </p:childTnLst>
                          </p:cTn>
                        </p:par>
                        <p:par>
                          <p:cTn id="17" fill="hold">
                            <p:stCondLst>
                              <p:cond delay="1000"/>
                            </p:stCondLst>
                            <p:childTnLst>
                              <p:par>
                                <p:cTn id="18" presetID="50" presetClass="entr" presetSubtype="0" decel="10000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3"/>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53276"/>
                                        </p:tgtEl>
                                        <p:attrNameLst>
                                          <p:attrName>style.visibility</p:attrName>
                                        </p:attrNameLst>
                                      </p:cBhvr>
                                      <p:to>
                                        <p:strVal val="visible"/>
                                      </p:to>
                                    </p:set>
                                    <p:anim calcmode="lin" valueType="num">
                                      <p:cBhvr>
                                        <p:cTn id="25" dur="1000" fill="hold"/>
                                        <p:tgtEl>
                                          <p:spTgt spid="53276"/>
                                        </p:tgtEl>
                                        <p:attrNameLst>
                                          <p:attrName>ppt_w</p:attrName>
                                        </p:attrNameLst>
                                      </p:cBhvr>
                                      <p:tavLst>
                                        <p:tav tm="0">
                                          <p:val>
                                            <p:strVal val="#ppt_w+.3"/>
                                          </p:val>
                                        </p:tav>
                                        <p:tav tm="100000">
                                          <p:val>
                                            <p:strVal val="#ppt_w"/>
                                          </p:val>
                                        </p:tav>
                                      </p:tavLst>
                                    </p:anim>
                                    <p:anim calcmode="lin" valueType="num">
                                      <p:cBhvr>
                                        <p:cTn id="26" dur="1000" fill="hold"/>
                                        <p:tgtEl>
                                          <p:spTgt spid="53276"/>
                                        </p:tgtEl>
                                        <p:attrNameLst>
                                          <p:attrName>ppt_h</p:attrName>
                                        </p:attrNameLst>
                                      </p:cBhvr>
                                      <p:tavLst>
                                        <p:tav tm="0">
                                          <p:val>
                                            <p:strVal val="#ppt_h"/>
                                          </p:val>
                                        </p:tav>
                                        <p:tav tm="100000">
                                          <p:val>
                                            <p:strVal val="#ppt_h"/>
                                          </p:val>
                                        </p:tav>
                                      </p:tavLst>
                                    </p:anim>
                                    <p:animEffect transition="in" filter="fade">
                                      <p:cBhvr>
                                        <p:cTn id="27" dur="1000"/>
                                        <p:tgtEl>
                                          <p:spTgt spid="53276"/>
                                        </p:tgtEl>
                                      </p:cBhvr>
                                    </p:animEffect>
                                  </p:childTnLst>
                                </p:cTn>
                              </p:par>
                            </p:childTnLst>
                          </p:cTn>
                        </p:par>
                        <p:par>
                          <p:cTn id="28" fill="hold">
                            <p:stCondLst>
                              <p:cond delay="2000"/>
                            </p:stCondLst>
                            <p:childTnLst>
                              <p:par>
                                <p:cTn id="29" presetID="16" presetClass="entr" presetSubtype="2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Horizontal)">
                                      <p:cBhvr>
                                        <p:cTn id="31" dur="500"/>
                                        <p:tgtEl>
                                          <p:spTgt spid="8"/>
                                        </p:tgtEl>
                                      </p:cBhvr>
                                    </p:animEffect>
                                  </p:childTnLst>
                                </p:cTn>
                              </p:par>
                              <p:par>
                                <p:cTn id="32" presetID="16" presetClass="entr" presetSubtype="26" fill="hold" grpId="0" nodeType="withEffect">
                                  <p:stCondLst>
                                    <p:cond delay="0"/>
                                  </p:stCondLst>
                                  <p:childTnLst>
                                    <p:set>
                                      <p:cBhvr>
                                        <p:cTn id="33" dur="1" fill="hold">
                                          <p:stCondLst>
                                            <p:cond delay="0"/>
                                          </p:stCondLst>
                                        </p:cTn>
                                        <p:tgtEl>
                                          <p:spTgt spid="53277"/>
                                        </p:tgtEl>
                                        <p:attrNameLst>
                                          <p:attrName>style.visibility</p:attrName>
                                        </p:attrNameLst>
                                      </p:cBhvr>
                                      <p:to>
                                        <p:strVal val="visible"/>
                                      </p:to>
                                    </p:set>
                                    <p:animEffect transition="in" filter="barn(inHorizontal)">
                                      <p:cBhvr>
                                        <p:cTn id="34" dur="500"/>
                                        <p:tgtEl>
                                          <p:spTgt spid="53277"/>
                                        </p:tgtEl>
                                      </p:cBhvr>
                                    </p:animEffect>
                                  </p:childTnLst>
                                </p:cTn>
                              </p:par>
                            </p:childTnLst>
                          </p:cTn>
                        </p:par>
                        <p:par>
                          <p:cTn id="35" fill="hold">
                            <p:stCondLst>
                              <p:cond delay="2500"/>
                            </p:stCondLst>
                            <p:childTnLst>
                              <p:par>
                                <p:cTn id="36" presetID="8" presetClass="entr" presetSubtype="16"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amond(in)">
                                      <p:cBhvr>
                                        <p:cTn id="38" dur="2000"/>
                                        <p:tgtEl>
                                          <p:spTgt spid="4"/>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53278"/>
                                        </p:tgtEl>
                                        <p:attrNameLst>
                                          <p:attrName>style.visibility</p:attrName>
                                        </p:attrNameLst>
                                      </p:cBhvr>
                                      <p:to>
                                        <p:strVal val="visible"/>
                                      </p:to>
                                    </p:set>
                                    <p:animEffect transition="in" filter="diamond(in)">
                                      <p:cBhvr>
                                        <p:cTn id="41" dur="2000"/>
                                        <p:tgtEl>
                                          <p:spTgt spid="53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8" grpId="0" animBg="1"/>
      <p:bldP spid="53275" grpId="0"/>
      <p:bldP spid="53276" grpId="0"/>
      <p:bldP spid="53277" grpId="0"/>
      <p:bldP spid="532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3048000"/>
            <a:ext cx="8610600" cy="1006475"/>
            <a:chOff x="96" y="1728"/>
            <a:chExt cx="4656" cy="634"/>
          </a:xfrm>
        </p:grpSpPr>
        <p:sp>
          <p:nvSpPr>
            <p:cNvPr id="47107" name="Rectangle 3"/>
            <p:cNvSpPr>
              <a:spLocks noChangeArrowheads="1"/>
            </p:cNvSpPr>
            <p:nvPr/>
          </p:nvSpPr>
          <p:spPr bwMode="gray">
            <a:xfrm flipH="1">
              <a:off x="432" y="1877"/>
              <a:ext cx="4320" cy="453"/>
            </a:xfrm>
            <a:prstGeom prst="rect">
              <a:avLst/>
            </a:prstGeom>
            <a:gradFill rotWithShape="1">
              <a:gsLst>
                <a:gs pos="0">
                  <a:srgbClr val="004B70">
                    <a:alpha val="80000"/>
                  </a:srgbClr>
                </a:gs>
                <a:gs pos="100000">
                  <a:srgbClr val="418AEB"/>
                </a:gs>
              </a:gsLst>
              <a:lin ang="0" scaled="1"/>
            </a:gradFill>
            <a:ln w="9525" algn="ctr">
              <a:noFill/>
              <a:miter lim="800000"/>
              <a:headEnd/>
              <a:tailEnd/>
            </a:ln>
            <a:effectLst/>
          </p:spPr>
          <p:txBody>
            <a:bodyPr wrap="none" anchor="ctr"/>
            <a:lstStyle/>
            <a:p>
              <a:endParaRPr lang="en-US"/>
            </a:p>
          </p:txBody>
        </p:sp>
        <p:grpSp>
          <p:nvGrpSpPr>
            <p:cNvPr id="3" name="Group 4"/>
            <p:cNvGrpSpPr>
              <a:grpSpLocks/>
            </p:cNvGrpSpPr>
            <p:nvPr/>
          </p:nvGrpSpPr>
          <p:grpSpPr bwMode="auto">
            <a:xfrm>
              <a:off x="96" y="1728"/>
              <a:ext cx="685" cy="634"/>
              <a:chOff x="2016" y="1920"/>
              <a:chExt cx="1680" cy="1680"/>
            </a:xfrm>
          </p:grpSpPr>
          <p:sp>
            <p:nvSpPr>
              <p:cNvPr id="47109" name="Oval 5"/>
              <p:cNvSpPr>
                <a:spLocks noChangeArrowheads="1"/>
              </p:cNvSpPr>
              <p:nvPr/>
            </p:nvSpPr>
            <p:spPr bwMode="gray">
              <a:xfrm>
                <a:off x="2016" y="1920"/>
                <a:ext cx="1680" cy="1680"/>
              </a:xfrm>
              <a:prstGeom prst="ellipse">
                <a:avLst/>
              </a:prstGeom>
              <a:gradFill rotWithShape="1">
                <a:gsLst>
                  <a:gs pos="0">
                    <a:srgbClr val="4996E3"/>
                  </a:gs>
                  <a:gs pos="100000">
                    <a:srgbClr val="4996E3">
                      <a:gamma/>
                      <a:shade val="30196"/>
                      <a:invGamma/>
                    </a:srgbClr>
                  </a:gs>
                </a:gsLst>
                <a:lin ang="5400000" scaled="1"/>
              </a:gradFill>
              <a:ln w="9525">
                <a:noFill/>
                <a:round/>
                <a:headEnd/>
                <a:tailEnd/>
              </a:ln>
              <a:effectLst/>
            </p:spPr>
            <p:txBody>
              <a:bodyPr wrap="none" anchor="ctr"/>
              <a:lstStyle/>
              <a:p>
                <a:endParaRPr lang="en-US"/>
              </a:p>
            </p:txBody>
          </p:sp>
          <p:sp>
            <p:nvSpPr>
              <p:cNvPr id="47110" name="Freeform 6"/>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w="0">
                <a:noFill/>
                <a:prstDash val="solid"/>
                <a:round/>
                <a:headEnd/>
                <a:tailEnd/>
              </a:ln>
            </p:spPr>
            <p:txBody>
              <a:bodyPr/>
              <a:lstStyle/>
              <a:p>
                <a:endParaRPr lang="en-US"/>
              </a:p>
            </p:txBody>
          </p:sp>
        </p:grpSp>
        <p:sp>
          <p:nvSpPr>
            <p:cNvPr id="47111" name="Text Box 7">
              <a:hlinkClick r:id="rId2" action="ppaction://hlinksldjump"/>
            </p:cNvPr>
            <p:cNvSpPr txBox="1">
              <a:spLocks noChangeArrowheads="1"/>
            </p:cNvSpPr>
            <p:nvPr/>
          </p:nvSpPr>
          <p:spPr bwMode="gray">
            <a:xfrm>
              <a:off x="326" y="1752"/>
              <a:ext cx="267" cy="365"/>
            </a:xfrm>
            <a:prstGeom prst="rect">
              <a:avLst/>
            </a:prstGeom>
            <a:noFill/>
            <a:ln w="9525" algn="ctr">
              <a:noFill/>
              <a:miter lim="800000"/>
              <a:headEnd/>
              <a:tailEnd/>
            </a:ln>
            <a:effectLst/>
          </p:spPr>
          <p:txBody>
            <a:bodyPr wrap="none">
              <a:spAutoFit/>
            </a:bodyPr>
            <a:lstStyle/>
            <a:p>
              <a:pPr algn="l" eaLnBrk="0" hangingPunct="0"/>
              <a:r>
                <a:rPr lang="en-US" sz="3200" b="1" dirty="0">
                  <a:solidFill>
                    <a:srgbClr val="000000"/>
                  </a:solidFill>
                  <a:effectLst>
                    <a:outerShdw blurRad="38100" dist="38100" dir="2700000" algn="tl">
                      <a:srgbClr val="C0C0C0"/>
                    </a:outerShdw>
                  </a:effectLst>
                  <a:latin typeface="Verdana" pitchFamily="34" charset="0"/>
                  <a:cs typeface="Arial" pitchFamily="34" charset="0"/>
                </a:rPr>
                <a:t>B</a:t>
              </a:r>
            </a:p>
          </p:txBody>
        </p:sp>
      </p:grpSp>
      <p:grpSp>
        <p:nvGrpSpPr>
          <p:cNvPr id="4" name="Group 8"/>
          <p:cNvGrpSpPr>
            <a:grpSpLocks/>
          </p:cNvGrpSpPr>
          <p:nvPr/>
        </p:nvGrpSpPr>
        <p:grpSpPr bwMode="auto">
          <a:xfrm>
            <a:off x="228600" y="5305425"/>
            <a:ext cx="8534400" cy="1019175"/>
            <a:chOff x="144" y="3150"/>
            <a:chExt cx="4656" cy="642"/>
          </a:xfrm>
        </p:grpSpPr>
        <p:sp>
          <p:nvSpPr>
            <p:cNvPr id="47113" name="Rectangle 9"/>
            <p:cNvSpPr>
              <a:spLocks noChangeArrowheads="1"/>
            </p:cNvSpPr>
            <p:nvPr/>
          </p:nvSpPr>
          <p:spPr bwMode="gray">
            <a:xfrm flipH="1">
              <a:off x="432" y="3267"/>
              <a:ext cx="4368" cy="453"/>
            </a:xfrm>
            <a:prstGeom prst="rect">
              <a:avLst/>
            </a:prstGeom>
            <a:gradFill rotWithShape="1">
              <a:gsLst>
                <a:gs pos="0">
                  <a:srgbClr val="004B70">
                    <a:alpha val="80000"/>
                  </a:srgbClr>
                </a:gs>
                <a:gs pos="100000">
                  <a:srgbClr val="33AD8A"/>
                </a:gs>
              </a:gsLst>
              <a:lin ang="0" scaled="1"/>
            </a:gradFill>
            <a:ln w="9525" algn="ctr">
              <a:noFill/>
              <a:miter lim="800000"/>
              <a:headEnd/>
              <a:tailEnd/>
            </a:ln>
            <a:effectLst/>
          </p:spPr>
          <p:txBody>
            <a:bodyPr wrap="none" anchor="ctr"/>
            <a:lstStyle/>
            <a:p>
              <a:endParaRPr lang="en-US"/>
            </a:p>
          </p:txBody>
        </p:sp>
        <p:sp>
          <p:nvSpPr>
            <p:cNvPr id="47114" name="Oval 10"/>
            <p:cNvSpPr>
              <a:spLocks noChangeArrowheads="1"/>
            </p:cNvSpPr>
            <p:nvPr/>
          </p:nvSpPr>
          <p:spPr bwMode="gray">
            <a:xfrm>
              <a:off x="144" y="3150"/>
              <a:ext cx="695" cy="642"/>
            </a:xfrm>
            <a:prstGeom prst="ellipse">
              <a:avLst/>
            </a:prstGeom>
            <a:gradFill rotWithShape="1">
              <a:gsLst>
                <a:gs pos="0">
                  <a:srgbClr val="33CCCC"/>
                </a:gs>
                <a:gs pos="100000">
                  <a:srgbClr val="33CCCC">
                    <a:gamma/>
                    <a:shade val="24314"/>
                    <a:invGamma/>
                  </a:srgbClr>
                </a:gs>
              </a:gsLst>
              <a:lin ang="5400000" scaled="1"/>
            </a:gradFill>
            <a:ln w="9525">
              <a:noFill/>
              <a:round/>
              <a:headEnd/>
              <a:tailEnd/>
            </a:ln>
            <a:effectLst/>
          </p:spPr>
          <p:txBody>
            <a:bodyPr wrap="none" anchor="ctr"/>
            <a:lstStyle/>
            <a:p>
              <a:endParaRPr lang="en-US"/>
            </a:p>
          </p:txBody>
        </p:sp>
        <p:sp>
          <p:nvSpPr>
            <p:cNvPr id="47115" name="Freeform 11"/>
            <p:cNvSpPr>
              <a:spLocks/>
            </p:cNvSpPr>
            <p:nvPr/>
          </p:nvSpPr>
          <p:spPr bwMode="gray">
            <a:xfrm>
              <a:off x="223" y="3161"/>
              <a:ext cx="537" cy="242"/>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w="0">
              <a:noFill/>
              <a:prstDash val="solid"/>
              <a:round/>
              <a:headEnd/>
              <a:tailEnd/>
            </a:ln>
          </p:spPr>
          <p:txBody>
            <a:bodyPr/>
            <a:lstStyle/>
            <a:p>
              <a:endParaRPr lang="en-US"/>
            </a:p>
          </p:txBody>
        </p:sp>
        <p:sp>
          <p:nvSpPr>
            <p:cNvPr id="47116" name="Text Box 12">
              <a:hlinkClick r:id="rId3" action="ppaction://hlinksldjump"/>
            </p:cNvPr>
            <p:cNvSpPr txBox="1">
              <a:spLocks noChangeArrowheads="1"/>
            </p:cNvSpPr>
            <p:nvPr/>
          </p:nvSpPr>
          <p:spPr bwMode="gray">
            <a:xfrm>
              <a:off x="309" y="3183"/>
              <a:ext cx="285" cy="365"/>
            </a:xfrm>
            <a:prstGeom prst="rect">
              <a:avLst/>
            </a:prstGeom>
            <a:noFill/>
            <a:ln w="9525" algn="ctr">
              <a:noFill/>
              <a:miter lim="800000"/>
              <a:headEnd/>
              <a:tailEnd/>
            </a:ln>
            <a:effectLst/>
          </p:spPr>
          <p:txBody>
            <a:bodyPr wrap="none">
              <a:spAutoFit/>
            </a:bodyPr>
            <a:lstStyle/>
            <a:p>
              <a:pPr algn="l" eaLnBrk="0" hangingPunct="0"/>
              <a:r>
                <a:rPr lang="en-US" sz="3200" b="1" dirty="0">
                  <a:solidFill>
                    <a:srgbClr val="000000"/>
                  </a:solidFill>
                  <a:effectLst>
                    <a:outerShdw blurRad="38100" dist="38100" dir="2700000" algn="tl">
                      <a:srgbClr val="C0C0C0"/>
                    </a:outerShdw>
                  </a:effectLst>
                  <a:latin typeface="Verdana" pitchFamily="34" charset="0"/>
                  <a:cs typeface="Arial" pitchFamily="34" charset="0"/>
                </a:rPr>
                <a:t>D</a:t>
              </a:r>
            </a:p>
          </p:txBody>
        </p:sp>
      </p:grpSp>
      <p:grpSp>
        <p:nvGrpSpPr>
          <p:cNvPr id="5" name="Group 13"/>
          <p:cNvGrpSpPr>
            <a:grpSpLocks/>
          </p:cNvGrpSpPr>
          <p:nvPr/>
        </p:nvGrpSpPr>
        <p:grpSpPr bwMode="auto">
          <a:xfrm>
            <a:off x="228600" y="1981200"/>
            <a:ext cx="8534400" cy="1001713"/>
            <a:chOff x="144" y="1008"/>
            <a:chExt cx="4656" cy="631"/>
          </a:xfrm>
        </p:grpSpPr>
        <p:sp>
          <p:nvSpPr>
            <p:cNvPr id="47118" name="Rectangle 14"/>
            <p:cNvSpPr>
              <a:spLocks noChangeArrowheads="1"/>
            </p:cNvSpPr>
            <p:nvPr/>
          </p:nvSpPr>
          <p:spPr bwMode="gray">
            <a:xfrm flipH="1">
              <a:off x="432" y="1164"/>
              <a:ext cx="4368" cy="453"/>
            </a:xfrm>
            <a:prstGeom prst="rect">
              <a:avLst/>
            </a:prstGeom>
            <a:gradFill rotWithShape="1">
              <a:gsLst>
                <a:gs pos="0">
                  <a:srgbClr val="004B70">
                    <a:alpha val="80000"/>
                  </a:srgbClr>
                </a:gs>
                <a:gs pos="100000">
                  <a:srgbClr val="E98931"/>
                </a:gs>
              </a:gsLst>
              <a:lin ang="0" scaled="1"/>
            </a:gradFill>
            <a:ln w="9525" algn="ctr">
              <a:noFill/>
              <a:miter lim="800000"/>
              <a:headEnd/>
              <a:tailEnd/>
            </a:ln>
            <a:effectLst/>
          </p:spPr>
          <p:txBody>
            <a:bodyPr wrap="none" anchor="ctr"/>
            <a:lstStyle/>
            <a:p>
              <a:endParaRPr lang="en-US"/>
            </a:p>
          </p:txBody>
        </p:sp>
        <p:grpSp>
          <p:nvGrpSpPr>
            <p:cNvPr id="6" name="Group 15"/>
            <p:cNvGrpSpPr>
              <a:grpSpLocks/>
            </p:cNvGrpSpPr>
            <p:nvPr/>
          </p:nvGrpSpPr>
          <p:grpSpPr bwMode="auto">
            <a:xfrm flipH="1">
              <a:off x="144" y="1008"/>
              <a:ext cx="692" cy="631"/>
              <a:chOff x="1488" y="1968"/>
              <a:chExt cx="432" cy="432"/>
            </a:xfrm>
          </p:grpSpPr>
          <p:grpSp>
            <p:nvGrpSpPr>
              <p:cNvPr id="7" name="Group 16"/>
              <p:cNvGrpSpPr>
                <a:grpSpLocks/>
              </p:cNvGrpSpPr>
              <p:nvPr/>
            </p:nvGrpSpPr>
            <p:grpSpPr bwMode="auto">
              <a:xfrm>
                <a:off x="1488" y="1968"/>
                <a:ext cx="432" cy="432"/>
                <a:chOff x="2016" y="1920"/>
                <a:chExt cx="1680" cy="1680"/>
              </a:xfrm>
            </p:grpSpPr>
            <p:sp>
              <p:nvSpPr>
                <p:cNvPr id="47121" name="Oval 17"/>
                <p:cNvSpPr>
                  <a:spLocks noChangeArrowheads="1"/>
                </p:cNvSpPr>
                <p:nvPr/>
              </p:nvSpPr>
              <p:spPr bwMode="gray">
                <a:xfrm>
                  <a:off x="2016" y="1920"/>
                  <a:ext cx="1680" cy="1680"/>
                </a:xfrm>
                <a:prstGeom prst="ellipse">
                  <a:avLst/>
                </a:prstGeom>
                <a:gradFill rotWithShape="1">
                  <a:gsLst>
                    <a:gs pos="0">
                      <a:srgbClr val="FF9900"/>
                    </a:gs>
                    <a:gs pos="100000">
                      <a:srgbClr val="FF9900">
                        <a:gamma/>
                        <a:shade val="39216"/>
                        <a:invGamma/>
                      </a:srgbClr>
                    </a:gs>
                  </a:gsLst>
                  <a:lin ang="5400000" scaled="1"/>
                </a:gradFill>
                <a:ln w="9525">
                  <a:noFill/>
                  <a:round/>
                  <a:headEnd/>
                  <a:tailEnd/>
                </a:ln>
                <a:effectLst/>
              </p:spPr>
              <p:txBody>
                <a:bodyPr wrap="none" anchor="ctr"/>
                <a:lstStyle/>
                <a:p>
                  <a:endParaRPr lang="en-US"/>
                </a:p>
              </p:txBody>
            </p:sp>
            <p:sp>
              <p:nvSpPr>
                <p:cNvPr id="47122" name="Freeform 18"/>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w="0">
                  <a:noFill/>
                  <a:prstDash val="solid"/>
                  <a:round/>
                  <a:headEnd/>
                  <a:tailEnd/>
                </a:ln>
              </p:spPr>
              <p:txBody>
                <a:bodyPr/>
                <a:lstStyle/>
                <a:p>
                  <a:endParaRPr lang="en-US"/>
                </a:p>
              </p:txBody>
            </p:sp>
          </p:grpSp>
          <p:sp>
            <p:nvSpPr>
              <p:cNvPr id="47123" name="Text Box 19">
                <a:hlinkClick r:id="rId2" action="ppaction://hlinksldjump"/>
              </p:cNvPr>
              <p:cNvSpPr txBox="1">
                <a:spLocks noChangeArrowheads="1"/>
              </p:cNvSpPr>
              <p:nvPr/>
            </p:nvSpPr>
            <p:spPr bwMode="gray">
              <a:xfrm>
                <a:off x="1615" y="1973"/>
                <a:ext cx="170" cy="250"/>
              </a:xfrm>
              <a:prstGeom prst="rect">
                <a:avLst/>
              </a:prstGeom>
              <a:noFill/>
              <a:ln w="9525" algn="ctr">
                <a:noFill/>
                <a:miter lim="800000"/>
                <a:headEnd/>
                <a:tailEnd/>
              </a:ln>
              <a:effectLst/>
            </p:spPr>
            <p:txBody>
              <a:bodyPr wrap="none">
                <a:spAutoFit/>
              </a:bodyPr>
              <a:lstStyle/>
              <a:p>
                <a:pPr algn="l" eaLnBrk="0" hangingPunct="0"/>
                <a:r>
                  <a:rPr lang="en-US" sz="3200" b="1" dirty="0">
                    <a:solidFill>
                      <a:srgbClr val="000000"/>
                    </a:solidFill>
                    <a:effectLst>
                      <a:outerShdw blurRad="38100" dist="38100" dir="2700000" algn="tl">
                        <a:srgbClr val="C0C0C0"/>
                      </a:outerShdw>
                    </a:effectLst>
                    <a:latin typeface="Verdana" pitchFamily="34" charset="0"/>
                    <a:cs typeface="Arial" pitchFamily="34" charset="0"/>
                  </a:rPr>
                  <a:t>A</a:t>
                </a:r>
              </a:p>
            </p:txBody>
          </p:sp>
        </p:grpSp>
      </p:grpSp>
      <p:sp>
        <p:nvSpPr>
          <p:cNvPr id="47124" name="AutoShape 20"/>
          <p:cNvSpPr>
            <a:spLocks noChangeArrowheads="1"/>
          </p:cNvSpPr>
          <p:nvPr/>
        </p:nvSpPr>
        <p:spPr bwMode="auto">
          <a:xfrm>
            <a:off x="152400" y="152400"/>
            <a:ext cx="8763000" cy="1752600"/>
          </a:xfrm>
          <a:prstGeom prst="wedgeRoundRectCallout">
            <a:avLst>
              <a:gd name="adj1" fmla="val -32852"/>
              <a:gd name="adj2" fmla="val 45685"/>
              <a:gd name="adj3" fmla="val 16667"/>
            </a:avLst>
          </a:prstGeom>
          <a:solidFill>
            <a:srgbClr val="008000">
              <a:alpha val="78000"/>
            </a:srgbClr>
          </a:solidFill>
          <a:ln w="38100" algn="ctr">
            <a:solidFill>
              <a:schemeClr val="tx1"/>
            </a:solidFill>
            <a:miter lim="800000"/>
            <a:headEnd/>
            <a:tailEnd/>
          </a:ln>
          <a:effectLst>
            <a:outerShdw dist="35921" dir="2700000" algn="ctr" rotWithShape="0">
              <a:schemeClr val="bg2"/>
            </a:outerShdw>
          </a:effectLst>
        </p:spPr>
        <p:txBody>
          <a:bodyPr anchor="ctr"/>
          <a:lstStyle/>
          <a:p>
            <a:pPr algn="l"/>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vi-VN" sz="3200" b="1" dirty="0" smtClean="0">
                <a:solidFill>
                  <a:srgbClr val="FFFF00"/>
                </a:solidFill>
                <a:effectLst>
                  <a:outerShdw blurRad="38100" dist="38100" dir="2700000" algn="tl">
                    <a:srgbClr val="000000"/>
                  </a:outerShdw>
                </a:effectLst>
                <a:ea typeface="SimSun" pitchFamily="2" charset="-122"/>
                <a:cs typeface="Times New Roman" pitchFamily="18" charset="0"/>
              </a:rPr>
              <a:t>3.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Thực</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vật</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ở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môi</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trường</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hoang</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mạc</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thích</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nghi</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được</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với</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môi</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trườngkhô</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hạn</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khắc</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nghiệt</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bằng</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cách</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endParaRPr lang="en-US" sz="3200" b="1" dirty="0">
              <a:solidFill>
                <a:srgbClr val="FFFF00"/>
              </a:solidFill>
              <a:effectLst>
                <a:outerShdw blurRad="38100" dist="38100" dir="2700000" algn="tl">
                  <a:srgbClr val="000000"/>
                </a:outerShdw>
              </a:effectLst>
              <a:ea typeface="SimSun" pitchFamily="2" charset="-122"/>
              <a:cs typeface="Times New Roman" pitchFamily="18" charset="0"/>
            </a:endParaRPr>
          </a:p>
        </p:txBody>
      </p:sp>
      <p:grpSp>
        <p:nvGrpSpPr>
          <p:cNvPr id="8" name="Group 21"/>
          <p:cNvGrpSpPr>
            <a:grpSpLocks/>
          </p:cNvGrpSpPr>
          <p:nvPr/>
        </p:nvGrpSpPr>
        <p:grpSpPr bwMode="auto">
          <a:xfrm>
            <a:off x="228600" y="4238625"/>
            <a:ext cx="8534400" cy="1012825"/>
            <a:chOff x="144" y="2448"/>
            <a:chExt cx="4656" cy="638"/>
          </a:xfrm>
        </p:grpSpPr>
        <p:sp>
          <p:nvSpPr>
            <p:cNvPr id="47126" name="Rectangle 22"/>
            <p:cNvSpPr>
              <a:spLocks noChangeArrowheads="1"/>
            </p:cNvSpPr>
            <p:nvPr/>
          </p:nvSpPr>
          <p:spPr bwMode="gray">
            <a:xfrm flipH="1">
              <a:off x="432" y="2577"/>
              <a:ext cx="4368" cy="454"/>
            </a:xfrm>
            <a:prstGeom prst="rect">
              <a:avLst/>
            </a:prstGeom>
            <a:gradFill rotWithShape="1">
              <a:gsLst>
                <a:gs pos="0">
                  <a:srgbClr val="004B70">
                    <a:alpha val="80000"/>
                  </a:srgbClr>
                </a:gs>
                <a:gs pos="100000">
                  <a:srgbClr val="9942E0"/>
                </a:gs>
              </a:gsLst>
              <a:lin ang="0" scaled="1"/>
            </a:gradFill>
            <a:ln w="9525" algn="ctr">
              <a:noFill/>
              <a:miter lim="800000"/>
              <a:headEnd/>
              <a:tailEnd/>
            </a:ln>
            <a:effectLst/>
          </p:spPr>
          <p:txBody>
            <a:bodyPr wrap="none" anchor="ctr"/>
            <a:lstStyle/>
            <a:p>
              <a:endParaRPr lang="en-US"/>
            </a:p>
          </p:txBody>
        </p:sp>
        <p:grpSp>
          <p:nvGrpSpPr>
            <p:cNvPr id="9" name="Group 23"/>
            <p:cNvGrpSpPr>
              <a:grpSpLocks/>
            </p:cNvGrpSpPr>
            <p:nvPr/>
          </p:nvGrpSpPr>
          <p:grpSpPr bwMode="auto">
            <a:xfrm>
              <a:off x="144" y="2448"/>
              <a:ext cx="692" cy="638"/>
              <a:chOff x="2016" y="1920"/>
              <a:chExt cx="1680" cy="1680"/>
            </a:xfrm>
          </p:grpSpPr>
          <p:sp>
            <p:nvSpPr>
              <p:cNvPr id="47128" name="Oval 24"/>
              <p:cNvSpPr>
                <a:spLocks noChangeArrowheads="1"/>
              </p:cNvSpPr>
              <p:nvPr/>
            </p:nvSpPr>
            <p:spPr bwMode="gray">
              <a:xfrm>
                <a:off x="2016" y="1920"/>
                <a:ext cx="1680" cy="1680"/>
              </a:xfrm>
              <a:prstGeom prst="ellipse">
                <a:avLst/>
              </a:prstGeom>
              <a:gradFill rotWithShape="1">
                <a:gsLst>
                  <a:gs pos="0">
                    <a:srgbClr val="9966FF"/>
                  </a:gs>
                  <a:gs pos="100000">
                    <a:srgbClr val="9966FF">
                      <a:gamma/>
                      <a:shade val="24314"/>
                      <a:invGamma/>
                    </a:srgbClr>
                  </a:gs>
                </a:gsLst>
                <a:lin ang="5400000" scaled="1"/>
              </a:gradFill>
              <a:ln w="9525">
                <a:noFill/>
                <a:round/>
                <a:headEnd/>
                <a:tailEnd/>
              </a:ln>
              <a:effectLst/>
            </p:spPr>
            <p:txBody>
              <a:bodyPr wrap="none" anchor="ctr"/>
              <a:lstStyle/>
              <a:p>
                <a:endParaRPr lang="en-US"/>
              </a:p>
            </p:txBody>
          </p:sp>
          <p:sp>
            <p:nvSpPr>
              <p:cNvPr id="47129" name="Freeform 25"/>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66FF"/>
                  </a:gs>
                </a:gsLst>
                <a:lin ang="5400000" scaled="1"/>
              </a:gradFill>
              <a:ln w="0">
                <a:noFill/>
                <a:prstDash val="solid"/>
                <a:round/>
                <a:headEnd/>
                <a:tailEnd/>
              </a:ln>
            </p:spPr>
            <p:txBody>
              <a:bodyPr/>
              <a:lstStyle/>
              <a:p>
                <a:endParaRPr lang="en-US"/>
              </a:p>
            </p:txBody>
          </p:sp>
        </p:grpSp>
        <p:sp>
          <p:nvSpPr>
            <p:cNvPr id="47130" name="Text Box 26">
              <a:hlinkClick r:id="rId2" action="ppaction://hlinksldjump"/>
            </p:cNvPr>
            <p:cNvSpPr txBox="1">
              <a:spLocks noChangeArrowheads="1"/>
            </p:cNvSpPr>
            <p:nvPr/>
          </p:nvSpPr>
          <p:spPr bwMode="gray">
            <a:xfrm>
              <a:off x="313" y="2481"/>
              <a:ext cx="261" cy="365"/>
            </a:xfrm>
            <a:prstGeom prst="rect">
              <a:avLst/>
            </a:prstGeom>
            <a:noFill/>
            <a:ln w="9525" algn="ctr">
              <a:noFill/>
              <a:miter lim="800000"/>
              <a:headEnd/>
              <a:tailEnd/>
            </a:ln>
            <a:effectLst/>
          </p:spPr>
          <p:txBody>
            <a:bodyPr wrap="none">
              <a:spAutoFit/>
            </a:bodyPr>
            <a:lstStyle/>
            <a:p>
              <a:pPr algn="l" eaLnBrk="0" hangingPunct="0"/>
              <a:r>
                <a:rPr lang="en-US" sz="3200" b="1" dirty="0">
                  <a:solidFill>
                    <a:srgbClr val="000000"/>
                  </a:solidFill>
                  <a:effectLst>
                    <a:outerShdw blurRad="38100" dist="38100" dir="2700000" algn="tl">
                      <a:srgbClr val="C0C0C0"/>
                    </a:outerShdw>
                  </a:effectLst>
                  <a:latin typeface="Verdana" pitchFamily="34" charset="0"/>
                  <a:cs typeface="Arial" pitchFamily="34" charset="0"/>
                </a:rPr>
                <a:t>C</a:t>
              </a:r>
            </a:p>
          </p:txBody>
        </p:sp>
      </p:grpSp>
      <p:sp>
        <p:nvSpPr>
          <p:cNvPr id="47131" name="Rectangle 27"/>
          <p:cNvSpPr>
            <a:spLocks noChangeArrowheads="1"/>
          </p:cNvSpPr>
          <p:nvPr/>
        </p:nvSpPr>
        <p:spPr bwMode="auto">
          <a:xfrm>
            <a:off x="1500188" y="2270125"/>
            <a:ext cx="6488112" cy="579438"/>
          </a:xfrm>
          <a:prstGeom prst="rect">
            <a:avLst/>
          </a:prstGeom>
          <a:noFill/>
          <a:ln w="9525" algn="ctr">
            <a:noFill/>
            <a:miter lim="800000"/>
            <a:headEnd/>
            <a:tailEnd/>
          </a:ln>
          <a:effectLst/>
        </p:spPr>
        <p:txBody>
          <a:bodyPr>
            <a:spAutoFit/>
          </a:bodyPr>
          <a:lstStyle/>
          <a:p>
            <a:pPr algn="l" eaLnBrk="0" hangingPunct="0"/>
            <a:r>
              <a:rPr lang="en-US" sz="3200" b="1" dirty="0" err="1" smtClean="0">
                <a:solidFill>
                  <a:srgbClr val="FFFF00"/>
                </a:solidFill>
                <a:ea typeface="SimSun" pitchFamily="2" charset="-122"/>
                <a:cs typeface="Arial" pitchFamily="34" charset="0"/>
              </a:rPr>
              <a:t>Rút</a:t>
            </a:r>
            <a:r>
              <a:rPr lang="en-US" sz="3200" b="1" dirty="0" smtClean="0">
                <a:solidFill>
                  <a:srgbClr val="FFFF00"/>
                </a:solidFill>
                <a:ea typeface="SimSun" pitchFamily="2" charset="-122"/>
                <a:cs typeface="Arial" pitchFamily="34" charset="0"/>
              </a:rPr>
              <a:t> </a:t>
            </a:r>
            <a:r>
              <a:rPr lang="en-US" sz="3200" b="1" dirty="0" err="1" smtClean="0">
                <a:solidFill>
                  <a:srgbClr val="FFFF00"/>
                </a:solidFill>
                <a:ea typeface="SimSun" pitchFamily="2" charset="-122"/>
                <a:cs typeface="Arial" pitchFamily="34" charset="0"/>
              </a:rPr>
              <a:t>ngắn</a:t>
            </a:r>
            <a:r>
              <a:rPr lang="en-US" sz="3200" b="1" dirty="0" smtClean="0">
                <a:solidFill>
                  <a:srgbClr val="FFFF00"/>
                </a:solidFill>
                <a:ea typeface="SimSun" pitchFamily="2" charset="-122"/>
                <a:cs typeface="Arial" pitchFamily="34" charset="0"/>
              </a:rPr>
              <a:t> </a:t>
            </a:r>
            <a:r>
              <a:rPr lang="en-US" sz="3200" b="1" dirty="0" err="1" smtClean="0">
                <a:solidFill>
                  <a:srgbClr val="FFFF00"/>
                </a:solidFill>
                <a:ea typeface="SimSun" pitchFamily="2" charset="-122"/>
                <a:cs typeface="Arial" pitchFamily="34" charset="0"/>
              </a:rPr>
              <a:t>chu</a:t>
            </a:r>
            <a:r>
              <a:rPr lang="en-US" sz="3200" b="1" dirty="0" smtClean="0">
                <a:solidFill>
                  <a:srgbClr val="FFFF00"/>
                </a:solidFill>
                <a:ea typeface="SimSun" pitchFamily="2" charset="-122"/>
                <a:cs typeface="Arial" pitchFamily="34" charset="0"/>
              </a:rPr>
              <a:t> </a:t>
            </a:r>
            <a:r>
              <a:rPr lang="en-US" sz="3200" b="1" dirty="0" err="1" smtClean="0">
                <a:solidFill>
                  <a:srgbClr val="FFFF00"/>
                </a:solidFill>
                <a:ea typeface="SimSun" pitchFamily="2" charset="-122"/>
                <a:cs typeface="Arial" pitchFamily="34" charset="0"/>
              </a:rPr>
              <a:t>kì</a:t>
            </a:r>
            <a:r>
              <a:rPr lang="en-US" sz="3200" b="1" dirty="0" smtClean="0">
                <a:solidFill>
                  <a:srgbClr val="FFFF00"/>
                </a:solidFill>
                <a:ea typeface="SimSun" pitchFamily="2" charset="-122"/>
                <a:cs typeface="Arial" pitchFamily="34" charset="0"/>
              </a:rPr>
              <a:t> </a:t>
            </a:r>
            <a:r>
              <a:rPr lang="en-US" sz="3200" b="1" dirty="0" err="1" smtClean="0">
                <a:solidFill>
                  <a:srgbClr val="FFFF00"/>
                </a:solidFill>
                <a:ea typeface="SimSun" pitchFamily="2" charset="-122"/>
                <a:cs typeface="Arial" pitchFamily="34" charset="0"/>
              </a:rPr>
              <a:t>sinh</a:t>
            </a:r>
            <a:r>
              <a:rPr lang="en-US" sz="3200" b="1" dirty="0" smtClean="0">
                <a:solidFill>
                  <a:srgbClr val="FFFF00"/>
                </a:solidFill>
                <a:ea typeface="SimSun" pitchFamily="2" charset="-122"/>
                <a:cs typeface="Arial" pitchFamily="34" charset="0"/>
              </a:rPr>
              <a:t> </a:t>
            </a:r>
            <a:r>
              <a:rPr lang="en-US" sz="3200" b="1" dirty="0" err="1" smtClean="0">
                <a:solidFill>
                  <a:srgbClr val="FFFF00"/>
                </a:solidFill>
                <a:ea typeface="SimSun" pitchFamily="2" charset="-122"/>
                <a:cs typeface="Arial" pitchFamily="34" charset="0"/>
              </a:rPr>
              <a:t>trưởng</a:t>
            </a:r>
            <a:endParaRPr lang="en-US" sz="3200" b="1" dirty="0">
              <a:solidFill>
                <a:srgbClr val="FFFF00"/>
              </a:solidFill>
              <a:ea typeface="SimSun" pitchFamily="2" charset="-122"/>
              <a:cs typeface="Arial" pitchFamily="34" charset="0"/>
            </a:endParaRPr>
          </a:p>
        </p:txBody>
      </p:sp>
      <p:sp>
        <p:nvSpPr>
          <p:cNvPr id="47132" name="Text Box 28"/>
          <p:cNvSpPr txBox="1">
            <a:spLocks noChangeArrowheads="1"/>
          </p:cNvSpPr>
          <p:nvPr/>
        </p:nvSpPr>
        <p:spPr bwMode="auto">
          <a:xfrm>
            <a:off x="1473200" y="3387725"/>
            <a:ext cx="6070600" cy="579438"/>
          </a:xfrm>
          <a:prstGeom prst="rect">
            <a:avLst/>
          </a:prstGeom>
          <a:noFill/>
          <a:ln w="9525">
            <a:noFill/>
            <a:miter lim="800000"/>
            <a:headEnd/>
            <a:tailEnd/>
          </a:ln>
          <a:effectLst/>
        </p:spPr>
        <p:txBody>
          <a:bodyPr>
            <a:spAutoFit/>
          </a:bodyPr>
          <a:lstStyle/>
          <a:p>
            <a:pPr algn="l"/>
            <a:r>
              <a:rPr lang="en-US" sz="3200" b="1" dirty="0" err="1" smtClean="0">
                <a:solidFill>
                  <a:srgbClr val="FFFF00"/>
                </a:solidFill>
                <a:ea typeface="SimSun" pitchFamily="2" charset="-122"/>
                <a:cs typeface="Times New Roman" pitchFamily="18" charset="0"/>
              </a:rPr>
              <a:t>Lá</a:t>
            </a:r>
            <a:r>
              <a:rPr lang="en-US" sz="3200" b="1" dirty="0" smtClean="0">
                <a:solidFill>
                  <a:srgbClr val="FFFF00"/>
                </a:solidFill>
                <a:ea typeface="SimSun" pitchFamily="2" charset="-122"/>
                <a:cs typeface="Times New Roman" pitchFamily="18" charset="0"/>
              </a:rPr>
              <a:t> </a:t>
            </a:r>
            <a:r>
              <a:rPr lang="en-US" sz="3200" b="1" dirty="0" err="1" smtClean="0">
                <a:solidFill>
                  <a:srgbClr val="FFFF00"/>
                </a:solidFill>
                <a:ea typeface="SimSun" pitchFamily="2" charset="-122"/>
                <a:cs typeface="Times New Roman" pitchFamily="18" charset="0"/>
              </a:rPr>
              <a:t>biến</a:t>
            </a:r>
            <a:r>
              <a:rPr lang="en-US" sz="3200" b="1" dirty="0" smtClean="0">
                <a:solidFill>
                  <a:srgbClr val="FFFF00"/>
                </a:solidFill>
                <a:ea typeface="SimSun" pitchFamily="2" charset="-122"/>
                <a:cs typeface="Times New Roman" pitchFamily="18" charset="0"/>
              </a:rPr>
              <a:t> </a:t>
            </a:r>
            <a:r>
              <a:rPr lang="en-US" sz="3200" b="1" dirty="0" err="1" smtClean="0">
                <a:solidFill>
                  <a:srgbClr val="FFFF00"/>
                </a:solidFill>
                <a:ea typeface="SimSun" pitchFamily="2" charset="-122"/>
                <a:cs typeface="Times New Roman" pitchFamily="18" charset="0"/>
              </a:rPr>
              <a:t>thành</a:t>
            </a:r>
            <a:r>
              <a:rPr lang="en-US" sz="3200" b="1" dirty="0" smtClean="0">
                <a:solidFill>
                  <a:srgbClr val="FFFF00"/>
                </a:solidFill>
                <a:ea typeface="SimSun" pitchFamily="2" charset="-122"/>
                <a:cs typeface="Times New Roman" pitchFamily="18" charset="0"/>
              </a:rPr>
              <a:t> </a:t>
            </a:r>
            <a:r>
              <a:rPr lang="en-US" sz="3200" b="1" dirty="0" err="1" smtClean="0">
                <a:solidFill>
                  <a:srgbClr val="FFFF00"/>
                </a:solidFill>
                <a:ea typeface="SimSun" pitchFamily="2" charset="-122"/>
                <a:cs typeface="Times New Roman" pitchFamily="18" charset="0"/>
              </a:rPr>
              <a:t>gai</a:t>
            </a:r>
            <a:r>
              <a:rPr lang="en-US" sz="3200" b="1" dirty="0" smtClean="0">
                <a:solidFill>
                  <a:srgbClr val="FFFF00"/>
                </a:solidFill>
                <a:ea typeface="SimSun" pitchFamily="2" charset="-122"/>
                <a:cs typeface="Times New Roman" pitchFamily="18" charset="0"/>
              </a:rPr>
              <a:t> hay </a:t>
            </a:r>
            <a:r>
              <a:rPr lang="en-US" sz="3200" b="1" dirty="0" err="1" smtClean="0">
                <a:solidFill>
                  <a:srgbClr val="FFFF00"/>
                </a:solidFill>
                <a:ea typeface="SimSun" pitchFamily="2" charset="-122"/>
                <a:cs typeface="Times New Roman" pitchFamily="18" charset="0"/>
              </a:rPr>
              <a:t>bọc</a:t>
            </a:r>
            <a:r>
              <a:rPr lang="en-US" sz="3200" b="1" dirty="0" smtClean="0">
                <a:solidFill>
                  <a:srgbClr val="FFFF00"/>
                </a:solidFill>
                <a:ea typeface="SimSun" pitchFamily="2" charset="-122"/>
                <a:cs typeface="Times New Roman" pitchFamily="18" charset="0"/>
              </a:rPr>
              <a:t> </a:t>
            </a:r>
            <a:r>
              <a:rPr lang="en-US" sz="3200" b="1" dirty="0" err="1" smtClean="0">
                <a:solidFill>
                  <a:srgbClr val="FFFF00"/>
                </a:solidFill>
                <a:ea typeface="SimSun" pitchFamily="2" charset="-122"/>
                <a:cs typeface="Times New Roman" pitchFamily="18" charset="0"/>
              </a:rPr>
              <a:t>sáp</a:t>
            </a:r>
            <a:endParaRPr lang="en-US" sz="3200" b="1" dirty="0">
              <a:solidFill>
                <a:srgbClr val="FFFF00"/>
              </a:solidFill>
              <a:ea typeface="SimSun" pitchFamily="2" charset="-122"/>
              <a:cs typeface="Times New Roman" pitchFamily="18" charset="0"/>
            </a:endParaRPr>
          </a:p>
        </p:txBody>
      </p:sp>
      <p:sp>
        <p:nvSpPr>
          <p:cNvPr id="47133" name="Text Box 29"/>
          <p:cNvSpPr txBox="1">
            <a:spLocks noChangeArrowheads="1"/>
          </p:cNvSpPr>
          <p:nvPr/>
        </p:nvSpPr>
        <p:spPr bwMode="auto">
          <a:xfrm>
            <a:off x="1447800" y="4495800"/>
            <a:ext cx="7239000" cy="584775"/>
          </a:xfrm>
          <a:prstGeom prst="rect">
            <a:avLst/>
          </a:prstGeom>
          <a:noFill/>
          <a:ln w="9525">
            <a:noFill/>
            <a:miter lim="800000"/>
            <a:headEnd/>
            <a:tailEnd/>
          </a:ln>
          <a:effectLst/>
        </p:spPr>
        <p:txBody>
          <a:bodyPr>
            <a:spAutoFit/>
          </a:bodyPr>
          <a:lstStyle/>
          <a:p>
            <a:pPr algn="l">
              <a:spcBef>
                <a:spcPct val="50000"/>
              </a:spcBef>
            </a:pPr>
            <a:r>
              <a:rPr lang="en-US" sz="3200" b="1" dirty="0" err="1">
                <a:solidFill>
                  <a:srgbClr val="FFFF00"/>
                </a:solidFill>
                <a:ea typeface="SimSun" pitchFamily="2" charset="-122"/>
                <a:cs typeface="Times New Roman" pitchFamily="18" charset="0"/>
              </a:rPr>
              <a:t>Dự</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trữ</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nước</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trong</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thân</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có</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bộ</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rễ</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dài</a:t>
            </a:r>
            <a:r>
              <a:rPr lang="en-US" sz="2800" b="1" dirty="0">
                <a:solidFill>
                  <a:srgbClr val="FFFF00"/>
                </a:solidFill>
                <a:ea typeface="SimSun" pitchFamily="2" charset="-122"/>
                <a:cs typeface="Times New Roman" pitchFamily="18" charset="0"/>
              </a:rPr>
              <a:t>.</a:t>
            </a:r>
          </a:p>
        </p:txBody>
      </p:sp>
      <p:sp>
        <p:nvSpPr>
          <p:cNvPr id="47134" name="Text Box 30"/>
          <p:cNvSpPr txBox="1">
            <a:spLocks noChangeArrowheads="1"/>
          </p:cNvSpPr>
          <p:nvPr/>
        </p:nvSpPr>
        <p:spPr bwMode="auto">
          <a:xfrm>
            <a:off x="1447800" y="5546725"/>
            <a:ext cx="5791200" cy="579438"/>
          </a:xfrm>
          <a:prstGeom prst="rect">
            <a:avLst/>
          </a:prstGeom>
          <a:noFill/>
          <a:ln w="9525">
            <a:noFill/>
            <a:miter lim="800000"/>
            <a:headEnd/>
            <a:tailEnd/>
          </a:ln>
          <a:effectLst/>
        </p:spPr>
        <p:txBody>
          <a:bodyPr>
            <a:spAutoFit/>
          </a:bodyPr>
          <a:lstStyle/>
          <a:p>
            <a:pPr algn="l">
              <a:spcBef>
                <a:spcPct val="50000"/>
              </a:spcBef>
            </a:pPr>
            <a:r>
              <a:rPr lang="en-US" sz="3200" b="1" dirty="0" err="1">
                <a:solidFill>
                  <a:srgbClr val="FFFF00"/>
                </a:solidFill>
                <a:ea typeface="SimSun" pitchFamily="2" charset="-122"/>
                <a:cs typeface="Times New Roman" pitchFamily="18" charset="0"/>
              </a:rPr>
              <a:t>Cả</a:t>
            </a:r>
            <a:r>
              <a:rPr lang="en-US" sz="3200" b="1" dirty="0">
                <a:solidFill>
                  <a:srgbClr val="FFFF00"/>
                </a:solidFill>
                <a:ea typeface="SimSun" pitchFamily="2" charset="-122"/>
                <a:cs typeface="Times New Roman" pitchFamily="18" charset="0"/>
              </a:rPr>
              <a:t> A,B,C </a:t>
            </a:r>
            <a:r>
              <a:rPr lang="en-US" sz="3200" b="1" dirty="0" err="1">
                <a:solidFill>
                  <a:srgbClr val="FFFF00"/>
                </a:solidFill>
                <a:ea typeface="SimSun" pitchFamily="2" charset="-122"/>
                <a:cs typeface="Times New Roman" pitchFamily="18" charset="0"/>
              </a:rPr>
              <a:t>đều</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đúng</a:t>
            </a:r>
            <a:r>
              <a:rPr lang="en-US" sz="3200" b="1" dirty="0">
                <a:solidFill>
                  <a:srgbClr val="FFFF00"/>
                </a:solidFill>
                <a:ea typeface="SimSun" pitchFamily="2" charset="-122"/>
                <a:cs typeface="Times New Roman" pitchFamily="18" charset="0"/>
              </a:rPr>
              <a:t>.</a:t>
            </a:r>
          </a:p>
        </p:txBody>
      </p:sp>
    </p:spTree>
    <p:extLst>
      <p:ext uri="{BB962C8B-B14F-4D97-AF65-F5344CB8AC3E}">
        <p14:creationId xmlns:p14="http://schemas.microsoft.com/office/powerpoint/2010/main" xmlns="" val="15163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7124"/>
                                        </p:tgtEl>
                                        <p:attrNameLst>
                                          <p:attrName>style.visibility</p:attrName>
                                        </p:attrNameLst>
                                      </p:cBhvr>
                                      <p:to>
                                        <p:strVal val="visible"/>
                                      </p:to>
                                    </p:set>
                                    <p:animEffect transition="in" filter="box(in)">
                                      <p:cBhvr>
                                        <p:cTn id="7" dur="500"/>
                                        <p:tgtEl>
                                          <p:spTgt spid="47124"/>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47131"/>
                                        </p:tgtEl>
                                        <p:attrNameLst>
                                          <p:attrName>style.visibility</p:attrName>
                                        </p:attrNameLst>
                                      </p:cBhvr>
                                      <p:to>
                                        <p:strVal val="visible"/>
                                      </p:to>
                                    </p:set>
                                    <p:anim calcmode="lin" valueType="num">
                                      <p:cBhvr>
                                        <p:cTn id="15" dur="500" fill="hold"/>
                                        <p:tgtEl>
                                          <p:spTgt spid="47131"/>
                                        </p:tgtEl>
                                        <p:attrNameLst>
                                          <p:attrName>ppt_w</p:attrName>
                                        </p:attrNameLst>
                                      </p:cBhvr>
                                      <p:tavLst>
                                        <p:tav tm="0">
                                          <p:val>
                                            <p:fltVal val="0"/>
                                          </p:val>
                                        </p:tav>
                                        <p:tav tm="100000">
                                          <p:val>
                                            <p:strVal val="#ppt_w"/>
                                          </p:val>
                                        </p:tav>
                                      </p:tavLst>
                                    </p:anim>
                                    <p:anim calcmode="lin" valueType="num">
                                      <p:cBhvr>
                                        <p:cTn id="16" dur="500" fill="hold"/>
                                        <p:tgtEl>
                                          <p:spTgt spid="47131"/>
                                        </p:tgtEl>
                                        <p:attrNameLst>
                                          <p:attrName>ppt_h</p:attrName>
                                        </p:attrNameLst>
                                      </p:cBhvr>
                                      <p:tavLst>
                                        <p:tav tm="0">
                                          <p:val>
                                            <p:strVal val="#ppt_h"/>
                                          </p:val>
                                        </p:tav>
                                        <p:tav tm="100000">
                                          <p:val>
                                            <p:strVal val="#ppt_h"/>
                                          </p:val>
                                        </p:tav>
                                      </p:tavLst>
                                    </p:anim>
                                  </p:childTnLst>
                                </p:cTn>
                              </p:par>
                            </p:childTnLst>
                          </p:cTn>
                        </p:par>
                        <p:par>
                          <p:cTn id="17" fill="hold">
                            <p:stCondLst>
                              <p:cond delay="1000"/>
                            </p:stCondLst>
                            <p:childTnLst>
                              <p:par>
                                <p:cTn id="18" presetID="50" presetClass="entr" presetSubtype="0" decel="10000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3"/>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47132"/>
                                        </p:tgtEl>
                                        <p:attrNameLst>
                                          <p:attrName>style.visibility</p:attrName>
                                        </p:attrNameLst>
                                      </p:cBhvr>
                                      <p:to>
                                        <p:strVal val="visible"/>
                                      </p:to>
                                    </p:set>
                                    <p:anim calcmode="lin" valueType="num">
                                      <p:cBhvr>
                                        <p:cTn id="25" dur="1000" fill="hold"/>
                                        <p:tgtEl>
                                          <p:spTgt spid="47132"/>
                                        </p:tgtEl>
                                        <p:attrNameLst>
                                          <p:attrName>ppt_w</p:attrName>
                                        </p:attrNameLst>
                                      </p:cBhvr>
                                      <p:tavLst>
                                        <p:tav tm="0">
                                          <p:val>
                                            <p:strVal val="#ppt_w+.3"/>
                                          </p:val>
                                        </p:tav>
                                        <p:tav tm="100000">
                                          <p:val>
                                            <p:strVal val="#ppt_w"/>
                                          </p:val>
                                        </p:tav>
                                      </p:tavLst>
                                    </p:anim>
                                    <p:anim calcmode="lin" valueType="num">
                                      <p:cBhvr>
                                        <p:cTn id="26" dur="1000" fill="hold"/>
                                        <p:tgtEl>
                                          <p:spTgt spid="47132"/>
                                        </p:tgtEl>
                                        <p:attrNameLst>
                                          <p:attrName>ppt_h</p:attrName>
                                        </p:attrNameLst>
                                      </p:cBhvr>
                                      <p:tavLst>
                                        <p:tav tm="0">
                                          <p:val>
                                            <p:strVal val="#ppt_h"/>
                                          </p:val>
                                        </p:tav>
                                        <p:tav tm="100000">
                                          <p:val>
                                            <p:strVal val="#ppt_h"/>
                                          </p:val>
                                        </p:tav>
                                      </p:tavLst>
                                    </p:anim>
                                    <p:animEffect transition="in" filter="fade">
                                      <p:cBhvr>
                                        <p:cTn id="27" dur="1000"/>
                                        <p:tgtEl>
                                          <p:spTgt spid="47132"/>
                                        </p:tgtEl>
                                      </p:cBhvr>
                                    </p:animEffect>
                                  </p:childTnLst>
                                </p:cTn>
                              </p:par>
                            </p:childTnLst>
                          </p:cTn>
                        </p:par>
                        <p:par>
                          <p:cTn id="28" fill="hold">
                            <p:stCondLst>
                              <p:cond delay="2000"/>
                            </p:stCondLst>
                            <p:childTnLst>
                              <p:par>
                                <p:cTn id="29" presetID="16" presetClass="entr" presetSubtype="2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Horizontal)">
                                      <p:cBhvr>
                                        <p:cTn id="31" dur="500"/>
                                        <p:tgtEl>
                                          <p:spTgt spid="8"/>
                                        </p:tgtEl>
                                      </p:cBhvr>
                                    </p:animEffect>
                                  </p:childTnLst>
                                </p:cTn>
                              </p:par>
                              <p:par>
                                <p:cTn id="32" presetID="16" presetClass="entr" presetSubtype="26" fill="hold" grpId="0" nodeType="withEffect">
                                  <p:stCondLst>
                                    <p:cond delay="0"/>
                                  </p:stCondLst>
                                  <p:childTnLst>
                                    <p:set>
                                      <p:cBhvr>
                                        <p:cTn id="33" dur="1" fill="hold">
                                          <p:stCondLst>
                                            <p:cond delay="0"/>
                                          </p:stCondLst>
                                        </p:cTn>
                                        <p:tgtEl>
                                          <p:spTgt spid="47133"/>
                                        </p:tgtEl>
                                        <p:attrNameLst>
                                          <p:attrName>style.visibility</p:attrName>
                                        </p:attrNameLst>
                                      </p:cBhvr>
                                      <p:to>
                                        <p:strVal val="visible"/>
                                      </p:to>
                                    </p:set>
                                    <p:animEffect transition="in" filter="barn(inHorizontal)">
                                      <p:cBhvr>
                                        <p:cTn id="34" dur="500"/>
                                        <p:tgtEl>
                                          <p:spTgt spid="47133"/>
                                        </p:tgtEl>
                                      </p:cBhvr>
                                    </p:animEffect>
                                  </p:childTnLst>
                                </p:cTn>
                              </p:par>
                            </p:childTnLst>
                          </p:cTn>
                        </p:par>
                        <p:par>
                          <p:cTn id="35" fill="hold">
                            <p:stCondLst>
                              <p:cond delay="2500"/>
                            </p:stCondLst>
                            <p:childTnLst>
                              <p:par>
                                <p:cTn id="36" presetID="8" presetClass="entr" presetSubtype="16"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amond(in)">
                                      <p:cBhvr>
                                        <p:cTn id="38" dur="2000"/>
                                        <p:tgtEl>
                                          <p:spTgt spid="4"/>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47134"/>
                                        </p:tgtEl>
                                        <p:attrNameLst>
                                          <p:attrName>style.visibility</p:attrName>
                                        </p:attrNameLst>
                                      </p:cBhvr>
                                      <p:to>
                                        <p:strVal val="visible"/>
                                      </p:to>
                                    </p:set>
                                    <p:animEffect transition="in" filter="diamond(in)">
                                      <p:cBhvr>
                                        <p:cTn id="41" dur="2000"/>
                                        <p:tgtEl>
                                          <p:spTgt spid="47134"/>
                                        </p:tgtEl>
                                      </p:cBhvr>
                                    </p:animEffect>
                                  </p:childTnLst>
                                </p:cTn>
                              </p:par>
                            </p:childTnLst>
                          </p:cTn>
                        </p:par>
                      </p:childTnLst>
                    </p:cTn>
                  </p:par>
                  <p:par>
                    <p:cTn id="42" fill="hold">
                      <p:stCondLst>
                        <p:cond delay="indefinite"/>
                      </p:stCondLst>
                      <p:childTnLst>
                        <p:par>
                          <p:cTn id="43" fill="hold">
                            <p:stCondLst>
                              <p:cond delay="0"/>
                            </p:stCondLst>
                            <p:childTnLst>
                              <p:par>
                                <p:cTn id="44" presetID="32" presetClass="emph" presetSubtype="0" repeatCount="indefinite" fill="hold" nodeType="clickEffect">
                                  <p:stCondLst>
                                    <p:cond delay="0"/>
                                  </p:stCondLst>
                                  <p:endCondLst>
                                    <p:cond evt="onNext" delay="0">
                                      <p:tgtEl>
                                        <p:sldTgt/>
                                      </p:tgtEl>
                                    </p:cond>
                                  </p:endCondLst>
                                  <p:childTnLst>
                                    <p:animClr clrSpc="rgb" dir="cw">
                                      <p:cBhvr override="childStyle">
                                        <p:cTn id="45" dur="100" fill="hold"/>
                                        <p:tgtEl>
                                          <p:spTgt spid="4"/>
                                        </p:tgtEl>
                                        <p:attrNameLst>
                                          <p:attrName>style.color</p:attrName>
                                        </p:attrNameLst>
                                      </p:cBhvr>
                                      <p:to>
                                        <a:schemeClr val="accent2"/>
                                      </p:to>
                                    </p:animClr>
                                    <p:animClr clrSpc="rgb" dir="cw">
                                      <p:cBhvr>
                                        <p:cTn id="46" dur="100" fill="hold"/>
                                        <p:tgtEl>
                                          <p:spTgt spid="4"/>
                                        </p:tgtEl>
                                        <p:attrNameLst>
                                          <p:attrName>fillcolor</p:attrName>
                                        </p:attrNameLst>
                                      </p:cBhvr>
                                      <p:to>
                                        <a:schemeClr val="accent2"/>
                                      </p:to>
                                    </p:animClr>
                                    <p:set>
                                      <p:cBhvr>
                                        <p:cTn id="47" dur="100" fill="hold"/>
                                        <p:tgtEl>
                                          <p:spTgt spid="4"/>
                                        </p:tgtEl>
                                        <p:attrNameLst>
                                          <p:attrName>fill.type</p:attrName>
                                        </p:attrNameLst>
                                      </p:cBhvr>
                                      <p:to>
                                        <p:strVal val="solid"/>
                                      </p:to>
                                    </p:set>
                                    <p:set>
                                      <p:cBhvr>
                                        <p:cTn id="48" dur="100" fill="hold"/>
                                        <p:tgtEl>
                                          <p:spTgt spid="4"/>
                                        </p:tgtEl>
                                        <p:attrNameLst>
                                          <p:attrName>fill.on</p:attrName>
                                        </p:attrNameLst>
                                      </p:cBhvr>
                                      <p:to>
                                        <p:strVal val="true"/>
                                      </p:to>
                                    </p:set>
                                    <p:animRot by="120000">
                                      <p:cBhvr>
                                        <p:cTn id="49" dur="100" fill="hold">
                                          <p:stCondLst>
                                            <p:cond delay="0"/>
                                          </p:stCondLst>
                                        </p:cTn>
                                        <p:tgtEl>
                                          <p:spTgt spid="4"/>
                                        </p:tgtEl>
                                        <p:attrNameLst>
                                          <p:attrName>r</p:attrName>
                                        </p:attrNameLst>
                                      </p:cBhvr>
                                    </p:animRot>
                                    <p:animRot by="-240000">
                                      <p:cBhvr>
                                        <p:cTn id="50" dur="200" fill="hold">
                                          <p:stCondLst>
                                            <p:cond delay="200"/>
                                          </p:stCondLst>
                                        </p:cTn>
                                        <p:tgtEl>
                                          <p:spTgt spid="4"/>
                                        </p:tgtEl>
                                        <p:attrNameLst>
                                          <p:attrName>r</p:attrName>
                                        </p:attrNameLst>
                                      </p:cBhvr>
                                    </p:animRot>
                                    <p:animRot by="240000">
                                      <p:cBhvr>
                                        <p:cTn id="51" dur="200" fill="hold">
                                          <p:stCondLst>
                                            <p:cond delay="400"/>
                                          </p:stCondLst>
                                        </p:cTn>
                                        <p:tgtEl>
                                          <p:spTgt spid="4"/>
                                        </p:tgtEl>
                                        <p:attrNameLst>
                                          <p:attrName>r</p:attrName>
                                        </p:attrNameLst>
                                      </p:cBhvr>
                                    </p:animRot>
                                    <p:animRot by="-240000">
                                      <p:cBhvr>
                                        <p:cTn id="52" dur="200" fill="hold">
                                          <p:stCondLst>
                                            <p:cond delay="600"/>
                                          </p:stCondLst>
                                        </p:cTn>
                                        <p:tgtEl>
                                          <p:spTgt spid="4"/>
                                        </p:tgtEl>
                                        <p:attrNameLst>
                                          <p:attrName>r</p:attrName>
                                        </p:attrNameLst>
                                      </p:cBhvr>
                                    </p:animRot>
                                    <p:animRot by="120000">
                                      <p:cBhvr>
                                        <p:cTn id="53"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4" grpId="0" animBg="1"/>
      <p:bldP spid="47131" grpId="0"/>
      <p:bldP spid="47132" grpId="0"/>
      <p:bldP spid="47133" grpId="0"/>
      <p:bldP spid="471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3124200"/>
            <a:ext cx="8610600" cy="1006475"/>
            <a:chOff x="96" y="1728"/>
            <a:chExt cx="4656" cy="634"/>
          </a:xfrm>
        </p:grpSpPr>
        <p:sp>
          <p:nvSpPr>
            <p:cNvPr id="47107" name="Rectangle 3"/>
            <p:cNvSpPr>
              <a:spLocks noChangeArrowheads="1"/>
            </p:cNvSpPr>
            <p:nvPr/>
          </p:nvSpPr>
          <p:spPr bwMode="gray">
            <a:xfrm flipH="1">
              <a:off x="432" y="1877"/>
              <a:ext cx="4320" cy="453"/>
            </a:xfrm>
            <a:prstGeom prst="rect">
              <a:avLst/>
            </a:prstGeom>
            <a:gradFill rotWithShape="1">
              <a:gsLst>
                <a:gs pos="0">
                  <a:srgbClr val="004B70">
                    <a:alpha val="80000"/>
                  </a:srgbClr>
                </a:gs>
                <a:gs pos="100000">
                  <a:srgbClr val="418AEB"/>
                </a:gs>
              </a:gsLst>
              <a:lin ang="0" scaled="1"/>
            </a:gradFill>
            <a:ln w="9525" algn="ctr">
              <a:noFill/>
              <a:miter lim="800000"/>
              <a:headEnd/>
              <a:tailEnd/>
            </a:ln>
            <a:effectLst/>
          </p:spPr>
          <p:txBody>
            <a:bodyPr wrap="none" anchor="ctr"/>
            <a:lstStyle/>
            <a:p>
              <a:endParaRPr lang="en-US"/>
            </a:p>
          </p:txBody>
        </p:sp>
        <p:grpSp>
          <p:nvGrpSpPr>
            <p:cNvPr id="3" name="Group 4"/>
            <p:cNvGrpSpPr>
              <a:grpSpLocks/>
            </p:cNvGrpSpPr>
            <p:nvPr/>
          </p:nvGrpSpPr>
          <p:grpSpPr bwMode="auto">
            <a:xfrm>
              <a:off x="96" y="1728"/>
              <a:ext cx="685" cy="634"/>
              <a:chOff x="2016" y="1920"/>
              <a:chExt cx="1680" cy="1680"/>
            </a:xfrm>
          </p:grpSpPr>
          <p:sp>
            <p:nvSpPr>
              <p:cNvPr id="47109" name="Oval 5"/>
              <p:cNvSpPr>
                <a:spLocks noChangeArrowheads="1"/>
              </p:cNvSpPr>
              <p:nvPr/>
            </p:nvSpPr>
            <p:spPr bwMode="gray">
              <a:xfrm>
                <a:off x="2016" y="1920"/>
                <a:ext cx="1680" cy="1680"/>
              </a:xfrm>
              <a:prstGeom prst="ellipse">
                <a:avLst/>
              </a:prstGeom>
              <a:gradFill rotWithShape="1">
                <a:gsLst>
                  <a:gs pos="0">
                    <a:srgbClr val="4996E3"/>
                  </a:gs>
                  <a:gs pos="100000">
                    <a:srgbClr val="4996E3">
                      <a:gamma/>
                      <a:shade val="30196"/>
                      <a:invGamma/>
                    </a:srgbClr>
                  </a:gs>
                </a:gsLst>
                <a:lin ang="5400000" scaled="1"/>
              </a:gradFill>
              <a:ln w="9525">
                <a:noFill/>
                <a:round/>
                <a:headEnd/>
                <a:tailEnd/>
              </a:ln>
              <a:effectLst/>
            </p:spPr>
            <p:txBody>
              <a:bodyPr wrap="none" anchor="ctr"/>
              <a:lstStyle/>
              <a:p>
                <a:endParaRPr lang="en-US"/>
              </a:p>
            </p:txBody>
          </p:sp>
          <p:sp>
            <p:nvSpPr>
              <p:cNvPr id="47110" name="Freeform 6"/>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w="0">
                <a:noFill/>
                <a:prstDash val="solid"/>
                <a:round/>
                <a:headEnd/>
                <a:tailEnd/>
              </a:ln>
            </p:spPr>
            <p:txBody>
              <a:bodyPr/>
              <a:lstStyle/>
              <a:p>
                <a:endParaRPr lang="en-US"/>
              </a:p>
            </p:txBody>
          </p:sp>
        </p:grpSp>
        <p:sp>
          <p:nvSpPr>
            <p:cNvPr id="47111" name="Text Box 7">
              <a:hlinkClick r:id="rId2" action="ppaction://hlinksldjump"/>
            </p:cNvPr>
            <p:cNvSpPr txBox="1">
              <a:spLocks noChangeArrowheads="1"/>
            </p:cNvSpPr>
            <p:nvPr/>
          </p:nvSpPr>
          <p:spPr bwMode="gray">
            <a:xfrm>
              <a:off x="326" y="1752"/>
              <a:ext cx="267" cy="365"/>
            </a:xfrm>
            <a:prstGeom prst="rect">
              <a:avLst/>
            </a:prstGeom>
            <a:noFill/>
            <a:ln w="9525" algn="ctr">
              <a:noFill/>
              <a:miter lim="800000"/>
              <a:headEnd/>
              <a:tailEnd/>
            </a:ln>
            <a:effectLst/>
          </p:spPr>
          <p:txBody>
            <a:bodyPr wrap="none">
              <a:spAutoFit/>
            </a:bodyPr>
            <a:lstStyle/>
            <a:p>
              <a:pPr algn="l" eaLnBrk="0" hangingPunct="0"/>
              <a:r>
                <a:rPr lang="en-US" sz="3200" b="1" dirty="0">
                  <a:solidFill>
                    <a:srgbClr val="000000"/>
                  </a:solidFill>
                  <a:effectLst>
                    <a:outerShdw blurRad="38100" dist="38100" dir="2700000" algn="tl">
                      <a:srgbClr val="C0C0C0"/>
                    </a:outerShdw>
                  </a:effectLst>
                  <a:latin typeface="Verdana" pitchFamily="34" charset="0"/>
                  <a:cs typeface="Arial" pitchFamily="34" charset="0"/>
                </a:rPr>
                <a:t>B</a:t>
              </a:r>
            </a:p>
          </p:txBody>
        </p:sp>
      </p:grpSp>
      <p:grpSp>
        <p:nvGrpSpPr>
          <p:cNvPr id="4" name="Group 8"/>
          <p:cNvGrpSpPr>
            <a:grpSpLocks/>
          </p:cNvGrpSpPr>
          <p:nvPr/>
        </p:nvGrpSpPr>
        <p:grpSpPr bwMode="auto">
          <a:xfrm>
            <a:off x="228600" y="5381625"/>
            <a:ext cx="8534400" cy="1019175"/>
            <a:chOff x="144" y="3150"/>
            <a:chExt cx="4656" cy="642"/>
          </a:xfrm>
        </p:grpSpPr>
        <p:sp>
          <p:nvSpPr>
            <p:cNvPr id="47113" name="Rectangle 9"/>
            <p:cNvSpPr>
              <a:spLocks noChangeArrowheads="1"/>
            </p:cNvSpPr>
            <p:nvPr/>
          </p:nvSpPr>
          <p:spPr bwMode="gray">
            <a:xfrm flipH="1">
              <a:off x="432" y="3267"/>
              <a:ext cx="4368" cy="453"/>
            </a:xfrm>
            <a:prstGeom prst="rect">
              <a:avLst/>
            </a:prstGeom>
            <a:gradFill rotWithShape="1">
              <a:gsLst>
                <a:gs pos="0">
                  <a:srgbClr val="004B70">
                    <a:alpha val="80000"/>
                  </a:srgbClr>
                </a:gs>
                <a:gs pos="100000">
                  <a:srgbClr val="33AD8A"/>
                </a:gs>
              </a:gsLst>
              <a:lin ang="0" scaled="1"/>
            </a:gradFill>
            <a:ln w="9525" algn="ctr">
              <a:noFill/>
              <a:miter lim="800000"/>
              <a:headEnd/>
              <a:tailEnd/>
            </a:ln>
            <a:effectLst/>
          </p:spPr>
          <p:txBody>
            <a:bodyPr wrap="none" anchor="ctr"/>
            <a:lstStyle/>
            <a:p>
              <a:endParaRPr lang="en-US"/>
            </a:p>
          </p:txBody>
        </p:sp>
        <p:sp>
          <p:nvSpPr>
            <p:cNvPr id="47114" name="Oval 10"/>
            <p:cNvSpPr>
              <a:spLocks noChangeArrowheads="1"/>
            </p:cNvSpPr>
            <p:nvPr/>
          </p:nvSpPr>
          <p:spPr bwMode="gray">
            <a:xfrm>
              <a:off x="144" y="3150"/>
              <a:ext cx="695" cy="642"/>
            </a:xfrm>
            <a:prstGeom prst="ellipse">
              <a:avLst/>
            </a:prstGeom>
            <a:gradFill rotWithShape="1">
              <a:gsLst>
                <a:gs pos="0">
                  <a:srgbClr val="33CCCC"/>
                </a:gs>
                <a:gs pos="100000">
                  <a:srgbClr val="33CCCC">
                    <a:gamma/>
                    <a:shade val="24314"/>
                    <a:invGamma/>
                  </a:srgbClr>
                </a:gs>
              </a:gsLst>
              <a:lin ang="5400000" scaled="1"/>
            </a:gradFill>
            <a:ln w="9525">
              <a:noFill/>
              <a:round/>
              <a:headEnd/>
              <a:tailEnd/>
            </a:ln>
            <a:effectLst/>
          </p:spPr>
          <p:txBody>
            <a:bodyPr wrap="none" anchor="ctr"/>
            <a:lstStyle/>
            <a:p>
              <a:endParaRPr lang="en-US"/>
            </a:p>
          </p:txBody>
        </p:sp>
        <p:sp>
          <p:nvSpPr>
            <p:cNvPr id="47115" name="Freeform 11"/>
            <p:cNvSpPr>
              <a:spLocks/>
            </p:cNvSpPr>
            <p:nvPr/>
          </p:nvSpPr>
          <p:spPr bwMode="gray">
            <a:xfrm>
              <a:off x="223" y="3161"/>
              <a:ext cx="537" cy="242"/>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w="0">
              <a:noFill/>
              <a:prstDash val="solid"/>
              <a:round/>
              <a:headEnd/>
              <a:tailEnd/>
            </a:ln>
          </p:spPr>
          <p:txBody>
            <a:bodyPr/>
            <a:lstStyle/>
            <a:p>
              <a:endParaRPr lang="en-US"/>
            </a:p>
          </p:txBody>
        </p:sp>
        <p:sp>
          <p:nvSpPr>
            <p:cNvPr id="47116" name="Text Box 12">
              <a:hlinkClick r:id="rId3" action="ppaction://hlinksldjump"/>
            </p:cNvPr>
            <p:cNvSpPr txBox="1">
              <a:spLocks noChangeArrowheads="1"/>
            </p:cNvSpPr>
            <p:nvPr/>
          </p:nvSpPr>
          <p:spPr bwMode="gray">
            <a:xfrm>
              <a:off x="309" y="3183"/>
              <a:ext cx="285" cy="365"/>
            </a:xfrm>
            <a:prstGeom prst="rect">
              <a:avLst/>
            </a:prstGeom>
            <a:noFill/>
            <a:ln w="9525" algn="ctr">
              <a:noFill/>
              <a:miter lim="800000"/>
              <a:headEnd/>
              <a:tailEnd/>
            </a:ln>
            <a:effectLst/>
          </p:spPr>
          <p:txBody>
            <a:bodyPr wrap="none">
              <a:spAutoFit/>
            </a:bodyPr>
            <a:lstStyle/>
            <a:p>
              <a:pPr algn="l" eaLnBrk="0" hangingPunct="0"/>
              <a:r>
                <a:rPr lang="en-US" sz="3200" b="1" dirty="0">
                  <a:solidFill>
                    <a:srgbClr val="000000"/>
                  </a:solidFill>
                  <a:effectLst>
                    <a:outerShdw blurRad="38100" dist="38100" dir="2700000" algn="tl">
                      <a:srgbClr val="C0C0C0"/>
                    </a:outerShdw>
                  </a:effectLst>
                  <a:latin typeface="Verdana" pitchFamily="34" charset="0"/>
                  <a:cs typeface="Arial" pitchFamily="34" charset="0"/>
                </a:rPr>
                <a:t>D</a:t>
              </a:r>
            </a:p>
          </p:txBody>
        </p:sp>
      </p:grpSp>
      <p:grpSp>
        <p:nvGrpSpPr>
          <p:cNvPr id="5" name="Group 13"/>
          <p:cNvGrpSpPr>
            <a:grpSpLocks/>
          </p:cNvGrpSpPr>
          <p:nvPr/>
        </p:nvGrpSpPr>
        <p:grpSpPr bwMode="auto">
          <a:xfrm>
            <a:off x="228600" y="2057400"/>
            <a:ext cx="8534400" cy="1001713"/>
            <a:chOff x="144" y="1008"/>
            <a:chExt cx="4656" cy="631"/>
          </a:xfrm>
        </p:grpSpPr>
        <p:sp>
          <p:nvSpPr>
            <p:cNvPr id="47118" name="Rectangle 14"/>
            <p:cNvSpPr>
              <a:spLocks noChangeArrowheads="1"/>
            </p:cNvSpPr>
            <p:nvPr/>
          </p:nvSpPr>
          <p:spPr bwMode="gray">
            <a:xfrm flipH="1">
              <a:off x="432" y="1164"/>
              <a:ext cx="4368" cy="453"/>
            </a:xfrm>
            <a:prstGeom prst="rect">
              <a:avLst/>
            </a:prstGeom>
            <a:gradFill rotWithShape="1">
              <a:gsLst>
                <a:gs pos="0">
                  <a:srgbClr val="004B70">
                    <a:alpha val="80000"/>
                  </a:srgbClr>
                </a:gs>
                <a:gs pos="100000">
                  <a:srgbClr val="E98931"/>
                </a:gs>
              </a:gsLst>
              <a:lin ang="0" scaled="1"/>
            </a:gradFill>
            <a:ln w="9525" algn="ctr">
              <a:noFill/>
              <a:miter lim="800000"/>
              <a:headEnd/>
              <a:tailEnd/>
            </a:ln>
            <a:effectLst/>
          </p:spPr>
          <p:txBody>
            <a:bodyPr wrap="none" anchor="ctr"/>
            <a:lstStyle/>
            <a:p>
              <a:endParaRPr lang="en-US"/>
            </a:p>
          </p:txBody>
        </p:sp>
        <p:grpSp>
          <p:nvGrpSpPr>
            <p:cNvPr id="6" name="Group 15"/>
            <p:cNvGrpSpPr>
              <a:grpSpLocks/>
            </p:cNvGrpSpPr>
            <p:nvPr/>
          </p:nvGrpSpPr>
          <p:grpSpPr bwMode="auto">
            <a:xfrm flipH="1">
              <a:off x="144" y="1008"/>
              <a:ext cx="692" cy="631"/>
              <a:chOff x="1488" y="1968"/>
              <a:chExt cx="432" cy="432"/>
            </a:xfrm>
          </p:grpSpPr>
          <p:grpSp>
            <p:nvGrpSpPr>
              <p:cNvPr id="7" name="Group 16"/>
              <p:cNvGrpSpPr>
                <a:grpSpLocks/>
              </p:cNvGrpSpPr>
              <p:nvPr/>
            </p:nvGrpSpPr>
            <p:grpSpPr bwMode="auto">
              <a:xfrm>
                <a:off x="1488" y="1968"/>
                <a:ext cx="432" cy="432"/>
                <a:chOff x="2016" y="1920"/>
                <a:chExt cx="1680" cy="1680"/>
              </a:xfrm>
            </p:grpSpPr>
            <p:sp>
              <p:nvSpPr>
                <p:cNvPr id="47121" name="Oval 17"/>
                <p:cNvSpPr>
                  <a:spLocks noChangeArrowheads="1"/>
                </p:cNvSpPr>
                <p:nvPr/>
              </p:nvSpPr>
              <p:spPr bwMode="gray">
                <a:xfrm>
                  <a:off x="2016" y="1920"/>
                  <a:ext cx="1680" cy="1680"/>
                </a:xfrm>
                <a:prstGeom prst="ellipse">
                  <a:avLst/>
                </a:prstGeom>
                <a:gradFill rotWithShape="1">
                  <a:gsLst>
                    <a:gs pos="0">
                      <a:srgbClr val="FF9900"/>
                    </a:gs>
                    <a:gs pos="100000">
                      <a:srgbClr val="FF9900">
                        <a:gamma/>
                        <a:shade val="39216"/>
                        <a:invGamma/>
                      </a:srgbClr>
                    </a:gs>
                  </a:gsLst>
                  <a:lin ang="5400000" scaled="1"/>
                </a:gradFill>
                <a:ln w="9525">
                  <a:noFill/>
                  <a:round/>
                  <a:headEnd/>
                  <a:tailEnd/>
                </a:ln>
                <a:effectLst/>
              </p:spPr>
              <p:txBody>
                <a:bodyPr wrap="none" anchor="ctr"/>
                <a:lstStyle/>
                <a:p>
                  <a:endParaRPr lang="en-US"/>
                </a:p>
              </p:txBody>
            </p:sp>
            <p:sp>
              <p:nvSpPr>
                <p:cNvPr id="47122" name="Freeform 18"/>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w="0">
                  <a:noFill/>
                  <a:prstDash val="solid"/>
                  <a:round/>
                  <a:headEnd/>
                  <a:tailEnd/>
                </a:ln>
              </p:spPr>
              <p:txBody>
                <a:bodyPr/>
                <a:lstStyle/>
                <a:p>
                  <a:endParaRPr lang="en-US"/>
                </a:p>
              </p:txBody>
            </p:sp>
          </p:grpSp>
          <p:sp>
            <p:nvSpPr>
              <p:cNvPr id="47123" name="Text Box 19">
                <a:hlinkClick r:id="rId4" action="ppaction://hlinksldjump"/>
              </p:cNvPr>
              <p:cNvSpPr txBox="1">
                <a:spLocks noChangeArrowheads="1"/>
              </p:cNvSpPr>
              <p:nvPr/>
            </p:nvSpPr>
            <p:spPr bwMode="gray">
              <a:xfrm>
                <a:off x="1615" y="1973"/>
                <a:ext cx="170" cy="250"/>
              </a:xfrm>
              <a:prstGeom prst="rect">
                <a:avLst/>
              </a:prstGeom>
              <a:noFill/>
              <a:ln w="9525" algn="ctr">
                <a:noFill/>
                <a:miter lim="800000"/>
                <a:headEnd/>
                <a:tailEnd/>
              </a:ln>
              <a:effectLst/>
            </p:spPr>
            <p:txBody>
              <a:bodyPr wrap="none">
                <a:spAutoFit/>
              </a:bodyPr>
              <a:lstStyle/>
              <a:p>
                <a:pPr algn="l" eaLnBrk="0" hangingPunct="0"/>
                <a:r>
                  <a:rPr lang="en-US" sz="3200" b="1" dirty="0">
                    <a:solidFill>
                      <a:srgbClr val="000000"/>
                    </a:solidFill>
                    <a:effectLst>
                      <a:outerShdw blurRad="38100" dist="38100" dir="2700000" algn="tl">
                        <a:srgbClr val="C0C0C0"/>
                      </a:outerShdw>
                    </a:effectLst>
                    <a:latin typeface="Verdana" pitchFamily="34" charset="0"/>
                    <a:cs typeface="Arial" pitchFamily="34" charset="0"/>
                  </a:rPr>
                  <a:t>A</a:t>
                </a:r>
              </a:p>
            </p:txBody>
          </p:sp>
        </p:grpSp>
      </p:grpSp>
      <p:sp>
        <p:nvSpPr>
          <p:cNvPr id="47124" name="AutoShape 20"/>
          <p:cNvSpPr>
            <a:spLocks noChangeArrowheads="1"/>
          </p:cNvSpPr>
          <p:nvPr/>
        </p:nvSpPr>
        <p:spPr bwMode="auto">
          <a:xfrm>
            <a:off x="152400" y="228600"/>
            <a:ext cx="8763000" cy="1752600"/>
          </a:xfrm>
          <a:prstGeom prst="wedgeRoundRectCallout">
            <a:avLst>
              <a:gd name="adj1" fmla="val -32852"/>
              <a:gd name="adj2" fmla="val 45685"/>
              <a:gd name="adj3" fmla="val 16667"/>
            </a:avLst>
          </a:prstGeom>
          <a:solidFill>
            <a:srgbClr val="008000">
              <a:alpha val="78000"/>
            </a:srgbClr>
          </a:solidFill>
          <a:ln w="38100" algn="ctr">
            <a:solidFill>
              <a:schemeClr val="tx1"/>
            </a:solidFill>
            <a:miter lim="800000"/>
            <a:headEnd/>
            <a:tailEnd/>
          </a:ln>
          <a:effectLst>
            <a:outerShdw dist="35921" dir="2700000" algn="ctr" rotWithShape="0">
              <a:schemeClr val="bg2"/>
            </a:outerShdw>
          </a:effectLst>
        </p:spPr>
        <p:txBody>
          <a:bodyPr anchor="ctr"/>
          <a:lstStyle/>
          <a:p>
            <a:pPr algn="l"/>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4.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Thực</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vật</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ở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môi</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trường</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hoang</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mạc</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thích</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nghi</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được</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với</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môi</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trườngkhô</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hạn</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khắc</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nghiệt</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bằng</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cách</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endParaRPr lang="en-US" sz="3200" b="1" dirty="0">
              <a:solidFill>
                <a:srgbClr val="FFFF00"/>
              </a:solidFill>
              <a:effectLst>
                <a:outerShdw blurRad="38100" dist="38100" dir="2700000" algn="tl">
                  <a:srgbClr val="000000"/>
                </a:outerShdw>
              </a:effectLst>
              <a:ea typeface="SimSun" pitchFamily="2" charset="-122"/>
              <a:cs typeface="Times New Roman" pitchFamily="18" charset="0"/>
            </a:endParaRPr>
          </a:p>
        </p:txBody>
      </p:sp>
      <p:grpSp>
        <p:nvGrpSpPr>
          <p:cNvPr id="8" name="Group 21"/>
          <p:cNvGrpSpPr>
            <a:grpSpLocks/>
          </p:cNvGrpSpPr>
          <p:nvPr/>
        </p:nvGrpSpPr>
        <p:grpSpPr bwMode="auto">
          <a:xfrm>
            <a:off x="228600" y="4314825"/>
            <a:ext cx="8534400" cy="1012825"/>
            <a:chOff x="144" y="2448"/>
            <a:chExt cx="4656" cy="638"/>
          </a:xfrm>
        </p:grpSpPr>
        <p:sp>
          <p:nvSpPr>
            <p:cNvPr id="47126" name="Rectangle 22"/>
            <p:cNvSpPr>
              <a:spLocks noChangeArrowheads="1"/>
            </p:cNvSpPr>
            <p:nvPr/>
          </p:nvSpPr>
          <p:spPr bwMode="gray">
            <a:xfrm flipH="1">
              <a:off x="432" y="2577"/>
              <a:ext cx="4368" cy="454"/>
            </a:xfrm>
            <a:prstGeom prst="rect">
              <a:avLst/>
            </a:prstGeom>
            <a:gradFill rotWithShape="1">
              <a:gsLst>
                <a:gs pos="0">
                  <a:srgbClr val="004B70">
                    <a:alpha val="80000"/>
                  </a:srgbClr>
                </a:gs>
                <a:gs pos="100000">
                  <a:srgbClr val="9942E0"/>
                </a:gs>
              </a:gsLst>
              <a:lin ang="0" scaled="1"/>
            </a:gradFill>
            <a:ln w="9525" algn="ctr">
              <a:noFill/>
              <a:miter lim="800000"/>
              <a:headEnd/>
              <a:tailEnd/>
            </a:ln>
            <a:effectLst/>
          </p:spPr>
          <p:txBody>
            <a:bodyPr wrap="none" anchor="ctr"/>
            <a:lstStyle/>
            <a:p>
              <a:endParaRPr lang="en-US"/>
            </a:p>
          </p:txBody>
        </p:sp>
        <p:grpSp>
          <p:nvGrpSpPr>
            <p:cNvPr id="9" name="Group 23"/>
            <p:cNvGrpSpPr>
              <a:grpSpLocks/>
            </p:cNvGrpSpPr>
            <p:nvPr/>
          </p:nvGrpSpPr>
          <p:grpSpPr bwMode="auto">
            <a:xfrm>
              <a:off x="144" y="2448"/>
              <a:ext cx="692" cy="638"/>
              <a:chOff x="2016" y="1920"/>
              <a:chExt cx="1680" cy="1680"/>
            </a:xfrm>
          </p:grpSpPr>
          <p:sp>
            <p:nvSpPr>
              <p:cNvPr id="47128" name="Oval 24"/>
              <p:cNvSpPr>
                <a:spLocks noChangeArrowheads="1"/>
              </p:cNvSpPr>
              <p:nvPr/>
            </p:nvSpPr>
            <p:spPr bwMode="gray">
              <a:xfrm>
                <a:off x="2016" y="1920"/>
                <a:ext cx="1680" cy="1680"/>
              </a:xfrm>
              <a:prstGeom prst="ellipse">
                <a:avLst/>
              </a:prstGeom>
              <a:gradFill rotWithShape="1">
                <a:gsLst>
                  <a:gs pos="0">
                    <a:srgbClr val="9966FF"/>
                  </a:gs>
                  <a:gs pos="100000">
                    <a:srgbClr val="9966FF">
                      <a:gamma/>
                      <a:shade val="24314"/>
                      <a:invGamma/>
                    </a:srgbClr>
                  </a:gs>
                </a:gsLst>
                <a:lin ang="5400000" scaled="1"/>
              </a:gradFill>
              <a:ln w="9525">
                <a:noFill/>
                <a:round/>
                <a:headEnd/>
                <a:tailEnd/>
              </a:ln>
              <a:effectLst/>
            </p:spPr>
            <p:txBody>
              <a:bodyPr wrap="none" anchor="ctr"/>
              <a:lstStyle/>
              <a:p>
                <a:endParaRPr lang="en-US"/>
              </a:p>
            </p:txBody>
          </p:sp>
          <p:sp>
            <p:nvSpPr>
              <p:cNvPr id="47129" name="Freeform 25"/>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66FF"/>
                  </a:gs>
                </a:gsLst>
                <a:lin ang="5400000" scaled="1"/>
              </a:gradFill>
              <a:ln w="0">
                <a:noFill/>
                <a:prstDash val="solid"/>
                <a:round/>
                <a:headEnd/>
                <a:tailEnd/>
              </a:ln>
            </p:spPr>
            <p:txBody>
              <a:bodyPr/>
              <a:lstStyle/>
              <a:p>
                <a:endParaRPr lang="en-US"/>
              </a:p>
            </p:txBody>
          </p:sp>
        </p:grpSp>
        <p:sp>
          <p:nvSpPr>
            <p:cNvPr id="47130" name="Text Box 26">
              <a:hlinkClick r:id="rId2" action="ppaction://hlinksldjump"/>
            </p:cNvPr>
            <p:cNvSpPr txBox="1">
              <a:spLocks noChangeArrowheads="1"/>
            </p:cNvSpPr>
            <p:nvPr/>
          </p:nvSpPr>
          <p:spPr bwMode="gray">
            <a:xfrm>
              <a:off x="313" y="2481"/>
              <a:ext cx="261" cy="365"/>
            </a:xfrm>
            <a:prstGeom prst="rect">
              <a:avLst/>
            </a:prstGeom>
            <a:noFill/>
            <a:ln w="9525" algn="ctr">
              <a:noFill/>
              <a:miter lim="800000"/>
              <a:headEnd/>
              <a:tailEnd/>
            </a:ln>
            <a:effectLst/>
          </p:spPr>
          <p:txBody>
            <a:bodyPr wrap="none">
              <a:spAutoFit/>
            </a:bodyPr>
            <a:lstStyle/>
            <a:p>
              <a:pPr algn="l" eaLnBrk="0" hangingPunct="0"/>
              <a:r>
                <a:rPr lang="en-US" sz="3200" b="1" dirty="0">
                  <a:solidFill>
                    <a:srgbClr val="000000"/>
                  </a:solidFill>
                  <a:effectLst>
                    <a:outerShdw blurRad="38100" dist="38100" dir="2700000" algn="tl">
                      <a:srgbClr val="C0C0C0"/>
                    </a:outerShdw>
                  </a:effectLst>
                  <a:latin typeface="Verdana" pitchFamily="34" charset="0"/>
                  <a:cs typeface="Arial" pitchFamily="34" charset="0"/>
                </a:rPr>
                <a:t>C</a:t>
              </a:r>
            </a:p>
          </p:txBody>
        </p:sp>
      </p:grpSp>
      <p:sp>
        <p:nvSpPr>
          <p:cNvPr id="47131" name="Rectangle 27"/>
          <p:cNvSpPr>
            <a:spLocks noChangeArrowheads="1"/>
          </p:cNvSpPr>
          <p:nvPr/>
        </p:nvSpPr>
        <p:spPr bwMode="auto">
          <a:xfrm>
            <a:off x="1500188" y="2346325"/>
            <a:ext cx="6488112" cy="579438"/>
          </a:xfrm>
          <a:prstGeom prst="rect">
            <a:avLst/>
          </a:prstGeom>
          <a:noFill/>
          <a:ln w="9525" algn="ctr">
            <a:noFill/>
            <a:miter lim="800000"/>
            <a:headEnd/>
            <a:tailEnd/>
          </a:ln>
          <a:effectLst/>
        </p:spPr>
        <p:txBody>
          <a:bodyPr>
            <a:spAutoFit/>
          </a:bodyPr>
          <a:lstStyle/>
          <a:p>
            <a:pPr algn="l" eaLnBrk="0" hangingPunct="0"/>
            <a:r>
              <a:rPr lang="en-US" sz="3200" b="1" dirty="0" err="1" smtClean="0">
                <a:solidFill>
                  <a:srgbClr val="FFFF00"/>
                </a:solidFill>
                <a:ea typeface="SimSun" pitchFamily="2" charset="-122"/>
                <a:cs typeface="Arial" pitchFamily="34" charset="0"/>
              </a:rPr>
              <a:t>Rút</a:t>
            </a:r>
            <a:r>
              <a:rPr lang="en-US" sz="3200" b="1" dirty="0" smtClean="0">
                <a:solidFill>
                  <a:srgbClr val="FFFF00"/>
                </a:solidFill>
                <a:ea typeface="SimSun" pitchFamily="2" charset="-122"/>
                <a:cs typeface="Arial" pitchFamily="34" charset="0"/>
              </a:rPr>
              <a:t> </a:t>
            </a:r>
            <a:r>
              <a:rPr lang="en-US" sz="3200" b="1" dirty="0" err="1" smtClean="0">
                <a:solidFill>
                  <a:srgbClr val="FFFF00"/>
                </a:solidFill>
                <a:ea typeface="SimSun" pitchFamily="2" charset="-122"/>
                <a:cs typeface="Arial" pitchFamily="34" charset="0"/>
              </a:rPr>
              <a:t>ngắn</a:t>
            </a:r>
            <a:r>
              <a:rPr lang="en-US" sz="3200" b="1" dirty="0" smtClean="0">
                <a:solidFill>
                  <a:srgbClr val="FFFF00"/>
                </a:solidFill>
                <a:ea typeface="SimSun" pitchFamily="2" charset="-122"/>
                <a:cs typeface="Arial" pitchFamily="34" charset="0"/>
              </a:rPr>
              <a:t> </a:t>
            </a:r>
            <a:r>
              <a:rPr lang="en-US" sz="3200" b="1" dirty="0" err="1" smtClean="0">
                <a:solidFill>
                  <a:srgbClr val="FFFF00"/>
                </a:solidFill>
                <a:ea typeface="SimSun" pitchFamily="2" charset="-122"/>
                <a:cs typeface="Arial" pitchFamily="34" charset="0"/>
              </a:rPr>
              <a:t>chu</a:t>
            </a:r>
            <a:r>
              <a:rPr lang="en-US" sz="3200" b="1" dirty="0" smtClean="0">
                <a:solidFill>
                  <a:srgbClr val="FFFF00"/>
                </a:solidFill>
                <a:ea typeface="SimSun" pitchFamily="2" charset="-122"/>
                <a:cs typeface="Arial" pitchFamily="34" charset="0"/>
              </a:rPr>
              <a:t> </a:t>
            </a:r>
            <a:r>
              <a:rPr lang="en-US" sz="3200" b="1" dirty="0" err="1" smtClean="0">
                <a:solidFill>
                  <a:srgbClr val="FFFF00"/>
                </a:solidFill>
                <a:ea typeface="SimSun" pitchFamily="2" charset="-122"/>
                <a:cs typeface="Arial" pitchFamily="34" charset="0"/>
              </a:rPr>
              <a:t>kì</a:t>
            </a:r>
            <a:r>
              <a:rPr lang="en-US" sz="3200" b="1" dirty="0" smtClean="0">
                <a:solidFill>
                  <a:srgbClr val="FFFF00"/>
                </a:solidFill>
                <a:ea typeface="SimSun" pitchFamily="2" charset="-122"/>
                <a:cs typeface="Arial" pitchFamily="34" charset="0"/>
              </a:rPr>
              <a:t> </a:t>
            </a:r>
            <a:r>
              <a:rPr lang="en-US" sz="3200" b="1" dirty="0" err="1" smtClean="0">
                <a:solidFill>
                  <a:srgbClr val="FFFF00"/>
                </a:solidFill>
                <a:ea typeface="SimSun" pitchFamily="2" charset="-122"/>
                <a:cs typeface="Arial" pitchFamily="34" charset="0"/>
              </a:rPr>
              <a:t>sinh</a:t>
            </a:r>
            <a:r>
              <a:rPr lang="en-US" sz="3200" b="1" dirty="0" smtClean="0">
                <a:solidFill>
                  <a:srgbClr val="FFFF00"/>
                </a:solidFill>
                <a:ea typeface="SimSun" pitchFamily="2" charset="-122"/>
                <a:cs typeface="Arial" pitchFamily="34" charset="0"/>
              </a:rPr>
              <a:t> </a:t>
            </a:r>
            <a:r>
              <a:rPr lang="en-US" sz="3200" b="1" dirty="0" err="1" smtClean="0">
                <a:solidFill>
                  <a:srgbClr val="FFFF00"/>
                </a:solidFill>
                <a:ea typeface="SimSun" pitchFamily="2" charset="-122"/>
                <a:cs typeface="Arial" pitchFamily="34" charset="0"/>
              </a:rPr>
              <a:t>trưởng</a:t>
            </a:r>
            <a:endParaRPr lang="en-US" sz="3200" b="1" dirty="0">
              <a:solidFill>
                <a:srgbClr val="FFFF00"/>
              </a:solidFill>
              <a:ea typeface="SimSun" pitchFamily="2" charset="-122"/>
              <a:cs typeface="Arial" pitchFamily="34" charset="0"/>
            </a:endParaRPr>
          </a:p>
        </p:txBody>
      </p:sp>
      <p:sp>
        <p:nvSpPr>
          <p:cNvPr id="47132" name="Text Box 28"/>
          <p:cNvSpPr txBox="1">
            <a:spLocks noChangeArrowheads="1"/>
          </p:cNvSpPr>
          <p:nvPr/>
        </p:nvSpPr>
        <p:spPr bwMode="auto">
          <a:xfrm>
            <a:off x="1473200" y="3463925"/>
            <a:ext cx="6070600" cy="579438"/>
          </a:xfrm>
          <a:prstGeom prst="rect">
            <a:avLst/>
          </a:prstGeom>
          <a:noFill/>
          <a:ln w="9525">
            <a:noFill/>
            <a:miter lim="800000"/>
            <a:headEnd/>
            <a:tailEnd/>
          </a:ln>
          <a:effectLst/>
        </p:spPr>
        <p:txBody>
          <a:bodyPr>
            <a:spAutoFit/>
          </a:bodyPr>
          <a:lstStyle/>
          <a:p>
            <a:pPr algn="l"/>
            <a:r>
              <a:rPr lang="en-US" sz="3200" b="1" dirty="0" err="1" smtClean="0">
                <a:solidFill>
                  <a:srgbClr val="FFFF00"/>
                </a:solidFill>
                <a:ea typeface="SimSun" pitchFamily="2" charset="-122"/>
                <a:cs typeface="Times New Roman" pitchFamily="18" charset="0"/>
              </a:rPr>
              <a:t>Lá</a:t>
            </a:r>
            <a:r>
              <a:rPr lang="en-US" sz="3200" b="1" dirty="0" smtClean="0">
                <a:solidFill>
                  <a:srgbClr val="FFFF00"/>
                </a:solidFill>
                <a:ea typeface="SimSun" pitchFamily="2" charset="-122"/>
                <a:cs typeface="Times New Roman" pitchFamily="18" charset="0"/>
              </a:rPr>
              <a:t> </a:t>
            </a:r>
            <a:r>
              <a:rPr lang="en-US" sz="3200" b="1" dirty="0" err="1" smtClean="0">
                <a:solidFill>
                  <a:srgbClr val="FFFF00"/>
                </a:solidFill>
                <a:ea typeface="SimSun" pitchFamily="2" charset="-122"/>
                <a:cs typeface="Times New Roman" pitchFamily="18" charset="0"/>
              </a:rPr>
              <a:t>biến</a:t>
            </a:r>
            <a:r>
              <a:rPr lang="en-US" sz="3200" b="1" dirty="0" smtClean="0">
                <a:solidFill>
                  <a:srgbClr val="FFFF00"/>
                </a:solidFill>
                <a:ea typeface="SimSun" pitchFamily="2" charset="-122"/>
                <a:cs typeface="Times New Roman" pitchFamily="18" charset="0"/>
              </a:rPr>
              <a:t> </a:t>
            </a:r>
            <a:r>
              <a:rPr lang="en-US" sz="3200" b="1" dirty="0" err="1" smtClean="0">
                <a:solidFill>
                  <a:srgbClr val="FFFF00"/>
                </a:solidFill>
                <a:ea typeface="SimSun" pitchFamily="2" charset="-122"/>
                <a:cs typeface="Times New Roman" pitchFamily="18" charset="0"/>
              </a:rPr>
              <a:t>thành</a:t>
            </a:r>
            <a:r>
              <a:rPr lang="en-US" sz="3200" b="1" dirty="0" smtClean="0">
                <a:solidFill>
                  <a:srgbClr val="FFFF00"/>
                </a:solidFill>
                <a:ea typeface="SimSun" pitchFamily="2" charset="-122"/>
                <a:cs typeface="Times New Roman" pitchFamily="18" charset="0"/>
              </a:rPr>
              <a:t> </a:t>
            </a:r>
            <a:r>
              <a:rPr lang="en-US" sz="3200" b="1" dirty="0" err="1" smtClean="0">
                <a:solidFill>
                  <a:srgbClr val="FFFF00"/>
                </a:solidFill>
                <a:ea typeface="SimSun" pitchFamily="2" charset="-122"/>
                <a:cs typeface="Times New Roman" pitchFamily="18" charset="0"/>
              </a:rPr>
              <a:t>gai</a:t>
            </a:r>
            <a:r>
              <a:rPr lang="en-US" sz="3200" b="1" dirty="0" smtClean="0">
                <a:solidFill>
                  <a:srgbClr val="FFFF00"/>
                </a:solidFill>
                <a:ea typeface="SimSun" pitchFamily="2" charset="-122"/>
                <a:cs typeface="Times New Roman" pitchFamily="18" charset="0"/>
              </a:rPr>
              <a:t> hay </a:t>
            </a:r>
            <a:r>
              <a:rPr lang="en-US" sz="3200" b="1" dirty="0" err="1" smtClean="0">
                <a:solidFill>
                  <a:srgbClr val="FFFF00"/>
                </a:solidFill>
                <a:ea typeface="SimSun" pitchFamily="2" charset="-122"/>
                <a:cs typeface="Times New Roman" pitchFamily="18" charset="0"/>
              </a:rPr>
              <a:t>bọc</a:t>
            </a:r>
            <a:r>
              <a:rPr lang="en-US" sz="3200" b="1" dirty="0" smtClean="0">
                <a:solidFill>
                  <a:srgbClr val="FFFF00"/>
                </a:solidFill>
                <a:ea typeface="SimSun" pitchFamily="2" charset="-122"/>
                <a:cs typeface="Times New Roman" pitchFamily="18" charset="0"/>
              </a:rPr>
              <a:t> </a:t>
            </a:r>
            <a:r>
              <a:rPr lang="en-US" sz="3200" b="1" dirty="0" err="1" smtClean="0">
                <a:solidFill>
                  <a:srgbClr val="FFFF00"/>
                </a:solidFill>
                <a:ea typeface="SimSun" pitchFamily="2" charset="-122"/>
                <a:cs typeface="Times New Roman" pitchFamily="18" charset="0"/>
              </a:rPr>
              <a:t>sáp</a:t>
            </a:r>
            <a:endParaRPr lang="en-US" sz="3200" b="1" dirty="0">
              <a:solidFill>
                <a:srgbClr val="FFFF00"/>
              </a:solidFill>
              <a:ea typeface="SimSun" pitchFamily="2" charset="-122"/>
              <a:cs typeface="Times New Roman" pitchFamily="18" charset="0"/>
            </a:endParaRPr>
          </a:p>
        </p:txBody>
      </p:sp>
      <p:sp>
        <p:nvSpPr>
          <p:cNvPr id="47133" name="Text Box 29"/>
          <p:cNvSpPr txBox="1">
            <a:spLocks noChangeArrowheads="1"/>
          </p:cNvSpPr>
          <p:nvPr/>
        </p:nvSpPr>
        <p:spPr bwMode="auto">
          <a:xfrm>
            <a:off x="1447800" y="4572000"/>
            <a:ext cx="7239000" cy="584775"/>
          </a:xfrm>
          <a:prstGeom prst="rect">
            <a:avLst/>
          </a:prstGeom>
          <a:noFill/>
          <a:ln w="9525">
            <a:noFill/>
            <a:miter lim="800000"/>
            <a:headEnd/>
            <a:tailEnd/>
          </a:ln>
          <a:effectLst/>
        </p:spPr>
        <p:txBody>
          <a:bodyPr>
            <a:spAutoFit/>
          </a:bodyPr>
          <a:lstStyle/>
          <a:p>
            <a:pPr algn="l">
              <a:spcBef>
                <a:spcPct val="50000"/>
              </a:spcBef>
            </a:pPr>
            <a:r>
              <a:rPr lang="en-US" sz="3200" b="1" dirty="0" err="1">
                <a:solidFill>
                  <a:srgbClr val="FFFF00"/>
                </a:solidFill>
                <a:ea typeface="SimSun" pitchFamily="2" charset="-122"/>
                <a:cs typeface="Times New Roman" pitchFamily="18" charset="0"/>
              </a:rPr>
              <a:t>Dự</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trữ</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nước</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trong</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thân</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có</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bộ</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rễ</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dài</a:t>
            </a:r>
            <a:r>
              <a:rPr lang="en-US" sz="2800" b="1" dirty="0">
                <a:solidFill>
                  <a:srgbClr val="FFFF00"/>
                </a:solidFill>
                <a:ea typeface="SimSun" pitchFamily="2" charset="-122"/>
                <a:cs typeface="Times New Roman" pitchFamily="18" charset="0"/>
              </a:rPr>
              <a:t>.</a:t>
            </a:r>
          </a:p>
        </p:txBody>
      </p:sp>
      <p:sp>
        <p:nvSpPr>
          <p:cNvPr id="47134" name="Text Box 30"/>
          <p:cNvSpPr txBox="1">
            <a:spLocks noChangeArrowheads="1"/>
          </p:cNvSpPr>
          <p:nvPr/>
        </p:nvSpPr>
        <p:spPr bwMode="auto">
          <a:xfrm>
            <a:off x="1447800" y="5622925"/>
            <a:ext cx="5791200" cy="579438"/>
          </a:xfrm>
          <a:prstGeom prst="rect">
            <a:avLst/>
          </a:prstGeom>
          <a:noFill/>
          <a:ln w="9525">
            <a:noFill/>
            <a:miter lim="800000"/>
            <a:headEnd/>
            <a:tailEnd/>
          </a:ln>
          <a:effectLst/>
        </p:spPr>
        <p:txBody>
          <a:bodyPr>
            <a:spAutoFit/>
          </a:bodyPr>
          <a:lstStyle/>
          <a:p>
            <a:pPr algn="l">
              <a:spcBef>
                <a:spcPct val="50000"/>
              </a:spcBef>
            </a:pPr>
            <a:r>
              <a:rPr lang="en-US" sz="3200" b="1" dirty="0" err="1">
                <a:solidFill>
                  <a:srgbClr val="FFFF00"/>
                </a:solidFill>
                <a:ea typeface="SimSun" pitchFamily="2" charset="-122"/>
                <a:cs typeface="Times New Roman" pitchFamily="18" charset="0"/>
              </a:rPr>
              <a:t>Cả</a:t>
            </a:r>
            <a:r>
              <a:rPr lang="en-US" sz="3200" b="1" dirty="0">
                <a:solidFill>
                  <a:srgbClr val="FFFF00"/>
                </a:solidFill>
                <a:ea typeface="SimSun" pitchFamily="2" charset="-122"/>
                <a:cs typeface="Times New Roman" pitchFamily="18" charset="0"/>
              </a:rPr>
              <a:t> A,B,C </a:t>
            </a:r>
            <a:r>
              <a:rPr lang="en-US" sz="3200" b="1" dirty="0" err="1">
                <a:solidFill>
                  <a:srgbClr val="FFFF00"/>
                </a:solidFill>
                <a:ea typeface="SimSun" pitchFamily="2" charset="-122"/>
                <a:cs typeface="Times New Roman" pitchFamily="18" charset="0"/>
              </a:rPr>
              <a:t>đều</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đúng</a:t>
            </a:r>
            <a:r>
              <a:rPr lang="en-US" sz="3200" b="1" dirty="0">
                <a:solidFill>
                  <a:srgbClr val="FFFF00"/>
                </a:solidFill>
                <a:ea typeface="SimSun" pitchFamily="2" charset="-122"/>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7124"/>
                                        </p:tgtEl>
                                        <p:attrNameLst>
                                          <p:attrName>style.visibility</p:attrName>
                                        </p:attrNameLst>
                                      </p:cBhvr>
                                      <p:to>
                                        <p:strVal val="visible"/>
                                      </p:to>
                                    </p:set>
                                    <p:animEffect transition="in" filter="box(in)">
                                      <p:cBhvr>
                                        <p:cTn id="7" dur="500"/>
                                        <p:tgtEl>
                                          <p:spTgt spid="4712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47131"/>
                                        </p:tgtEl>
                                        <p:attrNameLst>
                                          <p:attrName>style.visibility</p:attrName>
                                        </p:attrNameLst>
                                      </p:cBhvr>
                                      <p:to>
                                        <p:strVal val="visible"/>
                                      </p:to>
                                    </p:set>
                                    <p:anim calcmode="lin" valueType="num">
                                      <p:cBhvr>
                                        <p:cTn id="16" dur="500" fill="hold"/>
                                        <p:tgtEl>
                                          <p:spTgt spid="47131"/>
                                        </p:tgtEl>
                                        <p:attrNameLst>
                                          <p:attrName>ppt_w</p:attrName>
                                        </p:attrNameLst>
                                      </p:cBhvr>
                                      <p:tavLst>
                                        <p:tav tm="0">
                                          <p:val>
                                            <p:fltVal val="0"/>
                                          </p:val>
                                        </p:tav>
                                        <p:tav tm="100000">
                                          <p:val>
                                            <p:strVal val="#ppt_w"/>
                                          </p:val>
                                        </p:tav>
                                      </p:tavLst>
                                    </p:anim>
                                    <p:anim calcmode="lin" valueType="num">
                                      <p:cBhvr>
                                        <p:cTn id="17" dur="500" fill="hold"/>
                                        <p:tgtEl>
                                          <p:spTgt spid="47131"/>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strVal val="#ppt_w+.3"/>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Effect transition="in" filter="fade">
                                      <p:cBhvr>
                                        <p:cTn id="24" dur="1000"/>
                                        <p:tgtEl>
                                          <p:spTgt spid="2"/>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47132"/>
                                        </p:tgtEl>
                                        <p:attrNameLst>
                                          <p:attrName>style.visibility</p:attrName>
                                        </p:attrNameLst>
                                      </p:cBhvr>
                                      <p:to>
                                        <p:strVal val="visible"/>
                                      </p:to>
                                    </p:set>
                                    <p:anim calcmode="lin" valueType="num">
                                      <p:cBhvr>
                                        <p:cTn id="27" dur="1000" fill="hold"/>
                                        <p:tgtEl>
                                          <p:spTgt spid="47132"/>
                                        </p:tgtEl>
                                        <p:attrNameLst>
                                          <p:attrName>ppt_w</p:attrName>
                                        </p:attrNameLst>
                                      </p:cBhvr>
                                      <p:tavLst>
                                        <p:tav tm="0">
                                          <p:val>
                                            <p:strVal val="#ppt_w+.3"/>
                                          </p:val>
                                        </p:tav>
                                        <p:tav tm="100000">
                                          <p:val>
                                            <p:strVal val="#ppt_w"/>
                                          </p:val>
                                        </p:tav>
                                      </p:tavLst>
                                    </p:anim>
                                    <p:anim calcmode="lin" valueType="num">
                                      <p:cBhvr>
                                        <p:cTn id="28" dur="1000" fill="hold"/>
                                        <p:tgtEl>
                                          <p:spTgt spid="47132"/>
                                        </p:tgtEl>
                                        <p:attrNameLst>
                                          <p:attrName>ppt_h</p:attrName>
                                        </p:attrNameLst>
                                      </p:cBhvr>
                                      <p:tavLst>
                                        <p:tav tm="0">
                                          <p:val>
                                            <p:strVal val="#ppt_h"/>
                                          </p:val>
                                        </p:tav>
                                        <p:tav tm="100000">
                                          <p:val>
                                            <p:strVal val="#ppt_h"/>
                                          </p:val>
                                        </p:tav>
                                      </p:tavLst>
                                    </p:anim>
                                    <p:animEffect transition="in" filter="fade">
                                      <p:cBhvr>
                                        <p:cTn id="29" dur="1000"/>
                                        <p:tgtEl>
                                          <p:spTgt spid="4713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Horizontal)">
                                      <p:cBhvr>
                                        <p:cTn id="34" dur="500"/>
                                        <p:tgtEl>
                                          <p:spTgt spid="8"/>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47133"/>
                                        </p:tgtEl>
                                        <p:attrNameLst>
                                          <p:attrName>style.visibility</p:attrName>
                                        </p:attrNameLst>
                                      </p:cBhvr>
                                      <p:to>
                                        <p:strVal val="visible"/>
                                      </p:to>
                                    </p:set>
                                    <p:animEffect transition="in" filter="barn(inHorizontal)">
                                      <p:cBhvr>
                                        <p:cTn id="37" dur="500"/>
                                        <p:tgtEl>
                                          <p:spTgt spid="47133"/>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amond(in)">
                                      <p:cBhvr>
                                        <p:cTn id="42" dur="2000"/>
                                        <p:tgtEl>
                                          <p:spTgt spid="4"/>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47134"/>
                                        </p:tgtEl>
                                        <p:attrNameLst>
                                          <p:attrName>style.visibility</p:attrName>
                                        </p:attrNameLst>
                                      </p:cBhvr>
                                      <p:to>
                                        <p:strVal val="visible"/>
                                      </p:to>
                                    </p:set>
                                    <p:animEffect transition="in" filter="diamond(in)">
                                      <p:cBhvr>
                                        <p:cTn id="45" dur="2000"/>
                                        <p:tgtEl>
                                          <p:spTgt spid="47134"/>
                                        </p:tgtEl>
                                      </p:cBhvr>
                                    </p:animEffect>
                                  </p:childTnLst>
                                </p:cTn>
                              </p:par>
                            </p:childTnLst>
                          </p:cTn>
                        </p:par>
                      </p:childTnLst>
                    </p:cTn>
                  </p:par>
                  <p:par>
                    <p:cTn id="46" fill="hold">
                      <p:stCondLst>
                        <p:cond delay="indefinite"/>
                      </p:stCondLst>
                      <p:childTnLst>
                        <p:par>
                          <p:cTn id="47" fill="hold">
                            <p:stCondLst>
                              <p:cond delay="0"/>
                            </p:stCondLst>
                            <p:childTnLst>
                              <p:par>
                                <p:cTn id="48" presetID="32" presetClass="emph" presetSubtype="0" repeatCount="indefinite" fill="hold" nodeType="clickEffect">
                                  <p:stCondLst>
                                    <p:cond delay="0"/>
                                  </p:stCondLst>
                                  <p:endCondLst>
                                    <p:cond evt="onNext" delay="0">
                                      <p:tgtEl>
                                        <p:sldTgt/>
                                      </p:tgtEl>
                                    </p:cond>
                                  </p:endCondLst>
                                  <p:childTnLst>
                                    <p:animClr clrSpc="rgb" dir="cw">
                                      <p:cBhvr override="childStyle">
                                        <p:cTn id="49" dur="100" fill="hold"/>
                                        <p:tgtEl>
                                          <p:spTgt spid="4"/>
                                        </p:tgtEl>
                                        <p:attrNameLst>
                                          <p:attrName>style.color</p:attrName>
                                        </p:attrNameLst>
                                      </p:cBhvr>
                                      <p:to>
                                        <a:schemeClr val="accent2"/>
                                      </p:to>
                                    </p:animClr>
                                    <p:animClr clrSpc="rgb" dir="cw">
                                      <p:cBhvr>
                                        <p:cTn id="50" dur="100" fill="hold"/>
                                        <p:tgtEl>
                                          <p:spTgt spid="4"/>
                                        </p:tgtEl>
                                        <p:attrNameLst>
                                          <p:attrName>fillcolor</p:attrName>
                                        </p:attrNameLst>
                                      </p:cBhvr>
                                      <p:to>
                                        <a:schemeClr val="accent2"/>
                                      </p:to>
                                    </p:animClr>
                                    <p:set>
                                      <p:cBhvr>
                                        <p:cTn id="51" dur="100" fill="hold"/>
                                        <p:tgtEl>
                                          <p:spTgt spid="4"/>
                                        </p:tgtEl>
                                        <p:attrNameLst>
                                          <p:attrName>fill.type</p:attrName>
                                        </p:attrNameLst>
                                      </p:cBhvr>
                                      <p:to>
                                        <p:strVal val="solid"/>
                                      </p:to>
                                    </p:set>
                                    <p:set>
                                      <p:cBhvr>
                                        <p:cTn id="52" dur="100" fill="hold"/>
                                        <p:tgtEl>
                                          <p:spTgt spid="4"/>
                                        </p:tgtEl>
                                        <p:attrNameLst>
                                          <p:attrName>fill.on</p:attrName>
                                        </p:attrNameLst>
                                      </p:cBhvr>
                                      <p:to>
                                        <p:strVal val="true"/>
                                      </p:to>
                                    </p:set>
                                    <p:animRot by="120000">
                                      <p:cBhvr>
                                        <p:cTn id="53" dur="100" fill="hold">
                                          <p:stCondLst>
                                            <p:cond delay="0"/>
                                          </p:stCondLst>
                                        </p:cTn>
                                        <p:tgtEl>
                                          <p:spTgt spid="4"/>
                                        </p:tgtEl>
                                        <p:attrNameLst>
                                          <p:attrName>r</p:attrName>
                                        </p:attrNameLst>
                                      </p:cBhvr>
                                    </p:animRot>
                                    <p:animRot by="-240000">
                                      <p:cBhvr>
                                        <p:cTn id="54" dur="200" fill="hold">
                                          <p:stCondLst>
                                            <p:cond delay="200"/>
                                          </p:stCondLst>
                                        </p:cTn>
                                        <p:tgtEl>
                                          <p:spTgt spid="4"/>
                                        </p:tgtEl>
                                        <p:attrNameLst>
                                          <p:attrName>r</p:attrName>
                                        </p:attrNameLst>
                                      </p:cBhvr>
                                    </p:animRot>
                                    <p:animRot by="240000">
                                      <p:cBhvr>
                                        <p:cTn id="55" dur="200" fill="hold">
                                          <p:stCondLst>
                                            <p:cond delay="400"/>
                                          </p:stCondLst>
                                        </p:cTn>
                                        <p:tgtEl>
                                          <p:spTgt spid="4"/>
                                        </p:tgtEl>
                                        <p:attrNameLst>
                                          <p:attrName>r</p:attrName>
                                        </p:attrNameLst>
                                      </p:cBhvr>
                                    </p:animRot>
                                    <p:animRot by="-240000">
                                      <p:cBhvr>
                                        <p:cTn id="56" dur="200" fill="hold">
                                          <p:stCondLst>
                                            <p:cond delay="600"/>
                                          </p:stCondLst>
                                        </p:cTn>
                                        <p:tgtEl>
                                          <p:spTgt spid="4"/>
                                        </p:tgtEl>
                                        <p:attrNameLst>
                                          <p:attrName>r</p:attrName>
                                        </p:attrNameLst>
                                      </p:cBhvr>
                                    </p:animRot>
                                    <p:animRot by="120000">
                                      <p:cBhvr>
                                        <p:cTn id="57"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4" grpId="0" animBg="1"/>
      <p:bldP spid="47131" grpId="0"/>
      <p:bldP spid="47132" grpId="0"/>
      <p:bldP spid="47133" grpId="0"/>
      <p:bldP spid="471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3200400"/>
            <a:ext cx="8839200" cy="1435100"/>
            <a:chOff x="96" y="1728"/>
            <a:chExt cx="4656" cy="634"/>
          </a:xfrm>
        </p:grpSpPr>
        <p:sp>
          <p:nvSpPr>
            <p:cNvPr id="52227" name="Rectangle 3"/>
            <p:cNvSpPr>
              <a:spLocks noChangeArrowheads="1"/>
            </p:cNvSpPr>
            <p:nvPr/>
          </p:nvSpPr>
          <p:spPr bwMode="gray">
            <a:xfrm flipH="1">
              <a:off x="432" y="1877"/>
              <a:ext cx="4320" cy="453"/>
            </a:xfrm>
            <a:prstGeom prst="rect">
              <a:avLst/>
            </a:prstGeom>
            <a:gradFill rotWithShape="1">
              <a:gsLst>
                <a:gs pos="0">
                  <a:srgbClr val="004B70">
                    <a:alpha val="80000"/>
                  </a:srgbClr>
                </a:gs>
                <a:gs pos="100000">
                  <a:srgbClr val="418AEB"/>
                </a:gs>
              </a:gsLst>
              <a:lin ang="0" scaled="1"/>
            </a:gradFill>
            <a:ln w="9525" algn="ctr">
              <a:noFill/>
              <a:miter lim="800000"/>
              <a:headEnd/>
              <a:tailEnd/>
            </a:ln>
            <a:effectLst/>
          </p:spPr>
          <p:txBody>
            <a:bodyPr wrap="none" anchor="ctr"/>
            <a:lstStyle/>
            <a:p>
              <a:endParaRPr lang="en-US"/>
            </a:p>
          </p:txBody>
        </p:sp>
        <p:grpSp>
          <p:nvGrpSpPr>
            <p:cNvPr id="3" name="Group 4"/>
            <p:cNvGrpSpPr>
              <a:grpSpLocks/>
            </p:cNvGrpSpPr>
            <p:nvPr/>
          </p:nvGrpSpPr>
          <p:grpSpPr bwMode="auto">
            <a:xfrm>
              <a:off x="96" y="1728"/>
              <a:ext cx="685" cy="634"/>
              <a:chOff x="2016" y="1920"/>
              <a:chExt cx="1680" cy="1680"/>
            </a:xfrm>
          </p:grpSpPr>
          <p:sp>
            <p:nvSpPr>
              <p:cNvPr id="52229" name="Oval 5"/>
              <p:cNvSpPr>
                <a:spLocks noChangeArrowheads="1"/>
              </p:cNvSpPr>
              <p:nvPr/>
            </p:nvSpPr>
            <p:spPr bwMode="gray">
              <a:xfrm>
                <a:off x="2016" y="1920"/>
                <a:ext cx="1680" cy="1680"/>
              </a:xfrm>
              <a:prstGeom prst="ellipse">
                <a:avLst/>
              </a:prstGeom>
              <a:gradFill rotWithShape="1">
                <a:gsLst>
                  <a:gs pos="0">
                    <a:srgbClr val="4996E3"/>
                  </a:gs>
                  <a:gs pos="100000">
                    <a:srgbClr val="4996E3">
                      <a:gamma/>
                      <a:shade val="30196"/>
                      <a:invGamma/>
                    </a:srgbClr>
                  </a:gs>
                </a:gsLst>
                <a:lin ang="5400000" scaled="1"/>
              </a:gradFill>
              <a:ln w="9525">
                <a:noFill/>
                <a:round/>
                <a:headEnd/>
                <a:tailEnd/>
              </a:ln>
              <a:effectLst/>
            </p:spPr>
            <p:txBody>
              <a:bodyPr wrap="none" anchor="ctr"/>
              <a:lstStyle/>
              <a:p>
                <a:endParaRPr lang="en-US"/>
              </a:p>
            </p:txBody>
          </p:sp>
          <p:sp>
            <p:nvSpPr>
              <p:cNvPr id="52230" name="Freeform 6"/>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w="0">
                <a:noFill/>
                <a:prstDash val="solid"/>
                <a:round/>
                <a:headEnd/>
                <a:tailEnd/>
              </a:ln>
            </p:spPr>
            <p:txBody>
              <a:bodyPr/>
              <a:lstStyle/>
              <a:p>
                <a:endParaRPr lang="en-US"/>
              </a:p>
            </p:txBody>
          </p:sp>
        </p:grpSp>
        <p:sp>
          <p:nvSpPr>
            <p:cNvPr id="52231" name="Text Box 7">
              <a:hlinkClick r:id="rId2" action="ppaction://hlinksldjump"/>
            </p:cNvPr>
            <p:cNvSpPr txBox="1">
              <a:spLocks noChangeArrowheads="1"/>
            </p:cNvSpPr>
            <p:nvPr/>
          </p:nvSpPr>
          <p:spPr bwMode="gray">
            <a:xfrm>
              <a:off x="326" y="1752"/>
              <a:ext cx="260" cy="256"/>
            </a:xfrm>
            <a:prstGeom prst="rect">
              <a:avLst/>
            </a:prstGeom>
            <a:noFill/>
            <a:ln w="9525" algn="ctr">
              <a:noFill/>
              <a:miter lim="800000"/>
              <a:headEnd/>
              <a:tailEnd/>
            </a:ln>
            <a:effectLst/>
          </p:spPr>
          <p:txBody>
            <a:bodyPr wrap="none">
              <a:spAutoFit/>
            </a:bodyPr>
            <a:lstStyle/>
            <a:p>
              <a:pPr algn="l" eaLnBrk="0" hangingPunct="0"/>
              <a:r>
                <a:rPr lang="en-US" sz="3200" b="1" dirty="0">
                  <a:solidFill>
                    <a:srgbClr val="000000"/>
                  </a:solidFill>
                  <a:effectLst>
                    <a:outerShdw blurRad="38100" dist="38100" dir="2700000" algn="tl">
                      <a:srgbClr val="C0C0C0"/>
                    </a:outerShdw>
                  </a:effectLst>
                  <a:latin typeface="Verdana" pitchFamily="34" charset="0"/>
                  <a:cs typeface="Arial" pitchFamily="34" charset="0"/>
                </a:rPr>
                <a:t>B</a:t>
              </a:r>
            </a:p>
          </p:txBody>
        </p:sp>
      </p:grpSp>
      <p:grpSp>
        <p:nvGrpSpPr>
          <p:cNvPr id="4" name="Group 8"/>
          <p:cNvGrpSpPr>
            <a:grpSpLocks/>
          </p:cNvGrpSpPr>
          <p:nvPr/>
        </p:nvGrpSpPr>
        <p:grpSpPr bwMode="auto">
          <a:xfrm>
            <a:off x="228600" y="5838825"/>
            <a:ext cx="8763000" cy="1019175"/>
            <a:chOff x="144" y="3150"/>
            <a:chExt cx="4656" cy="642"/>
          </a:xfrm>
        </p:grpSpPr>
        <p:sp>
          <p:nvSpPr>
            <p:cNvPr id="52233" name="Rectangle 9"/>
            <p:cNvSpPr>
              <a:spLocks noChangeArrowheads="1"/>
            </p:cNvSpPr>
            <p:nvPr/>
          </p:nvSpPr>
          <p:spPr bwMode="gray">
            <a:xfrm flipH="1">
              <a:off x="432" y="3267"/>
              <a:ext cx="4368" cy="453"/>
            </a:xfrm>
            <a:prstGeom prst="rect">
              <a:avLst/>
            </a:prstGeom>
            <a:gradFill rotWithShape="1">
              <a:gsLst>
                <a:gs pos="0">
                  <a:srgbClr val="004B70">
                    <a:alpha val="80000"/>
                  </a:srgbClr>
                </a:gs>
                <a:gs pos="100000">
                  <a:srgbClr val="33AD8A"/>
                </a:gs>
              </a:gsLst>
              <a:lin ang="0" scaled="1"/>
            </a:gradFill>
            <a:ln w="9525" algn="ctr">
              <a:noFill/>
              <a:miter lim="800000"/>
              <a:headEnd/>
              <a:tailEnd/>
            </a:ln>
            <a:effectLst/>
          </p:spPr>
          <p:txBody>
            <a:bodyPr wrap="none" anchor="ctr"/>
            <a:lstStyle/>
            <a:p>
              <a:endParaRPr lang="en-US"/>
            </a:p>
          </p:txBody>
        </p:sp>
        <p:sp>
          <p:nvSpPr>
            <p:cNvPr id="52234" name="Oval 10"/>
            <p:cNvSpPr>
              <a:spLocks noChangeArrowheads="1"/>
            </p:cNvSpPr>
            <p:nvPr/>
          </p:nvSpPr>
          <p:spPr bwMode="gray">
            <a:xfrm>
              <a:off x="144" y="3150"/>
              <a:ext cx="695" cy="642"/>
            </a:xfrm>
            <a:prstGeom prst="ellipse">
              <a:avLst/>
            </a:prstGeom>
            <a:gradFill rotWithShape="1">
              <a:gsLst>
                <a:gs pos="0">
                  <a:srgbClr val="33CCCC"/>
                </a:gs>
                <a:gs pos="100000">
                  <a:srgbClr val="33CCCC">
                    <a:gamma/>
                    <a:shade val="24314"/>
                    <a:invGamma/>
                  </a:srgbClr>
                </a:gs>
              </a:gsLst>
              <a:lin ang="5400000" scaled="1"/>
            </a:gradFill>
            <a:ln w="9525">
              <a:noFill/>
              <a:round/>
              <a:headEnd/>
              <a:tailEnd/>
            </a:ln>
            <a:effectLst/>
          </p:spPr>
          <p:txBody>
            <a:bodyPr wrap="none" anchor="ctr"/>
            <a:lstStyle/>
            <a:p>
              <a:endParaRPr lang="en-US"/>
            </a:p>
          </p:txBody>
        </p:sp>
        <p:sp>
          <p:nvSpPr>
            <p:cNvPr id="52235" name="Freeform 11"/>
            <p:cNvSpPr>
              <a:spLocks/>
            </p:cNvSpPr>
            <p:nvPr/>
          </p:nvSpPr>
          <p:spPr bwMode="gray">
            <a:xfrm>
              <a:off x="223" y="3161"/>
              <a:ext cx="537" cy="242"/>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w="0">
              <a:noFill/>
              <a:prstDash val="solid"/>
              <a:round/>
              <a:headEnd/>
              <a:tailEnd/>
            </a:ln>
          </p:spPr>
          <p:txBody>
            <a:bodyPr/>
            <a:lstStyle/>
            <a:p>
              <a:endParaRPr lang="en-US"/>
            </a:p>
          </p:txBody>
        </p:sp>
        <p:sp>
          <p:nvSpPr>
            <p:cNvPr id="52236" name="Text Box 12">
              <a:hlinkClick r:id="rId3" action="ppaction://hlinksldjump"/>
            </p:cNvPr>
            <p:cNvSpPr txBox="1">
              <a:spLocks noChangeArrowheads="1"/>
            </p:cNvSpPr>
            <p:nvPr/>
          </p:nvSpPr>
          <p:spPr bwMode="gray">
            <a:xfrm>
              <a:off x="309" y="3183"/>
              <a:ext cx="278" cy="365"/>
            </a:xfrm>
            <a:prstGeom prst="rect">
              <a:avLst/>
            </a:prstGeom>
            <a:noFill/>
            <a:ln w="9525" algn="ctr">
              <a:noFill/>
              <a:miter lim="800000"/>
              <a:headEnd/>
              <a:tailEnd/>
            </a:ln>
            <a:effectLst/>
          </p:spPr>
          <p:txBody>
            <a:bodyPr wrap="none">
              <a:spAutoFit/>
            </a:bodyPr>
            <a:lstStyle/>
            <a:p>
              <a:pPr algn="l" eaLnBrk="0" hangingPunct="0"/>
              <a:r>
                <a:rPr lang="en-US" sz="3200" b="1" dirty="0">
                  <a:solidFill>
                    <a:srgbClr val="000000"/>
                  </a:solidFill>
                  <a:effectLst>
                    <a:outerShdw blurRad="38100" dist="38100" dir="2700000" algn="tl">
                      <a:srgbClr val="C0C0C0"/>
                    </a:outerShdw>
                  </a:effectLst>
                  <a:latin typeface="Verdana" pitchFamily="34" charset="0"/>
                  <a:cs typeface="Arial" pitchFamily="34" charset="0"/>
                </a:rPr>
                <a:t>D</a:t>
              </a:r>
            </a:p>
          </p:txBody>
        </p:sp>
      </p:grpSp>
      <p:grpSp>
        <p:nvGrpSpPr>
          <p:cNvPr id="5" name="Group 13"/>
          <p:cNvGrpSpPr>
            <a:grpSpLocks/>
          </p:cNvGrpSpPr>
          <p:nvPr/>
        </p:nvGrpSpPr>
        <p:grpSpPr bwMode="auto">
          <a:xfrm>
            <a:off x="238010" y="1905000"/>
            <a:ext cx="8753590" cy="1219200"/>
            <a:chOff x="149" y="1008"/>
            <a:chExt cx="4651" cy="631"/>
          </a:xfrm>
        </p:grpSpPr>
        <p:sp>
          <p:nvSpPr>
            <p:cNvPr id="52238" name="Rectangle 14"/>
            <p:cNvSpPr>
              <a:spLocks noChangeArrowheads="1"/>
            </p:cNvSpPr>
            <p:nvPr/>
          </p:nvSpPr>
          <p:spPr bwMode="gray">
            <a:xfrm flipH="1">
              <a:off x="432" y="1164"/>
              <a:ext cx="4368" cy="453"/>
            </a:xfrm>
            <a:prstGeom prst="rect">
              <a:avLst/>
            </a:prstGeom>
            <a:gradFill rotWithShape="1">
              <a:gsLst>
                <a:gs pos="0">
                  <a:srgbClr val="004B70">
                    <a:alpha val="80000"/>
                  </a:srgbClr>
                </a:gs>
                <a:gs pos="100000">
                  <a:srgbClr val="E98931"/>
                </a:gs>
              </a:gsLst>
              <a:lin ang="0" scaled="1"/>
            </a:gradFill>
            <a:ln w="9525" algn="ctr">
              <a:noFill/>
              <a:miter lim="800000"/>
              <a:headEnd/>
              <a:tailEnd/>
            </a:ln>
            <a:effectLst/>
          </p:spPr>
          <p:txBody>
            <a:bodyPr wrap="none" anchor="ctr"/>
            <a:lstStyle/>
            <a:p>
              <a:endParaRPr lang="en-US"/>
            </a:p>
          </p:txBody>
        </p:sp>
        <p:grpSp>
          <p:nvGrpSpPr>
            <p:cNvPr id="6" name="Group 15"/>
            <p:cNvGrpSpPr>
              <a:grpSpLocks/>
            </p:cNvGrpSpPr>
            <p:nvPr/>
          </p:nvGrpSpPr>
          <p:grpSpPr bwMode="auto">
            <a:xfrm flipH="1">
              <a:off x="149" y="1008"/>
              <a:ext cx="691" cy="631"/>
              <a:chOff x="1488" y="1968"/>
              <a:chExt cx="432" cy="432"/>
            </a:xfrm>
          </p:grpSpPr>
          <p:grpSp>
            <p:nvGrpSpPr>
              <p:cNvPr id="7" name="Group 16"/>
              <p:cNvGrpSpPr>
                <a:grpSpLocks/>
              </p:cNvGrpSpPr>
              <p:nvPr/>
            </p:nvGrpSpPr>
            <p:grpSpPr bwMode="auto">
              <a:xfrm>
                <a:off x="1488" y="1968"/>
                <a:ext cx="432" cy="432"/>
                <a:chOff x="2016" y="1920"/>
                <a:chExt cx="1680" cy="1680"/>
              </a:xfrm>
            </p:grpSpPr>
            <p:sp>
              <p:nvSpPr>
                <p:cNvPr id="52241" name="Oval 17"/>
                <p:cNvSpPr>
                  <a:spLocks noChangeArrowheads="1"/>
                </p:cNvSpPr>
                <p:nvPr/>
              </p:nvSpPr>
              <p:spPr bwMode="gray">
                <a:xfrm>
                  <a:off x="2016" y="1920"/>
                  <a:ext cx="1680" cy="1680"/>
                </a:xfrm>
                <a:prstGeom prst="ellipse">
                  <a:avLst/>
                </a:prstGeom>
                <a:gradFill rotWithShape="1">
                  <a:gsLst>
                    <a:gs pos="0">
                      <a:srgbClr val="FF9900"/>
                    </a:gs>
                    <a:gs pos="100000">
                      <a:srgbClr val="FF9900">
                        <a:gamma/>
                        <a:shade val="39216"/>
                        <a:invGamma/>
                      </a:srgbClr>
                    </a:gs>
                  </a:gsLst>
                  <a:lin ang="5400000" scaled="1"/>
                </a:gradFill>
                <a:ln w="9525">
                  <a:noFill/>
                  <a:round/>
                  <a:headEnd/>
                  <a:tailEnd/>
                </a:ln>
                <a:effectLst/>
              </p:spPr>
              <p:txBody>
                <a:bodyPr wrap="none" anchor="ctr"/>
                <a:lstStyle/>
                <a:p>
                  <a:endParaRPr lang="en-US"/>
                </a:p>
              </p:txBody>
            </p:sp>
            <p:sp>
              <p:nvSpPr>
                <p:cNvPr id="52242" name="Freeform 18"/>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w="0">
                  <a:noFill/>
                  <a:prstDash val="solid"/>
                  <a:round/>
                  <a:headEnd/>
                  <a:tailEnd/>
                </a:ln>
              </p:spPr>
              <p:txBody>
                <a:bodyPr/>
                <a:lstStyle/>
                <a:p>
                  <a:endParaRPr lang="en-US"/>
                </a:p>
              </p:txBody>
            </p:sp>
          </p:grpSp>
          <p:sp>
            <p:nvSpPr>
              <p:cNvPr id="52243" name="Text Box 19">
                <a:hlinkClick r:id="rId2" action="ppaction://hlinksldjump"/>
              </p:cNvPr>
              <p:cNvSpPr txBox="1">
                <a:spLocks noChangeArrowheads="1"/>
              </p:cNvSpPr>
              <p:nvPr/>
            </p:nvSpPr>
            <p:spPr bwMode="gray">
              <a:xfrm>
                <a:off x="1632" y="1973"/>
                <a:ext cx="167" cy="207"/>
              </a:xfrm>
              <a:prstGeom prst="rect">
                <a:avLst/>
              </a:prstGeom>
              <a:noFill/>
              <a:ln w="9525" algn="ctr">
                <a:noFill/>
                <a:miter lim="800000"/>
                <a:headEnd/>
                <a:tailEnd/>
              </a:ln>
              <a:effectLst/>
            </p:spPr>
            <p:txBody>
              <a:bodyPr wrap="none">
                <a:spAutoFit/>
              </a:bodyPr>
              <a:lstStyle/>
              <a:p>
                <a:pPr algn="l" eaLnBrk="0" hangingPunct="0"/>
                <a:r>
                  <a:rPr lang="en-US" sz="3200" b="1" dirty="0" smtClean="0">
                    <a:solidFill>
                      <a:srgbClr val="000000"/>
                    </a:solidFill>
                    <a:effectLst>
                      <a:outerShdw blurRad="38100" dist="38100" dir="2700000" algn="tl">
                        <a:srgbClr val="C0C0C0"/>
                      </a:outerShdw>
                    </a:effectLst>
                    <a:latin typeface="Verdana" pitchFamily="34" charset="0"/>
                    <a:cs typeface="Arial" pitchFamily="34" charset="0"/>
                  </a:rPr>
                  <a:t>A</a:t>
                </a:r>
                <a:endParaRPr lang="en-US" sz="3200" b="1" dirty="0">
                  <a:solidFill>
                    <a:srgbClr val="000000"/>
                  </a:solidFill>
                  <a:effectLst>
                    <a:outerShdw blurRad="38100" dist="38100" dir="2700000" algn="tl">
                      <a:srgbClr val="C0C0C0"/>
                    </a:outerShdw>
                  </a:effectLst>
                  <a:latin typeface="Verdana" pitchFamily="34" charset="0"/>
                  <a:cs typeface="Arial" pitchFamily="34" charset="0"/>
                </a:endParaRPr>
              </a:p>
            </p:txBody>
          </p:sp>
        </p:grpSp>
      </p:grpSp>
      <p:sp>
        <p:nvSpPr>
          <p:cNvPr id="52244" name="AutoShape 20"/>
          <p:cNvSpPr>
            <a:spLocks noChangeArrowheads="1"/>
          </p:cNvSpPr>
          <p:nvPr/>
        </p:nvSpPr>
        <p:spPr bwMode="auto">
          <a:xfrm>
            <a:off x="304800" y="0"/>
            <a:ext cx="8458200" cy="1905000"/>
          </a:xfrm>
          <a:prstGeom prst="wedgeRoundRectCallout">
            <a:avLst>
              <a:gd name="adj1" fmla="val -32852"/>
              <a:gd name="adj2" fmla="val 44273"/>
              <a:gd name="adj3" fmla="val 16667"/>
            </a:avLst>
          </a:prstGeom>
          <a:solidFill>
            <a:srgbClr val="008000">
              <a:alpha val="78000"/>
            </a:srgbClr>
          </a:solidFill>
          <a:ln w="38100" algn="ctr">
            <a:solidFill>
              <a:schemeClr val="tx1"/>
            </a:solidFill>
            <a:miter lim="800000"/>
            <a:headEnd/>
            <a:tailEnd/>
          </a:ln>
          <a:effectLst>
            <a:outerShdw dist="35921" dir="2700000" algn="ctr" rotWithShape="0">
              <a:schemeClr val="bg2"/>
            </a:outerShdw>
          </a:effectLst>
        </p:spPr>
        <p:txBody>
          <a:bodyPr anchor="ctr"/>
          <a:lstStyle/>
          <a:p>
            <a:pPr algn="l"/>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5.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Động</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vật</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ở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môi</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trường</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hoang</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mạc</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thích</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nghi</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được</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với</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môi</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trường</a:t>
            </a:r>
            <a:r>
              <a:rPr lang="vi-VN"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khô</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hạn</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khắc</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nghiệt</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bằng</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r>
              <a:rPr lang="en-US" sz="3200" b="1" dirty="0" err="1" smtClean="0">
                <a:solidFill>
                  <a:srgbClr val="FFFF00"/>
                </a:solidFill>
                <a:effectLst>
                  <a:outerShdw blurRad="38100" dist="38100" dir="2700000" algn="tl">
                    <a:srgbClr val="000000"/>
                  </a:outerShdw>
                </a:effectLst>
                <a:ea typeface="SimSun" pitchFamily="2" charset="-122"/>
                <a:cs typeface="Times New Roman" pitchFamily="18" charset="0"/>
              </a:rPr>
              <a:t>cách</a:t>
            </a:r>
            <a:r>
              <a:rPr lang="en-US" sz="3200" b="1" dirty="0" smtClean="0">
                <a:solidFill>
                  <a:srgbClr val="FFFF00"/>
                </a:solidFill>
                <a:effectLst>
                  <a:outerShdw blurRad="38100" dist="38100" dir="2700000" algn="tl">
                    <a:srgbClr val="000000"/>
                  </a:outerShdw>
                </a:effectLst>
                <a:ea typeface="SimSun" pitchFamily="2" charset="-122"/>
                <a:cs typeface="Times New Roman" pitchFamily="18" charset="0"/>
              </a:rPr>
              <a:t> :</a:t>
            </a:r>
            <a:endParaRPr lang="en-US" sz="3200" b="1" dirty="0">
              <a:solidFill>
                <a:srgbClr val="FFFF00"/>
              </a:solidFill>
              <a:effectLst>
                <a:outerShdw blurRad="38100" dist="38100" dir="2700000" algn="tl">
                  <a:srgbClr val="000000"/>
                </a:outerShdw>
              </a:effectLst>
              <a:ea typeface="SimSun" pitchFamily="2" charset="-122"/>
              <a:cs typeface="Times New Roman" pitchFamily="18" charset="0"/>
            </a:endParaRPr>
          </a:p>
        </p:txBody>
      </p:sp>
      <p:grpSp>
        <p:nvGrpSpPr>
          <p:cNvPr id="8" name="Group 21"/>
          <p:cNvGrpSpPr>
            <a:grpSpLocks/>
          </p:cNvGrpSpPr>
          <p:nvPr/>
        </p:nvGrpSpPr>
        <p:grpSpPr bwMode="auto">
          <a:xfrm>
            <a:off x="228600" y="4800600"/>
            <a:ext cx="8763000" cy="1012825"/>
            <a:chOff x="144" y="2448"/>
            <a:chExt cx="4656" cy="638"/>
          </a:xfrm>
        </p:grpSpPr>
        <p:sp>
          <p:nvSpPr>
            <p:cNvPr id="52246" name="Rectangle 22"/>
            <p:cNvSpPr>
              <a:spLocks noChangeArrowheads="1"/>
            </p:cNvSpPr>
            <p:nvPr/>
          </p:nvSpPr>
          <p:spPr bwMode="gray">
            <a:xfrm flipH="1">
              <a:off x="432" y="2577"/>
              <a:ext cx="4368" cy="454"/>
            </a:xfrm>
            <a:prstGeom prst="rect">
              <a:avLst/>
            </a:prstGeom>
            <a:gradFill rotWithShape="1">
              <a:gsLst>
                <a:gs pos="0">
                  <a:srgbClr val="004B70">
                    <a:alpha val="80000"/>
                  </a:srgbClr>
                </a:gs>
                <a:gs pos="100000">
                  <a:srgbClr val="9942E0"/>
                </a:gs>
              </a:gsLst>
              <a:lin ang="0" scaled="1"/>
            </a:gradFill>
            <a:ln w="9525" algn="ctr">
              <a:noFill/>
              <a:miter lim="800000"/>
              <a:headEnd/>
              <a:tailEnd/>
            </a:ln>
            <a:effectLst/>
          </p:spPr>
          <p:txBody>
            <a:bodyPr wrap="none" anchor="ctr"/>
            <a:lstStyle/>
            <a:p>
              <a:endParaRPr lang="en-US"/>
            </a:p>
          </p:txBody>
        </p:sp>
        <p:grpSp>
          <p:nvGrpSpPr>
            <p:cNvPr id="9" name="Group 23"/>
            <p:cNvGrpSpPr>
              <a:grpSpLocks/>
            </p:cNvGrpSpPr>
            <p:nvPr/>
          </p:nvGrpSpPr>
          <p:grpSpPr bwMode="auto">
            <a:xfrm>
              <a:off x="144" y="2448"/>
              <a:ext cx="692" cy="638"/>
              <a:chOff x="2016" y="1920"/>
              <a:chExt cx="1680" cy="1680"/>
            </a:xfrm>
          </p:grpSpPr>
          <p:sp>
            <p:nvSpPr>
              <p:cNvPr id="52248" name="Oval 24"/>
              <p:cNvSpPr>
                <a:spLocks noChangeArrowheads="1"/>
              </p:cNvSpPr>
              <p:nvPr/>
            </p:nvSpPr>
            <p:spPr bwMode="gray">
              <a:xfrm>
                <a:off x="2016" y="1920"/>
                <a:ext cx="1680" cy="1680"/>
              </a:xfrm>
              <a:prstGeom prst="ellipse">
                <a:avLst/>
              </a:prstGeom>
              <a:gradFill rotWithShape="1">
                <a:gsLst>
                  <a:gs pos="0">
                    <a:srgbClr val="9966FF"/>
                  </a:gs>
                  <a:gs pos="100000">
                    <a:srgbClr val="9966FF">
                      <a:gamma/>
                      <a:shade val="24314"/>
                      <a:invGamma/>
                    </a:srgbClr>
                  </a:gs>
                </a:gsLst>
                <a:lin ang="5400000" scaled="1"/>
              </a:gradFill>
              <a:ln w="9525">
                <a:noFill/>
                <a:round/>
                <a:headEnd/>
                <a:tailEnd/>
              </a:ln>
              <a:effectLst/>
            </p:spPr>
            <p:txBody>
              <a:bodyPr wrap="none" anchor="ctr"/>
              <a:lstStyle/>
              <a:p>
                <a:endParaRPr lang="en-US"/>
              </a:p>
            </p:txBody>
          </p:sp>
          <p:sp>
            <p:nvSpPr>
              <p:cNvPr id="52249" name="Freeform 25"/>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66FF"/>
                  </a:gs>
                </a:gsLst>
                <a:lin ang="5400000" scaled="1"/>
              </a:gradFill>
              <a:ln w="0">
                <a:noFill/>
                <a:prstDash val="solid"/>
                <a:round/>
                <a:headEnd/>
                <a:tailEnd/>
              </a:ln>
            </p:spPr>
            <p:txBody>
              <a:bodyPr/>
              <a:lstStyle/>
              <a:p>
                <a:endParaRPr lang="en-US"/>
              </a:p>
            </p:txBody>
          </p:sp>
        </p:grpSp>
        <p:sp>
          <p:nvSpPr>
            <p:cNvPr id="52250" name="Text Box 26">
              <a:hlinkClick r:id="rId2" action="ppaction://hlinksldjump"/>
            </p:cNvPr>
            <p:cNvSpPr txBox="1">
              <a:spLocks noChangeArrowheads="1"/>
            </p:cNvSpPr>
            <p:nvPr/>
          </p:nvSpPr>
          <p:spPr bwMode="gray">
            <a:xfrm>
              <a:off x="313" y="2481"/>
              <a:ext cx="254" cy="365"/>
            </a:xfrm>
            <a:prstGeom prst="rect">
              <a:avLst/>
            </a:prstGeom>
            <a:noFill/>
            <a:ln w="9525" algn="ctr">
              <a:noFill/>
              <a:miter lim="800000"/>
              <a:headEnd/>
              <a:tailEnd/>
            </a:ln>
            <a:effectLst/>
          </p:spPr>
          <p:txBody>
            <a:bodyPr wrap="none">
              <a:spAutoFit/>
            </a:bodyPr>
            <a:lstStyle/>
            <a:p>
              <a:pPr algn="l" eaLnBrk="0" hangingPunct="0"/>
              <a:r>
                <a:rPr lang="en-US" sz="3200" b="1" dirty="0">
                  <a:solidFill>
                    <a:srgbClr val="000000"/>
                  </a:solidFill>
                  <a:effectLst>
                    <a:outerShdw blurRad="38100" dist="38100" dir="2700000" algn="tl">
                      <a:srgbClr val="C0C0C0"/>
                    </a:outerShdw>
                  </a:effectLst>
                  <a:latin typeface="Verdana" pitchFamily="34" charset="0"/>
                  <a:cs typeface="Arial" pitchFamily="34" charset="0"/>
                </a:rPr>
                <a:t>C</a:t>
              </a:r>
            </a:p>
          </p:txBody>
        </p:sp>
      </p:grpSp>
      <p:sp>
        <p:nvSpPr>
          <p:cNvPr id="52251" name="Rectangle 27"/>
          <p:cNvSpPr>
            <a:spLocks noChangeArrowheads="1"/>
          </p:cNvSpPr>
          <p:nvPr/>
        </p:nvSpPr>
        <p:spPr bwMode="auto">
          <a:xfrm>
            <a:off x="1500188" y="2209800"/>
            <a:ext cx="7491412" cy="584775"/>
          </a:xfrm>
          <a:prstGeom prst="rect">
            <a:avLst/>
          </a:prstGeom>
          <a:noFill/>
          <a:ln w="9525" algn="ctr">
            <a:noFill/>
            <a:miter lim="800000"/>
            <a:headEnd/>
            <a:tailEnd/>
          </a:ln>
          <a:effectLst/>
        </p:spPr>
        <p:txBody>
          <a:bodyPr>
            <a:spAutoFit/>
          </a:bodyPr>
          <a:lstStyle/>
          <a:p>
            <a:pPr algn="l" eaLnBrk="0" hangingPunct="0"/>
            <a:r>
              <a:rPr lang="en-US" sz="3200" b="1" dirty="0" err="1">
                <a:solidFill>
                  <a:srgbClr val="FFFF00"/>
                </a:solidFill>
                <a:ea typeface="SimSun" pitchFamily="2" charset="-122"/>
                <a:cs typeface="Arial" pitchFamily="34" charset="0"/>
              </a:rPr>
              <a:t>Vùi</a:t>
            </a:r>
            <a:r>
              <a:rPr lang="en-US" sz="3200" b="1" dirty="0">
                <a:solidFill>
                  <a:srgbClr val="FFFF00"/>
                </a:solidFill>
                <a:ea typeface="SimSun" pitchFamily="2" charset="-122"/>
                <a:cs typeface="Arial" pitchFamily="34" charset="0"/>
              </a:rPr>
              <a:t> </a:t>
            </a:r>
            <a:r>
              <a:rPr lang="en-US" sz="3200" b="1" dirty="0" err="1">
                <a:solidFill>
                  <a:srgbClr val="FFFF00"/>
                </a:solidFill>
                <a:ea typeface="SimSun" pitchFamily="2" charset="-122"/>
                <a:cs typeface="Arial" pitchFamily="34" charset="0"/>
              </a:rPr>
              <a:t>mình</a:t>
            </a:r>
            <a:r>
              <a:rPr lang="en-US" sz="3200" b="1" dirty="0">
                <a:solidFill>
                  <a:srgbClr val="FFFF00"/>
                </a:solidFill>
                <a:ea typeface="SimSun" pitchFamily="2" charset="-122"/>
                <a:cs typeface="Arial" pitchFamily="34" charset="0"/>
              </a:rPr>
              <a:t> </a:t>
            </a:r>
            <a:r>
              <a:rPr lang="en-US" sz="3200" b="1" dirty="0" err="1">
                <a:solidFill>
                  <a:srgbClr val="FFFF00"/>
                </a:solidFill>
                <a:ea typeface="SimSun" pitchFamily="2" charset="-122"/>
                <a:cs typeface="Arial" pitchFamily="34" charset="0"/>
              </a:rPr>
              <a:t>trong</a:t>
            </a:r>
            <a:r>
              <a:rPr lang="en-US" sz="3200" b="1" dirty="0">
                <a:solidFill>
                  <a:srgbClr val="FFFF00"/>
                </a:solidFill>
                <a:ea typeface="SimSun" pitchFamily="2" charset="-122"/>
                <a:cs typeface="Arial" pitchFamily="34" charset="0"/>
              </a:rPr>
              <a:t> </a:t>
            </a:r>
            <a:r>
              <a:rPr lang="en-US" sz="3200" b="1" dirty="0" err="1">
                <a:solidFill>
                  <a:srgbClr val="FFFF00"/>
                </a:solidFill>
                <a:ea typeface="SimSun" pitchFamily="2" charset="-122"/>
                <a:cs typeface="Arial" pitchFamily="34" charset="0"/>
              </a:rPr>
              <a:t>cát</a:t>
            </a:r>
            <a:r>
              <a:rPr lang="en-US" sz="3200" b="1" dirty="0">
                <a:solidFill>
                  <a:srgbClr val="FFFF00"/>
                </a:solidFill>
                <a:ea typeface="SimSun" pitchFamily="2" charset="-122"/>
                <a:cs typeface="Arial" pitchFamily="34" charset="0"/>
              </a:rPr>
              <a:t> </a:t>
            </a:r>
            <a:r>
              <a:rPr lang="en-US" sz="3200" b="1" dirty="0" err="1">
                <a:solidFill>
                  <a:srgbClr val="FFFF00"/>
                </a:solidFill>
                <a:ea typeface="SimSun" pitchFamily="2" charset="-122"/>
                <a:cs typeface="Arial" pitchFamily="34" charset="0"/>
              </a:rPr>
              <a:t>họăc</a:t>
            </a:r>
            <a:r>
              <a:rPr lang="en-US" sz="3200" b="1" dirty="0">
                <a:solidFill>
                  <a:srgbClr val="FFFF00"/>
                </a:solidFill>
                <a:ea typeface="SimSun" pitchFamily="2" charset="-122"/>
                <a:cs typeface="Arial" pitchFamily="34" charset="0"/>
              </a:rPr>
              <a:t> </a:t>
            </a:r>
            <a:r>
              <a:rPr lang="en-US" sz="3200" b="1" dirty="0" err="1">
                <a:solidFill>
                  <a:srgbClr val="FFFF00"/>
                </a:solidFill>
                <a:ea typeface="SimSun" pitchFamily="2" charset="-122"/>
                <a:cs typeface="Arial" pitchFamily="34" charset="0"/>
              </a:rPr>
              <a:t>trong</a:t>
            </a:r>
            <a:r>
              <a:rPr lang="en-US" sz="3200" b="1" dirty="0">
                <a:solidFill>
                  <a:srgbClr val="FFFF00"/>
                </a:solidFill>
                <a:ea typeface="SimSun" pitchFamily="2" charset="-122"/>
                <a:cs typeface="Arial" pitchFamily="34" charset="0"/>
              </a:rPr>
              <a:t> </a:t>
            </a:r>
            <a:r>
              <a:rPr lang="en-US" sz="3200" b="1" dirty="0" err="1">
                <a:solidFill>
                  <a:srgbClr val="FFFF00"/>
                </a:solidFill>
                <a:ea typeface="SimSun" pitchFamily="2" charset="-122"/>
                <a:cs typeface="Arial" pitchFamily="34" charset="0"/>
              </a:rPr>
              <a:t>các</a:t>
            </a:r>
            <a:r>
              <a:rPr lang="en-US" sz="3200" b="1" dirty="0">
                <a:solidFill>
                  <a:srgbClr val="FFFF00"/>
                </a:solidFill>
                <a:ea typeface="SimSun" pitchFamily="2" charset="-122"/>
                <a:cs typeface="Arial" pitchFamily="34" charset="0"/>
              </a:rPr>
              <a:t> </a:t>
            </a:r>
            <a:r>
              <a:rPr lang="en-US" sz="3200" b="1" dirty="0" err="1">
                <a:solidFill>
                  <a:srgbClr val="FFFF00"/>
                </a:solidFill>
                <a:ea typeface="SimSun" pitchFamily="2" charset="-122"/>
                <a:cs typeface="Arial" pitchFamily="34" charset="0"/>
              </a:rPr>
              <a:t>hốc</a:t>
            </a:r>
            <a:r>
              <a:rPr lang="en-US" sz="3200" b="1" dirty="0">
                <a:solidFill>
                  <a:srgbClr val="FFFF00"/>
                </a:solidFill>
                <a:ea typeface="SimSun" pitchFamily="2" charset="-122"/>
                <a:cs typeface="Arial" pitchFamily="34" charset="0"/>
              </a:rPr>
              <a:t> </a:t>
            </a:r>
            <a:r>
              <a:rPr lang="en-US" sz="3200" b="1" dirty="0" err="1">
                <a:solidFill>
                  <a:srgbClr val="FFFF00"/>
                </a:solidFill>
                <a:ea typeface="SimSun" pitchFamily="2" charset="-122"/>
                <a:cs typeface="Arial" pitchFamily="34" charset="0"/>
              </a:rPr>
              <a:t>đá</a:t>
            </a:r>
            <a:r>
              <a:rPr lang="en-US" sz="3200" b="1" dirty="0">
                <a:solidFill>
                  <a:srgbClr val="FFFF00"/>
                </a:solidFill>
                <a:ea typeface="SimSun" pitchFamily="2" charset="-122"/>
                <a:cs typeface="Arial" pitchFamily="34" charset="0"/>
              </a:rPr>
              <a:t>.</a:t>
            </a:r>
          </a:p>
        </p:txBody>
      </p:sp>
      <p:sp>
        <p:nvSpPr>
          <p:cNvPr id="52252" name="Text Box 28"/>
          <p:cNvSpPr txBox="1">
            <a:spLocks noChangeArrowheads="1"/>
          </p:cNvSpPr>
          <p:nvPr/>
        </p:nvSpPr>
        <p:spPr bwMode="auto">
          <a:xfrm>
            <a:off x="1447800" y="3760649"/>
            <a:ext cx="6096000" cy="579438"/>
          </a:xfrm>
          <a:prstGeom prst="rect">
            <a:avLst/>
          </a:prstGeom>
          <a:noFill/>
          <a:ln w="9525">
            <a:noFill/>
            <a:miter lim="800000"/>
            <a:headEnd/>
            <a:tailEnd/>
          </a:ln>
          <a:effectLst/>
        </p:spPr>
        <p:txBody>
          <a:bodyPr>
            <a:spAutoFit/>
          </a:bodyPr>
          <a:lstStyle/>
          <a:p>
            <a:pPr algn="l"/>
            <a:r>
              <a:rPr lang="en-US" sz="3200" b="1" dirty="0" err="1">
                <a:solidFill>
                  <a:srgbClr val="FFFF00"/>
                </a:solidFill>
                <a:ea typeface="SimSun" pitchFamily="2" charset="-122"/>
                <a:cs typeface="Times New Roman" pitchFamily="18" charset="0"/>
              </a:rPr>
              <a:t>Kiếm</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ăn</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vào</a:t>
            </a:r>
            <a:r>
              <a:rPr lang="en-US" sz="3200" b="1" dirty="0">
                <a:solidFill>
                  <a:srgbClr val="FFFF00"/>
                </a:solidFill>
                <a:ea typeface="SimSun" pitchFamily="2" charset="-122"/>
                <a:cs typeface="Times New Roman" pitchFamily="18" charset="0"/>
              </a:rPr>
              <a:t> ban </a:t>
            </a:r>
            <a:r>
              <a:rPr lang="en-US" sz="3200" b="1" dirty="0" err="1">
                <a:solidFill>
                  <a:srgbClr val="FFFF00"/>
                </a:solidFill>
                <a:ea typeface="SimSun" pitchFamily="2" charset="-122"/>
                <a:cs typeface="Times New Roman" pitchFamily="18" charset="0"/>
              </a:rPr>
              <a:t>đêm</a:t>
            </a:r>
            <a:r>
              <a:rPr lang="en-US" sz="3200" b="1" dirty="0">
                <a:solidFill>
                  <a:srgbClr val="FFFF00"/>
                </a:solidFill>
                <a:ea typeface="SimSun" pitchFamily="2" charset="-122"/>
                <a:cs typeface="Times New Roman" pitchFamily="18" charset="0"/>
              </a:rPr>
              <a:t>.</a:t>
            </a:r>
          </a:p>
        </p:txBody>
      </p:sp>
      <p:sp>
        <p:nvSpPr>
          <p:cNvPr id="52253" name="Text Box 29"/>
          <p:cNvSpPr txBox="1">
            <a:spLocks noChangeArrowheads="1"/>
          </p:cNvSpPr>
          <p:nvPr/>
        </p:nvSpPr>
        <p:spPr bwMode="auto">
          <a:xfrm>
            <a:off x="1447800" y="5029200"/>
            <a:ext cx="7696200" cy="519113"/>
          </a:xfrm>
          <a:prstGeom prst="rect">
            <a:avLst/>
          </a:prstGeom>
          <a:noFill/>
          <a:ln w="9525">
            <a:noFill/>
            <a:miter lim="800000"/>
            <a:headEnd/>
            <a:tailEnd/>
          </a:ln>
          <a:effectLst/>
        </p:spPr>
        <p:txBody>
          <a:bodyPr>
            <a:spAutoFit/>
          </a:bodyPr>
          <a:lstStyle/>
          <a:p>
            <a:pPr algn="l">
              <a:spcBef>
                <a:spcPct val="50000"/>
              </a:spcBef>
            </a:pPr>
            <a:r>
              <a:rPr lang="en-US" sz="2800" b="1" dirty="0" err="1">
                <a:solidFill>
                  <a:srgbClr val="FFFF00"/>
                </a:solidFill>
                <a:ea typeface="SimSun" pitchFamily="2" charset="-122"/>
                <a:cs typeface="Times New Roman" pitchFamily="18" charset="0"/>
              </a:rPr>
              <a:t>Có</a:t>
            </a:r>
            <a:r>
              <a:rPr lang="en-US" sz="2800" b="1" dirty="0">
                <a:solidFill>
                  <a:srgbClr val="FFFF00"/>
                </a:solidFill>
                <a:ea typeface="SimSun" pitchFamily="2" charset="-122"/>
                <a:cs typeface="Times New Roman" pitchFamily="18" charset="0"/>
              </a:rPr>
              <a:t> </a:t>
            </a:r>
            <a:r>
              <a:rPr lang="en-US" sz="2800" b="1" dirty="0" err="1">
                <a:solidFill>
                  <a:srgbClr val="FFFF00"/>
                </a:solidFill>
                <a:ea typeface="SimSun" pitchFamily="2" charset="-122"/>
                <a:cs typeface="Times New Roman" pitchFamily="18" charset="0"/>
              </a:rPr>
              <a:t>khả</a:t>
            </a:r>
            <a:r>
              <a:rPr lang="en-US" sz="2800" b="1" dirty="0">
                <a:solidFill>
                  <a:srgbClr val="FFFF00"/>
                </a:solidFill>
                <a:ea typeface="SimSun" pitchFamily="2" charset="-122"/>
                <a:cs typeface="Times New Roman" pitchFamily="18" charset="0"/>
              </a:rPr>
              <a:t> </a:t>
            </a:r>
            <a:r>
              <a:rPr lang="en-US" sz="2800" b="1" dirty="0" err="1">
                <a:solidFill>
                  <a:srgbClr val="FFFF00"/>
                </a:solidFill>
                <a:ea typeface="SimSun" pitchFamily="2" charset="-122"/>
                <a:cs typeface="Times New Roman" pitchFamily="18" charset="0"/>
              </a:rPr>
              <a:t>năng</a:t>
            </a:r>
            <a:r>
              <a:rPr lang="en-US" sz="2800" b="1" dirty="0">
                <a:solidFill>
                  <a:srgbClr val="FFFF00"/>
                </a:solidFill>
                <a:ea typeface="SimSun" pitchFamily="2" charset="-122"/>
                <a:cs typeface="Times New Roman" pitchFamily="18" charset="0"/>
              </a:rPr>
              <a:t> </a:t>
            </a:r>
            <a:r>
              <a:rPr lang="en-US" sz="2800" b="1" dirty="0" err="1">
                <a:solidFill>
                  <a:srgbClr val="FFFF00"/>
                </a:solidFill>
                <a:ea typeface="SimSun" pitchFamily="2" charset="-122"/>
                <a:cs typeface="Times New Roman" pitchFamily="18" charset="0"/>
              </a:rPr>
              <a:t>chịu</a:t>
            </a:r>
            <a:r>
              <a:rPr lang="en-US" sz="2800" b="1" dirty="0">
                <a:solidFill>
                  <a:srgbClr val="FFFF00"/>
                </a:solidFill>
                <a:ea typeface="SimSun" pitchFamily="2" charset="-122"/>
                <a:cs typeface="Times New Roman" pitchFamily="18" charset="0"/>
              </a:rPr>
              <a:t> </a:t>
            </a:r>
            <a:r>
              <a:rPr lang="en-US" sz="2800" b="1" dirty="0" err="1">
                <a:solidFill>
                  <a:srgbClr val="FFFF00"/>
                </a:solidFill>
                <a:ea typeface="SimSun" pitchFamily="2" charset="-122"/>
                <a:cs typeface="Times New Roman" pitchFamily="18" charset="0"/>
              </a:rPr>
              <a:t>đói</a:t>
            </a:r>
            <a:r>
              <a:rPr lang="en-US" sz="2800" b="1" dirty="0">
                <a:solidFill>
                  <a:srgbClr val="FFFF00"/>
                </a:solidFill>
                <a:ea typeface="SimSun" pitchFamily="2" charset="-122"/>
                <a:cs typeface="Times New Roman" pitchFamily="18" charset="0"/>
              </a:rPr>
              <a:t> </a:t>
            </a:r>
            <a:r>
              <a:rPr lang="en-US" sz="2800" b="1" dirty="0" err="1">
                <a:solidFill>
                  <a:srgbClr val="FFFF00"/>
                </a:solidFill>
                <a:ea typeface="SimSun" pitchFamily="2" charset="-122"/>
                <a:cs typeface="Times New Roman" pitchFamily="18" charset="0"/>
              </a:rPr>
              <a:t>khát</a:t>
            </a:r>
            <a:r>
              <a:rPr lang="en-US" sz="2800" b="1" dirty="0">
                <a:solidFill>
                  <a:srgbClr val="FFFF00"/>
                </a:solidFill>
                <a:ea typeface="SimSun" pitchFamily="2" charset="-122"/>
                <a:cs typeface="Times New Roman" pitchFamily="18" charset="0"/>
              </a:rPr>
              <a:t> </a:t>
            </a:r>
            <a:r>
              <a:rPr lang="en-US" sz="2800" b="1" dirty="0" err="1">
                <a:solidFill>
                  <a:srgbClr val="FFFF00"/>
                </a:solidFill>
                <a:ea typeface="SimSun" pitchFamily="2" charset="-122"/>
                <a:cs typeface="Times New Roman" pitchFamily="18" charset="0"/>
              </a:rPr>
              <a:t>và</a:t>
            </a:r>
            <a:r>
              <a:rPr lang="en-US" sz="2800" b="1" dirty="0">
                <a:solidFill>
                  <a:srgbClr val="FFFF00"/>
                </a:solidFill>
                <a:ea typeface="SimSun" pitchFamily="2" charset="-122"/>
                <a:cs typeface="Times New Roman" pitchFamily="18" charset="0"/>
              </a:rPr>
              <a:t> </a:t>
            </a:r>
            <a:r>
              <a:rPr lang="en-US" sz="2800" b="1" dirty="0" err="1">
                <a:solidFill>
                  <a:srgbClr val="FFFF00"/>
                </a:solidFill>
                <a:ea typeface="SimSun" pitchFamily="2" charset="-122"/>
                <a:cs typeface="Times New Roman" pitchFamily="18" charset="0"/>
              </a:rPr>
              <a:t>đi</a:t>
            </a:r>
            <a:r>
              <a:rPr lang="en-US" sz="2800" b="1" dirty="0">
                <a:solidFill>
                  <a:srgbClr val="FFFF00"/>
                </a:solidFill>
                <a:ea typeface="SimSun" pitchFamily="2" charset="-122"/>
                <a:cs typeface="Times New Roman" pitchFamily="18" charset="0"/>
              </a:rPr>
              <a:t> </a:t>
            </a:r>
            <a:r>
              <a:rPr lang="en-US" sz="2800" b="1" dirty="0" err="1">
                <a:solidFill>
                  <a:srgbClr val="FFFF00"/>
                </a:solidFill>
                <a:ea typeface="SimSun" pitchFamily="2" charset="-122"/>
                <a:cs typeface="Times New Roman" pitchFamily="18" charset="0"/>
              </a:rPr>
              <a:t>xa</a:t>
            </a:r>
            <a:r>
              <a:rPr lang="en-US" sz="2800" b="1" dirty="0">
                <a:solidFill>
                  <a:srgbClr val="FFFF00"/>
                </a:solidFill>
                <a:ea typeface="SimSun" pitchFamily="2" charset="-122"/>
                <a:cs typeface="Times New Roman" pitchFamily="18" charset="0"/>
              </a:rPr>
              <a:t> </a:t>
            </a:r>
            <a:r>
              <a:rPr lang="en-US" sz="2800" b="1" dirty="0" err="1">
                <a:solidFill>
                  <a:srgbClr val="FFFF00"/>
                </a:solidFill>
                <a:ea typeface="SimSun" pitchFamily="2" charset="-122"/>
                <a:cs typeface="Times New Roman" pitchFamily="18" charset="0"/>
              </a:rPr>
              <a:t>tìm</a:t>
            </a:r>
            <a:r>
              <a:rPr lang="en-US" sz="2800" b="1" dirty="0">
                <a:solidFill>
                  <a:srgbClr val="FFFF00"/>
                </a:solidFill>
                <a:ea typeface="SimSun" pitchFamily="2" charset="-122"/>
                <a:cs typeface="Times New Roman" pitchFamily="18" charset="0"/>
              </a:rPr>
              <a:t> </a:t>
            </a:r>
            <a:r>
              <a:rPr lang="en-US" sz="2800" b="1" dirty="0" err="1">
                <a:solidFill>
                  <a:srgbClr val="FFFF00"/>
                </a:solidFill>
                <a:ea typeface="SimSun" pitchFamily="2" charset="-122"/>
                <a:cs typeface="Times New Roman" pitchFamily="18" charset="0"/>
              </a:rPr>
              <a:t>thức</a:t>
            </a:r>
            <a:r>
              <a:rPr lang="en-US" sz="2800" b="1" dirty="0">
                <a:solidFill>
                  <a:srgbClr val="FFFF00"/>
                </a:solidFill>
                <a:ea typeface="SimSun" pitchFamily="2" charset="-122"/>
                <a:cs typeface="Times New Roman" pitchFamily="18" charset="0"/>
              </a:rPr>
              <a:t> </a:t>
            </a:r>
            <a:r>
              <a:rPr lang="en-US" sz="2800" b="1" dirty="0" err="1">
                <a:solidFill>
                  <a:srgbClr val="FFFF00"/>
                </a:solidFill>
                <a:ea typeface="SimSun" pitchFamily="2" charset="-122"/>
                <a:cs typeface="Times New Roman" pitchFamily="18" charset="0"/>
              </a:rPr>
              <a:t>ăn</a:t>
            </a:r>
            <a:r>
              <a:rPr lang="en-US" sz="2800" b="1" dirty="0">
                <a:solidFill>
                  <a:srgbClr val="FFFF00"/>
                </a:solidFill>
                <a:ea typeface="SimSun" pitchFamily="2" charset="-122"/>
                <a:cs typeface="Times New Roman" pitchFamily="18" charset="0"/>
              </a:rPr>
              <a:t>.</a:t>
            </a:r>
          </a:p>
        </p:txBody>
      </p:sp>
      <p:sp>
        <p:nvSpPr>
          <p:cNvPr id="52254" name="Text Box 30"/>
          <p:cNvSpPr txBox="1">
            <a:spLocks noChangeArrowheads="1"/>
          </p:cNvSpPr>
          <p:nvPr/>
        </p:nvSpPr>
        <p:spPr bwMode="auto">
          <a:xfrm>
            <a:off x="1447800" y="6080125"/>
            <a:ext cx="5791200" cy="584775"/>
          </a:xfrm>
          <a:prstGeom prst="rect">
            <a:avLst/>
          </a:prstGeom>
          <a:noFill/>
          <a:ln w="9525">
            <a:noFill/>
            <a:miter lim="800000"/>
            <a:headEnd/>
            <a:tailEnd/>
          </a:ln>
          <a:effectLst/>
        </p:spPr>
        <p:txBody>
          <a:bodyPr>
            <a:spAutoFit/>
          </a:bodyPr>
          <a:lstStyle/>
          <a:p>
            <a:pPr algn="l">
              <a:spcBef>
                <a:spcPct val="50000"/>
              </a:spcBef>
            </a:pPr>
            <a:r>
              <a:rPr lang="en-US" sz="3200" b="1" dirty="0" err="1">
                <a:solidFill>
                  <a:srgbClr val="FFFF00"/>
                </a:solidFill>
                <a:ea typeface="SimSun" pitchFamily="2" charset="-122"/>
                <a:cs typeface="Times New Roman" pitchFamily="18" charset="0"/>
              </a:rPr>
              <a:t>Cả</a:t>
            </a:r>
            <a:r>
              <a:rPr lang="en-US" sz="3200" b="1" dirty="0">
                <a:solidFill>
                  <a:srgbClr val="FFFF00"/>
                </a:solidFill>
                <a:ea typeface="SimSun" pitchFamily="2" charset="-122"/>
                <a:cs typeface="Times New Roman" pitchFamily="18" charset="0"/>
              </a:rPr>
              <a:t> A,B,C </a:t>
            </a:r>
            <a:r>
              <a:rPr lang="en-US" sz="3200" b="1" dirty="0" err="1">
                <a:solidFill>
                  <a:srgbClr val="FFFF00"/>
                </a:solidFill>
                <a:ea typeface="SimSun" pitchFamily="2" charset="-122"/>
                <a:cs typeface="Times New Roman" pitchFamily="18" charset="0"/>
              </a:rPr>
              <a:t>đều</a:t>
            </a:r>
            <a:r>
              <a:rPr lang="en-US" sz="3200" b="1" dirty="0">
                <a:solidFill>
                  <a:srgbClr val="FFFF00"/>
                </a:solidFill>
                <a:ea typeface="SimSun" pitchFamily="2" charset="-122"/>
                <a:cs typeface="Times New Roman" pitchFamily="18" charset="0"/>
              </a:rPr>
              <a:t> </a:t>
            </a:r>
            <a:r>
              <a:rPr lang="en-US" sz="3200" b="1" dirty="0" err="1">
                <a:solidFill>
                  <a:srgbClr val="FFFF00"/>
                </a:solidFill>
                <a:ea typeface="SimSun" pitchFamily="2" charset="-122"/>
                <a:cs typeface="Times New Roman" pitchFamily="18" charset="0"/>
              </a:rPr>
              <a:t>đúng</a:t>
            </a:r>
            <a:r>
              <a:rPr lang="en-US" sz="2800" b="1" dirty="0">
                <a:solidFill>
                  <a:srgbClr val="FFFF00"/>
                </a:solidFill>
                <a:ea typeface="SimSun" pitchFamily="2" charset="-122"/>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2244"/>
                                        </p:tgtEl>
                                        <p:attrNameLst>
                                          <p:attrName>style.visibility</p:attrName>
                                        </p:attrNameLst>
                                      </p:cBhvr>
                                      <p:to>
                                        <p:strVal val="visible"/>
                                      </p:to>
                                    </p:set>
                                    <p:animEffect transition="in" filter="box(in)">
                                      <p:cBhvr>
                                        <p:cTn id="7" dur="500"/>
                                        <p:tgtEl>
                                          <p:spTgt spid="5224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52251"/>
                                        </p:tgtEl>
                                        <p:attrNameLst>
                                          <p:attrName>style.visibility</p:attrName>
                                        </p:attrNameLst>
                                      </p:cBhvr>
                                      <p:to>
                                        <p:strVal val="visible"/>
                                      </p:to>
                                    </p:set>
                                    <p:anim calcmode="lin" valueType="num">
                                      <p:cBhvr>
                                        <p:cTn id="16" dur="500" fill="hold"/>
                                        <p:tgtEl>
                                          <p:spTgt spid="52251"/>
                                        </p:tgtEl>
                                        <p:attrNameLst>
                                          <p:attrName>ppt_w</p:attrName>
                                        </p:attrNameLst>
                                      </p:cBhvr>
                                      <p:tavLst>
                                        <p:tav tm="0">
                                          <p:val>
                                            <p:fltVal val="0"/>
                                          </p:val>
                                        </p:tav>
                                        <p:tav tm="100000">
                                          <p:val>
                                            <p:strVal val="#ppt_w"/>
                                          </p:val>
                                        </p:tav>
                                      </p:tavLst>
                                    </p:anim>
                                    <p:anim calcmode="lin" valueType="num">
                                      <p:cBhvr>
                                        <p:cTn id="17" dur="500" fill="hold"/>
                                        <p:tgtEl>
                                          <p:spTgt spid="52251"/>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strVal val="#ppt_w+.3"/>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Effect transition="in" filter="fade">
                                      <p:cBhvr>
                                        <p:cTn id="24" dur="1000"/>
                                        <p:tgtEl>
                                          <p:spTgt spid="2"/>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52252"/>
                                        </p:tgtEl>
                                        <p:attrNameLst>
                                          <p:attrName>style.visibility</p:attrName>
                                        </p:attrNameLst>
                                      </p:cBhvr>
                                      <p:to>
                                        <p:strVal val="visible"/>
                                      </p:to>
                                    </p:set>
                                    <p:anim calcmode="lin" valueType="num">
                                      <p:cBhvr>
                                        <p:cTn id="27" dur="1000" fill="hold"/>
                                        <p:tgtEl>
                                          <p:spTgt spid="52252"/>
                                        </p:tgtEl>
                                        <p:attrNameLst>
                                          <p:attrName>ppt_w</p:attrName>
                                        </p:attrNameLst>
                                      </p:cBhvr>
                                      <p:tavLst>
                                        <p:tav tm="0">
                                          <p:val>
                                            <p:strVal val="#ppt_w+.3"/>
                                          </p:val>
                                        </p:tav>
                                        <p:tav tm="100000">
                                          <p:val>
                                            <p:strVal val="#ppt_w"/>
                                          </p:val>
                                        </p:tav>
                                      </p:tavLst>
                                    </p:anim>
                                    <p:anim calcmode="lin" valueType="num">
                                      <p:cBhvr>
                                        <p:cTn id="28" dur="1000" fill="hold"/>
                                        <p:tgtEl>
                                          <p:spTgt spid="52252"/>
                                        </p:tgtEl>
                                        <p:attrNameLst>
                                          <p:attrName>ppt_h</p:attrName>
                                        </p:attrNameLst>
                                      </p:cBhvr>
                                      <p:tavLst>
                                        <p:tav tm="0">
                                          <p:val>
                                            <p:strVal val="#ppt_h"/>
                                          </p:val>
                                        </p:tav>
                                        <p:tav tm="100000">
                                          <p:val>
                                            <p:strVal val="#ppt_h"/>
                                          </p:val>
                                        </p:tav>
                                      </p:tavLst>
                                    </p:anim>
                                    <p:animEffect transition="in" filter="fade">
                                      <p:cBhvr>
                                        <p:cTn id="29" dur="1000"/>
                                        <p:tgtEl>
                                          <p:spTgt spid="5225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Horizontal)">
                                      <p:cBhvr>
                                        <p:cTn id="34" dur="500"/>
                                        <p:tgtEl>
                                          <p:spTgt spid="8"/>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52253"/>
                                        </p:tgtEl>
                                        <p:attrNameLst>
                                          <p:attrName>style.visibility</p:attrName>
                                        </p:attrNameLst>
                                      </p:cBhvr>
                                      <p:to>
                                        <p:strVal val="visible"/>
                                      </p:to>
                                    </p:set>
                                    <p:animEffect transition="in" filter="barn(inHorizontal)">
                                      <p:cBhvr>
                                        <p:cTn id="37" dur="500"/>
                                        <p:tgtEl>
                                          <p:spTgt spid="52253"/>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amond(in)">
                                      <p:cBhvr>
                                        <p:cTn id="42" dur="2000"/>
                                        <p:tgtEl>
                                          <p:spTgt spid="4"/>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52254"/>
                                        </p:tgtEl>
                                        <p:attrNameLst>
                                          <p:attrName>style.visibility</p:attrName>
                                        </p:attrNameLst>
                                      </p:cBhvr>
                                      <p:to>
                                        <p:strVal val="visible"/>
                                      </p:to>
                                    </p:set>
                                    <p:animEffect transition="in" filter="diamond(in)">
                                      <p:cBhvr>
                                        <p:cTn id="45" dur="2000"/>
                                        <p:tgtEl>
                                          <p:spTgt spid="52254"/>
                                        </p:tgtEl>
                                      </p:cBhvr>
                                    </p:animEffect>
                                  </p:childTnLst>
                                </p:cTn>
                              </p:par>
                            </p:childTnLst>
                          </p:cTn>
                        </p:par>
                      </p:childTnLst>
                    </p:cTn>
                  </p:par>
                  <p:par>
                    <p:cTn id="46" fill="hold">
                      <p:stCondLst>
                        <p:cond delay="indefinite"/>
                      </p:stCondLst>
                      <p:childTnLst>
                        <p:par>
                          <p:cTn id="47" fill="hold">
                            <p:stCondLst>
                              <p:cond delay="0"/>
                            </p:stCondLst>
                            <p:childTnLst>
                              <p:par>
                                <p:cTn id="48" presetID="32" presetClass="emph" presetSubtype="0" repeatCount="indefinite" fill="hold" nodeType="clickEffect">
                                  <p:stCondLst>
                                    <p:cond delay="0"/>
                                  </p:stCondLst>
                                  <p:endCondLst>
                                    <p:cond evt="onNext" delay="0">
                                      <p:tgtEl>
                                        <p:sldTgt/>
                                      </p:tgtEl>
                                    </p:cond>
                                  </p:endCondLst>
                                  <p:childTnLst>
                                    <p:animClr clrSpc="rgb" dir="cw">
                                      <p:cBhvr override="childStyle">
                                        <p:cTn id="49" dur="100" fill="hold"/>
                                        <p:tgtEl>
                                          <p:spTgt spid="4"/>
                                        </p:tgtEl>
                                        <p:attrNameLst>
                                          <p:attrName>style.color</p:attrName>
                                        </p:attrNameLst>
                                      </p:cBhvr>
                                      <p:to>
                                        <a:schemeClr val="accent2"/>
                                      </p:to>
                                    </p:animClr>
                                    <p:animClr clrSpc="rgb" dir="cw">
                                      <p:cBhvr>
                                        <p:cTn id="50" dur="100" fill="hold"/>
                                        <p:tgtEl>
                                          <p:spTgt spid="4"/>
                                        </p:tgtEl>
                                        <p:attrNameLst>
                                          <p:attrName>fillcolor</p:attrName>
                                        </p:attrNameLst>
                                      </p:cBhvr>
                                      <p:to>
                                        <a:schemeClr val="accent2"/>
                                      </p:to>
                                    </p:animClr>
                                    <p:set>
                                      <p:cBhvr>
                                        <p:cTn id="51" dur="100" fill="hold"/>
                                        <p:tgtEl>
                                          <p:spTgt spid="4"/>
                                        </p:tgtEl>
                                        <p:attrNameLst>
                                          <p:attrName>fill.type</p:attrName>
                                        </p:attrNameLst>
                                      </p:cBhvr>
                                      <p:to>
                                        <p:strVal val="solid"/>
                                      </p:to>
                                    </p:set>
                                    <p:set>
                                      <p:cBhvr>
                                        <p:cTn id="52" dur="100" fill="hold"/>
                                        <p:tgtEl>
                                          <p:spTgt spid="4"/>
                                        </p:tgtEl>
                                        <p:attrNameLst>
                                          <p:attrName>fill.on</p:attrName>
                                        </p:attrNameLst>
                                      </p:cBhvr>
                                      <p:to>
                                        <p:strVal val="true"/>
                                      </p:to>
                                    </p:set>
                                    <p:animRot by="120000">
                                      <p:cBhvr>
                                        <p:cTn id="53" dur="100" fill="hold">
                                          <p:stCondLst>
                                            <p:cond delay="0"/>
                                          </p:stCondLst>
                                        </p:cTn>
                                        <p:tgtEl>
                                          <p:spTgt spid="4"/>
                                        </p:tgtEl>
                                        <p:attrNameLst>
                                          <p:attrName>r</p:attrName>
                                        </p:attrNameLst>
                                      </p:cBhvr>
                                    </p:animRot>
                                    <p:animRot by="-240000">
                                      <p:cBhvr>
                                        <p:cTn id="54" dur="200" fill="hold">
                                          <p:stCondLst>
                                            <p:cond delay="200"/>
                                          </p:stCondLst>
                                        </p:cTn>
                                        <p:tgtEl>
                                          <p:spTgt spid="4"/>
                                        </p:tgtEl>
                                        <p:attrNameLst>
                                          <p:attrName>r</p:attrName>
                                        </p:attrNameLst>
                                      </p:cBhvr>
                                    </p:animRot>
                                    <p:animRot by="240000">
                                      <p:cBhvr>
                                        <p:cTn id="55" dur="200" fill="hold">
                                          <p:stCondLst>
                                            <p:cond delay="400"/>
                                          </p:stCondLst>
                                        </p:cTn>
                                        <p:tgtEl>
                                          <p:spTgt spid="4"/>
                                        </p:tgtEl>
                                        <p:attrNameLst>
                                          <p:attrName>r</p:attrName>
                                        </p:attrNameLst>
                                      </p:cBhvr>
                                    </p:animRot>
                                    <p:animRot by="-240000">
                                      <p:cBhvr>
                                        <p:cTn id="56" dur="200" fill="hold">
                                          <p:stCondLst>
                                            <p:cond delay="600"/>
                                          </p:stCondLst>
                                        </p:cTn>
                                        <p:tgtEl>
                                          <p:spTgt spid="4"/>
                                        </p:tgtEl>
                                        <p:attrNameLst>
                                          <p:attrName>r</p:attrName>
                                        </p:attrNameLst>
                                      </p:cBhvr>
                                    </p:animRot>
                                    <p:animRot by="120000">
                                      <p:cBhvr>
                                        <p:cTn id="57"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4" grpId="0" animBg="1"/>
      <p:bldP spid="52251" grpId="0"/>
      <p:bldP spid="52252" grpId="0"/>
      <p:bldP spid="52253" grpId="0"/>
      <p:bldP spid="522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Cover"/>
          <p:cNvPicPr>
            <a:picLocks noChangeAspect="1" noChangeArrowheads="1"/>
          </p:cNvPicPr>
          <p:nvPr/>
        </p:nvPicPr>
        <p:blipFill>
          <a:blip r:embed="rId2"/>
          <a:srcRect/>
          <a:stretch>
            <a:fillRect/>
          </a:stretch>
        </p:blipFill>
        <p:spPr bwMode="auto">
          <a:xfrm>
            <a:off x="4195763" y="5008563"/>
            <a:ext cx="4924425" cy="1709737"/>
          </a:xfrm>
          <a:prstGeom prst="rect">
            <a:avLst/>
          </a:prstGeom>
          <a:noFill/>
          <a:ln w="9525">
            <a:noFill/>
            <a:miter lim="800000"/>
            <a:headEnd/>
            <a:tailEnd/>
          </a:ln>
        </p:spPr>
      </p:pic>
      <p:pic>
        <p:nvPicPr>
          <p:cNvPr id="160771" name="Picture 3" descr="Cover"/>
          <p:cNvPicPr>
            <a:picLocks noChangeAspect="1" noChangeArrowheads="1"/>
          </p:cNvPicPr>
          <p:nvPr/>
        </p:nvPicPr>
        <p:blipFill>
          <a:blip r:embed="rId3"/>
          <a:srcRect/>
          <a:stretch>
            <a:fillRect/>
          </a:stretch>
        </p:blipFill>
        <p:spPr bwMode="auto">
          <a:xfrm>
            <a:off x="3552825" y="3581400"/>
            <a:ext cx="5591175" cy="2765425"/>
          </a:xfrm>
          <a:prstGeom prst="rect">
            <a:avLst/>
          </a:prstGeom>
          <a:noFill/>
          <a:ln w="9525">
            <a:noFill/>
            <a:miter lim="800000"/>
            <a:headEnd/>
            <a:tailEnd/>
          </a:ln>
        </p:spPr>
      </p:pic>
      <p:pic>
        <p:nvPicPr>
          <p:cNvPr id="160772" name="Picture 4" descr="Cover"/>
          <p:cNvPicPr>
            <a:picLocks noChangeAspect="1" noChangeArrowheads="1"/>
          </p:cNvPicPr>
          <p:nvPr/>
        </p:nvPicPr>
        <p:blipFill>
          <a:blip r:embed="rId4"/>
          <a:srcRect/>
          <a:stretch>
            <a:fillRect/>
          </a:stretch>
        </p:blipFill>
        <p:spPr bwMode="auto">
          <a:xfrm>
            <a:off x="0" y="1819275"/>
            <a:ext cx="4548188" cy="4681538"/>
          </a:xfrm>
          <a:prstGeom prst="rect">
            <a:avLst/>
          </a:prstGeom>
          <a:noFill/>
          <a:ln w="9525">
            <a:noFill/>
            <a:miter lim="800000"/>
            <a:headEnd/>
            <a:tailEnd/>
          </a:ln>
        </p:spPr>
      </p:pic>
      <p:pic>
        <p:nvPicPr>
          <p:cNvPr id="160773" name="Picture 5" descr="Cover"/>
          <p:cNvPicPr>
            <a:picLocks noChangeAspect="1" noChangeArrowheads="1"/>
          </p:cNvPicPr>
          <p:nvPr/>
        </p:nvPicPr>
        <p:blipFill>
          <a:blip r:embed="rId5"/>
          <a:srcRect/>
          <a:stretch>
            <a:fillRect/>
          </a:stretch>
        </p:blipFill>
        <p:spPr bwMode="auto">
          <a:xfrm>
            <a:off x="4522788" y="990600"/>
            <a:ext cx="4621212" cy="2522538"/>
          </a:xfrm>
          <a:prstGeom prst="rect">
            <a:avLst/>
          </a:prstGeom>
          <a:noFill/>
          <a:ln w="9525">
            <a:noFill/>
            <a:miter lim="800000"/>
            <a:headEnd/>
            <a:tailEnd/>
          </a:ln>
        </p:spPr>
      </p:pic>
      <p:pic>
        <p:nvPicPr>
          <p:cNvPr id="160774" name="Picture 6" descr="Cover"/>
          <p:cNvPicPr>
            <a:picLocks noChangeAspect="1" noChangeArrowheads="1"/>
          </p:cNvPicPr>
          <p:nvPr/>
        </p:nvPicPr>
        <p:blipFill>
          <a:blip r:embed="rId6"/>
          <a:srcRect/>
          <a:stretch>
            <a:fillRect/>
          </a:stretch>
        </p:blipFill>
        <p:spPr bwMode="auto">
          <a:xfrm>
            <a:off x="4451350" y="958850"/>
            <a:ext cx="4548188" cy="1697038"/>
          </a:xfrm>
          <a:prstGeom prst="rect">
            <a:avLst/>
          </a:prstGeom>
          <a:noFill/>
          <a:ln w="9525">
            <a:noFill/>
            <a:miter lim="800000"/>
            <a:headEnd/>
            <a:tailEnd/>
          </a:ln>
        </p:spPr>
      </p:pic>
      <p:pic>
        <p:nvPicPr>
          <p:cNvPr id="160775" name="Picture 7" descr="Cover"/>
          <p:cNvPicPr>
            <a:picLocks noChangeAspect="1" noChangeArrowheads="1"/>
          </p:cNvPicPr>
          <p:nvPr/>
        </p:nvPicPr>
        <p:blipFill>
          <a:blip r:embed="rId7"/>
          <a:srcRect/>
          <a:stretch>
            <a:fillRect/>
          </a:stretch>
        </p:blipFill>
        <p:spPr bwMode="auto">
          <a:xfrm>
            <a:off x="4389438" y="120650"/>
            <a:ext cx="4584700" cy="1419225"/>
          </a:xfrm>
          <a:prstGeom prst="rect">
            <a:avLst/>
          </a:prstGeom>
          <a:noFill/>
          <a:ln w="9525">
            <a:noFill/>
            <a:miter lim="800000"/>
            <a:headEnd/>
            <a:tailEnd/>
          </a:ln>
        </p:spPr>
      </p:pic>
      <p:pic>
        <p:nvPicPr>
          <p:cNvPr id="160776" name="Picture 8" descr="Cover"/>
          <p:cNvPicPr>
            <a:picLocks noChangeAspect="1" noChangeArrowheads="1"/>
          </p:cNvPicPr>
          <p:nvPr/>
        </p:nvPicPr>
        <p:blipFill>
          <a:blip r:embed="rId8"/>
          <a:srcRect/>
          <a:stretch>
            <a:fillRect/>
          </a:stretch>
        </p:blipFill>
        <p:spPr bwMode="auto">
          <a:xfrm>
            <a:off x="1430338" y="193675"/>
            <a:ext cx="3371850" cy="2413000"/>
          </a:xfrm>
          <a:prstGeom prst="rect">
            <a:avLst/>
          </a:prstGeom>
          <a:noFill/>
          <a:ln w="9525">
            <a:noFill/>
            <a:miter lim="800000"/>
            <a:headEnd/>
            <a:tailEnd/>
          </a:ln>
        </p:spPr>
      </p:pic>
      <p:pic>
        <p:nvPicPr>
          <p:cNvPr id="160777" name="Picture 9" descr="Cover"/>
          <p:cNvPicPr>
            <a:picLocks noChangeAspect="1" noChangeArrowheads="1"/>
          </p:cNvPicPr>
          <p:nvPr/>
        </p:nvPicPr>
        <p:blipFill>
          <a:blip r:embed="rId9"/>
          <a:srcRect/>
          <a:stretch>
            <a:fillRect/>
          </a:stretch>
        </p:blipFill>
        <p:spPr bwMode="auto">
          <a:xfrm>
            <a:off x="1212850" y="1430338"/>
            <a:ext cx="3116263" cy="1782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0777"/>
                                        </p:tgtEl>
                                        <p:attrNameLst>
                                          <p:attrName>style.visibility</p:attrName>
                                        </p:attrNameLst>
                                      </p:cBhvr>
                                      <p:to>
                                        <p:strVal val="visible"/>
                                      </p:to>
                                    </p:set>
                                    <p:animEffect transition="in" filter="box(out)">
                                      <p:cBhvr>
                                        <p:cTn id="7" dur="500"/>
                                        <p:tgtEl>
                                          <p:spTgt spid="1607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0776"/>
                                        </p:tgtEl>
                                        <p:attrNameLst>
                                          <p:attrName>style.visibility</p:attrName>
                                        </p:attrNameLst>
                                      </p:cBhvr>
                                      <p:to>
                                        <p:strVal val="visible"/>
                                      </p:to>
                                    </p:set>
                                    <p:animEffect transition="in" filter="wipe(left)">
                                      <p:cBhvr>
                                        <p:cTn id="12" dur="500"/>
                                        <p:tgtEl>
                                          <p:spTgt spid="1607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0775"/>
                                        </p:tgtEl>
                                        <p:attrNameLst>
                                          <p:attrName>style.visibility</p:attrName>
                                        </p:attrNameLst>
                                      </p:cBhvr>
                                      <p:to>
                                        <p:strVal val="visible"/>
                                      </p:to>
                                    </p:set>
                                    <p:animEffect transition="in" filter="wipe(left)">
                                      <p:cBhvr>
                                        <p:cTn id="17" dur="500"/>
                                        <p:tgtEl>
                                          <p:spTgt spid="1607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0774"/>
                                        </p:tgtEl>
                                        <p:attrNameLst>
                                          <p:attrName>style.visibility</p:attrName>
                                        </p:attrNameLst>
                                      </p:cBhvr>
                                      <p:to>
                                        <p:strVal val="visible"/>
                                      </p:to>
                                    </p:set>
                                    <p:animEffect transition="in" filter="wipe(left)">
                                      <p:cBhvr>
                                        <p:cTn id="22" dur="500"/>
                                        <p:tgtEl>
                                          <p:spTgt spid="1607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60773"/>
                                        </p:tgtEl>
                                        <p:attrNameLst>
                                          <p:attrName>style.visibility</p:attrName>
                                        </p:attrNameLst>
                                      </p:cBhvr>
                                      <p:to>
                                        <p:strVal val="visible"/>
                                      </p:to>
                                    </p:set>
                                    <p:animEffect transition="in" filter="wipe(left)">
                                      <p:cBhvr>
                                        <p:cTn id="27" dur="500"/>
                                        <p:tgtEl>
                                          <p:spTgt spid="1607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60772"/>
                                        </p:tgtEl>
                                        <p:attrNameLst>
                                          <p:attrName>style.visibility</p:attrName>
                                        </p:attrNameLst>
                                      </p:cBhvr>
                                      <p:to>
                                        <p:strVal val="visible"/>
                                      </p:to>
                                    </p:set>
                                    <p:animEffect transition="in" filter="wipe(left)">
                                      <p:cBhvr>
                                        <p:cTn id="32" dur="500"/>
                                        <p:tgtEl>
                                          <p:spTgt spid="1607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60771"/>
                                        </p:tgtEl>
                                        <p:attrNameLst>
                                          <p:attrName>style.visibility</p:attrName>
                                        </p:attrNameLst>
                                      </p:cBhvr>
                                      <p:to>
                                        <p:strVal val="visible"/>
                                      </p:to>
                                    </p:set>
                                    <p:animEffect transition="in" filter="wipe(left)">
                                      <p:cBhvr>
                                        <p:cTn id="37" dur="500"/>
                                        <p:tgtEl>
                                          <p:spTgt spid="1607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60770"/>
                                        </p:tgtEl>
                                        <p:attrNameLst>
                                          <p:attrName>style.visibility</p:attrName>
                                        </p:attrNameLst>
                                      </p:cBhvr>
                                      <p:to>
                                        <p:strVal val="visible"/>
                                      </p:to>
                                    </p:set>
                                    <p:animEffect transition="in" filter="wipe(left)">
                                      <p:cBhvr>
                                        <p:cTn id="42" dur="500"/>
                                        <p:tgtEl>
                                          <p:spTgt spid="160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xuong"/>
          <p:cNvPicPr>
            <a:picLocks noChangeAspect="1" noChangeArrowheads="1"/>
          </p:cNvPicPr>
          <p:nvPr/>
        </p:nvPicPr>
        <p:blipFill>
          <a:blip r:embed="rId3"/>
          <a:srcRect/>
          <a:stretch>
            <a:fillRect/>
          </a:stretch>
        </p:blipFill>
        <p:spPr bwMode="auto">
          <a:xfrm>
            <a:off x="0" y="762000"/>
            <a:ext cx="2895600" cy="5486400"/>
          </a:xfrm>
          <a:prstGeom prst="rect">
            <a:avLst/>
          </a:prstGeom>
          <a:noFill/>
          <a:ln w="9525">
            <a:noFill/>
            <a:miter lim="800000"/>
            <a:headEnd/>
            <a:tailEnd/>
          </a:ln>
        </p:spPr>
      </p:pic>
      <p:pic>
        <p:nvPicPr>
          <p:cNvPr id="29699" name="Picture 5" descr="sa ha ra 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74088" name="Rectangle 8"/>
          <p:cNvSpPr>
            <a:spLocks noGrp="1" noChangeArrowheads="1"/>
          </p:cNvSpPr>
          <p:nvPr>
            <p:ph type="title"/>
          </p:nvPr>
        </p:nvSpPr>
        <p:spPr>
          <a:xfrm>
            <a:off x="228600" y="1231900"/>
            <a:ext cx="8915400" cy="2590800"/>
          </a:xfrm>
        </p:spPr>
        <p:txBody>
          <a:bodyPr>
            <a:spAutoFit/>
          </a:bodyPr>
          <a:lstStyle/>
          <a:p>
            <a:pPr algn="l" eaLnBrk="1" hangingPunct="1">
              <a:defRPr/>
            </a:pPr>
            <a:r>
              <a:rPr lang="en-US" sz="3200" smtClean="0">
                <a:solidFill>
                  <a:srgbClr val="FF0000"/>
                </a:solidFill>
                <a:latin typeface="Times New Roman" pitchFamily="18" charset="0"/>
              </a:rPr>
              <a:t>                            </a:t>
            </a:r>
            <a:r>
              <a:rPr lang="en-US" sz="3600" u="sng" smtClean="0">
                <a:solidFill>
                  <a:srgbClr val="FF0000"/>
                </a:solidFill>
                <a:latin typeface="Times New Roman" pitchFamily="18" charset="0"/>
              </a:rPr>
              <a:t>Dặn dò</a:t>
            </a:r>
            <a:r>
              <a:rPr lang="en-US" sz="3600" smtClean="0">
                <a:solidFill>
                  <a:srgbClr val="FF0000"/>
                </a:solidFill>
                <a:latin typeface="Times New Roman" pitchFamily="18" charset="0"/>
              </a:rPr>
              <a:t> :</a:t>
            </a:r>
            <a:r>
              <a:rPr lang="en-US" sz="3200" smtClean="0">
                <a:solidFill>
                  <a:srgbClr val="FF0000"/>
                </a:solidFill>
                <a:latin typeface="Times New Roman" pitchFamily="18" charset="0"/>
              </a:rPr>
              <a:t> </a:t>
            </a:r>
            <a:br>
              <a:rPr lang="en-US" sz="3200" smtClean="0">
                <a:solidFill>
                  <a:srgbClr val="FF0000"/>
                </a:solidFill>
                <a:latin typeface="Times New Roman" pitchFamily="18" charset="0"/>
              </a:rPr>
            </a:br>
            <a:r>
              <a:rPr lang="en-US" sz="3200" smtClean="0">
                <a:solidFill>
                  <a:srgbClr val="FF0000"/>
                </a:solidFill>
                <a:latin typeface="Times New Roman" pitchFamily="18" charset="0"/>
              </a:rPr>
              <a:t/>
            </a:r>
            <a:br>
              <a:rPr lang="en-US" sz="3200" smtClean="0">
                <a:solidFill>
                  <a:srgbClr val="FF0000"/>
                </a:solidFill>
                <a:latin typeface="Times New Roman" pitchFamily="18" charset="0"/>
              </a:rPr>
            </a:br>
            <a:r>
              <a:rPr lang="en-US" sz="3200" smtClean="0">
                <a:solidFill>
                  <a:srgbClr val="FF0000"/>
                </a:solidFill>
                <a:latin typeface="Times New Roman" pitchFamily="18" charset="0"/>
              </a:rPr>
              <a:t>- Học bài, làm bài tập 1,2 SGK.</a:t>
            </a:r>
            <a:br>
              <a:rPr lang="en-US" sz="3200" smtClean="0">
                <a:solidFill>
                  <a:srgbClr val="FF0000"/>
                </a:solidFill>
                <a:latin typeface="Times New Roman" pitchFamily="18" charset="0"/>
              </a:rPr>
            </a:br>
            <a:r>
              <a:rPr lang="en-US" sz="3200" smtClean="0">
                <a:solidFill>
                  <a:srgbClr val="FF0000"/>
                </a:solidFill>
                <a:latin typeface="Times New Roman" pitchFamily="18" charset="0"/>
              </a:rPr>
              <a:t>- Sưu tầm tranh ảnh về hoạt động kinh tế vùng hoang mạc.</a:t>
            </a:r>
          </a:p>
        </p:txBody>
      </p:sp>
      <p:pic>
        <p:nvPicPr>
          <p:cNvPr id="29701" name="Picture 9" descr="Earth-12-june"/>
          <p:cNvPicPr>
            <a:picLocks noChangeAspect="1" noChangeArrowheads="1" noCrop="1"/>
          </p:cNvPicPr>
          <p:nvPr/>
        </p:nvPicPr>
        <p:blipFill>
          <a:blip r:embed="rId5"/>
          <a:srcRect/>
          <a:stretch>
            <a:fillRect/>
          </a:stretch>
        </p:blipFill>
        <p:spPr bwMode="auto">
          <a:xfrm>
            <a:off x="3175" y="111125"/>
            <a:ext cx="10763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3" name="Rectangle 17"/>
          <p:cNvSpPr>
            <a:spLocks noChangeArrowheads="1"/>
          </p:cNvSpPr>
          <p:nvPr/>
        </p:nvSpPr>
        <p:spPr bwMode="auto">
          <a:xfrm>
            <a:off x="93663" y="76199"/>
            <a:ext cx="8897937" cy="2240981"/>
          </a:xfrm>
          <a:prstGeom prst="rect">
            <a:avLst/>
          </a:prstGeom>
          <a:solidFill>
            <a:schemeClr val="accent1"/>
          </a:solidFill>
          <a:ln w="57150">
            <a:solidFill>
              <a:srgbClr val="FF0000"/>
            </a:solidFill>
            <a:prstDash val="sysDot"/>
            <a:miter lim="800000"/>
            <a:headEnd/>
            <a:tailEnd/>
          </a:ln>
        </p:spPr>
        <p:txBody>
          <a:bodyPr anchor="ctr"/>
          <a:lstStyle/>
          <a:p>
            <a:pPr algn="ctr"/>
            <a:r>
              <a:rPr lang="en-US" sz="3200" u="sng" dirty="0" err="1">
                <a:solidFill>
                  <a:schemeClr val="bg1"/>
                </a:solidFill>
                <a:latin typeface="VNI-Jamai" pitchFamily="2" charset="0"/>
              </a:rPr>
              <a:t>Chöông</a:t>
            </a:r>
            <a:r>
              <a:rPr lang="en-US" sz="3200" u="sng" dirty="0">
                <a:solidFill>
                  <a:schemeClr val="bg1"/>
                </a:solidFill>
                <a:latin typeface="VNI-Jamai" pitchFamily="2" charset="0"/>
              </a:rPr>
              <a:t> </a:t>
            </a:r>
            <a:r>
              <a:rPr lang="en-US" sz="3200" u="sng" dirty="0" smtClean="0">
                <a:solidFill>
                  <a:schemeClr val="bg1"/>
                </a:solidFill>
                <a:latin typeface="VNI-Jamai" pitchFamily="2" charset="0"/>
              </a:rPr>
              <a:t>III</a:t>
            </a:r>
            <a:endParaRPr lang="en-US" sz="3200" i="0" dirty="0" smtClean="0">
              <a:solidFill>
                <a:schemeClr val="bg1"/>
              </a:solidFill>
              <a:latin typeface="VNI-Jamai" pitchFamily="2" charset="0"/>
            </a:endParaRPr>
          </a:p>
          <a:p>
            <a:pPr algn="ctr"/>
            <a:r>
              <a:rPr lang="en-US" sz="3600" i="0" dirty="0" smtClean="0">
                <a:solidFill>
                  <a:schemeClr val="bg1"/>
                </a:solidFill>
                <a:latin typeface="VNI-Jamai" pitchFamily="2" charset="0"/>
              </a:rPr>
              <a:t>MOÂI </a:t>
            </a:r>
            <a:r>
              <a:rPr lang="en-US" sz="3600" i="0" dirty="0">
                <a:solidFill>
                  <a:schemeClr val="bg1"/>
                </a:solidFill>
                <a:latin typeface="VNI-Jamai" pitchFamily="2" charset="0"/>
              </a:rPr>
              <a:t>TRÖÔØNG HOANG MAÏC</a:t>
            </a:r>
            <a:r>
              <a:rPr lang="en-US" sz="3600" i="0" dirty="0" smtClean="0">
                <a:solidFill>
                  <a:schemeClr val="bg1"/>
                </a:solidFill>
                <a:latin typeface="VNI-Jamai" pitchFamily="2" charset="0"/>
              </a:rPr>
              <a:t>.</a:t>
            </a:r>
          </a:p>
          <a:p>
            <a:pPr algn="ctr"/>
            <a:r>
              <a:rPr lang="en-US" sz="3600" i="0" dirty="0" smtClean="0">
                <a:solidFill>
                  <a:schemeClr val="bg1"/>
                </a:solidFill>
                <a:latin typeface="VNI-Jamai" pitchFamily="2" charset="0"/>
              </a:rPr>
              <a:t>HOAÏT </a:t>
            </a:r>
            <a:r>
              <a:rPr lang="en-US" sz="3600" i="0" dirty="0">
                <a:solidFill>
                  <a:schemeClr val="bg1"/>
                </a:solidFill>
                <a:latin typeface="VNI-Jamai" pitchFamily="2" charset="0"/>
              </a:rPr>
              <a:t>ÑOÄNG KINH TEÁ CUÛA CON NGÖÔØI </a:t>
            </a:r>
            <a:endParaRPr lang="en-US" sz="3600" i="0" dirty="0" smtClean="0">
              <a:solidFill>
                <a:schemeClr val="bg1"/>
              </a:solidFill>
              <a:latin typeface="VNI-Jamai" pitchFamily="2" charset="0"/>
            </a:endParaRPr>
          </a:p>
          <a:p>
            <a:pPr algn="ctr"/>
            <a:r>
              <a:rPr lang="en-US" sz="3600" i="0" dirty="0" smtClean="0">
                <a:solidFill>
                  <a:schemeClr val="bg1"/>
                </a:solidFill>
                <a:latin typeface="VNI-Jamai" pitchFamily="2" charset="0"/>
              </a:rPr>
              <a:t>ÔÛ </a:t>
            </a:r>
            <a:r>
              <a:rPr lang="en-US" sz="3600" i="0" dirty="0">
                <a:solidFill>
                  <a:schemeClr val="bg1"/>
                </a:solidFill>
                <a:latin typeface="VNI-Jamai" pitchFamily="2" charset="0"/>
              </a:rPr>
              <a:t>HOANG MAÏC</a:t>
            </a:r>
          </a:p>
        </p:txBody>
      </p:sp>
      <p:pic>
        <p:nvPicPr>
          <p:cNvPr id="9" name="Picture 33" descr="Picture1"/>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3597214" y="4572000"/>
            <a:ext cx="1890834"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4"/>
          <p:cNvSpPr>
            <a:spLocks noChangeArrowheads="1"/>
          </p:cNvSpPr>
          <p:nvPr/>
        </p:nvSpPr>
        <p:spPr bwMode="auto">
          <a:xfrm>
            <a:off x="1062422" y="3276600"/>
            <a:ext cx="7087394" cy="685800"/>
          </a:xfrm>
          <a:prstGeom prst="rect">
            <a:avLst/>
          </a:prstGeom>
          <a:noFill/>
          <a:ln w="9525">
            <a:solidFill>
              <a:srgbClr val="0000FF"/>
            </a:solidFill>
            <a:miter lim="800000"/>
            <a:headEnd/>
            <a:tailEnd/>
          </a:ln>
          <a:effectLst/>
          <a:extLst/>
        </p:spPr>
        <p:txBody>
          <a:bodyPr/>
          <a:lstStyle/>
          <a:p>
            <a:pPr marL="342900" indent="-342900" algn="ctr">
              <a:spcBef>
                <a:spcPct val="20000"/>
              </a:spcBef>
              <a:defRPr/>
            </a:pPr>
            <a:r>
              <a:rPr lang="en-US" sz="4400" i="0" dirty="0" smtClean="0">
                <a:ln w="18000">
                  <a:solidFill>
                    <a:schemeClr val="accent2">
                      <a:satMod val="140000"/>
                    </a:schemeClr>
                  </a:solidFill>
                  <a:prstDash val="solid"/>
                  <a:miter lim="800000"/>
                </a:ln>
                <a:solidFill>
                  <a:srgbClr val="FF3300"/>
                </a:solidFill>
                <a:effectLst>
                  <a:outerShdw blurRad="25500" dist="23000" dir="7020000" algn="tl">
                    <a:srgbClr val="000000">
                      <a:alpha val="50000"/>
                    </a:srgbClr>
                  </a:outerShdw>
                </a:effectLst>
                <a:latin typeface="VNI-Jamai" pitchFamily="2" charset="0"/>
              </a:rPr>
              <a:t>MOÂI </a:t>
            </a:r>
            <a:r>
              <a:rPr lang="en-US" sz="4400" i="0" dirty="0">
                <a:ln w="18000">
                  <a:solidFill>
                    <a:schemeClr val="accent2">
                      <a:satMod val="140000"/>
                    </a:schemeClr>
                  </a:solidFill>
                  <a:prstDash val="solid"/>
                  <a:miter lim="800000"/>
                </a:ln>
                <a:solidFill>
                  <a:srgbClr val="FF3300"/>
                </a:solidFill>
                <a:effectLst>
                  <a:outerShdw blurRad="25500" dist="23000" dir="7020000" algn="tl">
                    <a:srgbClr val="000000">
                      <a:alpha val="50000"/>
                    </a:srgbClr>
                  </a:outerShdw>
                </a:effectLst>
                <a:latin typeface="VNI-Jamai" pitchFamily="2" charset="0"/>
              </a:rPr>
              <a:t>TRÖÔØNG HOANG MAÏC</a:t>
            </a:r>
            <a:endParaRPr lang="en-US" sz="4400" i="0" dirty="0">
              <a:solidFill>
                <a:srgbClr val="FF3300"/>
              </a:solidFill>
              <a:latin typeface="VNI-Jamai" pitchFamily="2" charset="0"/>
            </a:endParaRPr>
          </a:p>
        </p:txBody>
      </p:sp>
      <p:sp>
        <p:nvSpPr>
          <p:cNvPr id="3" name="Rectangle 2"/>
          <p:cNvSpPr/>
          <p:nvPr/>
        </p:nvSpPr>
        <p:spPr>
          <a:xfrm>
            <a:off x="58406" y="2317181"/>
            <a:ext cx="4036106" cy="769441"/>
          </a:xfrm>
          <a:prstGeom prst="rect">
            <a:avLst/>
          </a:prstGeom>
        </p:spPr>
        <p:txBody>
          <a:bodyPr wrap="none">
            <a:spAutoFit/>
          </a:bodyPr>
          <a:lstStyle/>
          <a:p>
            <a:r>
              <a:rPr lang="en-US" sz="4400" u="sng" dirty="0" err="1">
                <a:latin typeface="Times New Roman" pitchFamily="18" charset="0"/>
                <a:cs typeface="Times New Roman" pitchFamily="18" charset="0"/>
              </a:rPr>
              <a:t>Tiết</a:t>
            </a:r>
            <a:r>
              <a:rPr lang="en-US" sz="4400" u="sng" dirty="0">
                <a:latin typeface="Times New Roman" pitchFamily="18" charset="0"/>
                <a:cs typeface="Times New Roman" pitchFamily="18" charset="0"/>
              </a:rPr>
              <a:t> 21 - </a:t>
            </a:r>
            <a:r>
              <a:rPr lang="en-US" sz="4400" u="sng" dirty="0" err="1">
                <a:latin typeface="Times New Roman" pitchFamily="18" charset="0"/>
                <a:cs typeface="Times New Roman" pitchFamily="18" charset="0"/>
              </a:rPr>
              <a:t>Bài</a:t>
            </a:r>
            <a:r>
              <a:rPr lang="en-US" sz="4400" u="sng" dirty="0">
                <a:latin typeface="Times New Roman" pitchFamily="18" charset="0"/>
                <a:cs typeface="Times New Roman" pitchFamily="18" charset="0"/>
              </a:rPr>
              <a:t> 19 :</a:t>
            </a:r>
            <a:endParaRPr lang="vi-VN" sz="4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524672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saguaro%20np%20saguaro%20forest%201%20(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7655" name="WordArt 7"/>
          <p:cNvSpPr>
            <a:spLocks noChangeArrowheads="1" noChangeShapeType="1" noTextEdit="1"/>
          </p:cNvSpPr>
          <p:nvPr/>
        </p:nvSpPr>
        <p:spPr bwMode="auto">
          <a:xfrm rot="292478">
            <a:off x="1543050" y="2209800"/>
            <a:ext cx="6229350" cy="1905000"/>
          </a:xfrm>
          <a:prstGeom prst="rect">
            <a:avLst/>
          </a:prstGeom>
        </p:spPr>
        <p:txBody>
          <a:bodyPr wrap="none" fromWordArt="1">
            <a:prstTxWarp prst="textSlantUp">
              <a:avLst>
                <a:gd name="adj" fmla="val 32056"/>
              </a:avLst>
            </a:prstTxWarp>
          </a:bodyPr>
          <a:lstStyle/>
          <a:p>
            <a:pPr algn="ctr"/>
            <a:r>
              <a:rPr lang="en-US" sz="3200" kern="10">
                <a:ln w="9525">
                  <a:solidFill>
                    <a:srgbClr val="CC99FF"/>
                  </a:solidFill>
                  <a:round/>
                  <a:headEnd/>
                  <a:tailEnd/>
                </a:ln>
                <a:gradFill rotWithShape="1">
                  <a:gsLst>
                    <a:gs pos="0">
                      <a:srgbClr val="6600CC"/>
                    </a:gs>
                    <a:gs pos="100000">
                      <a:srgbClr val="CC00CC"/>
                    </a:gs>
                  </a:gsLst>
                  <a:lin ang="5100000" scaled="1"/>
                </a:gradFill>
                <a:effectLst>
                  <a:outerShdw dist="53882" dir="2700000" algn="ctr" rotWithShape="0">
                    <a:srgbClr val="9999FF">
                      <a:alpha val="79999"/>
                    </a:srgbClr>
                  </a:outerShdw>
                </a:effectLst>
                <a:latin typeface="Times New Roman"/>
                <a:cs typeface="Times New Roman"/>
              </a:rPr>
              <a:t>KÍNH CHÚC THẦY CÔ KHỎE</a:t>
            </a:r>
          </a:p>
          <a:p>
            <a:pPr algn="ctr"/>
            <a:r>
              <a:rPr lang="en-US" sz="3200" kern="10">
                <a:ln w="9525">
                  <a:solidFill>
                    <a:srgbClr val="CC99FF"/>
                  </a:solidFill>
                  <a:round/>
                  <a:headEnd/>
                  <a:tailEnd/>
                </a:ln>
                <a:gradFill rotWithShape="1">
                  <a:gsLst>
                    <a:gs pos="0">
                      <a:srgbClr val="6600CC"/>
                    </a:gs>
                    <a:gs pos="100000">
                      <a:srgbClr val="CC00CC"/>
                    </a:gs>
                  </a:gsLst>
                  <a:lin ang="5100000" scaled="1"/>
                </a:gradFill>
                <a:effectLst>
                  <a:outerShdw dist="53882" dir="2700000" algn="ctr" rotWithShape="0">
                    <a:srgbClr val="9999FF">
                      <a:alpha val="79999"/>
                    </a:srgbClr>
                  </a:outerShdw>
                </a:effectLst>
                <a:latin typeface="Times New Roman"/>
                <a:cs typeface="Times New Roman"/>
              </a:rPr>
              <a:t>CHÚC CÁC EM HỌC GIỎI</a:t>
            </a:r>
          </a:p>
        </p:txBody>
      </p:sp>
      <p:pic>
        <p:nvPicPr>
          <p:cNvPr id="30724" name="Picture 9" descr="Earth-12-june"/>
          <p:cNvPicPr>
            <a:picLocks noChangeAspect="1" noChangeArrowheads="1" noCrop="1"/>
          </p:cNvPicPr>
          <p:nvPr/>
        </p:nvPicPr>
        <p:blipFill>
          <a:blip r:embed="rId4"/>
          <a:srcRect/>
          <a:stretch>
            <a:fillRect/>
          </a:stretch>
        </p:blipFill>
        <p:spPr bwMode="auto">
          <a:xfrm>
            <a:off x="3175" y="111125"/>
            <a:ext cx="1076325"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box(in)">
                                      <p:cBhvr>
                                        <p:cTn id="7"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gam nhung oc dao tuyet dep khien ban yeu sa mac hon hinh anh 1"/>
          <p:cNvPicPr>
            <a:picLocks noChangeAspect="1" noChangeArrowheads="1"/>
          </p:cNvPicPr>
          <p:nvPr/>
        </p:nvPicPr>
        <p:blipFill>
          <a:blip r:embed="rId2"/>
          <a:srcRect/>
          <a:stretch>
            <a:fillRect/>
          </a:stretch>
        </p:blipFill>
        <p:spPr bwMode="auto">
          <a:xfrm>
            <a:off x="0" y="0"/>
            <a:ext cx="4572000" cy="3171826"/>
          </a:xfrm>
          <a:prstGeom prst="rect">
            <a:avLst/>
          </a:prstGeom>
          <a:noFill/>
        </p:spPr>
      </p:pic>
      <p:pic>
        <p:nvPicPr>
          <p:cNvPr id="4" name="Picture 4" descr="Ngam nhung oc dao tuyet dep khien ban yeu sa mac hon hinh anh 3"/>
          <p:cNvPicPr>
            <a:picLocks noChangeAspect="1" noChangeArrowheads="1"/>
          </p:cNvPicPr>
          <p:nvPr/>
        </p:nvPicPr>
        <p:blipFill>
          <a:blip r:embed="rId3"/>
          <a:srcRect/>
          <a:stretch>
            <a:fillRect/>
          </a:stretch>
        </p:blipFill>
        <p:spPr bwMode="auto">
          <a:xfrm>
            <a:off x="4572000" y="0"/>
            <a:ext cx="4495800" cy="3171826"/>
          </a:xfrm>
          <a:prstGeom prst="rect">
            <a:avLst/>
          </a:prstGeom>
          <a:noFill/>
        </p:spPr>
      </p:pic>
      <p:pic>
        <p:nvPicPr>
          <p:cNvPr id="5" name="Picture 2" descr="Ngam nhung oc dao tuyet dep khien ban yeu sa mac hon hinh anh 2"/>
          <p:cNvPicPr>
            <a:picLocks noChangeAspect="1" noChangeArrowheads="1"/>
          </p:cNvPicPr>
          <p:nvPr/>
        </p:nvPicPr>
        <p:blipFill>
          <a:blip r:embed="rId4"/>
          <a:srcRect/>
          <a:stretch>
            <a:fillRect/>
          </a:stretch>
        </p:blipFill>
        <p:spPr bwMode="auto">
          <a:xfrm>
            <a:off x="0" y="3124200"/>
            <a:ext cx="4572000" cy="3124200"/>
          </a:xfrm>
          <a:prstGeom prst="rect">
            <a:avLst/>
          </a:prstGeom>
          <a:noFill/>
        </p:spPr>
      </p:pic>
      <p:pic>
        <p:nvPicPr>
          <p:cNvPr id="6" name="Picture 4" descr="Ngam nhung oc dao tuyet dep khien ban yeu sa mac hon hinh anh 8"/>
          <p:cNvPicPr>
            <a:picLocks noChangeAspect="1" noChangeArrowheads="1"/>
          </p:cNvPicPr>
          <p:nvPr/>
        </p:nvPicPr>
        <p:blipFill>
          <a:blip r:embed="rId5"/>
          <a:srcRect/>
          <a:stretch>
            <a:fillRect/>
          </a:stretch>
        </p:blipFill>
        <p:spPr bwMode="auto">
          <a:xfrm>
            <a:off x="4495800" y="3200400"/>
            <a:ext cx="4648200" cy="3019426"/>
          </a:xfrm>
          <a:prstGeom prst="rect">
            <a:avLst/>
          </a:prstGeom>
          <a:noFill/>
        </p:spPr>
      </p:pic>
      <p:sp>
        <p:nvSpPr>
          <p:cNvPr id="7" name="Title 1"/>
          <p:cNvSpPr txBox="1">
            <a:spLocks/>
          </p:cNvSpPr>
          <p:nvPr/>
        </p:nvSpPr>
        <p:spPr bwMode="auto">
          <a:xfrm>
            <a:off x="304800" y="6172200"/>
            <a:ext cx="8153400" cy="685800"/>
          </a:xfrm>
          <a:prstGeom prst="rect">
            <a:avLst/>
          </a:prstGeom>
          <a:noFill/>
          <a:ln w="9525">
            <a:noFill/>
            <a:miter lim="800000"/>
            <a:headEnd/>
            <a:tailEnd/>
          </a:ln>
        </p:spPr>
        <p:txBody>
          <a:bodyPr anchor="ctr"/>
          <a:lstStyle/>
          <a:p>
            <a:pPr algn="ctr"/>
            <a:r>
              <a:rPr lang="en-US" sz="2800" b="1" dirty="0" err="1" smtClean="0">
                <a:solidFill>
                  <a:srgbClr val="C00000"/>
                </a:solidFill>
                <a:latin typeface="Times New Roman" pitchFamily="18" charset="0"/>
                <a:cs typeface="Times New Roman" pitchFamily="18" charset="0"/>
              </a:rPr>
              <a:t>Ốc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đảo</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nơi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có</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nguồn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nước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dồi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dào</a:t>
            </a:r>
            <a:endParaRPr lang="en-US" sz="2800" b="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Kết quả hình ảnh cho happy face gif">
            <a:hlinkClick r:id="rId2" action="ppaction://hlinksldjump"/>
          </p:cNvPr>
          <p:cNvPicPr>
            <a:picLocks noChangeAspect="1" noChangeArrowheads="1" noCrop="1"/>
          </p:cNvPicPr>
          <p:nvPr/>
        </p:nvPicPr>
        <p:blipFill>
          <a:blip r:embed="rId3"/>
          <a:srcRect/>
          <a:stretch>
            <a:fillRect/>
          </a:stretch>
        </p:blipFill>
        <p:spPr bwMode="auto">
          <a:xfrm>
            <a:off x="1676400" y="2362200"/>
            <a:ext cx="3333750" cy="3333750"/>
          </a:xfrm>
          <a:prstGeom prst="rect">
            <a:avLst/>
          </a:prstGeom>
          <a:noFill/>
        </p:spPr>
      </p:pic>
      <p:sp>
        <p:nvSpPr>
          <p:cNvPr id="3" name="Oval Callout 2"/>
          <p:cNvSpPr/>
          <p:nvPr/>
        </p:nvSpPr>
        <p:spPr>
          <a:xfrm>
            <a:off x="4495800" y="533400"/>
            <a:ext cx="4648200" cy="2057400"/>
          </a:xfrm>
          <a:prstGeom prst="wedgeEllipseCallout">
            <a:avLst>
              <a:gd name="adj1" fmla="val -43555"/>
              <a:gd name="adj2" fmla="val 84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VnTimeH" pitchFamily="34" charset="0"/>
              </a:rPr>
              <a:t>BẠN RẤT TUYỆT</a:t>
            </a:r>
            <a:endParaRPr lang="en-US" sz="3600" dirty="0">
              <a:latin typeface=".VnTimeH"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Hình ảnh có liên quan">
            <a:hlinkClick r:id="rId2" action="ppaction://hlinksldjump"/>
          </p:cNvPr>
          <p:cNvPicPr>
            <a:picLocks noChangeAspect="1" noChangeArrowheads="1" noCrop="1"/>
          </p:cNvPicPr>
          <p:nvPr/>
        </p:nvPicPr>
        <p:blipFill>
          <a:blip r:embed="rId3"/>
          <a:srcRect/>
          <a:stretch>
            <a:fillRect/>
          </a:stretch>
        </p:blipFill>
        <p:spPr bwMode="auto">
          <a:xfrm>
            <a:off x="1828800" y="2438400"/>
            <a:ext cx="3333750" cy="3333750"/>
          </a:xfrm>
          <a:prstGeom prst="rect">
            <a:avLst/>
          </a:prstGeom>
          <a:noFill/>
        </p:spPr>
      </p:pic>
      <p:sp>
        <p:nvSpPr>
          <p:cNvPr id="3" name="Oval Callout 2"/>
          <p:cNvSpPr/>
          <p:nvPr/>
        </p:nvSpPr>
        <p:spPr>
          <a:xfrm>
            <a:off x="4495800" y="533400"/>
            <a:ext cx="4648200" cy="2057400"/>
          </a:xfrm>
          <a:prstGeom prst="wedgeEllipseCallout">
            <a:avLst>
              <a:gd name="adj1" fmla="val -43555"/>
              <a:gd name="adj2" fmla="val 84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t>Buồn quá. Đây không phải là đáp án rồi.</a:t>
            </a:r>
            <a:endParaRPr lang="en-US"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Kết quả hình ảnh cho happy face gif">
            <a:hlinkClick r:id="rId2" action="ppaction://hlinksldjump"/>
          </p:cNvPr>
          <p:cNvPicPr>
            <a:picLocks noChangeAspect="1" noChangeArrowheads="1" noCrop="1"/>
          </p:cNvPicPr>
          <p:nvPr/>
        </p:nvPicPr>
        <p:blipFill>
          <a:blip r:embed="rId3"/>
          <a:srcRect/>
          <a:stretch>
            <a:fillRect/>
          </a:stretch>
        </p:blipFill>
        <p:spPr bwMode="auto">
          <a:xfrm>
            <a:off x="1676400" y="2362200"/>
            <a:ext cx="3333750" cy="3333750"/>
          </a:xfrm>
          <a:prstGeom prst="rect">
            <a:avLst/>
          </a:prstGeom>
          <a:noFill/>
        </p:spPr>
      </p:pic>
      <p:sp>
        <p:nvSpPr>
          <p:cNvPr id="3" name="Oval Callout 2"/>
          <p:cNvSpPr/>
          <p:nvPr/>
        </p:nvSpPr>
        <p:spPr>
          <a:xfrm>
            <a:off x="4495800" y="533400"/>
            <a:ext cx="4648200" cy="2057400"/>
          </a:xfrm>
          <a:prstGeom prst="wedgeEllipseCallout">
            <a:avLst>
              <a:gd name="adj1" fmla="val -43555"/>
              <a:gd name="adj2" fmla="val 84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VnTimeH" pitchFamily="34" charset="0"/>
              </a:rPr>
              <a:t>BẠN </a:t>
            </a:r>
            <a:r>
              <a:rPr lang="en-US" sz="3600" dirty="0" err="1" smtClean="0">
                <a:latin typeface=".VnTimeH" pitchFamily="34" charset="0"/>
              </a:rPr>
              <a:t>GIáI</a:t>
            </a:r>
            <a:r>
              <a:rPr lang="en-US" sz="3600" dirty="0" smtClean="0">
                <a:latin typeface=".VnTimeH" pitchFamily="34" charset="0"/>
              </a:rPr>
              <a:t> QU¸</a:t>
            </a:r>
            <a:endParaRPr lang="en-US" sz="3600" dirty="0">
              <a:latin typeface=".VnTimeH"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Hình ảnh có liên quan">
            <a:hlinkClick r:id="rId2" action="ppaction://hlinksldjump"/>
          </p:cNvPr>
          <p:cNvPicPr>
            <a:picLocks noChangeAspect="1" noChangeArrowheads="1" noCrop="1"/>
          </p:cNvPicPr>
          <p:nvPr/>
        </p:nvPicPr>
        <p:blipFill>
          <a:blip r:embed="rId3"/>
          <a:srcRect/>
          <a:stretch>
            <a:fillRect/>
          </a:stretch>
        </p:blipFill>
        <p:spPr bwMode="auto">
          <a:xfrm>
            <a:off x="1828800" y="2438400"/>
            <a:ext cx="3333750" cy="3333750"/>
          </a:xfrm>
          <a:prstGeom prst="rect">
            <a:avLst/>
          </a:prstGeom>
          <a:noFill/>
        </p:spPr>
      </p:pic>
      <p:sp>
        <p:nvSpPr>
          <p:cNvPr id="3" name="Oval Callout 2"/>
          <p:cNvSpPr/>
          <p:nvPr/>
        </p:nvSpPr>
        <p:spPr>
          <a:xfrm>
            <a:off x="4495800" y="533400"/>
            <a:ext cx="4648200" cy="2057400"/>
          </a:xfrm>
          <a:prstGeom prst="wedgeEllipseCallout">
            <a:avLst>
              <a:gd name="adj1" fmla="val -43555"/>
              <a:gd name="adj2" fmla="val 84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VnTime" pitchFamily="34" charset="0"/>
              </a:rPr>
              <a:t>§¸</a:t>
            </a:r>
            <a:r>
              <a:rPr lang="vi-VN" sz="3600" dirty="0" smtClean="0">
                <a:latin typeface=".VnTime" pitchFamily="34" charset="0"/>
              </a:rPr>
              <a:t>p</a:t>
            </a:r>
            <a:r>
              <a:rPr lang="en-US" sz="3600" dirty="0" smtClean="0">
                <a:latin typeface=".VnTime" pitchFamily="34" charset="0"/>
              </a:rPr>
              <a:t> ¸</a:t>
            </a:r>
            <a:r>
              <a:rPr lang="vi-VN" sz="3600" dirty="0" smtClean="0">
                <a:latin typeface=".VnTime" pitchFamily="34" charset="0"/>
              </a:rPr>
              <a:t>n</a:t>
            </a:r>
            <a:r>
              <a:rPr lang="en-US" sz="3600" dirty="0" smtClean="0">
                <a:latin typeface=".VnTime" pitchFamily="34" charset="0"/>
              </a:rPr>
              <a:t> </a:t>
            </a:r>
            <a:r>
              <a:rPr lang="vi-VN" sz="3600" dirty="0" err="1" smtClean="0">
                <a:latin typeface=".VnTime" pitchFamily="34" charset="0"/>
              </a:rPr>
              <a:t>c</a:t>
            </a:r>
            <a:r>
              <a:rPr lang="en-US" sz="3600" dirty="0" smtClean="0">
                <a:latin typeface=".VnTime" pitchFamily="34" charset="0"/>
              </a:rPr>
              <a:t>ñ</a:t>
            </a:r>
            <a:r>
              <a:rPr lang="vi-VN" sz="3600" dirty="0" smtClean="0">
                <a:latin typeface=".VnTime" pitchFamily="34" charset="0"/>
              </a:rPr>
              <a:t>a</a:t>
            </a:r>
            <a:r>
              <a:rPr lang="en-US" sz="3600" dirty="0" smtClean="0">
                <a:latin typeface=".VnTime" pitchFamily="34" charset="0"/>
              </a:rPr>
              <a:t> </a:t>
            </a:r>
            <a:r>
              <a:rPr lang="vi-VN" sz="3600" dirty="0" smtClean="0">
                <a:latin typeface=".VnTime" pitchFamily="34" charset="0"/>
              </a:rPr>
              <a:t>b</a:t>
            </a:r>
            <a:r>
              <a:rPr lang="en-US" sz="3600" dirty="0" smtClean="0">
                <a:latin typeface=".VnTime" pitchFamily="34" charset="0"/>
              </a:rPr>
              <a:t>¹</a:t>
            </a:r>
            <a:r>
              <a:rPr lang="vi-VN" sz="3600" dirty="0" smtClean="0">
                <a:latin typeface=".VnTime" pitchFamily="34" charset="0"/>
              </a:rPr>
              <a:t>n</a:t>
            </a:r>
            <a:r>
              <a:rPr lang="en-US" sz="3600" dirty="0" smtClean="0">
                <a:latin typeface=".VnTime" pitchFamily="34" charset="0"/>
              </a:rPr>
              <a:t> </a:t>
            </a:r>
            <a:r>
              <a:rPr lang="vi-VN" sz="3600" dirty="0" smtClean="0">
                <a:latin typeface="+mj-lt"/>
              </a:rPr>
              <a:t>chưa chính xác</a:t>
            </a:r>
            <a:r>
              <a:rPr lang="en-US" sz="3600" dirty="0" smtClean="0">
                <a:latin typeface="+mj-lt"/>
              </a:rPr>
              <a:t>¸.</a:t>
            </a:r>
            <a:endParaRPr lang="en-US" sz="3600"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Kết quả hình ảnh cho happy face gif">
            <a:hlinkClick r:id="rId2" action="ppaction://hlinksldjump"/>
          </p:cNvPr>
          <p:cNvPicPr>
            <a:picLocks noChangeAspect="1" noChangeArrowheads="1" noCrop="1"/>
          </p:cNvPicPr>
          <p:nvPr/>
        </p:nvPicPr>
        <p:blipFill>
          <a:blip r:embed="rId3"/>
          <a:srcRect/>
          <a:stretch>
            <a:fillRect/>
          </a:stretch>
        </p:blipFill>
        <p:spPr bwMode="auto">
          <a:xfrm>
            <a:off x="1676400" y="2362200"/>
            <a:ext cx="3333750" cy="3333750"/>
          </a:xfrm>
          <a:prstGeom prst="rect">
            <a:avLst/>
          </a:prstGeom>
          <a:noFill/>
        </p:spPr>
      </p:pic>
      <p:sp>
        <p:nvSpPr>
          <p:cNvPr id="3" name="Oval Callout 2"/>
          <p:cNvSpPr/>
          <p:nvPr/>
        </p:nvSpPr>
        <p:spPr>
          <a:xfrm>
            <a:off x="4495800" y="533400"/>
            <a:ext cx="4648200" cy="2057400"/>
          </a:xfrm>
          <a:prstGeom prst="wedgeEllipseCallout">
            <a:avLst>
              <a:gd name="adj1" fmla="val -43555"/>
              <a:gd name="adj2" fmla="val 84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VnTimeH" pitchFamily="34" charset="0"/>
              </a:rPr>
              <a:t>TuyÖt</a:t>
            </a:r>
            <a:r>
              <a:rPr lang="en-US" sz="3600" dirty="0" smtClean="0">
                <a:latin typeface=".VnTimeH" pitchFamily="34" charset="0"/>
              </a:rPr>
              <a:t> </a:t>
            </a:r>
            <a:r>
              <a:rPr lang="en-US" sz="3600" dirty="0" err="1" smtClean="0">
                <a:latin typeface=".VnTimeH" pitchFamily="34" charset="0"/>
              </a:rPr>
              <a:t>vêi</a:t>
            </a:r>
            <a:endParaRPr lang="en-US" sz="3600" dirty="0">
              <a:latin typeface=".VnTimeH"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Hình ảnh có liên quan">
            <a:hlinkClick r:id="rId2" action="ppaction://hlinksldjump"/>
          </p:cNvPr>
          <p:cNvPicPr>
            <a:picLocks noChangeAspect="1" noChangeArrowheads="1" noCrop="1"/>
          </p:cNvPicPr>
          <p:nvPr/>
        </p:nvPicPr>
        <p:blipFill>
          <a:blip r:embed="rId3"/>
          <a:srcRect/>
          <a:stretch>
            <a:fillRect/>
          </a:stretch>
        </p:blipFill>
        <p:spPr bwMode="auto">
          <a:xfrm>
            <a:off x="1828800" y="2438400"/>
            <a:ext cx="3333750" cy="3333750"/>
          </a:xfrm>
          <a:prstGeom prst="rect">
            <a:avLst/>
          </a:prstGeom>
          <a:noFill/>
        </p:spPr>
      </p:pic>
      <p:sp>
        <p:nvSpPr>
          <p:cNvPr id="3" name="Oval Callout 2"/>
          <p:cNvSpPr/>
          <p:nvPr/>
        </p:nvSpPr>
        <p:spPr>
          <a:xfrm>
            <a:off x="4495800" y="533400"/>
            <a:ext cx="4648200" cy="2057400"/>
          </a:xfrm>
          <a:prstGeom prst="wedgeEllipseCallout">
            <a:avLst>
              <a:gd name="adj1" fmla="val -43555"/>
              <a:gd name="adj2" fmla="val 84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t>Rất tiếc. Đây không phải là đáp án.</a:t>
            </a:r>
            <a:endParaRPr lang="en-US" sz="3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Kết quả hình ảnh cho happy face gif">
            <a:hlinkClick r:id="rId2" action="ppaction://hlinksldjump"/>
          </p:cNvPr>
          <p:cNvPicPr>
            <a:picLocks noChangeAspect="1" noChangeArrowheads="1" noCrop="1"/>
          </p:cNvPicPr>
          <p:nvPr/>
        </p:nvPicPr>
        <p:blipFill>
          <a:blip r:embed="rId3"/>
          <a:srcRect/>
          <a:stretch>
            <a:fillRect/>
          </a:stretch>
        </p:blipFill>
        <p:spPr bwMode="auto">
          <a:xfrm>
            <a:off x="1676400" y="2362200"/>
            <a:ext cx="3333750" cy="3333750"/>
          </a:xfrm>
          <a:prstGeom prst="rect">
            <a:avLst/>
          </a:prstGeom>
          <a:noFill/>
        </p:spPr>
      </p:pic>
      <p:sp>
        <p:nvSpPr>
          <p:cNvPr id="3" name="Oval Callout 2"/>
          <p:cNvSpPr/>
          <p:nvPr/>
        </p:nvSpPr>
        <p:spPr>
          <a:xfrm>
            <a:off x="4495800" y="533400"/>
            <a:ext cx="4648200" cy="2057400"/>
          </a:xfrm>
          <a:prstGeom prst="wedgeEllipseCallout">
            <a:avLst>
              <a:gd name="adj1" fmla="val -43555"/>
              <a:gd name="adj2" fmla="val 84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VnTimeH" pitchFamily="34" charset="0"/>
              </a:rPr>
              <a:t>®</a:t>
            </a:r>
            <a:r>
              <a:rPr lang="en-US" sz="3600" dirty="0" err="1" smtClean="0">
                <a:latin typeface=".VnTimeH" pitchFamily="34" charset="0"/>
              </a:rPr>
              <a:t>óng</a:t>
            </a:r>
            <a:r>
              <a:rPr lang="en-US" sz="3600" dirty="0" smtClean="0">
                <a:latin typeface=".VnTimeH" pitchFamily="34" charset="0"/>
              </a:rPr>
              <a:t> </a:t>
            </a:r>
            <a:r>
              <a:rPr lang="en-US" sz="3600" dirty="0" err="1" smtClean="0">
                <a:latin typeface=".VnTimeH" pitchFamily="34" charset="0"/>
              </a:rPr>
              <a:t>råi</a:t>
            </a:r>
            <a:endParaRPr lang="en-US" sz="3600" dirty="0">
              <a:latin typeface=".VnTimeH"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Hình ảnh có liên quan">
            <a:hlinkClick r:id="rId2" action="ppaction://hlinksldjump"/>
          </p:cNvPr>
          <p:cNvPicPr>
            <a:picLocks noChangeAspect="1" noChangeArrowheads="1" noCrop="1"/>
          </p:cNvPicPr>
          <p:nvPr/>
        </p:nvPicPr>
        <p:blipFill>
          <a:blip r:embed="rId3"/>
          <a:srcRect/>
          <a:stretch>
            <a:fillRect/>
          </a:stretch>
        </p:blipFill>
        <p:spPr bwMode="auto">
          <a:xfrm>
            <a:off x="1828800" y="2438400"/>
            <a:ext cx="3333750" cy="3333750"/>
          </a:xfrm>
          <a:prstGeom prst="rect">
            <a:avLst/>
          </a:prstGeom>
          <a:noFill/>
        </p:spPr>
      </p:pic>
      <p:sp>
        <p:nvSpPr>
          <p:cNvPr id="3" name="Oval Callout 2"/>
          <p:cNvSpPr/>
          <p:nvPr/>
        </p:nvSpPr>
        <p:spPr>
          <a:xfrm>
            <a:off x="4495800" y="533400"/>
            <a:ext cx="4648200" cy="2057400"/>
          </a:xfrm>
          <a:prstGeom prst="wedgeEllipseCallout">
            <a:avLst>
              <a:gd name="adj1" fmla="val -43555"/>
              <a:gd name="adj2" fmla="val 84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VnTime" pitchFamily="34" charset="0"/>
              </a:rPr>
              <a:t>Ch­a </a:t>
            </a:r>
            <a:r>
              <a:rPr lang="en-US" sz="3600" dirty="0" err="1" smtClean="0">
                <a:latin typeface=".VnTime" pitchFamily="34" charset="0"/>
              </a:rPr>
              <a:t>chÝnh</a:t>
            </a:r>
            <a:r>
              <a:rPr lang="en-US" sz="3600" dirty="0" smtClean="0">
                <a:latin typeface=".VnTime" pitchFamily="34" charset="0"/>
              </a:rPr>
              <a:t> </a:t>
            </a:r>
            <a:r>
              <a:rPr lang="en-US" sz="3600" dirty="0" err="1" smtClean="0">
                <a:latin typeface=".VnTime" pitchFamily="34" charset="0"/>
              </a:rPr>
              <a:t>x¸c</a:t>
            </a:r>
            <a:r>
              <a:rPr lang="en-US" sz="3600" dirty="0" smtClean="0">
                <a:latin typeface=".VnTime" pitchFamily="34" charset="0"/>
              </a:rPr>
              <a:t>.</a:t>
            </a:r>
            <a:endParaRPr lang="en-US" sz="3600" dirty="0">
              <a:latin typeface=".VnTime"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p:cNvSpPr txBox="1">
            <a:spLocks noChangeArrowheads="1"/>
          </p:cNvSpPr>
          <p:nvPr/>
        </p:nvSpPr>
        <p:spPr bwMode="auto">
          <a:xfrm>
            <a:off x="0" y="1739900"/>
            <a:ext cx="1752600" cy="2554545"/>
          </a:xfrm>
          <a:prstGeom prst="rect">
            <a:avLst/>
          </a:prstGeom>
          <a:noFill/>
          <a:ln w="9525">
            <a:noFill/>
            <a:miter lim="800000"/>
            <a:headEnd/>
            <a:tailEnd/>
          </a:ln>
        </p:spPr>
        <p:txBody>
          <a:bodyPr wrap="square">
            <a:spAutoFit/>
          </a:bodyPr>
          <a:lstStyle/>
          <a:p>
            <a:pPr eaLnBrk="1" hangingPunct="1">
              <a:spcBef>
                <a:spcPct val="50000"/>
              </a:spcBef>
            </a:pPr>
            <a:r>
              <a:rPr lang="en-US" sz="3200" b="1" dirty="0" err="1">
                <a:solidFill>
                  <a:srgbClr val="FF0000"/>
                </a:solidFill>
                <a:latin typeface="VNI-Times" pitchFamily="2" charset="0"/>
                <a:cs typeface="Arial" pitchFamily="34" charset="0"/>
              </a:rPr>
              <a:t>Ven</a:t>
            </a:r>
            <a:r>
              <a:rPr lang="en-US" sz="3200" b="1" dirty="0">
                <a:solidFill>
                  <a:srgbClr val="FF0000"/>
                </a:solidFill>
                <a:latin typeface="VNI-Times" pitchFamily="2" charset="0"/>
                <a:cs typeface="Arial" pitchFamily="34" charset="0"/>
              </a:rPr>
              <a:t> </a:t>
            </a:r>
            <a:r>
              <a:rPr lang="en-US" sz="3200" b="1" dirty="0" err="1">
                <a:solidFill>
                  <a:srgbClr val="FF0000"/>
                </a:solidFill>
                <a:latin typeface="VNI-Times" pitchFamily="2" charset="0"/>
                <a:cs typeface="Arial" pitchFamily="34" charset="0"/>
              </a:rPr>
              <a:t>bieån</a:t>
            </a:r>
            <a:r>
              <a:rPr lang="en-US" sz="3200" b="1" dirty="0">
                <a:solidFill>
                  <a:srgbClr val="FF0000"/>
                </a:solidFill>
                <a:latin typeface="VNI-Times" pitchFamily="2" charset="0"/>
                <a:cs typeface="Arial" pitchFamily="34" charset="0"/>
              </a:rPr>
              <a:t> </a:t>
            </a:r>
            <a:r>
              <a:rPr lang="en-US" sz="3200" b="1" dirty="0" err="1">
                <a:solidFill>
                  <a:srgbClr val="FF0000"/>
                </a:solidFill>
                <a:latin typeface="VNI-Times" pitchFamily="2" charset="0"/>
                <a:cs typeface="Arial" pitchFamily="34" charset="0"/>
              </a:rPr>
              <a:t>coù</a:t>
            </a:r>
            <a:r>
              <a:rPr lang="en-US" sz="3200" b="1" dirty="0">
                <a:solidFill>
                  <a:srgbClr val="FF0000"/>
                </a:solidFill>
                <a:latin typeface="VNI-Times" pitchFamily="2" charset="0"/>
                <a:cs typeface="Arial" pitchFamily="34" charset="0"/>
              </a:rPr>
              <a:t> </a:t>
            </a:r>
            <a:r>
              <a:rPr lang="en-US" sz="3200" b="1" dirty="0" err="1">
                <a:solidFill>
                  <a:srgbClr val="FF0000"/>
                </a:solidFill>
                <a:latin typeface="VNI-Times" pitchFamily="2" charset="0"/>
                <a:cs typeface="Arial" pitchFamily="34" charset="0"/>
              </a:rPr>
              <a:t>doøng</a:t>
            </a:r>
            <a:r>
              <a:rPr lang="en-US" sz="3200" b="1" dirty="0">
                <a:solidFill>
                  <a:srgbClr val="FF0000"/>
                </a:solidFill>
                <a:latin typeface="VNI-Times" pitchFamily="2" charset="0"/>
                <a:cs typeface="Arial" pitchFamily="34" charset="0"/>
              </a:rPr>
              <a:t> </a:t>
            </a:r>
            <a:r>
              <a:rPr lang="en-US" sz="3200" b="1" dirty="0" err="1">
                <a:solidFill>
                  <a:srgbClr val="FF0000"/>
                </a:solidFill>
                <a:latin typeface="VNI-Times" pitchFamily="2" charset="0"/>
                <a:cs typeface="Arial" pitchFamily="34" charset="0"/>
              </a:rPr>
              <a:t>bieån</a:t>
            </a:r>
            <a:r>
              <a:rPr lang="en-US" sz="3200" b="1" dirty="0">
                <a:solidFill>
                  <a:srgbClr val="FF0000"/>
                </a:solidFill>
                <a:latin typeface="VNI-Times" pitchFamily="2" charset="0"/>
                <a:cs typeface="Arial" pitchFamily="34" charset="0"/>
              </a:rPr>
              <a:t> </a:t>
            </a:r>
            <a:r>
              <a:rPr lang="en-US" sz="3200" b="1" dirty="0" err="1">
                <a:solidFill>
                  <a:srgbClr val="FF0000"/>
                </a:solidFill>
                <a:latin typeface="VNI-Times" pitchFamily="2" charset="0"/>
                <a:cs typeface="Arial" pitchFamily="34" charset="0"/>
              </a:rPr>
              <a:t>laïnh</a:t>
            </a:r>
            <a:endParaRPr lang="en-US" sz="3200" b="1" dirty="0">
              <a:solidFill>
                <a:srgbClr val="FF0000"/>
              </a:solidFill>
              <a:latin typeface="VNI-Times" pitchFamily="2" charset="0"/>
              <a:cs typeface="Arial" pitchFamily="34" charset="0"/>
            </a:endParaRPr>
          </a:p>
        </p:txBody>
      </p:sp>
      <p:sp>
        <p:nvSpPr>
          <p:cNvPr id="106500" name="Text Box 4"/>
          <p:cNvSpPr txBox="1">
            <a:spLocks noChangeArrowheads="1"/>
          </p:cNvSpPr>
          <p:nvPr/>
        </p:nvSpPr>
        <p:spPr bwMode="auto">
          <a:xfrm>
            <a:off x="2599267" y="76200"/>
            <a:ext cx="4868333" cy="584775"/>
          </a:xfrm>
          <a:prstGeom prst="rect">
            <a:avLst/>
          </a:prstGeom>
          <a:noFill/>
          <a:ln w="9525">
            <a:noFill/>
            <a:miter lim="800000"/>
            <a:headEnd/>
            <a:tailEnd/>
          </a:ln>
        </p:spPr>
        <p:txBody>
          <a:bodyPr wrap="square">
            <a:spAutoFit/>
          </a:bodyPr>
          <a:lstStyle/>
          <a:p>
            <a:pPr eaLnBrk="1" hangingPunct="1">
              <a:spcBef>
                <a:spcPct val="50000"/>
              </a:spcBef>
            </a:pPr>
            <a:r>
              <a:rPr lang="en-US" sz="3200" b="1" dirty="0" err="1">
                <a:solidFill>
                  <a:srgbClr val="FF0000"/>
                </a:solidFill>
                <a:latin typeface="VNI-Times" pitchFamily="2" charset="0"/>
                <a:cs typeface="Arial" pitchFamily="34" charset="0"/>
              </a:rPr>
              <a:t>Naèm</a:t>
            </a:r>
            <a:r>
              <a:rPr lang="en-US" sz="3200" b="1" dirty="0">
                <a:solidFill>
                  <a:srgbClr val="FF0000"/>
                </a:solidFill>
                <a:latin typeface="VNI-Times" pitchFamily="2" charset="0"/>
                <a:cs typeface="Arial" pitchFamily="34" charset="0"/>
              </a:rPr>
              <a:t> </a:t>
            </a:r>
            <a:r>
              <a:rPr lang="en-US" sz="3200" b="1" dirty="0" err="1">
                <a:solidFill>
                  <a:srgbClr val="FF0000"/>
                </a:solidFill>
                <a:latin typeface="VNI-Times" pitchFamily="2" charset="0"/>
                <a:cs typeface="Arial" pitchFamily="34" charset="0"/>
              </a:rPr>
              <a:t>saâu</a:t>
            </a:r>
            <a:r>
              <a:rPr lang="en-US" sz="3200" b="1" dirty="0">
                <a:solidFill>
                  <a:srgbClr val="FF0000"/>
                </a:solidFill>
                <a:latin typeface="VNI-Times" pitchFamily="2" charset="0"/>
                <a:cs typeface="Arial" pitchFamily="34" charset="0"/>
              </a:rPr>
              <a:t> </a:t>
            </a:r>
            <a:r>
              <a:rPr lang="en-US" sz="3200" b="1" dirty="0" err="1">
                <a:solidFill>
                  <a:srgbClr val="FF0000"/>
                </a:solidFill>
                <a:latin typeface="VNI-Times" pitchFamily="2" charset="0"/>
                <a:cs typeface="Arial" pitchFamily="34" charset="0"/>
              </a:rPr>
              <a:t>trong</a:t>
            </a:r>
            <a:r>
              <a:rPr lang="en-US" sz="3200" b="1" dirty="0">
                <a:solidFill>
                  <a:srgbClr val="FF0000"/>
                </a:solidFill>
                <a:latin typeface="VNI-Times" pitchFamily="2" charset="0"/>
                <a:cs typeface="Arial" pitchFamily="34" charset="0"/>
              </a:rPr>
              <a:t> </a:t>
            </a:r>
            <a:r>
              <a:rPr lang="en-US" sz="3200" b="1" dirty="0" err="1">
                <a:solidFill>
                  <a:srgbClr val="FF0000"/>
                </a:solidFill>
                <a:latin typeface="VNI-Times" pitchFamily="2" charset="0"/>
                <a:cs typeface="Arial" pitchFamily="34" charset="0"/>
              </a:rPr>
              <a:t>noäi</a:t>
            </a:r>
            <a:r>
              <a:rPr lang="en-US" sz="3200" b="1" dirty="0">
                <a:solidFill>
                  <a:srgbClr val="FF0000"/>
                </a:solidFill>
                <a:latin typeface="VNI-Times" pitchFamily="2" charset="0"/>
                <a:cs typeface="Arial" pitchFamily="34" charset="0"/>
              </a:rPr>
              <a:t> </a:t>
            </a:r>
            <a:r>
              <a:rPr lang="en-US" sz="3200" b="1" dirty="0" err="1">
                <a:solidFill>
                  <a:srgbClr val="FF0000"/>
                </a:solidFill>
                <a:latin typeface="VNI-Times" pitchFamily="2" charset="0"/>
                <a:cs typeface="Arial" pitchFamily="34" charset="0"/>
              </a:rPr>
              <a:t>ñòa</a:t>
            </a:r>
            <a:endParaRPr lang="en-US" sz="3200" b="1" dirty="0">
              <a:solidFill>
                <a:srgbClr val="FF0000"/>
              </a:solidFill>
              <a:latin typeface="VNI-Times" pitchFamily="2" charset="0"/>
              <a:cs typeface="Arial" pitchFamily="34" charset="0"/>
            </a:endParaRPr>
          </a:p>
        </p:txBody>
      </p:sp>
      <p:sp>
        <p:nvSpPr>
          <p:cNvPr id="106501" name="Text Box 5"/>
          <p:cNvSpPr txBox="1">
            <a:spLocks noChangeArrowheads="1"/>
          </p:cNvSpPr>
          <p:nvPr/>
        </p:nvSpPr>
        <p:spPr bwMode="auto">
          <a:xfrm>
            <a:off x="7772400" y="1752600"/>
            <a:ext cx="1676400" cy="2554545"/>
          </a:xfrm>
          <a:prstGeom prst="rect">
            <a:avLst/>
          </a:prstGeom>
          <a:noFill/>
          <a:ln w="9525">
            <a:noFill/>
            <a:miter lim="800000"/>
            <a:headEnd/>
            <a:tailEnd/>
          </a:ln>
        </p:spPr>
        <p:txBody>
          <a:bodyPr wrap="square">
            <a:spAutoFit/>
          </a:bodyPr>
          <a:lstStyle/>
          <a:p>
            <a:pPr eaLnBrk="1" hangingPunct="1">
              <a:spcBef>
                <a:spcPct val="50000"/>
              </a:spcBef>
            </a:pPr>
            <a:r>
              <a:rPr lang="en-US" sz="3200" b="1" dirty="0" err="1">
                <a:solidFill>
                  <a:srgbClr val="FF0000"/>
                </a:solidFill>
                <a:latin typeface="VNI-Times" pitchFamily="2" charset="0"/>
                <a:cs typeface="Arial" pitchFamily="34" charset="0"/>
              </a:rPr>
              <a:t>Doïc</a:t>
            </a:r>
            <a:r>
              <a:rPr lang="en-US" sz="3200" b="1" dirty="0">
                <a:solidFill>
                  <a:srgbClr val="FF0000"/>
                </a:solidFill>
                <a:latin typeface="VNI-Times" pitchFamily="2" charset="0"/>
                <a:cs typeface="Arial" pitchFamily="34" charset="0"/>
              </a:rPr>
              <a:t> </a:t>
            </a:r>
            <a:r>
              <a:rPr lang="en-US" sz="3200" b="1" dirty="0" err="1">
                <a:solidFill>
                  <a:srgbClr val="FF0000"/>
                </a:solidFill>
                <a:latin typeface="VNI-Times" pitchFamily="2" charset="0"/>
                <a:cs typeface="Arial" pitchFamily="34" charset="0"/>
              </a:rPr>
              <a:t>theo</a:t>
            </a:r>
            <a:r>
              <a:rPr lang="en-US" sz="3200" b="1" dirty="0">
                <a:solidFill>
                  <a:srgbClr val="FF0000"/>
                </a:solidFill>
                <a:latin typeface="VNI-Times" pitchFamily="2" charset="0"/>
                <a:cs typeface="Arial" pitchFamily="34" charset="0"/>
              </a:rPr>
              <a:t> 2 </a:t>
            </a:r>
            <a:r>
              <a:rPr lang="en-US" sz="3200" b="1" dirty="0" err="1">
                <a:solidFill>
                  <a:srgbClr val="FF0000"/>
                </a:solidFill>
                <a:latin typeface="VNI-Times" pitchFamily="2" charset="0"/>
                <a:cs typeface="Arial" pitchFamily="34" charset="0"/>
              </a:rPr>
              <a:t>ñöôøng</a:t>
            </a:r>
            <a:r>
              <a:rPr lang="en-US" sz="3200" b="1" dirty="0">
                <a:solidFill>
                  <a:srgbClr val="FF0000"/>
                </a:solidFill>
                <a:latin typeface="VNI-Times" pitchFamily="2" charset="0"/>
                <a:cs typeface="Arial" pitchFamily="34" charset="0"/>
              </a:rPr>
              <a:t> </a:t>
            </a:r>
            <a:r>
              <a:rPr lang="en-US" sz="3200" b="1" dirty="0" err="1">
                <a:solidFill>
                  <a:srgbClr val="FF0000"/>
                </a:solidFill>
                <a:latin typeface="VNI-Times" pitchFamily="2" charset="0"/>
                <a:cs typeface="Arial" pitchFamily="34" charset="0"/>
              </a:rPr>
              <a:t>chí</a:t>
            </a:r>
            <a:r>
              <a:rPr lang="en-US" sz="3200" b="1" dirty="0">
                <a:solidFill>
                  <a:srgbClr val="FF0000"/>
                </a:solidFill>
                <a:latin typeface="VNI-Times" pitchFamily="2" charset="0"/>
                <a:cs typeface="Arial" pitchFamily="34" charset="0"/>
              </a:rPr>
              <a:t> </a:t>
            </a:r>
            <a:r>
              <a:rPr lang="en-US" sz="3200" b="1" dirty="0" err="1">
                <a:solidFill>
                  <a:srgbClr val="FF0000"/>
                </a:solidFill>
                <a:latin typeface="VNI-Times" pitchFamily="2" charset="0"/>
                <a:cs typeface="Arial" pitchFamily="34" charset="0"/>
              </a:rPr>
              <a:t>tuyeán</a:t>
            </a:r>
            <a:endParaRPr lang="en-US" sz="3200" b="1" dirty="0">
              <a:solidFill>
                <a:srgbClr val="FF0000"/>
              </a:solidFill>
              <a:latin typeface="VNI-Times" pitchFamily="2" charset="0"/>
              <a:cs typeface="Arial" pitchFamily="34" charset="0"/>
            </a:endParaRPr>
          </a:p>
        </p:txBody>
      </p:sp>
      <p:pic>
        <p:nvPicPr>
          <p:cNvPr id="6152" name="Picture 16" descr="dia-61"/>
          <p:cNvPicPr>
            <a:picLocks noChangeAspect="1" noChangeArrowheads="1"/>
          </p:cNvPicPr>
          <p:nvPr/>
        </p:nvPicPr>
        <p:blipFill>
          <a:blip r:embed="rId2" cstate="print"/>
          <a:srcRect/>
          <a:stretch>
            <a:fillRect/>
          </a:stretch>
        </p:blipFill>
        <p:spPr bwMode="auto">
          <a:xfrm>
            <a:off x="1752600" y="533400"/>
            <a:ext cx="5943600" cy="4800600"/>
          </a:xfrm>
          <a:prstGeom prst="rect">
            <a:avLst/>
          </a:prstGeom>
          <a:noFill/>
          <a:ln w="9525">
            <a:noFill/>
            <a:miter lim="800000"/>
            <a:headEnd/>
            <a:tailEnd/>
          </a:ln>
        </p:spPr>
      </p:pic>
      <p:sp>
        <p:nvSpPr>
          <p:cNvPr id="106517" name="Line 21"/>
          <p:cNvSpPr>
            <a:spLocks noChangeShapeType="1"/>
          </p:cNvSpPr>
          <p:nvPr/>
        </p:nvSpPr>
        <p:spPr bwMode="auto">
          <a:xfrm flipH="1">
            <a:off x="7086600" y="3048000"/>
            <a:ext cx="533400" cy="533400"/>
          </a:xfrm>
          <a:prstGeom prst="line">
            <a:avLst/>
          </a:prstGeom>
          <a:noFill/>
          <a:ln w="57150">
            <a:solidFill>
              <a:srgbClr val="FF0000"/>
            </a:solidFill>
            <a:round/>
            <a:headEnd/>
            <a:tailEnd type="triangle" w="med" len="med"/>
          </a:ln>
        </p:spPr>
        <p:txBody>
          <a:bodyPr/>
          <a:lstStyle/>
          <a:p>
            <a:endParaRPr lang="en-US"/>
          </a:p>
        </p:txBody>
      </p:sp>
      <p:sp>
        <p:nvSpPr>
          <p:cNvPr id="106518" name="Line 22"/>
          <p:cNvSpPr>
            <a:spLocks noChangeShapeType="1"/>
          </p:cNvSpPr>
          <p:nvPr/>
        </p:nvSpPr>
        <p:spPr bwMode="auto">
          <a:xfrm flipH="1" flipV="1">
            <a:off x="4800600" y="2133600"/>
            <a:ext cx="2819400" cy="914400"/>
          </a:xfrm>
          <a:prstGeom prst="line">
            <a:avLst/>
          </a:prstGeom>
          <a:noFill/>
          <a:ln w="57150">
            <a:solidFill>
              <a:srgbClr val="FF0000"/>
            </a:solidFill>
            <a:round/>
            <a:headEnd/>
            <a:tailEnd type="triangle" w="med" len="med"/>
          </a:ln>
        </p:spPr>
        <p:txBody>
          <a:bodyPr/>
          <a:lstStyle/>
          <a:p>
            <a:endParaRPr lang="en-US"/>
          </a:p>
        </p:txBody>
      </p:sp>
      <p:sp>
        <p:nvSpPr>
          <p:cNvPr id="106525" name="Line 29"/>
          <p:cNvSpPr>
            <a:spLocks noChangeShapeType="1"/>
          </p:cNvSpPr>
          <p:nvPr/>
        </p:nvSpPr>
        <p:spPr bwMode="auto">
          <a:xfrm>
            <a:off x="6324600" y="609600"/>
            <a:ext cx="0" cy="685800"/>
          </a:xfrm>
          <a:prstGeom prst="line">
            <a:avLst/>
          </a:prstGeom>
          <a:noFill/>
          <a:ln w="57150">
            <a:solidFill>
              <a:srgbClr val="FF0000"/>
            </a:solidFill>
            <a:round/>
            <a:headEnd/>
            <a:tailEnd type="triangle" w="med" len="med"/>
          </a:ln>
        </p:spPr>
        <p:txBody>
          <a:bodyPr/>
          <a:lstStyle/>
          <a:p>
            <a:endParaRPr lang="en-US"/>
          </a:p>
        </p:txBody>
      </p:sp>
      <p:sp>
        <p:nvSpPr>
          <p:cNvPr id="106526" name="Line 30"/>
          <p:cNvSpPr>
            <a:spLocks noChangeShapeType="1"/>
          </p:cNvSpPr>
          <p:nvPr/>
        </p:nvSpPr>
        <p:spPr bwMode="auto">
          <a:xfrm>
            <a:off x="1828800" y="2819400"/>
            <a:ext cx="914400" cy="838200"/>
          </a:xfrm>
          <a:prstGeom prst="line">
            <a:avLst/>
          </a:prstGeom>
          <a:noFill/>
          <a:ln w="57150">
            <a:solidFill>
              <a:srgbClr val="FF0000"/>
            </a:solidFill>
            <a:round/>
            <a:headEnd/>
            <a:tailEnd type="triangle" w="med" len="med"/>
          </a:ln>
        </p:spPr>
        <p:txBody>
          <a:bodyPr/>
          <a:lstStyle/>
          <a:p>
            <a:endParaRPr lang="en-US"/>
          </a:p>
        </p:txBody>
      </p:sp>
      <p:sp>
        <p:nvSpPr>
          <p:cNvPr id="15" name="Freeform 5"/>
          <p:cNvSpPr>
            <a:spLocks/>
          </p:cNvSpPr>
          <p:nvPr/>
        </p:nvSpPr>
        <p:spPr bwMode="auto">
          <a:xfrm>
            <a:off x="1828800" y="2057400"/>
            <a:ext cx="5791200" cy="76200"/>
          </a:xfrm>
          <a:custGeom>
            <a:avLst/>
            <a:gdLst>
              <a:gd name="T0" fmla="*/ 0 w 5751"/>
              <a:gd name="T1" fmla="*/ 0 h 171"/>
              <a:gd name="T2" fmla="*/ 2147483647 w 5751"/>
              <a:gd name="T3" fmla="*/ 2147483647 h 171"/>
              <a:gd name="T4" fmla="*/ 2147483647 w 5751"/>
              <a:gd name="T5" fmla="*/ 2147483647 h 171"/>
              <a:gd name="T6" fmla="*/ 2147483647 w 5751"/>
              <a:gd name="T7" fmla="*/ 2147483647 h 171"/>
              <a:gd name="T8" fmla="*/ 2147483647 w 5751"/>
              <a:gd name="T9" fmla="*/ 2147483647 h 171"/>
              <a:gd name="T10" fmla="*/ 2147483647 w 5751"/>
              <a:gd name="T11" fmla="*/ 2147483647 h 171"/>
              <a:gd name="T12" fmla="*/ 2147483647 w 5751"/>
              <a:gd name="T13" fmla="*/ 2147483647 h 171"/>
              <a:gd name="T14" fmla="*/ 2147483647 w 5751"/>
              <a:gd name="T15" fmla="*/ 2147483647 h 171"/>
              <a:gd name="T16" fmla="*/ 2147483647 w 5751"/>
              <a:gd name="T17" fmla="*/ 2147483647 h 171"/>
              <a:gd name="T18" fmla="*/ 2147483647 w 5751"/>
              <a:gd name="T19" fmla="*/ 2147483647 h 171"/>
              <a:gd name="T20" fmla="*/ 2147483647 w 5751"/>
              <a:gd name="T21" fmla="*/ 2147483647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51"/>
              <a:gd name="T34" fmla="*/ 0 h 171"/>
              <a:gd name="T35" fmla="*/ 5751 w 5751"/>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51" h="171">
                <a:moveTo>
                  <a:pt x="0" y="0"/>
                </a:moveTo>
                <a:lnTo>
                  <a:pt x="1061" y="80"/>
                </a:lnTo>
                <a:lnTo>
                  <a:pt x="1390" y="107"/>
                </a:lnTo>
                <a:lnTo>
                  <a:pt x="1719" y="135"/>
                </a:lnTo>
                <a:lnTo>
                  <a:pt x="2286" y="153"/>
                </a:lnTo>
                <a:lnTo>
                  <a:pt x="3017" y="171"/>
                </a:lnTo>
                <a:lnTo>
                  <a:pt x="3941" y="162"/>
                </a:lnTo>
                <a:lnTo>
                  <a:pt x="4297" y="135"/>
                </a:lnTo>
                <a:lnTo>
                  <a:pt x="4946" y="107"/>
                </a:lnTo>
                <a:lnTo>
                  <a:pt x="5403" y="62"/>
                </a:lnTo>
                <a:lnTo>
                  <a:pt x="5751" y="25"/>
                </a:lnTo>
              </a:path>
            </a:pathLst>
          </a:custGeom>
          <a:noFill/>
          <a:ln w="38100">
            <a:solidFill>
              <a:srgbClr val="FF0000"/>
            </a:solidFill>
            <a:prstDash val="dash"/>
            <a:round/>
            <a:headEnd/>
            <a:tailEnd/>
          </a:ln>
        </p:spPr>
        <p:txBody>
          <a:bodyPr/>
          <a:lstStyle/>
          <a:p>
            <a:endParaRPr lang="en-US" sz="1600">
              <a:cs typeface="Arial" charset="0"/>
            </a:endParaRPr>
          </a:p>
        </p:txBody>
      </p:sp>
      <p:sp>
        <p:nvSpPr>
          <p:cNvPr id="16" name="Freeform 6"/>
          <p:cNvSpPr>
            <a:spLocks/>
          </p:cNvSpPr>
          <p:nvPr/>
        </p:nvSpPr>
        <p:spPr bwMode="auto">
          <a:xfrm>
            <a:off x="1828800" y="3581400"/>
            <a:ext cx="5791200" cy="76200"/>
          </a:xfrm>
          <a:custGeom>
            <a:avLst/>
            <a:gdLst>
              <a:gd name="T0" fmla="*/ 0 w 5751"/>
              <a:gd name="T1" fmla="*/ 2147483647 h 128"/>
              <a:gd name="T2" fmla="*/ 2147483647 w 5751"/>
              <a:gd name="T3" fmla="*/ 0 h 128"/>
              <a:gd name="T4" fmla="*/ 2147483647 w 5751"/>
              <a:gd name="T5" fmla="*/ 0 h 128"/>
              <a:gd name="T6" fmla="*/ 2147483647 w 5751"/>
              <a:gd name="T7" fmla="*/ 2147483647 h 128"/>
              <a:gd name="T8" fmla="*/ 2147483647 w 5751"/>
              <a:gd name="T9" fmla="*/ 2147483647 h 128"/>
              <a:gd name="T10" fmla="*/ 2147483647 w 5751"/>
              <a:gd name="T11" fmla="*/ 2147483647 h 128"/>
              <a:gd name="T12" fmla="*/ 2147483647 w 5751"/>
              <a:gd name="T13" fmla="*/ 2147483647 h 128"/>
              <a:gd name="T14" fmla="*/ 0 60000 65536"/>
              <a:gd name="T15" fmla="*/ 0 60000 65536"/>
              <a:gd name="T16" fmla="*/ 0 60000 65536"/>
              <a:gd name="T17" fmla="*/ 0 60000 65536"/>
              <a:gd name="T18" fmla="*/ 0 60000 65536"/>
              <a:gd name="T19" fmla="*/ 0 60000 65536"/>
              <a:gd name="T20" fmla="*/ 0 60000 65536"/>
              <a:gd name="T21" fmla="*/ 0 w 5751"/>
              <a:gd name="T22" fmla="*/ 0 h 128"/>
              <a:gd name="T23" fmla="*/ 5751 w 5751"/>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51" h="128">
                <a:moveTo>
                  <a:pt x="0" y="27"/>
                </a:moveTo>
                <a:lnTo>
                  <a:pt x="814" y="0"/>
                </a:lnTo>
                <a:lnTo>
                  <a:pt x="1554" y="0"/>
                </a:lnTo>
                <a:lnTo>
                  <a:pt x="2916" y="9"/>
                </a:lnTo>
                <a:lnTo>
                  <a:pt x="3986" y="36"/>
                </a:lnTo>
                <a:lnTo>
                  <a:pt x="4818" y="73"/>
                </a:lnTo>
                <a:lnTo>
                  <a:pt x="5751" y="128"/>
                </a:lnTo>
              </a:path>
            </a:pathLst>
          </a:custGeom>
          <a:noFill/>
          <a:ln w="38100">
            <a:solidFill>
              <a:srgbClr val="FF0000"/>
            </a:solidFill>
            <a:prstDash val="dash"/>
            <a:round/>
            <a:headEnd/>
            <a:tailEnd/>
          </a:ln>
        </p:spPr>
        <p:txBody>
          <a:bodyPr/>
          <a:lstStyle/>
          <a:p>
            <a:endParaRPr lang="en-US" sz="1600">
              <a:cs typeface="Arial" charset="0"/>
            </a:endParaRPr>
          </a:p>
        </p:txBody>
      </p:sp>
      <p:sp>
        <p:nvSpPr>
          <p:cNvPr id="17" name="Title 1"/>
          <p:cNvSpPr txBox="1">
            <a:spLocks/>
          </p:cNvSpPr>
          <p:nvPr/>
        </p:nvSpPr>
        <p:spPr bwMode="auto">
          <a:xfrm>
            <a:off x="1676400" y="1524000"/>
            <a:ext cx="2438400" cy="609600"/>
          </a:xfrm>
          <a:prstGeom prst="rect">
            <a:avLst/>
          </a:prstGeom>
          <a:noFill/>
          <a:ln w="9525">
            <a:noFill/>
            <a:miter lim="800000"/>
            <a:headEnd/>
            <a:tailEnd/>
          </a:ln>
        </p:spPr>
        <p:txBody>
          <a:bodyPr anchor="ctr"/>
          <a:lstStyle/>
          <a:p>
            <a:pPr algn="ctr"/>
            <a:r>
              <a:rPr lang="en-US" sz="2400" b="1" dirty="0" err="1" smtClean="0">
                <a:solidFill>
                  <a:srgbClr val="C00000"/>
                </a:solidFill>
                <a:latin typeface="Times New Roman" pitchFamily="18" charset="0"/>
                <a:cs typeface="Times New Roman" pitchFamily="18" charset="0"/>
              </a:rPr>
              <a:t>Chí</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tuyến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Bắc</a:t>
            </a:r>
            <a:endParaRPr lang="en-US" sz="2400" b="1" dirty="0">
              <a:solidFill>
                <a:srgbClr val="C00000"/>
              </a:solidFill>
              <a:latin typeface="Times New Roman" pitchFamily="18" charset="0"/>
              <a:cs typeface="Times New Roman" pitchFamily="18" charset="0"/>
            </a:endParaRPr>
          </a:p>
        </p:txBody>
      </p:sp>
      <p:sp>
        <p:nvSpPr>
          <p:cNvPr id="18" name="Title 1"/>
          <p:cNvSpPr txBox="1">
            <a:spLocks/>
          </p:cNvSpPr>
          <p:nvPr/>
        </p:nvSpPr>
        <p:spPr bwMode="auto">
          <a:xfrm>
            <a:off x="2362200" y="3048000"/>
            <a:ext cx="2590800" cy="609600"/>
          </a:xfrm>
          <a:prstGeom prst="rect">
            <a:avLst/>
          </a:prstGeom>
          <a:noFill/>
          <a:ln w="9525">
            <a:noFill/>
            <a:miter lim="800000"/>
            <a:headEnd/>
            <a:tailEnd/>
          </a:ln>
        </p:spPr>
        <p:txBody>
          <a:bodyPr anchor="ctr"/>
          <a:lstStyle/>
          <a:p>
            <a:pPr algn="ctr"/>
            <a:r>
              <a:rPr lang="en-US" sz="2400" b="1" dirty="0" err="1" smtClean="0">
                <a:solidFill>
                  <a:srgbClr val="C00000"/>
                </a:solidFill>
                <a:latin typeface="Times New Roman" pitchFamily="18" charset="0"/>
                <a:cs typeface="Times New Roman" pitchFamily="18" charset="0"/>
              </a:rPr>
              <a:t>Chí</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tuyến</a:t>
            </a:r>
            <a:r>
              <a:rPr lang="en-US" sz="2400" b="1" dirty="0" smtClean="0">
                <a:solidFill>
                  <a:srgbClr val="C00000"/>
                </a:solidFill>
                <a:latin typeface="Times New Roman" pitchFamily="18" charset="0"/>
                <a:cs typeface="Times New Roman" pitchFamily="18" charset="0"/>
              </a:rPr>
              <a:t> Nam</a:t>
            </a:r>
            <a:endParaRPr lang="en-US" sz="2400" b="1" dirty="0">
              <a:solidFill>
                <a:srgbClr val="C00000"/>
              </a:solidFill>
              <a:latin typeface="Times New Roman" pitchFamily="18" charset="0"/>
              <a:cs typeface="Times New Roman" pitchFamily="18" charset="0"/>
            </a:endParaRPr>
          </a:p>
        </p:txBody>
      </p:sp>
      <p:pic>
        <p:nvPicPr>
          <p:cNvPr id="66562" name="Picture 2" descr="Hình ảnh có liên quan"/>
          <p:cNvPicPr>
            <a:picLocks noChangeAspect="1" noChangeArrowheads="1"/>
          </p:cNvPicPr>
          <p:nvPr/>
        </p:nvPicPr>
        <p:blipFill>
          <a:blip r:embed="rId3"/>
          <a:srcRect/>
          <a:stretch>
            <a:fillRect/>
          </a:stretch>
        </p:blipFill>
        <p:spPr bwMode="auto">
          <a:xfrm>
            <a:off x="228600" y="4476750"/>
            <a:ext cx="2266950" cy="2381250"/>
          </a:xfrm>
          <a:prstGeom prst="rect">
            <a:avLst/>
          </a:prstGeom>
          <a:noFill/>
        </p:spPr>
      </p:pic>
      <p:sp>
        <p:nvSpPr>
          <p:cNvPr id="20" name="Oval Callout 19"/>
          <p:cNvSpPr/>
          <p:nvPr/>
        </p:nvSpPr>
        <p:spPr>
          <a:xfrm>
            <a:off x="2133600" y="4572000"/>
            <a:ext cx="4114800" cy="2133600"/>
          </a:xfrm>
          <a:prstGeom prst="wedgeEllipseCallout">
            <a:avLst>
              <a:gd name="adj1" fmla="val -61448"/>
              <a:gd name="adj2" fmla="val 2316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VNI-Times" pitchFamily="2" charset="0"/>
              </a:rPr>
              <a:t>Quan</a:t>
            </a:r>
            <a:r>
              <a:rPr lang="en-US" sz="2400" b="1" dirty="0" smtClean="0">
                <a:solidFill>
                  <a:srgbClr val="FF0000"/>
                </a:solidFill>
                <a:latin typeface="VNI-Times" pitchFamily="2" charset="0"/>
              </a:rPr>
              <a:t> </a:t>
            </a:r>
            <a:r>
              <a:rPr lang="en-US" sz="2400" b="1" dirty="0" err="1" smtClean="0">
                <a:solidFill>
                  <a:srgbClr val="FF0000"/>
                </a:solidFill>
                <a:latin typeface="VNI-Times" pitchFamily="2" charset="0"/>
              </a:rPr>
              <a:t>saùt</a:t>
            </a:r>
            <a:r>
              <a:rPr lang="en-US" sz="2400" b="1" dirty="0" smtClean="0">
                <a:solidFill>
                  <a:srgbClr val="FF0000"/>
                </a:solidFill>
                <a:latin typeface="VNI-Times" pitchFamily="2" charset="0"/>
              </a:rPr>
              <a:t> H19.1 </a:t>
            </a:r>
            <a:r>
              <a:rPr lang="en-US" sz="2400" b="1" dirty="0" err="1" smtClean="0">
                <a:solidFill>
                  <a:srgbClr val="FF0000"/>
                </a:solidFill>
                <a:latin typeface="VNI-Times" pitchFamily="2" charset="0"/>
              </a:rPr>
              <a:t>vaø</a:t>
            </a:r>
            <a:r>
              <a:rPr lang="en-US" sz="2400" b="1" dirty="0" smtClean="0">
                <a:solidFill>
                  <a:srgbClr val="FF0000"/>
                </a:solidFill>
                <a:latin typeface="VNI-Times" pitchFamily="2" charset="0"/>
              </a:rPr>
              <a:t> </a:t>
            </a:r>
            <a:r>
              <a:rPr lang="en-US" sz="2400" b="1" dirty="0" err="1" smtClean="0">
                <a:solidFill>
                  <a:srgbClr val="FF0000"/>
                </a:solidFill>
                <a:latin typeface="VNI-Times" pitchFamily="2" charset="0"/>
              </a:rPr>
              <a:t>noäi</a:t>
            </a:r>
            <a:r>
              <a:rPr lang="en-US" sz="2400" b="1" dirty="0" smtClean="0">
                <a:solidFill>
                  <a:srgbClr val="FF0000"/>
                </a:solidFill>
                <a:latin typeface="VNI-Times" pitchFamily="2" charset="0"/>
              </a:rPr>
              <a:t> dung SGK: Cho </a:t>
            </a:r>
            <a:r>
              <a:rPr lang="en-US" sz="2400" b="1" dirty="0" err="1" smtClean="0">
                <a:solidFill>
                  <a:srgbClr val="FF0000"/>
                </a:solidFill>
                <a:latin typeface="VNI-Times" pitchFamily="2" charset="0"/>
              </a:rPr>
              <a:t>bieát</a:t>
            </a:r>
            <a:r>
              <a:rPr lang="en-US" sz="2400" b="1" dirty="0" smtClean="0">
                <a:solidFill>
                  <a:srgbClr val="FF0000"/>
                </a:solidFill>
                <a:latin typeface="VNI-Times" pitchFamily="2" charset="0"/>
              </a:rPr>
              <a:t> </a:t>
            </a:r>
            <a:r>
              <a:rPr lang="en-US" sz="2400" b="1" dirty="0" err="1" smtClean="0">
                <a:solidFill>
                  <a:srgbClr val="FF0000"/>
                </a:solidFill>
                <a:latin typeface="VNI-Times" pitchFamily="2" charset="0"/>
              </a:rPr>
              <a:t>caùc</a:t>
            </a:r>
            <a:r>
              <a:rPr lang="en-US" sz="2400" b="1" dirty="0" smtClean="0">
                <a:solidFill>
                  <a:srgbClr val="FF0000"/>
                </a:solidFill>
                <a:latin typeface="VNI-Times" pitchFamily="2" charset="0"/>
              </a:rPr>
              <a:t> </a:t>
            </a:r>
            <a:r>
              <a:rPr lang="en-US" sz="2400" b="1" dirty="0" err="1" smtClean="0">
                <a:solidFill>
                  <a:srgbClr val="FF0000"/>
                </a:solidFill>
                <a:latin typeface="VNI-Times" pitchFamily="2" charset="0"/>
              </a:rPr>
              <a:t>hoang</a:t>
            </a:r>
            <a:r>
              <a:rPr lang="en-US" sz="2400" b="1" dirty="0" smtClean="0">
                <a:solidFill>
                  <a:srgbClr val="FF0000"/>
                </a:solidFill>
                <a:latin typeface="VNI-Times" pitchFamily="2" charset="0"/>
              </a:rPr>
              <a:t> </a:t>
            </a:r>
            <a:r>
              <a:rPr lang="en-US" sz="2400" b="1" dirty="0" err="1" smtClean="0">
                <a:solidFill>
                  <a:srgbClr val="FF0000"/>
                </a:solidFill>
                <a:latin typeface="VNI-Times" pitchFamily="2" charset="0"/>
              </a:rPr>
              <a:t>maïc</a:t>
            </a:r>
            <a:r>
              <a:rPr lang="en-US" sz="2400" b="1" dirty="0" smtClean="0">
                <a:solidFill>
                  <a:srgbClr val="FF0000"/>
                </a:solidFill>
                <a:latin typeface="VNI-Times" pitchFamily="2" charset="0"/>
              </a:rPr>
              <a:t> </a:t>
            </a:r>
            <a:r>
              <a:rPr lang="en-US" sz="2400" b="1" dirty="0" err="1" smtClean="0">
                <a:solidFill>
                  <a:srgbClr val="FF0000"/>
                </a:solidFill>
                <a:latin typeface="VNI-Times" pitchFamily="2" charset="0"/>
              </a:rPr>
              <a:t>treân</a:t>
            </a:r>
            <a:r>
              <a:rPr lang="en-US" sz="2400" b="1" dirty="0" smtClean="0">
                <a:solidFill>
                  <a:srgbClr val="FF0000"/>
                </a:solidFill>
                <a:latin typeface="VNI-Times" pitchFamily="2" charset="0"/>
              </a:rPr>
              <a:t> </a:t>
            </a:r>
            <a:r>
              <a:rPr lang="en-US" sz="2400" b="1" dirty="0" err="1" smtClean="0">
                <a:solidFill>
                  <a:srgbClr val="FF0000"/>
                </a:solidFill>
                <a:latin typeface="VNI-Times" pitchFamily="2" charset="0"/>
              </a:rPr>
              <a:t>theá</a:t>
            </a:r>
            <a:r>
              <a:rPr lang="en-US" sz="2400" b="1" dirty="0" smtClean="0">
                <a:solidFill>
                  <a:srgbClr val="FF0000"/>
                </a:solidFill>
                <a:latin typeface="VNI-Times" pitchFamily="2" charset="0"/>
              </a:rPr>
              <a:t> </a:t>
            </a:r>
            <a:r>
              <a:rPr lang="en-US" sz="2400" b="1" dirty="0" err="1" smtClean="0">
                <a:solidFill>
                  <a:srgbClr val="FF0000"/>
                </a:solidFill>
                <a:latin typeface="VNI-Times" pitchFamily="2" charset="0"/>
              </a:rPr>
              <a:t>giôùi</a:t>
            </a:r>
            <a:r>
              <a:rPr lang="en-US" sz="2400" b="1" dirty="0" smtClean="0">
                <a:solidFill>
                  <a:srgbClr val="FF0000"/>
                </a:solidFill>
                <a:latin typeface="VNI-Times" pitchFamily="2" charset="0"/>
              </a:rPr>
              <a:t> </a:t>
            </a:r>
            <a:r>
              <a:rPr lang="en-US" sz="2400" b="1" dirty="0" err="1" smtClean="0">
                <a:solidFill>
                  <a:srgbClr val="FF0000"/>
                </a:solidFill>
                <a:latin typeface="VNI-Times" pitchFamily="2" charset="0"/>
              </a:rPr>
              <a:t>thöôøng</a:t>
            </a:r>
            <a:r>
              <a:rPr lang="en-US" sz="2400" b="1" dirty="0" smtClean="0">
                <a:solidFill>
                  <a:srgbClr val="FF0000"/>
                </a:solidFill>
                <a:latin typeface="VNI-Times" pitchFamily="2" charset="0"/>
              </a:rPr>
              <a:t> </a:t>
            </a:r>
            <a:r>
              <a:rPr lang="en-US" sz="2400" b="1" dirty="0" err="1" smtClean="0">
                <a:solidFill>
                  <a:srgbClr val="FF0000"/>
                </a:solidFill>
                <a:latin typeface="VNI-Times" pitchFamily="2" charset="0"/>
              </a:rPr>
              <a:t>phaân</a:t>
            </a:r>
            <a:r>
              <a:rPr lang="en-US" sz="2400" b="1" dirty="0" smtClean="0">
                <a:solidFill>
                  <a:srgbClr val="FF0000"/>
                </a:solidFill>
                <a:latin typeface="VNI-Times" pitchFamily="2" charset="0"/>
              </a:rPr>
              <a:t> </a:t>
            </a:r>
            <a:r>
              <a:rPr lang="en-US" sz="2400" b="1" dirty="0" err="1" smtClean="0">
                <a:solidFill>
                  <a:srgbClr val="FF0000"/>
                </a:solidFill>
                <a:latin typeface="VNI-Times" pitchFamily="2" charset="0"/>
              </a:rPr>
              <a:t>boá</a:t>
            </a:r>
            <a:r>
              <a:rPr lang="en-US" sz="2400" b="1" dirty="0" smtClean="0">
                <a:solidFill>
                  <a:srgbClr val="FF0000"/>
                </a:solidFill>
                <a:latin typeface="VNI-Times" pitchFamily="2" charset="0"/>
              </a:rPr>
              <a:t> </a:t>
            </a:r>
            <a:r>
              <a:rPr lang="en-US" sz="2400" b="1" dirty="0" err="1" smtClean="0">
                <a:solidFill>
                  <a:srgbClr val="FF0000"/>
                </a:solidFill>
                <a:latin typeface="VNI-Times" pitchFamily="2" charset="0"/>
              </a:rPr>
              <a:t>ôû</a:t>
            </a:r>
            <a:r>
              <a:rPr lang="en-US" sz="2400" b="1" dirty="0" smtClean="0">
                <a:solidFill>
                  <a:srgbClr val="FF0000"/>
                </a:solidFill>
                <a:latin typeface="VNI-Times" pitchFamily="2" charset="0"/>
              </a:rPr>
              <a:t> </a:t>
            </a:r>
            <a:r>
              <a:rPr lang="en-US" sz="2400" b="1" dirty="0" err="1" smtClean="0">
                <a:solidFill>
                  <a:srgbClr val="FF0000"/>
                </a:solidFill>
                <a:latin typeface="VNI-Times" pitchFamily="2" charset="0"/>
              </a:rPr>
              <a:t>ñaâu</a:t>
            </a:r>
            <a:r>
              <a:rPr lang="en-US" sz="2400" b="1" dirty="0" smtClean="0">
                <a:solidFill>
                  <a:srgbClr val="FF0000"/>
                </a:solidFill>
                <a:latin typeface="VNI-Times" pitchFamily="2" charset="0"/>
              </a:rPr>
              <a:t>?</a:t>
            </a:r>
            <a:endParaRPr lang="en-US" sz="2400" b="1" dirty="0">
              <a:solidFill>
                <a:srgbClr val="FF0000"/>
              </a:solidFill>
              <a:latin typeface="VNI-Times" pitchFamily="2" charset="0"/>
            </a:endParaRPr>
          </a:p>
        </p:txBody>
      </p:sp>
      <p:sp>
        <p:nvSpPr>
          <p:cNvPr id="21" name="Oval Callout 20"/>
          <p:cNvSpPr/>
          <p:nvPr/>
        </p:nvSpPr>
        <p:spPr>
          <a:xfrm>
            <a:off x="2133600" y="4572000"/>
            <a:ext cx="4114800" cy="2133600"/>
          </a:xfrm>
          <a:prstGeom prst="wedgeEllipseCallout">
            <a:avLst>
              <a:gd name="adj1" fmla="val -61448"/>
              <a:gd name="adj2" fmla="val 2316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VNI-Times" pitchFamily="2" charset="0"/>
              </a:rPr>
              <a:t>Taïi</a:t>
            </a:r>
            <a:r>
              <a:rPr lang="en-US" sz="2800" b="1" dirty="0" smtClean="0">
                <a:solidFill>
                  <a:srgbClr val="FF0000"/>
                </a:solidFill>
                <a:latin typeface="VNI-Times" pitchFamily="2" charset="0"/>
              </a:rPr>
              <a:t> </a:t>
            </a:r>
            <a:r>
              <a:rPr lang="en-US" sz="2800" b="1" dirty="0" err="1" smtClean="0">
                <a:solidFill>
                  <a:srgbClr val="FF0000"/>
                </a:solidFill>
                <a:latin typeface="VNI-Times" pitchFamily="2" charset="0"/>
              </a:rPr>
              <a:t>sao</a:t>
            </a:r>
            <a:r>
              <a:rPr lang="en-US" sz="2800" b="1" dirty="0" smtClean="0">
                <a:solidFill>
                  <a:srgbClr val="FF0000"/>
                </a:solidFill>
                <a:latin typeface="VNI-Times" pitchFamily="2" charset="0"/>
              </a:rPr>
              <a:t> </a:t>
            </a:r>
            <a:r>
              <a:rPr lang="en-US" sz="2800" b="1" dirty="0" err="1" smtClean="0">
                <a:solidFill>
                  <a:srgbClr val="FF0000"/>
                </a:solidFill>
                <a:latin typeface="VNI-Times" pitchFamily="2" charset="0"/>
              </a:rPr>
              <a:t>hoang</a:t>
            </a:r>
            <a:r>
              <a:rPr lang="en-US" sz="2800" b="1" dirty="0" smtClean="0">
                <a:solidFill>
                  <a:srgbClr val="FF0000"/>
                </a:solidFill>
                <a:latin typeface="VNI-Times" pitchFamily="2" charset="0"/>
              </a:rPr>
              <a:t> </a:t>
            </a:r>
            <a:r>
              <a:rPr lang="en-US" sz="2800" b="1" dirty="0" err="1" smtClean="0">
                <a:solidFill>
                  <a:srgbClr val="FF0000"/>
                </a:solidFill>
                <a:latin typeface="VNI-Times" pitchFamily="2" charset="0"/>
              </a:rPr>
              <a:t>maïc</a:t>
            </a:r>
            <a:r>
              <a:rPr lang="en-US" sz="2800" b="1" dirty="0" smtClean="0">
                <a:solidFill>
                  <a:srgbClr val="FF0000"/>
                </a:solidFill>
                <a:latin typeface="VNI-Times" pitchFamily="2" charset="0"/>
              </a:rPr>
              <a:t> </a:t>
            </a:r>
            <a:r>
              <a:rPr lang="en-US" sz="2800" b="1" dirty="0" err="1" smtClean="0">
                <a:solidFill>
                  <a:srgbClr val="FF0000"/>
                </a:solidFill>
                <a:latin typeface="VNI-Times" pitchFamily="2" charset="0"/>
              </a:rPr>
              <a:t>laïi</a:t>
            </a:r>
            <a:r>
              <a:rPr lang="en-US" sz="2800" b="1" dirty="0" smtClean="0">
                <a:solidFill>
                  <a:srgbClr val="FF0000"/>
                </a:solidFill>
                <a:latin typeface="VNI-Times" pitchFamily="2" charset="0"/>
              </a:rPr>
              <a:t> </a:t>
            </a:r>
            <a:r>
              <a:rPr lang="en-US" sz="2800" b="1" dirty="0" err="1" smtClean="0">
                <a:solidFill>
                  <a:srgbClr val="FF0000"/>
                </a:solidFill>
                <a:latin typeface="VNI-Times" pitchFamily="2" charset="0"/>
              </a:rPr>
              <a:t>hình</a:t>
            </a:r>
            <a:r>
              <a:rPr lang="en-US" sz="2800" b="1" dirty="0" smtClean="0">
                <a:solidFill>
                  <a:srgbClr val="FF0000"/>
                </a:solidFill>
                <a:latin typeface="VNI-Times" pitchFamily="2" charset="0"/>
              </a:rPr>
              <a:t> </a:t>
            </a:r>
            <a:r>
              <a:rPr lang="en-US" sz="2800" b="1" dirty="0" err="1" smtClean="0">
                <a:solidFill>
                  <a:srgbClr val="FF0000"/>
                </a:solidFill>
                <a:latin typeface="VNI-Times" pitchFamily="2" charset="0"/>
              </a:rPr>
              <a:t>thaønh</a:t>
            </a:r>
            <a:r>
              <a:rPr lang="en-US" sz="2800" b="1" dirty="0" smtClean="0">
                <a:solidFill>
                  <a:srgbClr val="FF0000"/>
                </a:solidFill>
                <a:latin typeface="VNI-Times" pitchFamily="2" charset="0"/>
              </a:rPr>
              <a:t> </a:t>
            </a:r>
            <a:r>
              <a:rPr lang="en-US" sz="2800" b="1" dirty="0" err="1" smtClean="0">
                <a:solidFill>
                  <a:srgbClr val="FF0000"/>
                </a:solidFill>
                <a:latin typeface="VNI-Times" pitchFamily="2" charset="0"/>
              </a:rPr>
              <a:t>ôû</a:t>
            </a:r>
            <a:r>
              <a:rPr lang="en-US" sz="2800" b="1" dirty="0" smtClean="0">
                <a:solidFill>
                  <a:srgbClr val="FF0000"/>
                </a:solidFill>
                <a:latin typeface="VNI-Times" pitchFamily="2" charset="0"/>
              </a:rPr>
              <a:t> </a:t>
            </a:r>
            <a:r>
              <a:rPr lang="en-US" sz="2800" b="1" dirty="0" err="1" smtClean="0">
                <a:solidFill>
                  <a:srgbClr val="FF0000"/>
                </a:solidFill>
                <a:latin typeface="VNI-Times" pitchFamily="2" charset="0"/>
              </a:rPr>
              <a:t>nhöõng</a:t>
            </a:r>
            <a:r>
              <a:rPr lang="en-US" sz="2800" b="1" dirty="0" smtClean="0">
                <a:solidFill>
                  <a:srgbClr val="FF0000"/>
                </a:solidFill>
                <a:latin typeface="VNI-Times" pitchFamily="2" charset="0"/>
              </a:rPr>
              <a:t> </a:t>
            </a:r>
            <a:r>
              <a:rPr lang="en-US" sz="2800" b="1" dirty="0" err="1" smtClean="0">
                <a:solidFill>
                  <a:srgbClr val="FF0000"/>
                </a:solidFill>
                <a:latin typeface="VNI-Times" pitchFamily="2" charset="0"/>
              </a:rPr>
              <a:t>nôi</a:t>
            </a:r>
            <a:r>
              <a:rPr lang="en-US" sz="2800" b="1" dirty="0" smtClean="0">
                <a:solidFill>
                  <a:srgbClr val="FF0000"/>
                </a:solidFill>
                <a:latin typeface="VNI-Times" pitchFamily="2" charset="0"/>
              </a:rPr>
              <a:t> </a:t>
            </a:r>
            <a:r>
              <a:rPr lang="en-US" sz="2800" b="1" dirty="0" err="1" smtClean="0">
                <a:solidFill>
                  <a:srgbClr val="FF0000"/>
                </a:solidFill>
                <a:latin typeface="VNI-Times" pitchFamily="2" charset="0"/>
              </a:rPr>
              <a:t>naøy</a:t>
            </a:r>
            <a:r>
              <a:rPr lang="en-US" sz="2800" b="1" dirty="0" smtClean="0">
                <a:solidFill>
                  <a:srgbClr val="FF0000"/>
                </a:solidFill>
                <a:latin typeface="VNI-Times" pitchFamily="2" charset="0"/>
              </a:rPr>
              <a:t>?</a:t>
            </a:r>
            <a:endParaRPr lang="en-US" sz="2800" b="1" dirty="0">
              <a:solidFill>
                <a:srgbClr val="FF0000"/>
              </a:solidFill>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6562"/>
                                        </p:tgtEl>
                                        <p:attrNameLst>
                                          <p:attrName>style.visibility</p:attrName>
                                        </p:attrNameLst>
                                      </p:cBhvr>
                                      <p:to>
                                        <p:strVal val="visible"/>
                                      </p:to>
                                    </p:set>
                                    <p:animEffect transition="in" filter="wipe(down)">
                                      <p:cBhvr>
                                        <p:cTn id="23" dur="500"/>
                                        <p:tgtEl>
                                          <p:spTgt spid="665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06501"/>
                                        </p:tgtEl>
                                        <p:attrNameLst>
                                          <p:attrName>style.visibility</p:attrName>
                                        </p:attrNameLst>
                                      </p:cBhvr>
                                      <p:to>
                                        <p:strVal val="visible"/>
                                      </p:to>
                                    </p:set>
                                    <p:animEffect transition="in" filter="wipe(right)">
                                      <p:cBhvr>
                                        <p:cTn id="33" dur="500"/>
                                        <p:tgtEl>
                                          <p:spTgt spid="106501"/>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06518"/>
                                        </p:tgtEl>
                                        <p:attrNameLst>
                                          <p:attrName>style.visibility</p:attrName>
                                        </p:attrNameLst>
                                      </p:cBhvr>
                                      <p:to>
                                        <p:strVal val="visible"/>
                                      </p:to>
                                    </p:set>
                                    <p:animEffect transition="in" filter="wipe(right)">
                                      <p:cBhvr>
                                        <p:cTn id="36" dur="500"/>
                                        <p:tgtEl>
                                          <p:spTgt spid="106518"/>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06517"/>
                                        </p:tgtEl>
                                        <p:attrNameLst>
                                          <p:attrName>style.visibility</p:attrName>
                                        </p:attrNameLst>
                                      </p:cBhvr>
                                      <p:to>
                                        <p:strVal val="visible"/>
                                      </p:to>
                                    </p:set>
                                    <p:animEffect transition="in" filter="wipe(right)">
                                      <p:cBhvr>
                                        <p:cTn id="39" dur="500"/>
                                        <p:tgtEl>
                                          <p:spTgt spid="1065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06500"/>
                                        </p:tgtEl>
                                        <p:attrNameLst>
                                          <p:attrName>style.visibility</p:attrName>
                                        </p:attrNameLst>
                                      </p:cBhvr>
                                      <p:to>
                                        <p:strVal val="visible"/>
                                      </p:to>
                                    </p:set>
                                    <p:animEffect transition="in" filter="wipe(up)">
                                      <p:cBhvr>
                                        <p:cTn id="44" dur="500"/>
                                        <p:tgtEl>
                                          <p:spTgt spid="106500"/>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6525"/>
                                        </p:tgtEl>
                                        <p:attrNameLst>
                                          <p:attrName>style.visibility</p:attrName>
                                        </p:attrNameLst>
                                      </p:cBhvr>
                                      <p:to>
                                        <p:strVal val="visible"/>
                                      </p:to>
                                    </p:set>
                                    <p:animEffect transition="in" filter="wipe(up)">
                                      <p:cBhvr>
                                        <p:cTn id="47" dur="500"/>
                                        <p:tgtEl>
                                          <p:spTgt spid="1065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6499"/>
                                        </p:tgtEl>
                                        <p:attrNameLst>
                                          <p:attrName>style.visibility</p:attrName>
                                        </p:attrNameLst>
                                      </p:cBhvr>
                                      <p:to>
                                        <p:strVal val="visible"/>
                                      </p:to>
                                    </p:set>
                                    <p:animEffect transition="in" filter="wipe(left)">
                                      <p:cBhvr>
                                        <p:cTn id="52" dur="500"/>
                                        <p:tgtEl>
                                          <p:spTgt spid="10649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06526"/>
                                        </p:tgtEl>
                                        <p:attrNameLst>
                                          <p:attrName>style.visibility</p:attrName>
                                        </p:attrNameLst>
                                      </p:cBhvr>
                                      <p:to>
                                        <p:strVal val="visible"/>
                                      </p:to>
                                    </p:set>
                                    <p:animEffect transition="in" filter="wipe(left)">
                                      <p:cBhvr>
                                        <p:cTn id="55" dur="500"/>
                                        <p:tgtEl>
                                          <p:spTgt spid="1065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par>
                                <p:cTn id="61" presetID="22" presetClass="exit" presetSubtype="1" fill="hold" grpId="1" nodeType="withEffect">
                                  <p:stCondLst>
                                    <p:cond delay="0"/>
                                  </p:stCondLst>
                                  <p:childTnLst>
                                    <p:animEffect transition="out" filter="wipe(up)">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P spid="106500" grpId="0"/>
      <p:bldP spid="106501" grpId="0"/>
      <p:bldP spid="106517" grpId="0" animBg="1"/>
      <p:bldP spid="106518" grpId="0" animBg="1"/>
      <p:bldP spid="106525" grpId="0" animBg="1"/>
      <p:bldP spid="106526" grpId="0" animBg="1"/>
      <p:bldP spid="15" grpId="0" animBg="1"/>
      <p:bldP spid="16" grpId="0" animBg="1"/>
      <p:bldP spid="17" grpId="0"/>
      <p:bldP spid="18" grpId="0"/>
      <p:bldP spid="20" grpId="0" animBg="1"/>
      <p:bldP spid="20" grpId="1"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Kết quả hình ảnh cho happy face gif">
            <a:hlinkClick r:id="rId2" action="ppaction://hlinksldjump"/>
          </p:cNvPr>
          <p:cNvPicPr>
            <a:picLocks noChangeAspect="1" noChangeArrowheads="1" noCrop="1"/>
          </p:cNvPicPr>
          <p:nvPr/>
        </p:nvPicPr>
        <p:blipFill>
          <a:blip r:embed="rId3"/>
          <a:srcRect/>
          <a:stretch>
            <a:fillRect/>
          </a:stretch>
        </p:blipFill>
        <p:spPr bwMode="auto">
          <a:xfrm>
            <a:off x="1676400" y="2362200"/>
            <a:ext cx="3333750" cy="3333750"/>
          </a:xfrm>
          <a:prstGeom prst="rect">
            <a:avLst/>
          </a:prstGeom>
          <a:noFill/>
        </p:spPr>
      </p:pic>
      <p:sp>
        <p:nvSpPr>
          <p:cNvPr id="3" name="Oval Callout 2"/>
          <p:cNvSpPr/>
          <p:nvPr/>
        </p:nvSpPr>
        <p:spPr>
          <a:xfrm>
            <a:off x="4495800" y="533400"/>
            <a:ext cx="4648200" cy="2057400"/>
          </a:xfrm>
          <a:prstGeom prst="wedgeEllipseCallout">
            <a:avLst>
              <a:gd name="adj1" fmla="val -43555"/>
              <a:gd name="adj2" fmla="val 84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VnTimeH" pitchFamily="34" charset="0"/>
              </a:rPr>
              <a:t>C©u</a:t>
            </a:r>
            <a:r>
              <a:rPr lang="en-US" sz="3600" dirty="0" smtClean="0">
                <a:latin typeface=".VnTimeH" pitchFamily="34" charset="0"/>
              </a:rPr>
              <a:t> </a:t>
            </a:r>
            <a:r>
              <a:rPr lang="en-US" sz="3600" dirty="0" err="1" smtClean="0">
                <a:latin typeface=".VnTimeH" pitchFamily="34" charset="0"/>
              </a:rPr>
              <a:t>tr</a:t>
            </a:r>
            <a:r>
              <a:rPr lang="en-US" sz="3600" dirty="0" smtClean="0">
                <a:latin typeface=".VnTimeH" pitchFamily="34" charset="0"/>
              </a:rPr>
              <a:t>¶ </a:t>
            </a:r>
            <a:r>
              <a:rPr lang="en-US" sz="3600" dirty="0" err="1" smtClean="0">
                <a:latin typeface=".VnTimeH" pitchFamily="34" charset="0"/>
              </a:rPr>
              <a:t>lêi</a:t>
            </a:r>
            <a:r>
              <a:rPr lang="en-US" sz="3600" dirty="0" smtClean="0">
                <a:latin typeface=".VnTimeH" pitchFamily="34" charset="0"/>
              </a:rPr>
              <a:t> </a:t>
            </a:r>
            <a:r>
              <a:rPr lang="en-US" sz="3600" dirty="0" err="1" smtClean="0">
                <a:latin typeface=".VnTimeH" pitchFamily="34" charset="0"/>
              </a:rPr>
              <a:t>chÝnh</a:t>
            </a:r>
            <a:r>
              <a:rPr lang="en-US" sz="3600" dirty="0" smtClean="0">
                <a:latin typeface=".VnTimeH" pitchFamily="34" charset="0"/>
              </a:rPr>
              <a:t> </a:t>
            </a:r>
            <a:r>
              <a:rPr lang="en-US" sz="3600" dirty="0" err="1" smtClean="0">
                <a:latin typeface=".VnTimeH" pitchFamily="34" charset="0"/>
              </a:rPr>
              <a:t>x¸c</a:t>
            </a:r>
            <a:endParaRPr lang="en-US" sz="3600" dirty="0">
              <a:latin typeface=".VnTimeH"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Hình ảnh có liên quan">
            <a:hlinkClick r:id="rId2" action="ppaction://hlinksldjump"/>
          </p:cNvPr>
          <p:cNvPicPr>
            <a:picLocks noChangeAspect="1" noChangeArrowheads="1" noCrop="1"/>
          </p:cNvPicPr>
          <p:nvPr/>
        </p:nvPicPr>
        <p:blipFill>
          <a:blip r:embed="rId3"/>
          <a:srcRect/>
          <a:stretch>
            <a:fillRect/>
          </a:stretch>
        </p:blipFill>
        <p:spPr bwMode="auto">
          <a:xfrm>
            <a:off x="1828800" y="2438400"/>
            <a:ext cx="3333750" cy="3333750"/>
          </a:xfrm>
          <a:prstGeom prst="rect">
            <a:avLst/>
          </a:prstGeom>
          <a:noFill/>
        </p:spPr>
      </p:pic>
      <p:sp>
        <p:nvSpPr>
          <p:cNvPr id="3" name="Oval Callout 2"/>
          <p:cNvSpPr/>
          <p:nvPr/>
        </p:nvSpPr>
        <p:spPr>
          <a:xfrm>
            <a:off x="4495800" y="533400"/>
            <a:ext cx="4648200" cy="2057400"/>
          </a:xfrm>
          <a:prstGeom prst="wedgeEllipseCallout">
            <a:avLst>
              <a:gd name="adj1" fmla="val -43555"/>
              <a:gd name="adj2" fmla="val 84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VnTime" pitchFamily="34" charset="0"/>
              </a:rPr>
              <a:t>C©u</a:t>
            </a:r>
            <a:r>
              <a:rPr lang="en-US" sz="3600" dirty="0" smtClean="0">
                <a:latin typeface=".VnTime" pitchFamily="34" charset="0"/>
              </a:rPr>
              <a:t> </a:t>
            </a:r>
            <a:r>
              <a:rPr lang="en-US" sz="3600" dirty="0" err="1" smtClean="0">
                <a:latin typeface=".VnTime" pitchFamily="34" charset="0"/>
              </a:rPr>
              <a:t>tr</a:t>
            </a:r>
            <a:r>
              <a:rPr lang="en-US" sz="3600" dirty="0" smtClean="0">
                <a:latin typeface=".VnTime" pitchFamily="34" charset="0"/>
              </a:rPr>
              <a:t>¶ </a:t>
            </a:r>
            <a:r>
              <a:rPr lang="en-US" sz="3600" dirty="0" err="1" smtClean="0">
                <a:latin typeface=".VnTime" pitchFamily="34" charset="0"/>
              </a:rPr>
              <a:t>lêi</a:t>
            </a:r>
            <a:r>
              <a:rPr lang="en-US" sz="3600" dirty="0" smtClean="0">
                <a:latin typeface=".VnTime" pitchFamily="34" charset="0"/>
              </a:rPr>
              <a:t> ch­a ®</a:t>
            </a:r>
            <a:r>
              <a:rPr lang="en-US" sz="3600" dirty="0" err="1" smtClean="0">
                <a:latin typeface=".VnTime" pitchFamily="34" charset="0"/>
              </a:rPr>
              <a:t>óng</a:t>
            </a:r>
            <a:r>
              <a:rPr lang="en-US" sz="3600" dirty="0" smtClean="0">
                <a:latin typeface=".VnTime" pitchFamily="34" charset="0"/>
              </a:rPr>
              <a:t>.</a:t>
            </a:r>
            <a:endParaRPr lang="en-US" sz="3600" dirty="0">
              <a:latin typeface=".VnTime"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bieu do nhiet do"/>
          <p:cNvPicPr>
            <a:picLocks noChangeAspect="1" noChangeArrowheads="1"/>
          </p:cNvPicPr>
          <p:nvPr/>
        </p:nvPicPr>
        <p:blipFill>
          <a:blip r:embed="rId3"/>
          <a:srcRect/>
          <a:stretch>
            <a:fillRect/>
          </a:stretch>
        </p:blipFill>
        <p:spPr bwMode="auto">
          <a:xfrm>
            <a:off x="304800" y="762000"/>
            <a:ext cx="8534400" cy="4603750"/>
          </a:xfrm>
          <a:prstGeom prst="rect">
            <a:avLst/>
          </a:prstGeom>
          <a:noFill/>
          <a:ln w="9525">
            <a:noFill/>
            <a:miter lim="800000"/>
            <a:headEnd/>
            <a:tailEnd/>
          </a:ln>
        </p:spPr>
      </p:pic>
      <p:sp>
        <p:nvSpPr>
          <p:cNvPr id="7172" name="AutoShape 6">
            <a:hlinkClick r:id="rId4" action="ppaction://hlinksldjump" highlightClick="1"/>
          </p:cNvPr>
          <p:cNvSpPr>
            <a:spLocks noChangeArrowheads="1"/>
          </p:cNvSpPr>
          <p:nvPr/>
        </p:nvSpPr>
        <p:spPr bwMode="auto">
          <a:xfrm>
            <a:off x="8458200" y="6477000"/>
            <a:ext cx="457200" cy="381000"/>
          </a:xfrm>
          <a:prstGeom prst="actionButtonEnd">
            <a:avLst/>
          </a:prstGeom>
          <a:solidFill>
            <a:schemeClr val="accent1"/>
          </a:solidFill>
          <a:ln w="9525">
            <a:noFill/>
            <a:miter lim="800000"/>
            <a:headEnd/>
            <a:tailEnd/>
          </a:ln>
        </p:spPr>
        <p:txBody>
          <a:bodyPr wrap="none" anchor="ctr"/>
          <a:lstStyle/>
          <a:p>
            <a:endParaRPr lang="en-US">
              <a:latin typeface="Garamond" pitchFamily="18" charset="0"/>
            </a:endParaRPr>
          </a:p>
        </p:txBody>
      </p:sp>
      <p:pic>
        <p:nvPicPr>
          <p:cNvPr id="7174" name="Picture 9" descr="Earth-12-june"/>
          <p:cNvPicPr>
            <a:picLocks noChangeAspect="1" noChangeArrowheads="1" noCrop="1"/>
          </p:cNvPicPr>
          <p:nvPr/>
        </p:nvPicPr>
        <p:blipFill>
          <a:blip r:embed="rId5"/>
          <a:srcRect/>
          <a:stretch>
            <a:fillRect/>
          </a:stretch>
        </p:blipFill>
        <p:spPr bwMode="auto">
          <a:xfrm>
            <a:off x="3175" y="111125"/>
            <a:ext cx="1076325" cy="1000125"/>
          </a:xfrm>
          <a:prstGeom prst="rect">
            <a:avLst/>
          </a:prstGeom>
          <a:noFill/>
          <a:ln w="9525">
            <a:noFill/>
            <a:miter lim="800000"/>
            <a:headEnd/>
            <a:tailEnd/>
          </a:ln>
        </p:spPr>
      </p:pic>
      <p:sp>
        <p:nvSpPr>
          <p:cNvPr id="5" name="TextBox 4"/>
          <p:cNvSpPr txBox="1"/>
          <p:nvPr/>
        </p:nvSpPr>
        <p:spPr>
          <a:xfrm>
            <a:off x="685800" y="5650468"/>
            <a:ext cx="2895600" cy="369332"/>
          </a:xfrm>
          <a:prstGeom prst="rect">
            <a:avLst/>
          </a:prstGeom>
          <a:noFill/>
        </p:spPr>
        <p:txBody>
          <a:bodyPr wrap="square" rtlCol="0">
            <a:spAutoFit/>
          </a:bodyPr>
          <a:lstStyle/>
          <a:p>
            <a:r>
              <a:rPr lang="vi-VN" b="1" dirty="0" smtClean="0">
                <a:latin typeface="+mj-lt"/>
              </a:rPr>
              <a:t>HOANG MẠC ĐỚI NÓNG</a:t>
            </a:r>
            <a:endParaRPr lang="en-US" b="1" dirty="0">
              <a:latin typeface="+mj-lt"/>
            </a:endParaRPr>
          </a:p>
        </p:txBody>
      </p:sp>
      <p:sp>
        <p:nvSpPr>
          <p:cNvPr id="7" name="TextBox 6"/>
          <p:cNvSpPr txBox="1"/>
          <p:nvPr/>
        </p:nvSpPr>
        <p:spPr>
          <a:xfrm>
            <a:off x="5410200" y="5638800"/>
            <a:ext cx="3276600" cy="369332"/>
          </a:xfrm>
          <a:prstGeom prst="rect">
            <a:avLst/>
          </a:prstGeom>
          <a:noFill/>
        </p:spPr>
        <p:txBody>
          <a:bodyPr wrap="square" rtlCol="0">
            <a:spAutoFit/>
          </a:bodyPr>
          <a:lstStyle/>
          <a:p>
            <a:r>
              <a:rPr lang="vi-VN" b="1" dirty="0" smtClean="0">
                <a:latin typeface="+mj-lt"/>
              </a:rPr>
              <a:t>HOANG MẠC ĐỚI ÔN HÒA</a:t>
            </a:r>
            <a:endParaRPr lang="en-US" b="1"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3955" name="Group 163"/>
          <p:cNvGraphicFramePr>
            <a:graphicFrameLocks noGrp="1"/>
          </p:cNvGraphicFramePr>
          <p:nvPr>
            <p:ph/>
          </p:nvPr>
        </p:nvGraphicFramePr>
        <p:xfrm>
          <a:off x="457201" y="1632586"/>
          <a:ext cx="8381999" cy="5073014"/>
        </p:xfrm>
        <a:graphic>
          <a:graphicData uri="http://schemas.openxmlformats.org/drawingml/2006/table">
            <a:tbl>
              <a:tblPr/>
              <a:tblGrid>
                <a:gridCol w="1176960"/>
                <a:gridCol w="1032839"/>
                <a:gridCol w="1066800"/>
                <a:gridCol w="1219200"/>
                <a:gridCol w="1295400"/>
                <a:gridCol w="1371600"/>
                <a:gridCol w="1219200"/>
              </a:tblGrid>
              <a:tr h="683894">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2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1" i="0" u="none" strike="noStrike" cap="none" normalizeH="0" baseline="0" dirty="0" smtClean="0">
                          <a:ln>
                            <a:noFill/>
                          </a:ln>
                          <a:solidFill>
                            <a:srgbClr val="C00000"/>
                          </a:solidFill>
                          <a:effectLst/>
                          <a:latin typeface="Times New Roman" pitchFamily="18" charset="0"/>
                          <a:cs typeface="Times New Roman" pitchFamily="18" charset="0"/>
                        </a:rPr>
                        <a:t>CÁC</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1" i="0" u="none" strike="noStrike" cap="none" normalizeH="0" baseline="0" dirty="0" smtClean="0">
                          <a:ln>
                            <a:noFill/>
                          </a:ln>
                          <a:solidFill>
                            <a:srgbClr val="C00000"/>
                          </a:solidFill>
                          <a:effectLst/>
                          <a:latin typeface="Times New Roman" pitchFamily="18" charset="0"/>
                          <a:cs typeface="Times New Roman" pitchFamily="18" charset="0"/>
                        </a:rPr>
                        <a:t>YẾU</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1" i="0" u="none" strike="noStrike" cap="none" normalizeH="0" baseline="0" dirty="0" smtClean="0">
                          <a:ln>
                            <a:noFill/>
                          </a:ln>
                          <a:solidFill>
                            <a:srgbClr val="C00000"/>
                          </a:solidFill>
                          <a:effectLst/>
                          <a:latin typeface="Times New Roman" pitchFamily="18" charset="0"/>
                          <a:cs typeface="Times New Roman" pitchFamily="18" charset="0"/>
                        </a:rPr>
                        <a:t>TỐ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HOANG MẠC ĐỚI NÓNG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HOANG MẠC </a:t>
                      </a:r>
                      <a:b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b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ĐỚI ÔN HOÀ</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049654">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1" i="0" u="none" strike="noStrike" cap="none" normalizeH="0" baseline="0" dirty="0" smtClean="0">
                          <a:ln>
                            <a:noFill/>
                          </a:ln>
                          <a:solidFill>
                            <a:srgbClr val="C00000"/>
                          </a:solidFill>
                          <a:effectLst/>
                          <a:latin typeface="Times New Roman" pitchFamily="18" charset="0"/>
                          <a:cs typeface="Times New Roman" pitchFamily="18" charset="0"/>
                        </a:rPr>
                        <a:t>MÙA ĐÔNG</a:t>
                      </a:r>
                      <a:r>
                        <a:rPr kumimoji="0" lang="en-US" sz="1800" b="0"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1800" b="1" i="0" u="none" strike="noStrike" cap="none" normalizeH="0" baseline="0" dirty="0" smtClean="0">
                          <a:ln>
                            <a:noFill/>
                          </a:ln>
                          <a:solidFill>
                            <a:srgbClr val="C00000"/>
                          </a:solidFill>
                          <a:effectLst/>
                          <a:latin typeface="Times New Roman" pitchFamily="18" charset="0"/>
                          <a:cs typeface="Times New Roman" pitchFamily="18" charset="0"/>
                        </a:rPr>
                        <a:t>(T1)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1" i="0" u="none" strike="noStrike" cap="none" normalizeH="0" baseline="0" dirty="0" smtClean="0">
                          <a:ln>
                            <a:noFill/>
                          </a:ln>
                          <a:solidFill>
                            <a:srgbClr val="C00000"/>
                          </a:solidFill>
                          <a:effectLst/>
                          <a:latin typeface="Times New Roman" pitchFamily="18" charset="0"/>
                          <a:cs typeface="Times New Roman" pitchFamily="18" charset="0"/>
                        </a:rPr>
                        <a:t>MÙA HẠ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1" i="0" u="none" strike="noStrike" cap="none" normalizeH="0" baseline="0" dirty="0" smtClean="0">
                          <a:ln>
                            <a:noFill/>
                          </a:ln>
                          <a:solidFill>
                            <a:srgbClr val="C00000"/>
                          </a:solidFill>
                          <a:effectLst/>
                          <a:latin typeface="Times New Roman" pitchFamily="18" charset="0"/>
                          <a:cs typeface="Times New Roman" pitchFamily="18" charset="0"/>
                        </a:rPr>
                        <a:t>(T7)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1" i="0" u="none" strike="noStrike" cap="none" normalizeH="0" baseline="0" dirty="0" smtClean="0">
                          <a:ln>
                            <a:noFill/>
                          </a:ln>
                          <a:solidFill>
                            <a:srgbClr val="C00000"/>
                          </a:solidFill>
                          <a:effectLst/>
                          <a:latin typeface="Times New Roman" pitchFamily="18" charset="0"/>
                          <a:cs typeface="Times New Roman" pitchFamily="18" charset="0"/>
                        </a:rPr>
                        <a:t>BIÊN ĐỘ NHIỆT NĂM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1" i="0" u="none" strike="noStrike" cap="none" normalizeH="0" baseline="0" dirty="0" smtClean="0">
                          <a:ln>
                            <a:noFill/>
                          </a:ln>
                          <a:solidFill>
                            <a:srgbClr val="C00000"/>
                          </a:solidFill>
                          <a:effectLst/>
                          <a:latin typeface="Times New Roman" pitchFamily="18" charset="0"/>
                          <a:cs typeface="Times New Roman" pitchFamily="18" charset="0"/>
                        </a:rPr>
                        <a:t>MÙA ĐÔNG (T1)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1" i="0" u="none" strike="noStrike" cap="none" normalizeH="0" baseline="0" dirty="0" smtClean="0">
                          <a:ln>
                            <a:noFill/>
                          </a:ln>
                          <a:solidFill>
                            <a:srgbClr val="C00000"/>
                          </a:solidFill>
                          <a:effectLst/>
                          <a:latin typeface="Times New Roman" pitchFamily="18" charset="0"/>
                          <a:cs typeface="Times New Roman" pitchFamily="18" charset="0"/>
                        </a:rPr>
                        <a:t>MÙA HẠ (T7)</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800" b="0" i="0" u="none" strike="noStrike" cap="none" normalizeH="0" baseline="0" dirty="0" smtClean="0">
                        <a:ln>
                          <a:noFill/>
                        </a:ln>
                        <a:solidFill>
                          <a:srgbClr val="C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1" i="0" u="none" strike="noStrike" cap="none" normalizeH="0" baseline="0" dirty="0" smtClean="0">
                          <a:ln>
                            <a:noFill/>
                          </a:ln>
                          <a:solidFill>
                            <a:srgbClr val="C00000"/>
                          </a:solidFill>
                          <a:effectLst/>
                          <a:latin typeface="Times New Roman" pitchFamily="18" charset="0"/>
                          <a:cs typeface="Times New Roman" pitchFamily="18" charset="0"/>
                        </a:rPr>
                        <a:t>BIÊN ĐỘ NHIỆT NĂ</a:t>
                      </a:r>
                      <a:r>
                        <a:rPr kumimoji="0" lang="vi-VN" sz="1800" b="1" i="0" u="none" strike="noStrike" cap="none" normalizeH="0" baseline="0" dirty="0" smtClean="0">
                          <a:ln>
                            <a:noFill/>
                          </a:ln>
                          <a:solidFill>
                            <a:srgbClr val="C00000"/>
                          </a:solidFill>
                          <a:effectLst/>
                          <a:latin typeface="Times New Roman" pitchFamily="18" charset="0"/>
                          <a:cs typeface="Times New Roman" pitchFamily="18" charset="0"/>
                        </a:rPr>
                        <a:t>M</a:t>
                      </a:r>
                      <a:endParaRPr kumimoji="0" lang="en-US" sz="1800" b="1" i="0" u="none" strike="noStrike" cap="none" normalizeH="0" baseline="0" dirty="0" smtClean="0">
                        <a:ln>
                          <a:noFill/>
                        </a:ln>
                        <a:solidFill>
                          <a:srgbClr val="C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NHIỆT ĐỘ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LƯỢNG MƯA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vi-VN" sz="2000" b="1" i="0" u="none" strike="noStrike" cap="none" normalizeH="0" baseline="0" dirty="0" smtClean="0">
                          <a:ln>
                            <a:noFill/>
                          </a:ln>
                          <a:solidFill>
                            <a:srgbClr val="C00000"/>
                          </a:solidFill>
                          <a:effectLst/>
                          <a:latin typeface="Times New Roman" pitchFamily="18" charset="0"/>
                          <a:cs typeface="Times New Roman" pitchFamily="18" charset="0"/>
                        </a:rPr>
                        <a:t>NHẬN XÉT VỀ </a:t>
                      </a: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ĐẶC ĐIỂM KHÍ HẬU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20000"/>
                        </a:spcBef>
                        <a:spcAft>
                          <a:spcPct val="0"/>
                        </a:spcAft>
                        <a:buClr>
                          <a:schemeClr val="hlink"/>
                        </a:buClr>
                        <a:buSzPct val="65000"/>
                        <a:buFontTx/>
                        <a:buChar char="-"/>
                        <a:tabLst/>
                      </a:pPr>
                      <a:r>
                        <a:rPr kumimoji="0" lang="vi-VN" sz="2000" b="1" i="0" u="none" strike="noStrike" cap="none" normalizeH="0" baseline="0" dirty="0" smtClean="0">
                          <a:ln>
                            <a:noFill/>
                          </a:ln>
                          <a:solidFill>
                            <a:schemeClr val="tx1"/>
                          </a:solidFill>
                          <a:effectLst/>
                          <a:latin typeface="Times New Roman" pitchFamily="18" charset="0"/>
                          <a:cs typeface="Times New Roman" pitchFamily="18" charset="0"/>
                        </a:rPr>
                        <a:t> Biên độ nhiệt:</a:t>
                      </a:r>
                    </a:p>
                    <a:p>
                      <a:pPr marL="0" marR="0" lvl="0" indent="0" algn="just" defTabSz="914400" rtl="0" eaLnBrk="1" fontAlgn="base" latinLnBrk="0" hangingPunct="1">
                        <a:lnSpc>
                          <a:spcPct val="100000"/>
                        </a:lnSpc>
                        <a:spcBef>
                          <a:spcPct val="20000"/>
                        </a:spcBef>
                        <a:spcAft>
                          <a:spcPct val="0"/>
                        </a:spcAft>
                        <a:buClr>
                          <a:schemeClr val="hlink"/>
                        </a:buClr>
                        <a:buSzPct val="65000"/>
                        <a:buFontTx/>
                        <a:buChar char="-"/>
                        <a:tabLst/>
                      </a:pPr>
                      <a:r>
                        <a:rPr kumimoji="0" lang="vi-VN" sz="2000" b="1" i="0" u="none" strike="noStrike" cap="none" normalizeH="0" baseline="0" dirty="0" smtClean="0">
                          <a:ln>
                            <a:noFill/>
                          </a:ln>
                          <a:solidFill>
                            <a:schemeClr val="tx1"/>
                          </a:solidFill>
                          <a:effectLst/>
                          <a:latin typeface="Times New Roman" pitchFamily="18" charset="0"/>
                          <a:cs typeface="Times New Roman" pitchFamily="18" charset="0"/>
                        </a:rPr>
                        <a:t>- Mùa:</a:t>
                      </a:r>
                    </a:p>
                    <a:p>
                      <a:pPr marL="0" marR="0" lvl="0" indent="0" algn="just" defTabSz="914400" rtl="0" eaLnBrk="1" fontAlgn="base" latinLnBrk="0" hangingPunct="1">
                        <a:lnSpc>
                          <a:spcPct val="100000"/>
                        </a:lnSpc>
                        <a:spcBef>
                          <a:spcPct val="20000"/>
                        </a:spcBef>
                        <a:spcAft>
                          <a:spcPct val="0"/>
                        </a:spcAft>
                        <a:buClr>
                          <a:schemeClr val="hlink"/>
                        </a:buClr>
                        <a:buSzPct val="65000"/>
                        <a:buFontTx/>
                        <a:buChar char="-"/>
                        <a:tabLst/>
                      </a:pPr>
                      <a:r>
                        <a:rPr kumimoji="0" lang="vi-VN" sz="2000" b="1" i="0" u="none" strike="noStrike" cap="none" normalizeH="0" baseline="0" dirty="0" smtClean="0">
                          <a:ln>
                            <a:noFill/>
                          </a:ln>
                          <a:solidFill>
                            <a:schemeClr val="tx1"/>
                          </a:solidFill>
                          <a:effectLst/>
                          <a:latin typeface="Times New Roman" pitchFamily="18" charset="0"/>
                          <a:cs typeface="Times New Roman" pitchFamily="18" charset="0"/>
                        </a:rPr>
                        <a:t>- Lượng mưa:</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20000"/>
                        </a:spcBef>
                        <a:spcAft>
                          <a:spcPct val="0"/>
                        </a:spcAft>
                        <a:buClr>
                          <a:schemeClr val="hlink"/>
                        </a:buClr>
                        <a:buSzPct val="65000"/>
                        <a:buFontTx/>
                        <a:buChar char="-"/>
                        <a:tabLst/>
                      </a:pPr>
                      <a:r>
                        <a:rPr kumimoji="0" lang="vi-VN" sz="2000" b="1" i="0" u="none" strike="noStrike" cap="none" normalizeH="0" baseline="0" dirty="0" smtClean="0">
                          <a:ln>
                            <a:noFill/>
                          </a:ln>
                          <a:solidFill>
                            <a:schemeClr val="tx1"/>
                          </a:solidFill>
                          <a:effectLst/>
                          <a:latin typeface="Times New Roman" pitchFamily="18" charset="0"/>
                          <a:cs typeface="Times New Roman" pitchFamily="18" charset="0"/>
                        </a:rPr>
                        <a:t> Biên độ nhiệt:</a:t>
                      </a:r>
                    </a:p>
                    <a:p>
                      <a:pPr marL="0" marR="0" lvl="0" indent="0" algn="just" defTabSz="914400" rtl="0" eaLnBrk="1" fontAlgn="base" latinLnBrk="0" hangingPunct="1">
                        <a:lnSpc>
                          <a:spcPct val="100000"/>
                        </a:lnSpc>
                        <a:spcBef>
                          <a:spcPct val="20000"/>
                        </a:spcBef>
                        <a:spcAft>
                          <a:spcPct val="0"/>
                        </a:spcAft>
                        <a:buClr>
                          <a:schemeClr val="hlink"/>
                        </a:buClr>
                        <a:buSzPct val="65000"/>
                        <a:buFontTx/>
                        <a:buChar char="-"/>
                        <a:tabLst/>
                      </a:pPr>
                      <a:r>
                        <a:rPr kumimoji="0" lang="vi-VN" sz="2000" b="1" i="0" u="none" strike="noStrike" cap="none" normalizeH="0" baseline="0" dirty="0" smtClean="0">
                          <a:ln>
                            <a:noFill/>
                          </a:ln>
                          <a:solidFill>
                            <a:schemeClr val="tx1"/>
                          </a:solidFill>
                          <a:effectLst/>
                          <a:latin typeface="Times New Roman" pitchFamily="18" charset="0"/>
                          <a:cs typeface="Times New Roman" pitchFamily="18" charset="0"/>
                        </a:rPr>
                        <a:t>- Mùa:</a:t>
                      </a:r>
                    </a:p>
                    <a:p>
                      <a:pPr marL="0" marR="0" lvl="0" indent="0" algn="just" defTabSz="914400" rtl="0" eaLnBrk="1" fontAlgn="base" latinLnBrk="0" hangingPunct="1">
                        <a:lnSpc>
                          <a:spcPct val="100000"/>
                        </a:lnSpc>
                        <a:spcBef>
                          <a:spcPct val="20000"/>
                        </a:spcBef>
                        <a:spcAft>
                          <a:spcPct val="0"/>
                        </a:spcAft>
                        <a:buClr>
                          <a:schemeClr val="hlink"/>
                        </a:buClr>
                        <a:buSzPct val="65000"/>
                        <a:buFontTx/>
                        <a:buChar char="-"/>
                        <a:tabLst/>
                      </a:pPr>
                      <a:r>
                        <a:rPr kumimoji="0" lang="vi-VN" sz="2000" b="1" i="0" u="none" strike="noStrike" cap="none" normalizeH="0" baseline="0" dirty="0" smtClean="0">
                          <a:ln>
                            <a:noFill/>
                          </a:ln>
                          <a:solidFill>
                            <a:schemeClr val="tx1"/>
                          </a:solidFill>
                          <a:effectLst/>
                          <a:latin typeface="Times New Roman" pitchFamily="18" charset="0"/>
                          <a:cs typeface="Times New Roman" pitchFamily="18" charset="0"/>
                        </a:rPr>
                        <a:t>- Lượng mưa:</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65000"/>
                        <a:buFontTx/>
                        <a:buChar char="-"/>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0" y="0"/>
            <a:ext cx="9144000" cy="892552"/>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THẢO LUẬN NHÓM</a:t>
            </a:r>
          </a:p>
          <a:p>
            <a:pPr marL="342900" indent="-342900" algn="just"/>
            <a:r>
              <a:rPr lang="vi-VN" sz="2800" b="1" dirty="0" smtClean="0">
                <a:solidFill>
                  <a:srgbClr val="FF0000"/>
                </a:solidFill>
                <a:latin typeface="Times New Roman" pitchFamily="18" charset="0"/>
                <a:cs typeface="Times New Roman" pitchFamily="18" charset="0"/>
              </a:rPr>
              <a:t>*</a:t>
            </a:r>
            <a:r>
              <a:rPr lang="vi-VN" sz="2400" b="1" dirty="0" smtClean="0">
                <a:solidFill>
                  <a:srgbClr val="FF0000"/>
                </a:solidFill>
                <a:latin typeface="Times New Roman" pitchFamily="18" charset="0"/>
                <a:cs typeface="Times New Roman" pitchFamily="18" charset="0"/>
              </a:rPr>
              <a:t>N</a:t>
            </a:r>
            <a:r>
              <a:rPr lang="en-US" sz="2400" b="1" dirty="0" err="1" smtClean="0">
                <a:solidFill>
                  <a:srgbClr val="FF0000"/>
                </a:solidFill>
                <a:latin typeface="Times New Roman" pitchFamily="18" charset="0"/>
                <a:cs typeface="Times New Roman" pitchFamily="18" charset="0"/>
              </a:rPr>
              <a:t>ội</a:t>
            </a:r>
            <a:r>
              <a:rPr lang="en-US" sz="2400" b="1" dirty="0" smtClean="0">
                <a:solidFill>
                  <a:srgbClr val="FF0000"/>
                </a:solidFill>
                <a:latin typeface="Times New Roman" pitchFamily="18" charset="0"/>
                <a:cs typeface="Times New Roman" pitchFamily="18" charset="0"/>
              </a:rPr>
              <a:t> dung: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lược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đồ</a:t>
            </a:r>
            <a:r>
              <a:rPr lang="en-US" sz="2400" b="1" dirty="0" smtClean="0">
                <a:latin typeface="Times New Roman" pitchFamily="18" charset="0"/>
                <a:cs typeface="Times New Roman" pitchFamily="18" charset="0"/>
              </a:rPr>
              <a:t> H</a:t>
            </a:r>
            <a:r>
              <a:rPr lang="vi-VN" sz="2400" b="1" dirty="0" smtClean="0">
                <a:latin typeface="Times New Roman" pitchFamily="18" charset="0"/>
                <a:cs typeface="Times New Roman" pitchFamily="18" charset="0"/>
              </a:rPr>
              <a:t> 19.1 và  H19.</a:t>
            </a:r>
            <a:r>
              <a:rPr lang="en-US" sz="2400" b="1" dirty="0" smtClean="0">
                <a:latin typeface="Times New Roman" pitchFamily="18" charset="0"/>
                <a:cs typeface="Times New Roman" pitchFamily="18" charset="0"/>
              </a:rPr>
              <a:t>2 </a:t>
            </a:r>
            <a:r>
              <a:rPr lang="vi-VN" sz="2400" b="1" dirty="0" smtClean="0">
                <a:latin typeface="Times New Roman" pitchFamily="18" charset="0"/>
                <a:cs typeface="Times New Roman" pitchFamily="18" charset="0"/>
              </a:rPr>
              <a:t>hãy hoàn thành bảng</a:t>
            </a:r>
            <a:endParaRPr lang="en-US" sz="2400" b="1" dirty="0" smtClean="0">
              <a:latin typeface="Times New Roman" pitchFamily="18" charset="0"/>
              <a:cs typeface="Times New Roman" pitchFamily="18" charset="0"/>
            </a:endParaRPr>
          </a:p>
        </p:txBody>
      </p:sp>
      <p:sp>
        <p:nvSpPr>
          <p:cNvPr id="7" name="TextBox 6"/>
          <p:cNvSpPr txBox="1"/>
          <p:nvPr/>
        </p:nvSpPr>
        <p:spPr>
          <a:xfrm>
            <a:off x="-152400" y="762000"/>
            <a:ext cx="8915400" cy="1200329"/>
          </a:xfrm>
          <a:prstGeom prst="rect">
            <a:avLst/>
          </a:prstGeom>
          <a:noFill/>
        </p:spPr>
        <p:txBody>
          <a:bodyPr wrap="square" rtlCol="0">
            <a:spAutoFit/>
          </a:bodyPr>
          <a:lstStyle/>
          <a:p>
            <a:pPr marL="342900" lvl="0" indent="-342900">
              <a:spcBef>
                <a:spcPct val="0"/>
              </a:spcBef>
              <a:defRPr/>
            </a:pPr>
            <a:r>
              <a:rPr lang="vi-VN"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thức</a:t>
            </a:r>
            <a:r>
              <a:rPr lang="en-US" sz="2400" b="1" dirty="0" smtClean="0">
                <a:solidFill>
                  <a:srgbClr val="FF0000"/>
                </a:solidFill>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bày</a:t>
            </a:r>
            <a:r>
              <a:rPr lang="vi-VN" sz="2400" b="1" dirty="0" smtClean="0">
                <a:latin typeface="Times New Roman" pitchFamily="18" charset="0"/>
                <a:cs typeface="Times New Roman" pitchFamily="18" charset="0"/>
              </a:rPr>
              <a:t> phiếu bài tập</a:t>
            </a:r>
            <a:endParaRPr lang="vi-VN" sz="2400" b="1" dirty="0">
              <a:latin typeface="Times New Roman" pitchFamily="18" charset="0"/>
              <a:cs typeface="Times New Roman" pitchFamily="18" charset="0"/>
            </a:endParaRPr>
          </a:p>
          <a:p>
            <a:pPr marL="342900" lvl="0" indent="-342900">
              <a:spcBef>
                <a:spcPct val="0"/>
              </a:spcBef>
              <a:defRPr/>
            </a:pPr>
            <a:r>
              <a:rPr lang="vi-VN"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Thời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gian</a:t>
            </a:r>
            <a:r>
              <a:rPr lang="en-US" sz="2400" b="1" dirty="0" smtClean="0">
                <a:solidFill>
                  <a:srgbClr val="FF0000"/>
                </a:solidFill>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4</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phút</a:t>
            </a:r>
            <a:endParaRPr lang="en-US" sz="2400" b="1" dirty="0" smtClean="0">
              <a:latin typeface="Times New Roman" pitchFamily="18" charset="0"/>
              <a:cs typeface="Times New Roman" pitchFamily="18" charset="0"/>
            </a:endParaRPr>
          </a:p>
          <a:p>
            <a:endParaRPr lang="en-US" sz="2400"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3955" name="Group 163"/>
          <p:cNvGraphicFramePr>
            <a:graphicFrameLocks noGrp="1"/>
          </p:cNvGraphicFramePr>
          <p:nvPr>
            <p:ph/>
          </p:nvPr>
        </p:nvGraphicFramePr>
        <p:xfrm>
          <a:off x="457200" y="304800"/>
          <a:ext cx="8458200" cy="5318443"/>
        </p:xfrm>
        <a:graphic>
          <a:graphicData uri="http://schemas.openxmlformats.org/drawingml/2006/table">
            <a:tbl>
              <a:tblPr/>
              <a:tblGrid>
                <a:gridCol w="1209014"/>
                <a:gridCol w="1207382"/>
                <a:gridCol w="1209013"/>
                <a:gridCol w="1207382"/>
                <a:gridCol w="1209014"/>
                <a:gridCol w="1207382"/>
                <a:gridCol w="1209013"/>
              </a:tblGrid>
              <a:tr h="1019175">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CÁC</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YẾU</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TỐ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HOANG MẠC ĐỚI NÓNG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HOANG MẠC </a:t>
                      </a:r>
                      <a:b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b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ĐỚI ÔN HOÀ</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249362">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MÙA ĐÔNG</a:t>
                      </a:r>
                      <a:r>
                        <a:rPr kumimoji="0" lang="en-US" sz="2000" b="0" i="0" u="none" strike="noStrike" cap="none" normalizeH="0" baseline="0" dirty="0" smtClean="0">
                          <a:ln>
                            <a:noFill/>
                          </a:ln>
                          <a:solidFill>
                            <a:srgbClr val="C00000"/>
                          </a:solidFill>
                          <a:effectLst/>
                          <a:latin typeface="Times New Roman" pitchFamily="18" charset="0"/>
                          <a:cs typeface="Times New Roman" pitchFamily="18" charset="0"/>
                        </a:rPr>
                        <a:t> (T1)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MÙA HẠ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BIÊN ĐỘ NHIỆT NĂM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MÙA ĐÔNG (T1)</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dirty="0" smtClean="0">
                        <a:ln>
                          <a:noFill/>
                        </a:ln>
                        <a:solidFill>
                          <a:srgbClr val="C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MÙA HẠ (T7</a:t>
                      </a: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rgbClr val="C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BIÊN ĐỘ NHIỆT NĂ</a:t>
                      </a:r>
                      <a:r>
                        <a:rPr kumimoji="0" lang="vi-VN" sz="2000" b="1" i="0" u="none" strike="noStrike" cap="none" normalizeH="0" baseline="0" dirty="0" smtClean="0">
                          <a:ln>
                            <a:noFill/>
                          </a:ln>
                          <a:solidFill>
                            <a:srgbClr val="C00000"/>
                          </a:solidFill>
                          <a:effectLst/>
                          <a:latin typeface="Times New Roman" pitchFamily="18" charset="0"/>
                          <a:cs typeface="Times New Roman" pitchFamily="18" charset="0"/>
                        </a:rPr>
                        <a:t>M</a:t>
                      </a:r>
                      <a:endParaRPr kumimoji="0" lang="en-US" sz="2000" b="1" i="0" u="none" strike="noStrike" cap="none" normalizeH="0" baseline="0" dirty="0" smtClean="0">
                        <a:ln>
                          <a:noFill/>
                        </a:ln>
                        <a:solidFill>
                          <a:srgbClr val="C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NHIỆT ĐỘ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16 </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0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42</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0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26</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0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-20</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0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24</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0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44</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0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LƯỢNG MƯA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mưa</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rất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ít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8mm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Rất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nhỏ</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60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55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ĐẶC ĐIỂM KHÍ HẬU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Biên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nhiệt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năm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cao</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20000"/>
                        </a:spcBef>
                        <a:spcAft>
                          <a:spcPct val="0"/>
                        </a:spcAft>
                        <a:buClr>
                          <a:schemeClr val="hlink"/>
                        </a:buClr>
                        <a:buSzPct val="65000"/>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đông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ấm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hạ</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nóng</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65000"/>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000" b="1" i="0" u="none" strike="noStrike" cap="none" normalizeH="0" baseline="0" dirty="0" smtClean="0">
                          <a:ln>
                            <a:noFill/>
                          </a:ln>
                          <a:solidFill>
                            <a:schemeClr val="tx1"/>
                          </a:solidFill>
                          <a:effectLst/>
                          <a:latin typeface="Times New Roman" pitchFamily="18" charset="0"/>
                          <a:cs typeface="Times New Roman" pitchFamily="18" charset="0"/>
                        </a:rPr>
                        <a:t>L</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ượng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mưa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rất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ít</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just"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Biên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nhiệt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năm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rất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cao</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20000"/>
                        </a:spcBef>
                        <a:spcAft>
                          <a:spcPct val="0"/>
                        </a:spcAft>
                        <a:buClr>
                          <a:schemeClr val="hlink"/>
                        </a:buClr>
                        <a:buSzPct val="65000"/>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đông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rất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lạnh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hạ</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nóng</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65000"/>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000" b="1" i="0" u="none" strike="noStrike" cap="none" normalizeH="0" baseline="0" dirty="0" smtClean="0">
                          <a:ln>
                            <a:noFill/>
                          </a:ln>
                          <a:solidFill>
                            <a:schemeClr val="tx1"/>
                          </a:solidFill>
                          <a:effectLst/>
                          <a:latin typeface="Times New Roman" pitchFamily="18" charset="0"/>
                          <a:cs typeface="Times New Roman" pitchFamily="18" charset="0"/>
                        </a:rPr>
                        <a:t>L</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ượng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mưa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ít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ổn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33951" name="Text Box 159"/>
          <p:cNvSpPr txBox="1">
            <a:spLocks noChangeArrowheads="1"/>
          </p:cNvSpPr>
          <p:nvPr/>
        </p:nvSpPr>
        <p:spPr bwMode="auto">
          <a:xfrm>
            <a:off x="228600" y="5619690"/>
            <a:ext cx="8610600" cy="830997"/>
          </a:xfrm>
          <a:prstGeom prst="rect">
            <a:avLst/>
          </a:prstGeom>
          <a:noFill/>
          <a:ln w="9525">
            <a:noFill/>
            <a:miter lim="800000"/>
            <a:headEnd/>
            <a:tailEnd/>
          </a:ln>
          <a:effectLst/>
        </p:spPr>
        <p:txBody>
          <a:bodyPr wrap="square">
            <a:spAutoFit/>
          </a:bodyPr>
          <a:lstStyle/>
          <a:p>
            <a:pPr algn="just"/>
            <a:r>
              <a:rPr lang="en-US" sz="2400" b="1" dirty="0" smtClean="0">
                <a:solidFill>
                  <a:srgbClr val="C00000"/>
                </a:solidFill>
              </a:rPr>
              <a:t>So </a:t>
            </a:r>
            <a:r>
              <a:rPr lang="en-US" sz="2400" b="1" dirty="0" err="1" smtClean="0">
                <a:solidFill>
                  <a:srgbClr val="C00000"/>
                </a:solidFill>
              </a:rPr>
              <a:t>sánh</a:t>
            </a:r>
            <a:r>
              <a:rPr lang="en-US" sz="2400" b="1" dirty="0" smtClean="0">
                <a:solidFill>
                  <a:srgbClr val="C00000"/>
                </a:solidFill>
              </a:rPr>
              <a:t> </a:t>
            </a:r>
            <a:r>
              <a:rPr lang="en-US" sz="2400" b="1" dirty="0" err="1" smtClean="0">
                <a:solidFill>
                  <a:srgbClr val="C00000"/>
                </a:solidFill>
              </a:rPr>
              <a:t>điểm</a:t>
            </a:r>
            <a:r>
              <a:rPr lang="en-US" sz="2400" b="1" dirty="0" smtClean="0">
                <a:solidFill>
                  <a:srgbClr val="C00000"/>
                </a:solidFill>
              </a:rPr>
              <a:t> </a:t>
            </a:r>
            <a:r>
              <a:rPr lang="en-US" sz="2400" b="1" dirty="0" err="1" smtClean="0">
                <a:solidFill>
                  <a:srgbClr val="C00000"/>
                </a:solidFill>
              </a:rPr>
              <a:t>giống</a:t>
            </a:r>
            <a:r>
              <a:rPr lang="en-US" sz="2400" b="1" dirty="0" smtClean="0">
                <a:solidFill>
                  <a:srgbClr val="C00000"/>
                </a:solidFill>
              </a:rPr>
              <a:t> </a:t>
            </a:r>
            <a:r>
              <a:rPr lang="en-US" sz="2400" b="1" dirty="0" err="1" smtClean="0">
                <a:solidFill>
                  <a:srgbClr val="C00000"/>
                </a:solidFill>
              </a:rPr>
              <a:t>và</a:t>
            </a:r>
            <a:r>
              <a:rPr lang="en-US" sz="2400" b="1" dirty="0" smtClean="0">
                <a:solidFill>
                  <a:srgbClr val="C00000"/>
                </a:solidFill>
              </a:rPr>
              <a:t> </a:t>
            </a:r>
            <a:r>
              <a:rPr lang="en-US" sz="2400" b="1" dirty="0" err="1" smtClean="0">
                <a:solidFill>
                  <a:srgbClr val="C00000"/>
                </a:solidFill>
              </a:rPr>
              <a:t>khác</a:t>
            </a:r>
            <a:r>
              <a:rPr lang="en-US" sz="2400" b="1" dirty="0" smtClean="0">
                <a:solidFill>
                  <a:srgbClr val="C00000"/>
                </a:solidFill>
              </a:rPr>
              <a:t> </a:t>
            </a:r>
            <a:r>
              <a:rPr lang="en-US" sz="2400" b="1" dirty="0" err="1" smtClean="0">
                <a:solidFill>
                  <a:srgbClr val="C00000"/>
                </a:solidFill>
              </a:rPr>
              <a:t>nhau</a:t>
            </a:r>
            <a:r>
              <a:rPr lang="en-US" sz="2400" b="1" dirty="0" smtClean="0">
                <a:solidFill>
                  <a:srgbClr val="C00000"/>
                </a:solidFill>
              </a:rPr>
              <a:t> </a:t>
            </a:r>
            <a:r>
              <a:rPr lang="en-US" sz="2400" b="1" dirty="0" err="1" smtClean="0">
                <a:solidFill>
                  <a:srgbClr val="C00000"/>
                </a:solidFill>
              </a:rPr>
              <a:t>về</a:t>
            </a:r>
            <a:r>
              <a:rPr lang="en-US" sz="2400" b="1" dirty="0" smtClean="0">
                <a:solidFill>
                  <a:srgbClr val="C00000"/>
                </a:solidFill>
              </a:rPr>
              <a:t> </a:t>
            </a:r>
            <a:r>
              <a:rPr lang="en-US" sz="2400" b="1" dirty="0" err="1" smtClean="0">
                <a:solidFill>
                  <a:srgbClr val="C00000"/>
                </a:solidFill>
              </a:rPr>
              <a:t>chế</a:t>
            </a:r>
            <a:r>
              <a:rPr lang="en-US" sz="2400" b="1" dirty="0" smtClean="0">
                <a:solidFill>
                  <a:srgbClr val="C00000"/>
                </a:solidFill>
              </a:rPr>
              <a:t> </a:t>
            </a:r>
            <a:r>
              <a:rPr lang="en-US" sz="2400" b="1" dirty="0" err="1" smtClean="0">
                <a:solidFill>
                  <a:srgbClr val="C00000"/>
                </a:solidFill>
              </a:rPr>
              <a:t>độ</a:t>
            </a:r>
            <a:r>
              <a:rPr lang="en-US" sz="2400" b="1" dirty="0" smtClean="0">
                <a:solidFill>
                  <a:srgbClr val="C00000"/>
                </a:solidFill>
              </a:rPr>
              <a:t> </a:t>
            </a:r>
            <a:r>
              <a:rPr lang="en-US" sz="2400" b="1" dirty="0" err="1" smtClean="0">
                <a:solidFill>
                  <a:srgbClr val="C00000"/>
                </a:solidFill>
              </a:rPr>
              <a:t>nhiệt</a:t>
            </a:r>
            <a:r>
              <a:rPr lang="en-US" sz="2400" b="1" dirty="0" smtClean="0">
                <a:solidFill>
                  <a:srgbClr val="C00000"/>
                </a:solidFill>
              </a:rPr>
              <a:t>, </a:t>
            </a:r>
            <a:r>
              <a:rPr lang="en-US" sz="2400" b="1" dirty="0" err="1" smtClean="0">
                <a:solidFill>
                  <a:srgbClr val="C00000"/>
                </a:solidFill>
              </a:rPr>
              <a:t>mưa</a:t>
            </a:r>
            <a:r>
              <a:rPr lang="en-US" sz="2400" b="1" dirty="0" smtClean="0">
                <a:solidFill>
                  <a:srgbClr val="C00000"/>
                </a:solidFill>
              </a:rPr>
              <a:t> </a:t>
            </a:r>
            <a:r>
              <a:rPr lang="en-US" sz="2400" b="1" dirty="0" err="1" smtClean="0">
                <a:solidFill>
                  <a:srgbClr val="C00000"/>
                </a:solidFill>
              </a:rPr>
              <a:t>của</a:t>
            </a:r>
            <a:r>
              <a:rPr lang="en-US" sz="2400" b="1" dirty="0" smtClean="0">
                <a:solidFill>
                  <a:srgbClr val="C00000"/>
                </a:solidFill>
              </a:rPr>
              <a:t> </a:t>
            </a:r>
            <a:r>
              <a:rPr lang="en-US" sz="2400" b="1" dirty="0" err="1" smtClean="0">
                <a:solidFill>
                  <a:srgbClr val="C00000"/>
                </a:solidFill>
              </a:rPr>
              <a:t>hoang</a:t>
            </a:r>
            <a:r>
              <a:rPr lang="en-US" sz="2400" b="1" dirty="0" smtClean="0">
                <a:solidFill>
                  <a:srgbClr val="C00000"/>
                </a:solidFill>
              </a:rPr>
              <a:t> </a:t>
            </a:r>
            <a:r>
              <a:rPr lang="en-US" sz="2400" b="1" dirty="0" err="1" smtClean="0">
                <a:solidFill>
                  <a:srgbClr val="C00000"/>
                </a:solidFill>
              </a:rPr>
              <a:t>mạc</a:t>
            </a:r>
            <a:r>
              <a:rPr lang="en-US" sz="2400" b="1" dirty="0" smtClean="0">
                <a:solidFill>
                  <a:srgbClr val="C00000"/>
                </a:solidFill>
              </a:rPr>
              <a:t> ở </a:t>
            </a:r>
            <a:r>
              <a:rPr lang="en-US" sz="2400" b="1" dirty="0" err="1" smtClean="0">
                <a:solidFill>
                  <a:srgbClr val="C00000"/>
                </a:solidFill>
              </a:rPr>
              <a:t>đới</a:t>
            </a:r>
            <a:r>
              <a:rPr lang="en-US" sz="2400" b="1" dirty="0" smtClean="0">
                <a:solidFill>
                  <a:srgbClr val="C00000"/>
                </a:solidFill>
              </a:rPr>
              <a:t> </a:t>
            </a:r>
            <a:r>
              <a:rPr lang="en-US" sz="2400" b="1" dirty="0" err="1" smtClean="0">
                <a:solidFill>
                  <a:srgbClr val="C00000"/>
                </a:solidFill>
              </a:rPr>
              <a:t>nóng</a:t>
            </a:r>
            <a:r>
              <a:rPr lang="en-US" sz="2400" b="1" dirty="0" smtClean="0">
                <a:solidFill>
                  <a:srgbClr val="C00000"/>
                </a:solidFill>
              </a:rPr>
              <a:t> </a:t>
            </a:r>
            <a:r>
              <a:rPr lang="en-US" sz="2400" b="1" dirty="0" err="1" smtClean="0">
                <a:solidFill>
                  <a:srgbClr val="C00000"/>
                </a:solidFill>
              </a:rPr>
              <a:t>và</a:t>
            </a:r>
            <a:r>
              <a:rPr lang="en-US" sz="2400" b="1" dirty="0" smtClean="0">
                <a:solidFill>
                  <a:srgbClr val="C00000"/>
                </a:solidFill>
              </a:rPr>
              <a:t> </a:t>
            </a:r>
            <a:r>
              <a:rPr lang="en-US" sz="2400" b="1" dirty="0" err="1" smtClean="0">
                <a:solidFill>
                  <a:srgbClr val="C00000"/>
                </a:solidFill>
              </a:rPr>
              <a:t>đới</a:t>
            </a:r>
            <a:r>
              <a:rPr lang="en-US" sz="2400" b="1" dirty="0" smtClean="0">
                <a:solidFill>
                  <a:srgbClr val="C00000"/>
                </a:solidFill>
              </a:rPr>
              <a:t> </a:t>
            </a:r>
            <a:r>
              <a:rPr lang="en-US" sz="2400" b="1" dirty="0" err="1" smtClean="0">
                <a:solidFill>
                  <a:srgbClr val="C00000"/>
                </a:solidFill>
              </a:rPr>
              <a:t>ôn</a:t>
            </a:r>
            <a:r>
              <a:rPr lang="en-US" sz="2400" b="1" dirty="0" smtClean="0">
                <a:solidFill>
                  <a:srgbClr val="C00000"/>
                </a:solidFill>
              </a:rPr>
              <a:t> </a:t>
            </a:r>
            <a:r>
              <a:rPr lang="en-US" sz="2400" b="1" dirty="0" err="1" smtClean="0">
                <a:solidFill>
                  <a:srgbClr val="C00000"/>
                </a:solidFill>
              </a:rPr>
              <a:t>hoà</a:t>
            </a:r>
            <a:r>
              <a:rPr lang="en-US" sz="2400" b="1" dirty="0" smtClean="0">
                <a:solidFill>
                  <a:srgbClr val="C00000"/>
                </a:solidFill>
              </a:rPr>
              <a:t>?</a:t>
            </a:r>
            <a:r>
              <a:rPr lang="vi-VN" sz="2400" b="1" dirty="0" smtClean="0">
                <a:solidFill>
                  <a:srgbClr val="C00000"/>
                </a:solidFill>
                <a:latin typeface="Tahoma" pitchFamily="34" charset="0"/>
              </a:rPr>
              <a:t>   </a:t>
            </a:r>
            <a:endParaRPr lang="en-US" sz="2400" b="1" dirty="0">
              <a:solidFill>
                <a:srgbClr val="C00000"/>
              </a:solidFill>
              <a:latin typeface="Tahoma" pitchFamily="34" charset="0"/>
            </a:endParaRPr>
          </a:p>
        </p:txBody>
      </p:sp>
      <p:sp>
        <p:nvSpPr>
          <p:cNvPr id="4" name="Text Box 159"/>
          <p:cNvSpPr txBox="1">
            <a:spLocks noChangeArrowheads="1"/>
          </p:cNvSpPr>
          <p:nvPr/>
        </p:nvSpPr>
        <p:spPr bwMode="auto">
          <a:xfrm>
            <a:off x="223904" y="5631317"/>
            <a:ext cx="8610600" cy="1015663"/>
          </a:xfrm>
          <a:prstGeom prst="rect">
            <a:avLst/>
          </a:prstGeom>
          <a:noFill/>
          <a:ln w="9525">
            <a:noFill/>
            <a:miter lim="800000"/>
            <a:headEnd/>
            <a:tailEnd/>
          </a:ln>
          <a:effectLst/>
        </p:spPr>
        <p:txBody>
          <a:bodyPr wrap="square">
            <a:spAutoFit/>
          </a:bodyPr>
          <a:lstStyle/>
          <a:p>
            <a:pPr algn="just"/>
            <a:r>
              <a:rPr lang="vi-VN" sz="2000" b="1" dirty="0" smtClean="0">
                <a:solidFill>
                  <a:srgbClr val="C00000"/>
                </a:solidFill>
                <a:latin typeface="Tahoma" pitchFamily="34" charset="0"/>
              </a:rPr>
              <a:t>Giống:  Mưa rât ít,  biên độ nhiệt năm cao</a:t>
            </a:r>
            <a:endParaRPr lang="vi-VN" sz="2000" b="1" dirty="0">
              <a:solidFill>
                <a:srgbClr val="C00000"/>
              </a:solidFill>
              <a:latin typeface="Tahoma" pitchFamily="34" charset="0"/>
            </a:endParaRPr>
          </a:p>
          <a:p>
            <a:pPr algn="just"/>
            <a:r>
              <a:rPr lang="vi-VN" sz="2000" b="1" dirty="0" smtClean="0">
                <a:solidFill>
                  <a:srgbClr val="C00000"/>
                </a:solidFill>
                <a:latin typeface="Tahoma" pitchFamily="34" charset="0"/>
              </a:rPr>
              <a:t>Khác:   - HM đới nóng : mùa hạ rất nóng, mùa đông không lạnh</a:t>
            </a:r>
          </a:p>
          <a:p>
            <a:pPr algn="just"/>
            <a:r>
              <a:rPr lang="vi-VN" sz="2000" b="1" dirty="0">
                <a:solidFill>
                  <a:srgbClr val="C00000"/>
                </a:solidFill>
                <a:latin typeface="Tahoma" pitchFamily="34" charset="0"/>
              </a:rPr>
              <a:t> </a:t>
            </a:r>
            <a:r>
              <a:rPr lang="vi-VN" sz="2000" b="1" dirty="0" smtClean="0">
                <a:solidFill>
                  <a:srgbClr val="C00000"/>
                </a:solidFill>
                <a:latin typeface="Tahoma" pitchFamily="34" charset="0"/>
              </a:rPr>
              <a:t>           - HM ôn hòa: mùa hạ không nóng, mùa đông rất lạnh</a:t>
            </a:r>
            <a:r>
              <a:rPr lang="en-US" sz="2000" b="1" dirty="0" smtClean="0">
                <a:solidFill>
                  <a:srgbClr val="C00000"/>
                </a:solidFill>
                <a:latin typeface="Tahoma" pitchFamily="34" charset="0"/>
              </a:rPr>
              <a:t> </a:t>
            </a:r>
            <a:endParaRPr lang="en-US" sz="2000" b="1" dirty="0">
              <a:solidFill>
                <a:srgbClr val="C00000"/>
              </a:solidFill>
              <a:latin typeface="Tahoma" pitchFamily="34" charset="0"/>
            </a:endParaRPr>
          </a:p>
        </p:txBody>
      </p:sp>
      <p:sp>
        <p:nvSpPr>
          <p:cNvPr id="5" name="Text Box 159"/>
          <p:cNvSpPr txBox="1">
            <a:spLocks noChangeArrowheads="1"/>
          </p:cNvSpPr>
          <p:nvPr/>
        </p:nvSpPr>
        <p:spPr bwMode="auto">
          <a:xfrm>
            <a:off x="228600" y="5924490"/>
            <a:ext cx="8610600" cy="400110"/>
          </a:xfrm>
          <a:prstGeom prst="rect">
            <a:avLst/>
          </a:prstGeom>
          <a:noFill/>
          <a:ln w="9525">
            <a:noFill/>
            <a:miter lim="800000"/>
            <a:headEnd/>
            <a:tailEnd/>
          </a:ln>
          <a:effectLst/>
        </p:spPr>
        <p:txBody>
          <a:bodyPr wrap="square">
            <a:spAutoFit/>
          </a:bodyPr>
          <a:lstStyle/>
          <a:p>
            <a:pPr algn="just"/>
            <a:r>
              <a:rPr lang="en-US" sz="2000" b="1" dirty="0" err="1" smtClean="0">
                <a:solidFill>
                  <a:srgbClr val="C00000"/>
                </a:solidFill>
                <a:latin typeface="Tahoma" pitchFamily="34" charset="0"/>
              </a:rPr>
              <a:t>Em</a:t>
            </a:r>
            <a:r>
              <a:rPr lang="en-US" sz="2000" b="1" dirty="0" smtClean="0">
                <a:solidFill>
                  <a:srgbClr val="C00000"/>
                </a:solidFill>
                <a:latin typeface="Tahoma" pitchFamily="34" charset="0"/>
              </a:rPr>
              <a:t> </a:t>
            </a:r>
            <a:r>
              <a:rPr lang="en-US" sz="2000" b="1" dirty="0" err="1" smtClean="0">
                <a:solidFill>
                  <a:srgbClr val="C00000"/>
                </a:solidFill>
                <a:latin typeface="Tahoma" pitchFamily="34" charset="0"/>
              </a:rPr>
              <a:t>có</a:t>
            </a:r>
            <a:r>
              <a:rPr lang="en-US" sz="2000" b="1" dirty="0" smtClean="0">
                <a:solidFill>
                  <a:srgbClr val="C00000"/>
                </a:solidFill>
                <a:latin typeface="Tahoma" pitchFamily="34" charset="0"/>
              </a:rPr>
              <a:t> </a:t>
            </a:r>
            <a:r>
              <a:rPr lang="en-US" sz="2000" b="1" dirty="0" err="1" smtClean="0">
                <a:solidFill>
                  <a:srgbClr val="C00000"/>
                </a:solidFill>
                <a:latin typeface="Tahoma" pitchFamily="34" charset="0"/>
              </a:rPr>
              <a:t>nhận</a:t>
            </a:r>
            <a:r>
              <a:rPr lang="en-US" sz="2000" b="1" dirty="0" smtClean="0">
                <a:solidFill>
                  <a:srgbClr val="C00000"/>
                </a:solidFill>
                <a:latin typeface="Tahoma" pitchFamily="34" charset="0"/>
              </a:rPr>
              <a:t> </a:t>
            </a:r>
            <a:r>
              <a:rPr lang="en-US" sz="2000" b="1" dirty="0" err="1" smtClean="0">
                <a:solidFill>
                  <a:srgbClr val="C00000"/>
                </a:solidFill>
                <a:latin typeface="Tahoma" pitchFamily="34" charset="0"/>
              </a:rPr>
              <a:t>xét</a:t>
            </a:r>
            <a:r>
              <a:rPr lang="en-US" sz="2000" b="1" dirty="0" smtClean="0">
                <a:solidFill>
                  <a:srgbClr val="C00000"/>
                </a:solidFill>
                <a:latin typeface="Tahoma" pitchFamily="34" charset="0"/>
              </a:rPr>
              <a:t> </a:t>
            </a:r>
            <a:r>
              <a:rPr lang="en-US" sz="2000" b="1" dirty="0" err="1" smtClean="0">
                <a:solidFill>
                  <a:srgbClr val="C00000"/>
                </a:solidFill>
                <a:latin typeface="Tahoma" pitchFamily="34" charset="0"/>
              </a:rPr>
              <a:t>gì</a:t>
            </a:r>
            <a:r>
              <a:rPr lang="en-US" sz="2000" b="1" dirty="0" smtClean="0">
                <a:solidFill>
                  <a:srgbClr val="C00000"/>
                </a:solidFill>
                <a:latin typeface="Tahoma" pitchFamily="34" charset="0"/>
              </a:rPr>
              <a:t> </a:t>
            </a:r>
            <a:r>
              <a:rPr lang="en-US" sz="2000" b="1" dirty="0" err="1" smtClean="0">
                <a:solidFill>
                  <a:srgbClr val="C00000"/>
                </a:solidFill>
                <a:latin typeface="Tahoma" pitchFamily="34" charset="0"/>
              </a:rPr>
              <a:t>về</a:t>
            </a:r>
            <a:r>
              <a:rPr lang="en-US" sz="2000" b="1" dirty="0" smtClean="0">
                <a:solidFill>
                  <a:srgbClr val="C00000"/>
                </a:solidFill>
                <a:latin typeface="Tahoma" pitchFamily="34" charset="0"/>
              </a:rPr>
              <a:t> </a:t>
            </a:r>
            <a:r>
              <a:rPr lang="en-US" sz="2000" b="1" dirty="0" err="1" smtClean="0">
                <a:solidFill>
                  <a:srgbClr val="C00000"/>
                </a:solidFill>
                <a:latin typeface="Tahoma" pitchFamily="34" charset="0"/>
              </a:rPr>
              <a:t>đặcđiểm</a:t>
            </a:r>
            <a:r>
              <a:rPr lang="en-US" sz="2000" b="1" dirty="0" smtClean="0">
                <a:solidFill>
                  <a:srgbClr val="C00000"/>
                </a:solidFill>
                <a:latin typeface="Tahoma" pitchFamily="34" charset="0"/>
              </a:rPr>
              <a:t> </a:t>
            </a:r>
            <a:r>
              <a:rPr lang="en-US" sz="2000" b="1" dirty="0" err="1" smtClean="0">
                <a:solidFill>
                  <a:srgbClr val="C00000"/>
                </a:solidFill>
                <a:latin typeface="Tahoma" pitchFamily="34" charset="0"/>
              </a:rPr>
              <a:t>của</a:t>
            </a:r>
            <a:r>
              <a:rPr lang="en-US" sz="2000" b="1" dirty="0" smtClean="0">
                <a:solidFill>
                  <a:srgbClr val="C00000"/>
                </a:solidFill>
                <a:latin typeface="Tahoma" pitchFamily="34" charset="0"/>
              </a:rPr>
              <a:t> </a:t>
            </a:r>
            <a:r>
              <a:rPr lang="en-US" sz="2000" b="1" dirty="0" err="1" smtClean="0">
                <a:solidFill>
                  <a:srgbClr val="C00000"/>
                </a:solidFill>
                <a:latin typeface="Tahoma" pitchFamily="34" charset="0"/>
              </a:rPr>
              <a:t>khí</a:t>
            </a:r>
            <a:r>
              <a:rPr lang="en-US" sz="2000" b="1" dirty="0" smtClean="0">
                <a:solidFill>
                  <a:srgbClr val="C00000"/>
                </a:solidFill>
                <a:latin typeface="Tahoma" pitchFamily="34" charset="0"/>
              </a:rPr>
              <a:t> </a:t>
            </a:r>
            <a:r>
              <a:rPr lang="en-US" sz="2000" b="1" dirty="0" err="1" smtClean="0">
                <a:solidFill>
                  <a:srgbClr val="C00000"/>
                </a:solidFill>
                <a:latin typeface="Tahoma" pitchFamily="34" charset="0"/>
              </a:rPr>
              <a:t>hậu</a:t>
            </a:r>
            <a:r>
              <a:rPr lang="en-US" sz="2000" b="1" dirty="0" smtClean="0">
                <a:solidFill>
                  <a:srgbClr val="C00000"/>
                </a:solidFill>
                <a:latin typeface="Tahoma" pitchFamily="34" charset="0"/>
              </a:rPr>
              <a:t> </a:t>
            </a:r>
            <a:r>
              <a:rPr lang="en-US" sz="2000" b="1" dirty="0" err="1" smtClean="0">
                <a:solidFill>
                  <a:srgbClr val="C00000"/>
                </a:solidFill>
                <a:latin typeface="Tahoma" pitchFamily="34" charset="0"/>
              </a:rPr>
              <a:t>hoang</a:t>
            </a:r>
            <a:r>
              <a:rPr lang="en-US" sz="2000" b="1" dirty="0" smtClean="0">
                <a:solidFill>
                  <a:srgbClr val="C00000"/>
                </a:solidFill>
                <a:latin typeface="Tahoma" pitchFamily="34" charset="0"/>
              </a:rPr>
              <a:t> </a:t>
            </a:r>
            <a:r>
              <a:rPr lang="en-US" sz="2000" b="1" dirty="0" err="1" smtClean="0">
                <a:solidFill>
                  <a:srgbClr val="C00000"/>
                </a:solidFill>
                <a:latin typeface="Tahoma" pitchFamily="34" charset="0"/>
              </a:rPr>
              <a:t>mạc</a:t>
            </a:r>
            <a:r>
              <a:rPr lang="en-US" sz="2000" b="1" dirty="0" smtClean="0">
                <a:solidFill>
                  <a:srgbClr val="C00000"/>
                </a:solidFill>
                <a:latin typeface="Tahoma" pitchFamily="34" charset="0"/>
              </a:rPr>
              <a:t>?</a:t>
            </a:r>
            <a:r>
              <a:rPr lang="vi-VN" sz="2000" b="1" dirty="0" smtClean="0">
                <a:solidFill>
                  <a:srgbClr val="C00000"/>
                </a:solidFill>
                <a:latin typeface="Tahoma" pitchFamily="34" charset="0"/>
              </a:rPr>
              <a:t>   </a:t>
            </a:r>
            <a:endParaRPr lang="en-US" sz="2000" b="1" dirty="0">
              <a:solidFill>
                <a:srgbClr val="C00000"/>
              </a:solidFill>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951"/>
                                        </p:tgtEl>
                                        <p:attrNameLst>
                                          <p:attrName>style.visibility</p:attrName>
                                        </p:attrNameLst>
                                      </p:cBhvr>
                                      <p:to>
                                        <p:strVal val="visible"/>
                                      </p:to>
                                    </p:set>
                                    <p:animEffect transition="in" filter="wipe(left)">
                                      <p:cBhvr>
                                        <p:cTn id="7" dur="500"/>
                                        <p:tgtEl>
                                          <p:spTgt spid="339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1" nodeType="clickEffect">
                                  <p:stCondLst>
                                    <p:cond delay="0"/>
                                  </p:stCondLst>
                                  <p:childTnLst>
                                    <p:animEffect transition="out" filter="wipe(left)">
                                      <p:cBhvr>
                                        <p:cTn id="11" dur="500"/>
                                        <p:tgtEl>
                                          <p:spTgt spid="33951"/>
                                        </p:tgtEl>
                                      </p:cBhvr>
                                    </p:animEffect>
                                    <p:set>
                                      <p:cBhvr>
                                        <p:cTn id="12" dur="1" fill="hold">
                                          <p:stCondLst>
                                            <p:cond delay="499"/>
                                          </p:stCondLst>
                                        </p:cTn>
                                        <p:tgtEl>
                                          <p:spTgt spid="33951"/>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1" nodeType="clickEffect">
                                  <p:stCondLst>
                                    <p:cond delay="0"/>
                                  </p:stCondLst>
                                  <p:childTnLst>
                                    <p:animEffect transition="out" filter="wipe(left)">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51" grpId="0"/>
      <p:bldP spid="33951" grpId="1"/>
      <p:bldP spid="4" grpId="0"/>
      <p:bldP spid="4" grpId="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Earth-12-june"/>
          <p:cNvPicPr>
            <a:picLocks noChangeAspect="1" noChangeArrowheads="1" noCrop="1"/>
          </p:cNvPicPr>
          <p:nvPr/>
        </p:nvPicPr>
        <p:blipFill>
          <a:blip r:embed="rId3"/>
          <a:srcRect/>
          <a:stretch>
            <a:fillRect/>
          </a:stretch>
        </p:blipFill>
        <p:spPr bwMode="auto">
          <a:xfrm>
            <a:off x="3175" y="111125"/>
            <a:ext cx="1076325" cy="1000125"/>
          </a:xfrm>
          <a:prstGeom prst="rect">
            <a:avLst/>
          </a:prstGeom>
          <a:noFill/>
          <a:ln w="9525">
            <a:noFill/>
            <a:miter lim="800000"/>
            <a:headEnd/>
            <a:tailEnd/>
          </a:ln>
        </p:spPr>
      </p:pic>
      <p:grpSp>
        <p:nvGrpSpPr>
          <p:cNvPr id="2" name="Group 5"/>
          <p:cNvGrpSpPr>
            <a:grpSpLocks/>
          </p:cNvGrpSpPr>
          <p:nvPr/>
        </p:nvGrpSpPr>
        <p:grpSpPr bwMode="auto">
          <a:xfrm>
            <a:off x="4267200" y="2895600"/>
            <a:ext cx="4191000" cy="3733800"/>
            <a:chOff x="24" y="456"/>
            <a:chExt cx="2688" cy="2792"/>
          </a:xfrm>
        </p:grpSpPr>
        <p:pic>
          <p:nvPicPr>
            <p:cNvPr id="13320" name="Picture 6" descr="Huyen Van 3"/>
            <p:cNvPicPr>
              <a:picLocks noChangeAspect="1" noChangeArrowheads="1"/>
            </p:cNvPicPr>
            <p:nvPr/>
          </p:nvPicPr>
          <p:blipFill>
            <a:blip r:embed="rId4">
              <a:lum contrast="22000"/>
            </a:blip>
            <a:srcRect l="4558" t="4089" b="4729"/>
            <a:stretch>
              <a:fillRect/>
            </a:stretch>
          </p:blipFill>
          <p:spPr bwMode="auto">
            <a:xfrm>
              <a:off x="24" y="456"/>
              <a:ext cx="2688" cy="2400"/>
            </a:xfrm>
            <a:prstGeom prst="rect">
              <a:avLst/>
            </a:prstGeom>
            <a:noFill/>
            <a:ln w="9525">
              <a:noFill/>
              <a:miter lim="800000"/>
              <a:headEnd/>
              <a:tailEnd/>
            </a:ln>
          </p:spPr>
        </p:pic>
        <p:sp>
          <p:nvSpPr>
            <p:cNvPr id="13321" name="Text Box 7"/>
            <p:cNvSpPr txBox="1">
              <a:spLocks noChangeArrowheads="1"/>
            </p:cNvSpPr>
            <p:nvPr/>
          </p:nvSpPr>
          <p:spPr bwMode="auto">
            <a:xfrm>
              <a:off x="72" y="2880"/>
              <a:ext cx="2616" cy="368"/>
            </a:xfrm>
            <a:prstGeom prst="rect">
              <a:avLst/>
            </a:prstGeom>
            <a:noFill/>
            <a:ln w="9525">
              <a:noFill/>
              <a:miter lim="800000"/>
              <a:headEnd/>
              <a:tailEnd/>
            </a:ln>
          </p:spPr>
          <p:txBody>
            <a:bodyPr>
              <a:spAutoFit/>
            </a:bodyPr>
            <a:lstStyle/>
            <a:p>
              <a:pPr algn="ctr" eaLnBrk="1" hangingPunct="1">
                <a:spcBef>
                  <a:spcPct val="50000"/>
                </a:spcBef>
              </a:pPr>
              <a:r>
                <a:rPr lang="en-US" b="1"/>
                <a:t>Hình 19.5 – Hoang mạc ở Bắc Mĩ</a:t>
              </a:r>
            </a:p>
            <a:p>
              <a:pPr algn="ctr" eaLnBrk="1" hangingPunct="1">
                <a:spcBef>
                  <a:spcPct val="50000"/>
                </a:spcBef>
              </a:pPr>
              <a:endParaRPr lang="en-US" b="1"/>
            </a:p>
          </p:txBody>
        </p:sp>
      </p:grpSp>
      <p:grpSp>
        <p:nvGrpSpPr>
          <p:cNvPr id="3" name="Group 8"/>
          <p:cNvGrpSpPr>
            <a:grpSpLocks/>
          </p:cNvGrpSpPr>
          <p:nvPr/>
        </p:nvGrpSpPr>
        <p:grpSpPr bwMode="auto">
          <a:xfrm>
            <a:off x="609600" y="3048000"/>
            <a:ext cx="3276600" cy="3505200"/>
            <a:chOff x="2768" y="488"/>
            <a:chExt cx="2800" cy="2688"/>
          </a:xfrm>
        </p:grpSpPr>
        <p:pic>
          <p:nvPicPr>
            <p:cNvPr id="13318" name="Picture 9" descr="Huyen Van 4"/>
            <p:cNvPicPr>
              <a:picLocks noChangeAspect="1" noChangeArrowheads="1"/>
            </p:cNvPicPr>
            <p:nvPr/>
          </p:nvPicPr>
          <p:blipFill>
            <a:blip r:embed="rId5">
              <a:lum contrast="48000"/>
            </a:blip>
            <a:srcRect l="10049" t="7468" b="4729"/>
            <a:stretch>
              <a:fillRect/>
            </a:stretch>
          </p:blipFill>
          <p:spPr bwMode="auto">
            <a:xfrm>
              <a:off x="2768" y="488"/>
              <a:ext cx="2800" cy="2344"/>
            </a:xfrm>
            <a:prstGeom prst="rect">
              <a:avLst/>
            </a:prstGeom>
            <a:noFill/>
            <a:ln w="9525">
              <a:noFill/>
              <a:miter lim="800000"/>
              <a:headEnd/>
              <a:tailEnd/>
            </a:ln>
          </p:spPr>
        </p:pic>
        <p:sp>
          <p:nvSpPr>
            <p:cNvPr id="13319" name="Text Box 10"/>
            <p:cNvSpPr txBox="1">
              <a:spLocks noChangeArrowheads="1"/>
            </p:cNvSpPr>
            <p:nvPr/>
          </p:nvSpPr>
          <p:spPr bwMode="auto">
            <a:xfrm>
              <a:off x="2832" y="2880"/>
              <a:ext cx="2688" cy="296"/>
            </a:xfrm>
            <a:prstGeom prst="rect">
              <a:avLst/>
            </a:prstGeom>
            <a:noFill/>
            <a:ln w="9525">
              <a:noFill/>
              <a:miter lim="800000"/>
              <a:headEnd/>
              <a:tailEnd/>
            </a:ln>
          </p:spPr>
          <p:txBody>
            <a:bodyPr>
              <a:spAutoFit/>
            </a:bodyPr>
            <a:lstStyle/>
            <a:p>
              <a:pPr eaLnBrk="1" hangingPunct="1">
                <a:spcBef>
                  <a:spcPct val="50000"/>
                </a:spcBef>
              </a:pPr>
              <a:r>
                <a:rPr lang="en-US" b="1"/>
                <a:t>Hình 19.4 – Hoang mạc cát và ốc đảo ở châu Phi</a:t>
              </a:r>
            </a:p>
          </p:txBody>
        </p:sp>
      </p:grpSp>
      <p:sp>
        <p:nvSpPr>
          <p:cNvPr id="10" name="Content Placeholder 1"/>
          <p:cNvSpPr txBox="1">
            <a:spLocks/>
          </p:cNvSpPr>
          <p:nvPr/>
        </p:nvSpPr>
        <p:spPr>
          <a:xfrm>
            <a:off x="152400" y="228600"/>
            <a:ext cx="8458200" cy="2438400"/>
          </a:xfrm>
          <a:prstGeom prst="rect">
            <a:avLst/>
          </a:prstGeom>
        </p:spPr>
        <p:txBody>
          <a:bodyPr>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3500" b="1" i="0" u="none" strike="noStrike" kern="1200" cap="none" spc="0" normalizeH="0" baseline="0" noProof="0" dirty="0" smtClean="0">
                <a:ln>
                  <a:noFill/>
                </a:ln>
                <a:solidFill>
                  <a:srgbClr val="FF0000"/>
                </a:solidFill>
                <a:effectLst/>
                <a:uLnTx/>
                <a:uFillTx/>
                <a:latin typeface="+mj-lt"/>
                <a:ea typeface="+mn-ea"/>
                <a:cs typeface="+mn-cs"/>
              </a:rPr>
              <a:t>   Dựa vào kiến thức đã học , sự hiểu biết và H 19.4, H19.5 em</a:t>
            </a:r>
            <a:r>
              <a:rPr kumimoji="0" lang="vi-VN" sz="3500" b="1" i="0" u="none" strike="noStrike" kern="1200" cap="none" spc="0" normalizeH="0" noProof="0" dirty="0" smtClean="0">
                <a:ln>
                  <a:noFill/>
                </a:ln>
                <a:solidFill>
                  <a:srgbClr val="FF0000"/>
                </a:solidFill>
                <a:effectLst/>
                <a:uLnTx/>
                <a:uFillTx/>
                <a:latin typeface="+mj-lt"/>
                <a:ea typeface="+mn-ea"/>
                <a:cs typeface="+mn-cs"/>
              </a:rPr>
              <a:t> </a:t>
            </a:r>
            <a:r>
              <a:rPr kumimoji="0" lang="vi-VN" sz="3500" b="1" i="0" u="none" strike="noStrike" kern="1200" cap="none" spc="0" normalizeH="0" baseline="0" noProof="0" dirty="0" smtClean="0">
                <a:ln>
                  <a:noFill/>
                </a:ln>
                <a:solidFill>
                  <a:srgbClr val="FF0000"/>
                </a:solidFill>
                <a:effectLst/>
                <a:uLnTx/>
                <a:uFillTx/>
                <a:latin typeface="+mj-lt"/>
                <a:ea typeface="+mn-ea"/>
                <a:cs typeface="+mn-cs"/>
              </a:rPr>
              <a:t>hãy nhận  xét về cảnh quan của môi trường hoang mạc ( địa hình, động vật</a:t>
            </a:r>
            <a:r>
              <a:rPr kumimoji="0" lang="vi-VN" sz="3500" b="1" i="0" u="none" strike="noStrike" kern="1200" cap="none" spc="0" normalizeH="0" noProof="0" dirty="0" smtClean="0">
                <a:ln>
                  <a:noFill/>
                </a:ln>
                <a:solidFill>
                  <a:srgbClr val="FF0000"/>
                </a:solidFill>
                <a:effectLst/>
                <a:uLnTx/>
                <a:uFillTx/>
                <a:latin typeface="+mj-lt"/>
                <a:ea typeface="+mn-ea"/>
                <a:cs typeface="+mn-cs"/>
              </a:rPr>
              <a:t> và</a:t>
            </a:r>
            <a:r>
              <a:rPr kumimoji="0" lang="vi-VN" sz="3500" b="1" i="0" u="none" strike="noStrike" kern="1200" cap="none" spc="0" normalizeH="0" baseline="0" noProof="0" dirty="0" smtClean="0">
                <a:ln>
                  <a:noFill/>
                </a:ln>
                <a:solidFill>
                  <a:srgbClr val="FF0000"/>
                </a:solidFill>
                <a:effectLst/>
                <a:uLnTx/>
                <a:uFillTx/>
                <a:latin typeface="+mj-lt"/>
                <a:ea typeface="+mn-ea"/>
                <a:cs typeface="+mn-cs"/>
              </a:rPr>
              <a:t> thực vật).</a:t>
            </a:r>
            <a:endParaRPr kumimoji="0" lang="en-US" sz="3500" b="1" i="0" u="none" strike="noStrike" kern="1200" cap="none" spc="0" normalizeH="0" baseline="0" noProof="0" dirty="0">
              <a:ln>
                <a:noFill/>
              </a:ln>
              <a:solidFill>
                <a:srgbClr val="FF0000"/>
              </a:solidFill>
              <a:effectLst/>
              <a:uLnTx/>
              <a:uFillTx/>
              <a:latin typeface="+mj-lt"/>
              <a:ea typeface="+mn-ea"/>
              <a:cs typeface="+mn-cs"/>
            </a:endParaRPr>
          </a:p>
        </p:txBody>
      </p:sp>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295400"/>
            <a:ext cx="7124653" cy="3416320"/>
          </a:xfrm>
          <a:prstGeom prst="rect">
            <a:avLst/>
          </a:prstGeom>
          <a:noFill/>
        </p:spPr>
        <p:txBody>
          <a:bodyPr wrap="square" lIns="91440" tIns="45720" rIns="91440" bIns="45720">
            <a:spAutoFit/>
          </a:bodyPr>
          <a:lstStyle/>
          <a:p>
            <a:pPr algn="ctr"/>
            <a:r>
              <a:rPr lang="vi-V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GiỚI THIỆU MỘT SỐ HÌNH ẢNH HOANG MẠC KỲ LẠ TRÊN THẾ GIỚI</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1257</Words>
  <Application>Microsoft Office PowerPoint</Application>
  <PresentationFormat>On-screen Show (4:3)</PresentationFormat>
  <Paragraphs>189</Paragraphs>
  <Slides>41</Slides>
  <Notes>7</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Cây</vt:lpstr>
      <vt:lpstr>SẢN PHẨM TỪ CÂY NEEM</vt:lpstr>
      <vt:lpstr>Báo cáo nhiệm vụ được giao</vt:lpstr>
      <vt:lpstr>Slide 19</vt:lpstr>
      <vt:lpstr>Slide 20</vt:lpstr>
      <vt:lpstr>Slide 21</vt:lpstr>
      <vt:lpstr>Slide 22</vt:lpstr>
      <vt:lpstr>Slide 23</vt:lpstr>
      <vt:lpstr>Slide 24</vt:lpstr>
      <vt:lpstr>Slide 25</vt:lpstr>
      <vt:lpstr>Slide 26</vt:lpstr>
      <vt:lpstr>Slide 27</vt:lpstr>
      <vt:lpstr>Slide 28</vt:lpstr>
      <vt:lpstr>                            Dặn dò :   - Học bài, làm bài tập 1,2 SGK. - Sưu tầm tranh ảnh về hoạt động kinh tế vùng hoang mạc.</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30</cp:revision>
  <dcterms:created xsi:type="dcterms:W3CDTF">2017-10-23T19:03:32Z</dcterms:created>
  <dcterms:modified xsi:type="dcterms:W3CDTF">2017-10-25T02:07:36Z</dcterms:modified>
</cp:coreProperties>
</file>