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9" r:id="rId12"/>
    <p:sldId id="267" r:id="rId13"/>
    <p:sldId id="270" r:id="rId14"/>
    <p:sldId id="275" r:id="rId15"/>
    <p:sldId id="271" r:id="rId16"/>
    <p:sldId id="272" r:id="rId17"/>
    <p:sldId id="273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B11F-D340-4B71-AC1F-9F9B99F55E24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4EF34-2C49-4413-9B2A-B358ADB01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3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31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0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00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29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34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04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9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56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2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52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39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85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16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8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6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4EF34-2C49-4413-9B2A-B358ADB01E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8BD60A0-4F7F-46A3-930B-A5FC45DA7C81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0D5C7B-9F91-4761-91B6-B2534BE4A9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7" Type="http://schemas.openxmlformats.org/officeDocument/2006/relationships/slide" Target="slide1.xml"/><Relationship Id="rId2" Type="http://schemas.microsoft.com/office/2007/relationships/media" Target="../media/media3.wmv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7" Type="http://schemas.openxmlformats.org/officeDocument/2006/relationships/slide" Target="slide12.xml"/><Relationship Id="rId2" Type="http://schemas.microsoft.com/office/2007/relationships/media" Target="../media/media4.wmv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5.wmv"/><Relationship Id="rId7" Type="http://schemas.openxmlformats.org/officeDocument/2006/relationships/image" Target="../media/image20.png"/><Relationship Id="rId2" Type="http://schemas.microsoft.com/office/2007/relationships/media" Target="../media/media5.wmv"/><Relationship Id="rId1" Type="http://schemas.openxmlformats.org/officeDocument/2006/relationships/tags" Target="../tags/tag17.xml"/><Relationship Id="rId6" Type="http://schemas.openxmlformats.org/officeDocument/2006/relationships/slide" Target="slide2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2.xml"/><Relationship Id="rId7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slide" Target="slide12.xml"/><Relationship Id="rId5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slide" Target="slide2.xml"/><Relationship Id="rId2" Type="http://schemas.microsoft.com/office/2007/relationships/media" Target="../media/media1.wmv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7" Type="http://schemas.openxmlformats.org/officeDocument/2006/relationships/image" Target="../media/image12.png"/><Relationship Id="rId2" Type="http://schemas.microsoft.com/office/2007/relationships/media" Target="../media/media2.wmv"/><Relationship Id="rId1" Type="http://schemas.openxmlformats.org/officeDocument/2006/relationships/tags" Target="../tags/tag10.xml"/><Relationship Id="rId6" Type="http://schemas.openxmlformats.org/officeDocument/2006/relationships/slide" Target="slide2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0703" y="1220212"/>
            <a:ext cx="776552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4800" b="1" cap="all" spc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800" b="1" cap="all" spc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</a:t>
            </a:r>
            <a:r>
              <a:rPr lang="en-US" sz="4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5</a:t>
            </a:r>
          </a:p>
          <a:p>
            <a:pPr algn="ctr"/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Thao </a:t>
            </a:r>
            <a:r>
              <a:rPr lang="en-US" sz="48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tác</a:t>
            </a:r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với</a:t>
            </a:r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bảng</a:t>
            </a:r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tính</a:t>
            </a:r>
          </a:p>
          <a:p>
            <a:pPr algn="ctr"/>
            <a:endParaRPr lang="en-US" sz="4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0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1" y="381000"/>
            <a:ext cx="3956532" cy="685800"/>
            <a:chOff x="1434131" y="533400"/>
            <a:chExt cx="6186510" cy="685800"/>
          </a:xfrm>
        </p:grpSpPr>
        <p:sp>
          <p:nvSpPr>
            <p:cNvPr id="5" name="Rounded Rectangle 4"/>
            <p:cNvSpPr/>
            <p:nvPr/>
          </p:nvSpPr>
          <p:spPr>
            <a:xfrm>
              <a:off x="1434131" y="533400"/>
              <a:ext cx="6186510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49988" y="645467"/>
              <a:ext cx="455478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Xóa cột hoặc hàng 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445452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4076700" y="2282103"/>
            <a:ext cx="647700" cy="8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2057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1.Chọn các cột hoặc các hàng cần xóa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0" y="3849469"/>
            <a:ext cx="3841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2.Chọn lệnh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Delete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trong nhóm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rên dải lệnh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lang="en-US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95850" y="3604850"/>
            <a:ext cx="2266950" cy="1366838"/>
            <a:chOff x="5581650" y="3604850"/>
            <a:chExt cx="2266950" cy="1366838"/>
          </a:xfrm>
        </p:grpSpPr>
        <p:grpSp>
          <p:nvGrpSpPr>
            <p:cNvPr id="16" name="Group 15"/>
            <p:cNvGrpSpPr/>
            <p:nvPr/>
          </p:nvGrpSpPr>
          <p:grpSpPr>
            <a:xfrm>
              <a:off x="6019800" y="3604850"/>
              <a:ext cx="1828800" cy="1366838"/>
              <a:chOff x="5334000" y="3604850"/>
              <a:chExt cx="1828800" cy="136683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334000" y="3604850"/>
                <a:ext cx="1828800" cy="136683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8300" y="3733800"/>
                <a:ext cx="1600200" cy="1066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9" name="Straight Arrow Connector 18"/>
            <p:cNvCxnSpPr/>
            <p:nvPr/>
          </p:nvCxnSpPr>
          <p:spPr>
            <a:xfrm>
              <a:off x="5581650" y="4267200"/>
              <a:ext cx="110490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85800" y="4786745"/>
            <a:ext cx="3886200" cy="1143000"/>
            <a:chOff x="4385829" y="228599"/>
            <a:chExt cx="4267200" cy="1143000"/>
          </a:xfrm>
        </p:grpSpPr>
        <p:sp>
          <p:nvSpPr>
            <p:cNvPr id="23" name="Cloud Callout 22"/>
            <p:cNvSpPr/>
            <p:nvPr/>
          </p:nvSpPr>
          <p:spPr>
            <a:xfrm>
              <a:off x="4385829" y="228599"/>
              <a:ext cx="4267200" cy="1143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95669" y="476933"/>
              <a:ext cx="3092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 đây là</a:t>
              </a:r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video hướng dẫn</a:t>
              </a:r>
              <a:endPara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69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oa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4873625"/>
          </a:xfrm>
          <a:prstGeom prst="rect">
            <a:avLst/>
          </a:prstGeom>
        </p:spPr>
      </p:pic>
      <p:sp>
        <p:nvSpPr>
          <p:cNvPr id="5" name="TextBox 4">
            <a:hlinkClick r:id="rId7" action="ppaction://hlinksldjump"/>
          </p:cNvPr>
          <p:cNvSpPr txBox="1"/>
          <p:nvPr/>
        </p:nvSpPr>
        <p:spPr>
          <a:xfrm>
            <a:off x="765183" y="5334000"/>
            <a:ext cx="7994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 :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xóa cột hay hàng, các cột bên phải được đẩy sang trái, các hàng</a:t>
            </a:r>
          </a:p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hía dưới được đẩy lên trên . 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9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8617" y="226367"/>
            <a:ext cx="6006774" cy="685800"/>
            <a:chOff x="1568617" y="533400"/>
            <a:chExt cx="6006774" cy="685800"/>
          </a:xfrm>
        </p:grpSpPr>
        <p:sp>
          <p:nvSpPr>
            <p:cNvPr id="5" name="Rounded Rectangle 4"/>
            <p:cNvSpPr/>
            <p:nvPr/>
          </p:nvSpPr>
          <p:spPr>
            <a:xfrm>
              <a:off x="1568617" y="533400"/>
              <a:ext cx="6006774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29138" y="645467"/>
              <a:ext cx="479650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3.Sao chép và di chuyển dữ liệu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43000" y="912167"/>
            <a:ext cx="6781800" cy="2021533"/>
            <a:chOff x="1143000" y="912167"/>
            <a:chExt cx="6781800" cy="2021533"/>
          </a:xfrm>
        </p:grpSpPr>
        <p:sp>
          <p:nvSpPr>
            <p:cNvPr id="9" name="Rectangle 8"/>
            <p:cNvSpPr/>
            <p:nvPr/>
          </p:nvSpPr>
          <p:spPr>
            <a:xfrm>
              <a:off x="1143000" y="1905000"/>
              <a:ext cx="1447800" cy="1028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5" idx="2"/>
              <a:endCxn id="9" idx="0"/>
            </p:cNvCxnSpPr>
            <p:nvPr/>
          </p:nvCxnSpPr>
          <p:spPr>
            <a:xfrm flipH="1">
              <a:off x="1866900" y="912167"/>
              <a:ext cx="2705104" cy="9928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6477000" y="1905000"/>
              <a:ext cx="1447800" cy="1028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5" idx="2"/>
              <a:endCxn id="16" idx="0"/>
            </p:cNvCxnSpPr>
            <p:nvPr/>
          </p:nvCxnSpPr>
          <p:spPr>
            <a:xfrm>
              <a:off x="4572004" y="912167"/>
              <a:ext cx="2628896" cy="9928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317580" y="2096184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 chép </a:t>
              </a:r>
            </a:p>
            <a:p>
              <a:r>
                <a:rPr lang="en-US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dữ liệu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12364" y="2096869"/>
              <a:ext cx="1236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 chuyển </a:t>
              </a:r>
            </a:p>
            <a:p>
              <a:r>
                <a:rPr lang="en-US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dữ liệu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47788" y="2933700"/>
            <a:ext cx="6348412" cy="1181100"/>
            <a:chOff x="1347788" y="2933700"/>
            <a:chExt cx="6348412" cy="11811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788" y="3309938"/>
              <a:ext cx="1014412" cy="804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364" y="3300413"/>
              <a:ext cx="1083836" cy="81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/>
            <p:nvPr/>
          </p:nvCxnSpPr>
          <p:spPr>
            <a:xfrm>
              <a:off x="1861921" y="2933700"/>
              <a:ext cx="0" cy="4178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162800" y="2934998"/>
              <a:ext cx="0" cy="4178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854994" y="4114800"/>
            <a:ext cx="5299288" cy="1981200"/>
            <a:chOff x="1854994" y="4114800"/>
            <a:chExt cx="5299288" cy="198120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257800"/>
              <a:ext cx="990599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1" name="Straight Arrow Connector 40"/>
            <p:cNvCxnSpPr>
              <a:stCxn id="4099" idx="2"/>
            </p:cNvCxnSpPr>
            <p:nvPr/>
          </p:nvCxnSpPr>
          <p:spPr>
            <a:xfrm>
              <a:off x="1854994" y="4114800"/>
              <a:ext cx="2183606" cy="1143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4100" idx="2"/>
            </p:cNvCxnSpPr>
            <p:nvPr/>
          </p:nvCxnSpPr>
          <p:spPr>
            <a:xfrm flipH="1">
              <a:off x="5029200" y="4114800"/>
              <a:ext cx="2125082" cy="1143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759533" y="2408872"/>
            <a:ext cx="37936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Giống như trong soạn thảo văn bản, </a:t>
            </a:r>
          </a:p>
          <a:p>
            <a:pPr algn="just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chương trình bảng tính cũng có các</a:t>
            </a:r>
          </a:p>
          <a:p>
            <a:pPr algn="just"/>
            <a:r>
              <a:rPr lang="en-US" b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ệnh tương tự để sao chép hoặc di</a:t>
            </a:r>
          </a:p>
          <a:p>
            <a:pPr algn="just"/>
            <a:r>
              <a:rPr lang="en-US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huyển dữ liệu từ các ô sang các ô</a:t>
            </a:r>
          </a:p>
          <a:p>
            <a:pPr algn="just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410200" y="5035079"/>
            <a:ext cx="3390900" cy="1143000"/>
            <a:chOff x="4385829" y="228599"/>
            <a:chExt cx="4267200" cy="1143000"/>
          </a:xfrm>
        </p:grpSpPr>
        <p:sp>
          <p:nvSpPr>
            <p:cNvPr id="33" name="Cloud Callout 32"/>
            <p:cNvSpPr/>
            <p:nvPr/>
          </p:nvSpPr>
          <p:spPr>
            <a:xfrm>
              <a:off x="4385829" y="228599"/>
              <a:ext cx="4267200" cy="1143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05020" y="476933"/>
              <a:ext cx="3129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 đây thầy sẽ hệ thống</a:t>
              </a:r>
            </a:p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ại các thao tác</a:t>
              </a:r>
              <a:endPara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81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8617" y="226367"/>
            <a:ext cx="6006774" cy="685800"/>
            <a:chOff x="1568617" y="533400"/>
            <a:chExt cx="6006774" cy="685800"/>
          </a:xfrm>
        </p:grpSpPr>
        <p:sp>
          <p:nvSpPr>
            <p:cNvPr id="5" name="Rounded Rectangle 4"/>
            <p:cNvSpPr/>
            <p:nvPr/>
          </p:nvSpPr>
          <p:spPr>
            <a:xfrm>
              <a:off x="1568617" y="533400"/>
              <a:ext cx="6006774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724388" y="645467"/>
              <a:ext cx="560602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000" cap="none" spc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1.Chọn các ô có dữ liệu cần sao chép hoặc di chuyển</a:t>
              </a:r>
              <a:endParaRPr lang="en-US" sz="2000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24200" y="1795165"/>
            <a:ext cx="3048000" cy="1143000"/>
            <a:chOff x="4385829" y="228599"/>
            <a:chExt cx="4267200" cy="1143000"/>
          </a:xfrm>
        </p:grpSpPr>
        <p:sp>
          <p:nvSpPr>
            <p:cNvPr id="33" name="Cloud Callout 32"/>
            <p:cNvSpPr/>
            <p:nvPr/>
          </p:nvSpPr>
          <p:spPr>
            <a:xfrm>
              <a:off x="4385829" y="228599"/>
              <a:ext cx="4267200" cy="1143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05020" y="476933"/>
              <a:ext cx="29799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 đây là video hướng</a:t>
              </a:r>
            </a:p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ẫn</a:t>
              </a:r>
              <a:endPara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3" name="Straight Arrow Connector 22"/>
          <p:cNvCxnSpPr>
            <a:endCxn id="26" idx="0"/>
          </p:cNvCxnSpPr>
          <p:nvPr/>
        </p:nvCxnSpPr>
        <p:spPr>
          <a:xfrm flipH="1">
            <a:off x="1780403" y="1219200"/>
            <a:ext cx="2791601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6605" y="1905000"/>
            <a:ext cx="2687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2. Chọn lệnh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Copy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trong </a:t>
            </a:r>
          </a:p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nhóm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Clipboard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trên</a:t>
            </a:r>
          </a:p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dải lệnh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lang="en-US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72200" y="1905000"/>
            <a:ext cx="2527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2. Chọn lệnh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Cut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trong </a:t>
            </a:r>
          </a:p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nhóm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Clipboard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trên</a:t>
            </a:r>
          </a:p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dải lệnh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lang="en-US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Arrow Connector 41"/>
          <p:cNvCxnSpPr>
            <a:endCxn id="39" idx="0"/>
          </p:cNvCxnSpPr>
          <p:nvPr/>
        </p:nvCxnSpPr>
        <p:spPr>
          <a:xfrm>
            <a:off x="4572004" y="1219200"/>
            <a:ext cx="2863844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44359" y="3352800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3. Chọn ô đích 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Arrow Connector 37"/>
          <p:cNvCxnSpPr>
            <a:stCxn id="36" idx="2"/>
          </p:cNvCxnSpPr>
          <p:nvPr/>
        </p:nvCxnSpPr>
        <p:spPr>
          <a:xfrm flipH="1">
            <a:off x="4577279" y="3722132"/>
            <a:ext cx="1" cy="5450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88065" y="4306669"/>
            <a:ext cx="265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4. Chọn lệnh </a:t>
            </a: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Paste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trong 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nhóm </a:t>
            </a:r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Clipboard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endParaRPr lang="en-US"/>
          </a:p>
        </p:txBody>
      </p:sp>
      <p:cxnSp>
        <p:nvCxnSpPr>
          <p:cNvPr id="46" name="Straight Arrow Connector 45"/>
          <p:cNvCxnSpPr>
            <a:stCxn id="26" idx="2"/>
            <a:endCxn id="36" idx="1"/>
          </p:cNvCxnSpPr>
          <p:nvPr/>
        </p:nvCxnSpPr>
        <p:spPr>
          <a:xfrm>
            <a:off x="1780403" y="2828330"/>
            <a:ext cx="1963956" cy="70913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9" idx="2"/>
            <a:endCxn id="36" idx="3"/>
          </p:cNvCxnSpPr>
          <p:nvPr/>
        </p:nvCxnSpPr>
        <p:spPr>
          <a:xfrm flipH="1">
            <a:off x="5410200" y="2828330"/>
            <a:ext cx="2025648" cy="709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5" idx="2"/>
          </p:cNvCxnSpPr>
          <p:nvPr/>
        </p:nvCxnSpPr>
        <p:spPr>
          <a:xfrm flipV="1">
            <a:off x="4572004" y="912167"/>
            <a:ext cx="0" cy="307033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81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4873625"/>
          </a:xfrm>
          <a:prstGeom prst="rect">
            <a:avLst/>
          </a:prstGeom>
        </p:spPr>
      </p:pic>
      <p:sp>
        <p:nvSpPr>
          <p:cNvPr id="5" name="TextBox 4">
            <a:hlinkClick r:id="rId7" action="ppaction://hlinksldjump"/>
          </p:cNvPr>
          <p:cNvSpPr txBox="1"/>
          <p:nvPr/>
        </p:nvSpPr>
        <p:spPr>
          <a:xfrm>
            <a:off x="609600" y="5311914"/>
            <a:ext cx="8384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 :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chọn lệnh Copy, một đường biên chuyển động quanh khối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</a:p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ội dung được sao chép xuất hiện. Nhấn phím </a:t>
            </a:r>
            <a:r>
              <a:rPr lang="en-US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Esc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loại bỏ nó.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6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09600" y="1219200"/>
            <a:ext cx="7924800" cy="2010728"/>
            <a:chOff x="761996" y="685800"/>
            <a:chExt cx="7924800" cy="2010728"/>
          </a:xfrm>
        </p:grpSpPr>
        <p:sp>
          <p:nvSpPr>
            <p:cNvPr id="5" name="Rectangle 4"/>
            <p:cNvSpPr/>
            <p:nvPr/>
          </p:nvSpPr>
          <p:spPr>
            <a:xfrm>
              <a:off x="761996" y="685800"/>
              <a:ext cx="79248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1996" y="1219200"/>
              <a:ext cx="7924800" cy="14773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yy</a:t>
              </a:r>
              <a:endParaRPr lang="en-US"/>
            </a:p>
          </p:txBody>
        </p:sp>
        <p:cxnSp>
          <p:nvCxnSpPr>
            <p:cNvPr id="8" name="Straight Connector 7"/>
            <p:cNvCxnSpPr>
              <a:stCxn id="5" idx="0"/>
              <a:endCxn id="6" idx="2"/>
            </p:cNvCxnSpPr>
            <p:nvPr/>
          </p:nvCxnSpPr>
          <p:spPr>
            <a:xfrm>
              <a:off x="4724396" y="685800"/>
              <a:ext cx="0" cy="2010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568617" y="226367"/>
            <a:ext cx="6006774" cy="685800"/>
            <a:chOff x="1568617" y="533400"/>
            <a:chExt cx="6006774" cy="685800"/>
          </a:xfrm>
        </p:grpSpPr>
        <p:sp>
          <p:nvSpPr>
            <p:cNvPr id="15" name="Rounded Rectangle 14"/>
            <p:cNvSpPr/>
            <p:nvPr/>
          </p:nvSpPr>
          <p:spPr>
            <a:xfrm>
              <a:off x="1568617" y="533400"/>
              <a:ext cx="6006774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76942" y="645467"/>
              <a:ext cx="330090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4.Sao chép công thức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5800" y="1301234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Sao chép nội dung các ô có công thức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1301234"/>
            <a:ext cx="395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Di chuyển nội dung các ô có công thức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" y="1743670"/>
            <a:ext cx="3912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Khi sao chép một ô có nội dung là công thức chứa địa chỉ, các địa chỉ 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được điều chỉnh để giữ nguyên vị trí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ương đối giữa các ô có chứa công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hức và ô có địa chỉ trong công thức.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17526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Khi di chuyển nội dung các ô có công thức chứa địa chỉ bằng các lệnh 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Cut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và</a:t>
            </a:r>
          </a:p>
          <a:p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Paste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, các địa chỉ trong công thức không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Bị điều chỉnh ; nghĩa là công thức được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ao chép y nguyên.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12307" y="3581400"/>
            <a:ext cx="4572000" cy="1448664"/>
            <a:chOff x="4385829" y="228598"/>
            <a:chExt cx="6400800" cy="1448664"/>
          </a:xfrm>
        </p:grpSpPr>
        <p:sp>
          <p:nvSpPr>
            <p:cNvPr id="28" name="Cloud Callout 27"/>
            <p:cNvSpPr/>
            <p:nvPr/>
          </p:nvSpPr>
          <p:spPr>
            <a:xfrm>
              <a:off x="4385829" y="228598"/>
              <a:ext cx="6400800" cy="144866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5020" y="476933"/>
              <a:ext cx="50415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ideo sau đây không chỉ hướng dẫn mà còn giúp các em có thể giúp</a:t>
              </a:r>
            </a:p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ác em so sánh hai thao tác trên</a:t>
              </a:r>
            </a:p>
            <a:p>
              <a:endPara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11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817" y="5257800"/>
            <a:ext cx="8467383" cy="707886"/>
            <a:chOff x="609600" y="5334000"/>
            <a:chExt cx="8467383" cy="707886"/>
          </a:xfrm>
        </p:grpSpPr>
        <p:sp>
          <p:nvSpPr>
            <p:cNvPr id="4" name="TextBox 3">
              <a:hlinkClick r:id="rId6" action="ppaction://hlinksldjump"/>
            </p:cNvPr>
            <p:cNvSpPr txBox="1"/>
            <p:nvPr/>
          </p:nvSpPr>
          <p:spPr>
            <a:xfrm>
              <a:off x="609600" y="5334000"/>
              <a:ext cx="84673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Lưu ý : </a:t>
              </a:r>
              <a:r>
                <a:rPr lang="en-US" sz="20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 thực hiện các thao tác trên trang tính, nếu thực hiện sai, hãy sử dụng</a:t>
              </a:r>
            </a:p>
            <a:p>
              <a:r>
                <a:rPr lang="en-US" sz="2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20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ệnh </a:t>
              </a:r>
              <a:r>
                <a:rPr lang="en-US" sz="2000" b="1" i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Undo</a:t>
              </a:r>
              <a:r>
                <a:rPr lang="en-US" sz="20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ở góc trên, bên trái cửa sổ để khôi phục lại trạng thái trước đó.</a:t>
              </a:r>
              <a:endPara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236" y="5660758"/>
              <a:ext cx="361778" cy="361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c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6200"/>
            <a:ext cx="9144000" cy="4873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6769" y="2438400"/>
            <a:ext cx="7810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CÁC EM HỌC TỐT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2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743200" y="762000"/>
            <a:ext cx="3758337" cy="1143000"/>
            <a:chOff x="2743200" y="762000"/>
            <a:chExt cx="3758337" cy="1143000"/>
          </a:xfrm>
        </p:grpSpPr>
        <p:sp>
          <p:nvSpPr>
            <p:cNvPr id="4" name="Oval 3"/>
            <p:cNvSpPr/>
            <p:nvPr/>
          </p:nvSpPr>
          <p:spPr>
            <a:xfrm>
              <a:off x="2743200" y="762000"/>
              <a:ext cx="3733800" cy="1143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3200" y="1143000"/>
              <a:ext cx="3758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</a:rPr>
                <a:t>CÁC </a:t>
              </a:r>
              <a:r>
                <a:rPr lang="en-US" sz="2000" err="1" smtClean="0">
                  <a:solidFill>
                    <a:srgbClr val="FF0000"/>
                  </a:solidFill>
                </a:rPr>
                <a:t>THAO</a:t>
              </a:r>
              <a:r>
                <a:rPr lang="en-US" sz="2000" smtClean="0">
                  <a:solidFill>
                    <a:srgbClr val="FF0000"/>
                  </a:solidFill>
                </a:rPr>
                <a:t> </a:t>
              </a:r>
              <a:r>
                <a:rPr lang="en-US" sz="2000" err="1" smtClean="0">
                  <a:solidFill>
                    <a:srgbClr val="FF0000"/>
                  </a:solidFill>
                </a:rPr>
                <a:t>TÁC</a:t>
              </a:r>
              <a:r>
                <a:rPr lang="en-US" sz="2000" smtClean="0">
                  <a:solidFill>
                    <a:srgbClr val="FF0000"/>
                  </a:solidFill>
                </a:rPr>
                <a:t> </a:t>
              </a:r>
              <a:r>
                <a:rPr lang="en-US" sz="2000" err="1" smtClean="0">
                  <a:solidFill>
                    <a:srgbClr val="FF0000"/>
                  </a:solidFill>
                </a:rPr>
                <a:t>VỚI</a:t>
              </a:r>
              <a:r>
                <a:rPr lang="en-US" sz="2000" smtClean="0">
                  <a:solidFill>
                    <a:srgbClr val="FF0000"/>
                  </a:solidFill>
                </a:rPr>
                <a:t> </a:t>
              </a:r>
              <a:r>
                <a:rPr lang="en-US" sz="2000" err="1" smtClean="0">
                  <a:solidFill>
                    <a:srgbClr val="FF0000"/>
                  </a:solidFill>
                </a:rPr>
                <a:t>BẢNG</a:t>
              </a:r>
              <a:r>
                <a:rPr lang="en-US" sz="2000" smtClean="0">
                  <a:solidFill>
                    <a:srgbClr val="FF0000"/>
                  </a:solidFill>
                </a:rPr>
                <a:t> </a:t>
              </a:r>
              <a:r>
                <a:rPr lang="en-US" sz="2000" err="1" smtClean="0">
                  <a:solidFill>
                    <a:srgbClr val="FF0000"/>
                  </a:solidFill>
                </a:rPr>
                <a:t>TÍNH</a:t>
              </a:r>
              <a:endParaRPr lang="en-US" sz="20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" y="1905000"/>
            <a:ext cx="7848600" cy="3581400"/>
            <a:chOff x="609600" y="1905000"/>
            <a:chExt cx="7848600" cy="3581400"/>
          </a:xfrm>
        </p:grpSpPr>
        <p:grpSp>
          <p:nvGrpSpPr>
            <p:cNvPr id="3" name="Group 2"/>
            <p:cNvGrpSpPr/>
            <p:nvPr/>
          </p:nvGrpSpPr>
          <p:grpSpPr>
            <a:xfrm>
              <a:off x="609600" y="1905000"/>
              <a:ext cx="7848600" cy="3581400"/>
              <a:chOff x="609600" y="1905000"/>
              <a:chExt cx="7848600" cy="358140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09600" y="1905000"/>
                <a:ext cx="7848600" cy="3581400"/>
                <a:chOff x="609600" y="1905000"/>
                <a:chExt cx="7848600" cy="3581400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09600" y="2667000"/>
                  <a:ext cx="1384812" cy="28194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đ</a:t>
                  </a:r>
                </a:p>
              </p:txBody>
            </p:sp>
            <p:cxnSp>
              <p:nvCxnSpPr>
                <p:cNvPr id="11" name="Straight Connector 10"/>
                <p:cNvCxnSpPr>
                  <a:stCxn id="4" idx="4"/>
                  <a:endCxn id="8" idx="0"/>
                </p:cNvCxnSpPr>
                <p:nvPr/>
              </p:nvCxnSpPr>
              <p:spPr>
                <a:xfrm flipH="1">
                  <a:off x="1302006" y="1905000"/>
                  <a:ext cx="3308094" cy="762000"/>
                </a:xfrm>
                <a:prstGeom prst="line">
                  <a:avLst/>
                </a:prstGeom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ounded Rectangle 12"/>
                <p:cNvSpPr/>
                <p:nvPr/>
              </p:nvSpPr>
              <p:spPr>
                <a:xfrm>
                  <a:off x="2514600" y="2667000"/>
                  <a:ext cx="1371600" cy="28194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đ</a:t>
                  </a:r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7086600" y="2667000"/>
                  <a:ext cx="1371600" cy="28194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đ</a:t>
                  </a:r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5214213" y="2667000"/>
                  <a:ext cx="1338987" cy="28194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đ</a:t>
                  </a:r>
                </a:p>
              </p:txBody>
            </p:sp>
            <p:cxnSp>
              <p:nvCxnSpPr>
                <p:cNvPr id="17" name="Straight Connector 16"/>
                <p:cNvCxnSpPr>
                  <a:stCxn id="4" idx="4"/>
                  <a:endCxn id="14" idx="0"/>
                </p:cNvCxnSpPr>
                <p:nvPr/>
              </p:nvCxnSpPr>
              <p:spPr>
                <a:xfrm>
                  <a:off x="4610100" y="1905000"/>
                  <a:ext cx="3162300" cy="762000"/>
                </a:xfrm>
                <a:prstGeom prst="line">
                  <a:avLst/>
                </a:prstGeom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4" idx="4"/>
                  <a:endCxn id="13" idx="0"/>
                </p:cNvCxnSpPr>
                <p:nvPr/>
              </p:nvCxnSpPr>
              <p:spPr>
                <a:xfrm flipH="1">
                  <a:off x="3200400" y="1905000"/>
                  <a:ext cx="1409700" cy="762000"/>
                </a:xfrm>
                <a:prstGeom prst="line">
                  <a:avLst/>
                </a:prstGeom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4" idx="4"/>
                  <a:endCxn id="15" idx="0"/>
                </p:cNvCxnSpPr>
                <p:nvPr/>
              </p:nvCxnSpPr>
              <p:spPr>
                <a:xfrm>
                  <a:off x="4610100" y="1905000"/>
                  <a:ext cx="1273607" cy="762000"/>
                </a:xfrm>
                <a:prstGeom prst="line">
                  <a:avLst/>
                </a:prstGeom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hlinkClick r:id="rId4" action="ppaction://hlinksldjump"/>
                  <a:hlinkHover r:id="rId4" action="ppaction://hlinksldjump"/>
                </p:cNvPr>
                <p:cNvSpPr txBox="1"/>
                <p:nvPr/>
              </p:nvSpPr>
              <p:spPr>
                <a:xfrm>
                  <a:off x="609600" y="3055203"/>
                  <a:ext cx="1371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-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Điều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chỉnh</a:t>
                  </a:r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độ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rộng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cột</a:t>
                  </a:r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" name="TextBox 23">
                  <a:hlinkClick r:id="rId5" action="ppaction://hlinksldjump"/>
                </p:cNvPr>
                <p:cNvSpPr txBox="1"/>
                <p:nvPr/>
              </p:nvSpPr>
              <p:spPr>
                <a:xfrm>
                  <a:off x="2514600" y="3066871"/>
                  <a:ext cx="1255472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-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Chèn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cột</a:t>
                  </a:r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-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Chèn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hàng</a:t>
                  </a:r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TextBox 32">
                  <a:hlinkClick r:id="rId6" action="ppaction://hlinksldjump"/>
                </p:cNvPr>
                <p:cNvSpPr txBox="1"/>
                <p:nvPr/>
              </p:nvSpPr>
              <p:spPr>
                <a:xfrm>
                  <a:off x="5257800" y="3048000"/>
                  <a:ext cx="1188146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- Sao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chép</a:t>
                  </a:r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1600" b="1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dữ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liệu</a:t>
                  </a:r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- Di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chuyển</a:t>
                  </a:r>
                  <a:endParaRPr lang="en-US" sz="1600" b="1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dữ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liệu</a:t>
                  </a:r>
                  <a:endParaRPr lang="en-US" sz="1600" b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Box 33">
                  <a:hlinkClick r:id="rId7" action="ppaction://hlinksldjump"/>
                </p:cNvPr>
                <p:cNvSpPr txBox="1"/>
                <p:nvPr/>
              </p:nvSpPr>
              <p:spPr>
                <a:xfrm>
                  <a:off x="7162800" y="3048000"/>
                  <a:ext cx="108555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- Sao chép</a:t>
                  </a:r>
                </a:p>
                <a:p>
                  <a:r>
                    <a:rPr lang="en-US" sz="1600" b="1" err="1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ông</a:t>
                  </a:r>
                  <a:r>
                    <a:rPr lang="en-US" sz="1600" b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1600" b="1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thức</a:t>
                  </a:r>
                  <a:endParaRPr lang="en-US" sz="1600" b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" name="Rectangle 1">
                <a:hlinkClick r:id="rId8" action="ppaction://hlinksldjump"/>
              </p:cNvPr>
              <p:cNvSpPr/>
              <p:nvPr/>
            </p:nvSpPr>
            <p:spPr>
              <a:xfrm>
                <a:off x="685800" y="4185047"/>
                <a:ext cx="1295400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n-US" b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600" b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Điều chính</a:t>
                </a:r>
              </a:p>
              <a:p>
                <a:r>
                  <a:rPr lang="en-US" sz="1600" b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độ cao hàng</a:t>
                </a:r>
              </a:p>
            </p:txBody>
          </p:sp>
        </p:grpSp>
        <p:sp>
          <p:nvSpPr>
            <p:cNvPr id="21" name="TextBox 20">
              <a:hlinkClick r:id="rId9" action="ppaction://hlinksldjump"/>
            </p:cNvPr>
            <p:cNvSpPr txBox="1"/>
            <p:nvPr/>
          </p:nvSpPr>
          <p:spPr>
            <a:xfrm>
              <a:off x="2514600" y="4191000"/>
              <a:ext cx="114165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- Xóa cột</a:t>
              </a:r>
            </a:p>
            <a:p>
              <a:endParaRPr lang="en-US" sz="1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1600" b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- Xóa </a:t>
              </a:r>
              <a:r>
                <a:rPr lang="en-US" sz="1600" b="1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endParaRPr lang="en-US" sz="1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72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0" y="457200"/>
            <a:ext cx="6051391" cy="685800"/>
            <a:chOff x="1524000" y="533400"/>
            <a:chExt cx="6051391" cy="685800"/>
          </a:xfrm>
        </p:grpSpPr>
        <p:sp>
          <p:nvSpPr>
            <p:cNvPr id="4" name="Rounded Rectangle 3"/>
            <p:cNvSpPr/>
            <p:nvPr/>
          </p:nvSpPr>
          <p:spPr>
            <a:xfrm>
              <a:off x="1568617" y="533400"/>
              <a:ext cx="6006774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24000" y="645467"/>
              <a:ext cx="600677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1.Điều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chỉnh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độ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rộng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cột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và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độ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cao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hàng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30347" y="1295400"/>
            <a:ext cx="4875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26766" y="3507938"/>
            <a:ext cx="7872245" cy="1292662"/>
            <a:chOff x="426766" y="4748646"/>
            <a:chExt cx="7872245" cy="1292662"/>
          </a:xfrm>
        </p:grpSpPr>
        <p:sp>
          <p:nvSpPr>
            <p:cNvPr id="19" name="Rectangle 18"/>
            <p:cNvSpPr/>
            <p:nvPr/>
          </p:nvSpPr>
          <p:spPr>
            <a:xfrm>
              <a:off x="426766" y="4748646"/>
              <a:ext cx="4876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all" spc="0" smtClean="0">
                  <a:ln w="0"/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?</a:t>
              </a:r>
              <a:endParaRPr lang="en-US" sz="5400" b="1" cap="all" spc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90600" y="5210311"/>
              <a:ext cx="73084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chỉnh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cục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ợp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5691" y="4876800"/>
            <a:ext cx="7025083" cy="685800"/>
            <a:chOff x="505691" y="4876800"/>
            <a:chExt cx="7025083" cy="685800"/>
          </a:xfrm>
        </p:grpSpPr>
        <p:sp>
          <p:nvSpPr>
            <p:cNvPr id="23" name="Right Arrow 22"/>
            <p:cNvSpPr/>
            <p:nvPr/>
          </p:nvSpPr>
          <p:spPr>
            <a:xfrm>
              <a:off x="505691" y="4876800"/>
              <a:ext cx="898034" cy="6858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524000" y="4876800"/>
              <a:ext cx="6006774" cy="685800"/>
              <a:chOff x="1568617" y="533400"/>
              <a:chExt cx="6006774" cy="685800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1568617" y="533400"/>
                <a:ext cx="6006774" cy="6858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71477" y="645467"/>
                <a:ext cx="571182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Điều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chỉnh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độ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rộng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cột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và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độ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cao</a:t>
                </a:r>
                <a:r>
                  <a:rPr lang="en-US" sz="2400" b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 </a:t>
                </a:r>
                <a:r>
                  <a:rPr lang="en-US" sz="2400" b="1" err="1" smtClean="0">
                    <a:ln w="11430"/>
                    <a:solidFill>
                      <a:srgbClr val="FF000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</a:rPr>
                  <a:t>hàng</a:t>
                </a:r>
                <a:endParaRPr lang="en-US" sz="2400" b="1" cap="none" spc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41" y="1777364"/>
            <a:ext cx="4342527" cy="18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6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6170" y="226367"/>
            <a:ext cx="3689183" cy="685800"/>
            <a:chOff x="1568617" y="533400"/>
            <a:chExt cx="5768478" cy="685800"/>
          </a:xfrm>
        </p:grpSpPr>
        <p:sp>
          <p:nvSpPr>
            <p:cNvPr id="7" name="Rounded Rectangle 6"/>
            <p:cNvSpPr/>
            <p:nvPr/>
          </p:nvSpPr>
          <p:spPr>
            <a:xfrm>
              <a:off x="1568617" y="533400"/>
              <a:ext cx="5768478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44686" y="645467"/>
              <a:ext cx="35653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Điều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chỉnh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độ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rộng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cột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3096" y="1038956"/>
            <a:ext cx="3744355" cy="2694844"/>
            <a:chOff x="483096" y="1038956"/>
            <a:chExt cx="3744355" cy="2694844"/>
          </a:xfrm>
        </p:grpSpPr>
        <p:pic>
          <p:nvPicPr>
            <p:cNvPr id="2050" name="Picture 2" descr="C:\Users\ThuyLinh1203\Pictures\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01" y="1981200"/>
              <a:ext cx="3718050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Down Arrow 3"/>
            <p:cNvSpPr/>
            <p:nvPr/>
          </p:nvSpPr>
          <p:spPr>
            <a:xfrm>
              <a:off x="2353624" y="1687520"/>
              <a:ext cx="76200" cy="342900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3096" y="1038956"/>
              <a:ext cx="368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1.Đưa con trỏ chuột vào biên phải </a:t>
              </a:r>
            </a:p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tên cột cần tăng hay giảm độ rộng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40671" y="2819400"/>
            <a:ext cx="3822329" cy="3048000"/>
            <a:chOff x="4940671" y="2819400"/>
            <a:chExt cx="3822329" cy="3048000"/>
          </a:xfrm>
        </p:grpSpPr>
        <p:pic>
          <p:nvPicPr>
            <p:cNvPr id="2051" name="Picture 3" descr="C:\Users\ThuyLinh1203\Pictures\c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962400"/>
              <a:ext cx="3810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Down Arrow 12"/>
            <p:cNvSpPr/>
            <p:nvPr/>
          </p:nvSpPr>
          <p:spPr>
            <a:xfrm>
              <a:off x="7162800" y="3657600"/>
              <a:ext cx="76200" cy="342900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40671" y="2819400"/>
              <a:ext cx="35175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2.Kéo thả chuột sang phải để tăng</a:t>
              </a:r>
            </a:p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( hay sang trái để giảm )  độ rộng</a:t>
              </a:r>
            </a:p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ủa cột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13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48461" y="226367"/>
            <a:ext cx="3703010" cy="685800"/>
            <a:chOff x="1568617" y="533400"/>
            <a:chExt cx="5790098" cy="685800"/>
          </a:xfrm>
        </p:grpSpPr>
        <p:sp>
          <p:nvSpPr>
            <p:cNvPr id="8" name="Rounded Rectangle 7"/>
            <p:cNvSpPr/>
            <p:nvPr/>
          </p:nvSpPr>
          <p:spPr>
            <a:xfrm>
              <a:off x="1568617" y="533400"/>
              <a:ext cx="5768478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96060" y="645467"/>
              <a:ext cx="566265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Điều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chỉnh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độ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cao hàng 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13543" y="1858970"/>
            <a:ext cx="7811344" cy="1570030"/>
            <a:chOff x="813543" y="1858970"/>
            <a:chExt cx="7811344" cy="1570030"/>
          </a:xfrm>
        </p:grpSpPr>
        <p:pic>
          <p:nvPicPr>
            <p:cNvPr id="3074" name="Picture 2" descr="C:\Users\ThuyLinh1203\Pictures\c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887" y="1858970"/>
              <a:ext cx="3810000" cy="1570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13543" y="2021716"/>
              <a:ext cx="3682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1.Đưa con trỏ chuột vào biên dưới </a:t>
              </a:r>
            </a:p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tên hàngcần tăng hay giảm độ cao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4267200" y="2344882"/>
              <a:ext cx="609600" cy="76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2035" y="4114800"/>
            <a:ext cx="7730940" cy="1600200"/>
            <a:chOff x="832035" y="4114800"/>
            <a:chExt cx="7730940" cy="1600200"/>
          </a:xfrm>
        </p:grpSpPr>
        <p:pic>
          <p:nvPicPr>
            <p:cNvPr id="3075" name="Picture 3" descr="C:\Users\ThuyLinh1203\Pictures\c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114800"/>
              <a:ext cx="3686175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ight Arrow 12"/>
            <p:cNvSpPr/>
            <p:nvPr/>
          </p:nvSpPr>
          <p:spPr>
            <a:xfrm>
              <a:off x="4343400" y="4786745"/>
              <a:ext cx="609600" cy="76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2035" y="4424524"/>
              <a:ext cx="35175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2.Kéo thả chuột sang phải để thay</a:t>
              </a:r>
            </a:p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đổi độ cao của hàng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85829" y="228599"/>
            <a:ext cx="4267200" cy="1143000"/>
            <a:chOff x="4385829" y="228599"/>
            <a:chExt cx="4267200" cy="1143000"/>
          </a:xfrm>
        </p:grpSpPr>
        <p:sp>
          <p:nvSpPr>
            <p:cNvPr id="3" name="Cloud Callout 2"/>
            <p:cNvSpPr/>
            <p:nvPr/>
          </p:nvSpPr>
          <p:spPr>
            <a:xfrm>
              <a:off x="4385829" y="228599"/>
              <a:ext cx="4267200" cy="1143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95669" y="476933"/>
              <a:ext cx="27815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 đây thầy sẽ cho các em </a:t>
              </a:r>
            </a:p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 video hướng dẫn</a:t>
              </a:r>
              <a:endPara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747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c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4873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886152" y="5334000"/>
            <a:ext cx="7648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 : </a:t>
            </a:r>
            <a:r>
              <a:rPr lang="en-US" sz="20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Nháy đúp chuột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 vạch phân cách cột hoặc hàng sẽ điều chỉnh</a:t>
            </a:r>
          </a:p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rộng cột, độ cao hàng vừa khít với dữ liệu có trong cột hoặc hàng đó.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9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8617" y="226367"/>
            <a:ext cx="6006774" cy="685800"/>
            <a:chOff x="1568617" y="533400"/>
            <a:chExt cx="6006774" cy="685800"/>
          </a:xfrm>
        </p:grpSpPr>
        <p:sp>
          <p:nvSpPr>
            <p:cNvPr id="5" name="Rounded Rectangle 4"/>
            <p:cNvSpPr/>
            <p:nvPr/>
          </p:nvSpPr>
          <p:spPr>
            <a:xfrm>
              <a:off x="1568617" y="533400"/>
              <a:ext cx="6006774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38379" y="645467"/>
              <a:ext cx="517802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2.Chèn thêm hoặc xóa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cột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và </a:t>
              </a:r>
              <a:r>
                <a:rPr lang="en-US" sz="2400" b="1" err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hàng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400" y="1066800"/>
            <a:ext cx="3956533" cy="685800"/>
            <a:chOff x="1434129" y="533400"/>
            <a:chExt cx="6186512" cy="685800"/>
          </a:xfrm>
        </p:grpSpPr>
        <p:sp>
          <p:nvSpPr>
            <p:cNvPr id="8" name="Rounded Rectangle 7"/>
            <p:cNvSpPr/>
            <p:nvPr/>
          </p:nvSpPr>
          <p:spPr>
            <a:xfrm>
              <a:off x="1434131" y="533400"/>
              <a:ext cx="6186510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34129" y="645467"/>
              <a:ext cx="618651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Chèn thêm cột hoặc hàng 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21017" y="1514794"/>
            <a:ext cx="6660983" cy="2295206"/>
            <a:chOff x="1721017" y="1514794"/>
            <a:chExt cx="6660983" cy="229520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017" y="2286000"/>
              <a:ext cx="2698583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0" y="2286000"/>
              <a:ext cx="276225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419600" y="1514794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1.Nháy chuột chọn một cột hoặc hàng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>
              <a:off x="4419601" y="1981200"/>
              <a:ext cx="438149" cy="7065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857750" y="1981200"/>
              <a:ext cx="933450" cy="7065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09787" y="3925669"/>
            <a:ext cx="3841757" cy="2627531"/>
            <a:chOff x="209787" y="3925669"/>
            <a:chExt cx="3841757" cy="2627531"/>
          </a:xfrm>
        </p:grpSpPr>
        <p:sp>
          <p:nvSpPr>
            <p:cNvPr id="17" name="TextBox 16"/>
            <p:cNvSpPr txBox="1"/>
            <p:nvPr/>
          </p:nvSpPr>
          <p:spPr>
            <a:xfrm>
              <a:off x="209787" y="3925669"/>
              <a:ext cx="3841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2.Chọn lệnh </a:t>
              </a:r>
              <a:r>
                <a:rPr lang="en-US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Insert</a:t>
              </a:r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 trong nhóm </a:t>
              </a:r>
              <a:r>
                <a:rPr lang="en-US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Cells</a:t>
              </a:r>
              <a:r>
                <a:rPr lang="en-US" b="1" i="1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rên dải lệnh </a:t>
              </a:r>
              <a:r>
                <a:rPr lang="en-US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Home</a:t>
              </a:r>
              <a:endPara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28" y="4800600"/>
              <a:ext cx="2332080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124200" y="4396769"/>
            <a:ext cx="5689155" cy="1470631"/>
            <a:chOff x="3583085" y="4890700"/>
            <a:chExt cx="5689155" cy="1470631"/>
          </a:xfrm>
        </p:grpSpPr>
        <p:sp>
          <p:nvSpPr>
            <p:cNvPr id="19" name="TextBox 18"/>
            <p:cNvSpPr txBox="1"/>
            <p:nvPr/>
          </p:nvSpPr>
          <p:spPr>
            <a:xfrm>
              <a:off x="3583085" y="5029200"/>
              <a:ext cx="159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- Hoặc sử dụng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Arrow Connector 20"/>
            <p:cNvCxnSpPr>
              <a:stCxn id="19" idx="3"/>
            </p:cNvCxnSpPr>
            <p:nvPr/>
          </p:nvCxnSpPr>
          <p:spPr>
            <a:xfrm>
              <a:off x="5181600" y="5213866"/>
              <a:ext cx="10572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238875" y="4890700"/>
              <a:ext cx="27302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Insert Sheet Rows 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để chèn </a:t>
              </a:r>
            </a:p>
            <a:p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thêm hàng </a:t>
              </a: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95757" y="5715000"/>
              <a:ext cx="307648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Insert Sheet Columns </a:t>
              </a:r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để chèn </a:t>
              </a:r>
            </a:p>
            <a:p>
              <a:r>
                <a:rPr lang="en-US" smtClean="0">
                  <a:latin typeface="Times New Roman" pitchFamily="18" charset="0"/>
                  <a:cs typeface="Times New Roman" pitchFamily="18" charset="0"/>
                </a:rPr>
                <a:t>thêm cột</a:t>
              </a:r>
              <a:endParaRPr lang="en-US"/>
            </a:p>
          </p:txBody>
        </p:sp>
        <p:cxnSp>
          <p:nvCxnSpPr>
            <p:cNvPr id="25" name="Straight Arrow Connector 24"/>
            <p:cNvCxnSpPr>
              <a:stCxn id="19" idx="3"/>
              <a:endCxn id="27" idx="1"/>
            </p:cNvCxnSpPr>
            <p:nvPr/>
          </p:nvCxnSpPr>
          <p:spPr>
            <a:xfrm>
              <a:off x="5181600" y="5213866"/>
              <a:ext cx="1014157" cy="82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05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05200" y="228600"/>
            <a:ext cx="1828800" cy="685800"/>
            <a:chOff x="2546729" y="533400"/>
            <a:chExt cx="3814614" cy="685800"/>
          </a:xfrm>
        </p:grpSpPr>
        <p:sp>
          <p:nvSpPr>
            <p:cNvPr id="5" name="Rounded Rectangle 4"/>
            <p:cNvSpPr/>
            <p:nvPr/>
          </p:nvSpPr>
          <p:spPr>
            <a:xfrm>
              <a:off x="2546729" y="533400"/>
              <a:ext cx="3814614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789162" y="645467"/>
              <a:ext cx="347644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smtClean="0">
                  <a:ln w="11430"/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KẾT QUẢ</a:t>
              </a:r>
              <a:r>
                <a:rPr lang="en-US" sz="2400" b="1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495800" cy="203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733800" y="3101686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69298" y="3593068"/>
            <a:ext cx="455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Cột mới được chèn vào 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bên trái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cột được chọn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60" y="4343400"/>
            <a:ext cx="400724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137978" y="4800600"/>
            <a:ext cx="7795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0007" y="4615934"/>
            <a:ext cx="254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Hàng mới được chèn vào</a:t>
            </a:r>
          </a:p>
          <a:p>
            <a:r>
              <a:rPr lang="en-US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ên trên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hàng được chọn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953000" y="1512743"/>
            <a:ext cx="3886200" cy="1143000"/>
            <a:chOff x="4385829" y="228599"/>
            <a:chExt cx="4267200" cy="1143000"/>
          </a:xfrm>
        </p:grpSpPr>
        <p:sp>
          <p:nvSpPr>
            <p:cNvPr id="18" name="Cloud Callout 17"/>
            <p:cNvSpPr/>
            <p:nvPr/>
          </p:nvSpPr>
          <p:spPr>
            <a:xfrm>
              <a:off x="4385829" y="228599"/>
              <a:ext cx="4267200" cy="1143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69" y="476933"/>
              <a:ext cx="27815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 đây thầy sẽ cho các em </a:t>
              </a:r>
            </a:p>
            <a:p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 video hướng dẫn</a:t>
              </a:r>
              <a:endPara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59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765183" y="5311914"/>
            <a:ext cx="7845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 :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em chọn trước nhiều cột hay nhiều hàng, số cột hoặc số hàng </a:t>
            </a:r>
          </a:p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 được chèn thêm sẽ đúng bằng số cột hay số hàng em đã chọn.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e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636"/>
            <a:ext cx="9144000" cy="4873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3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ThuyLinh1203\Documents\Tin7\"/>
  <p:tag name="ISPRING_PRESENTATION_PATH" val="C:\Users\ThuyLinh1203\Documents\Tin7.pptx"/>
  <p:tag name="ISPRING_PROJECT_FOLDER_UPDATED" val="1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i1LEyG9r1qtEMAALB3AAAXAAAAdW5pdmVyc2FsL3VuaXZlcnNhbC5wbmftvQdUk1n3LwyBUAIISpFexIKVJkWBBEHBGRVwsKAoVQGBEJChiUmIIOBI0SlIk4AoiEoTSOgJgsQZ+iA1QCijIBACAgmk3gQV0Zd5/971feuuu9Z11hpmzfM855y999nlt8/Z5+SWnY21BEgRxMfHJ/HD0cM/8fEJAvn4ALdEhLhP6h3vkLn/4Q/8ydqCr6BV+R33fwQ9D504xMdXnCjGdOV+ySfqf/RcIB/fhnrev/wE2ONLfHwhR344fOhUqBN5ENa23/McZLZ2u1OEdsRDW526xqWGgba4irCHJ27Gdm/68cHAUZ2jd2U27QFtgv6gHuUdL5JfzF9j2e4tpmv+2OF88aNHZeWQxKl7JRkqHiHBifcHfRJT2v64UMGZbp1u1kXf7xsLz6gKJ+Qwlt/ZIivDyGU9hoW19Mkuyu7C6tGzEvIuEfxCa/5o+WYuLnVQrEkkzkAHe6MRiD9KXVwHzyew5s8eovkChzy+SyaUtdgDBNy0V7PtvQxxVXEm3Fvb11tDqQPmzIE5CGceAuBHfdEF789ufakwvMqQoXpAqknAc3DOF6Sgmox4byHLf9o+PLT7WKTpAW3On+/kD1it7cTfW+Cu8EDApHAx4o7CV4yUHxewQImlb5Ny3jz3R+H1l+IJYqaGPUFb3Ef1bDN73tSNvf/cj849/iw80DBD0dx2dkQ6XXT724PvHCWPfR6qhj8rwg4fFyW2X13G/0FwscfnsYaVhTxEgX6kWrjBoBnblGClzdJt1d3FHKQgQubzYXAfaeS+mgwWmzUsDOltoNQylBeXB8bB2OVpT0jV8uRZXCXtKqMASWLcrz8crpoItX+9J2PM1YMEVR2iNMYrpUnCJyzfvcGa+fn2YEjTGMwbtxpYWJOjB+mtO7bpvZP6Z3E0X3ZJslN3msaxyDAcPX5z+1z4L5s5geSFR4XjyhIu+yvQ9Ne5huilhh2GyFlhpP8i45/fbJ0uzAcelz4YnJ5dDHlYkXgQPnfb2VTrqPHNwsDk2PEA0xDCi5pEJHPMGlJoKwtquEaE+SLTY/pxiWZyFvybie4S5zI0Pkn8Z4GSmwCW8NgR++L8ivKFGxdeUO9n88d5YGHl7odNb6COpR2QqnuZTtgqDWpWOX6JOq68/bwmqzWkdt7Tm92NrV180gHePm0SvAyflBu/fwDy0F5reEttogltJOqjuHcpGf+gJQV855xufXQ2IaR6LL6jSj7I98jtt6Vq76ZgVRw2Azsk1yTuzKR1XieS58o72ksZmKBGzkuYz5Lb/nJSAmKwY+si9iXcNqy9rYNvgyWqFy0CHHU4cmKUimSPI2vp+ogxKmIXnOkMKVFP8qGpDMnFh1btzRnFvmPMGevau5b7Vpkl3YZOYkd4el1oNUPkLBIeGDATzai9XXtiixX44Vo6i0vFF4vhxQVnInsx7DnCZChIaVxnY6M7EjEzjpg5UZu9Ye7CLfNMSeBohSINijr09GQ4m3C1uBVTC5aJPdgYi3D06DngRgwMe9bqnmVueo8xb8uskbwWPAgWB7bC9xnf3Da18ODmqg5mGvn/apdZc8ev5WL140SPajP//QLkI2GkZAKnjJPooTHTk1rrcBZJglugypEc9pyceSnZq/PhGLijvJTwCzSWkMB4SXI3g6YcsNbAminwBJPW9/jQ/uE5z+l5awi9A33liXuKVzkx2LpkYFKpJZARzqllYQqCHQUl4PfHdBlvzSwiazsSiYyDL+EMFw1MrgqhfC9GU9XdERqThX89JjklQ5RLJHmcamC3mKW5+hLbXB/AahlCkIyqjXzilij2smLQu/oor9bs5RnaI65YMGCX3qCEWGJ02xsoIWSPjBfKygTbMEYdz76IpWXhg9LFLhRdLPps8zZQF4xdJlINVh0Li78YvvsQ55CLbn+34g1EaRGpz0sxWvN9/oFbDLI0qAEePaXsM5k9cos8gS1mVd3cmJuh0g4bP6CIpzotd2/FbmTIRR0uMaVSb3SLNKJP/tbdbu1uSnVa6P6H1lRmBWFrs1WzOVAOcTqKSnHVknI90mznNXUbhxXCtOzpXXyoIAYMNmPryMQSKBS1RFkGYhJ7MZ1r2jYvA8hKdC/qWJiOOPD8fWKMFFU/qBF89uFNwByTQnqgE5Rg/M88f3SW+bMq4HUWFcPnPkkFy5QnBNblafN1U44IrbpOvG+W+f5uqKIf5waXHKcIWieFuP8Nn7z2X2PsALTXQXofsF6oFvYjVRQYTUGqOm7HcDUgx5xG7Esd8Pr1QXEsY0Hzce41ANc4fe2ZjI4hDCT/HIVWGL9Eg22MxWEVj9grB3nri58fGwC3+5dfUAOLq+UWzunITJBs2rv7PLRLsTuVFUHT15iuWjoDGQ5UZZiGccwt9nLHjQiw+gQaSc7nh1qZm8Zw5352WWkqsYg7foyv/XisJfi2izyooTJmxEW5BJPPGBii9FS0AXMPEhwKb0NWGTTX13HUaleM8FLNzvLiqCrdUhKQdzXfLw49D9uv4K4PPJ+NlgA2WjE12ydypWHhN0rf1eduEGrt4JvxvkSwQHnRaSnb1VzNmzd4xV9jwok/s6Ej9QV2Lr4Pa1UKA6MARA9QOr1ehKuDSJuycwdYcfe5VhfhK88mK4FKpTKBEVxK3S1Q7Hxz1nEUJt8eC2Nk1gXeF7vw7OKzL1SOapcZX03LDmQkFNGygzse0+yTia8HDfVUsItqP8q3sGcjhWL0gdFT09aNmq/k09hgUz5ijl1bWCaXVFVFUAN7EabbW4YjR4LGwCc7RaSj7WckU3a2aysRwoiOB1o3gg6/6kDi3aK2bZRpDmMSuoM2SMO12l/UsOf3R+sH0dX3+hF3yHi1/blUgu7GTSkHHNeSKlMGY2PGURexFDoVFZguZkP+i17z6nNY5PnPIvrmZXJnE/E1k4pglTvv30TmuKfUjty++8owH8KeTrvj4Mn5czzAkXPI0z3+sKDYHIc8L0lXkOjYSoNpeLW0+3sHclxjPihQcxSgg89apz2HbF1CsnrFuMKql2TcPifAutrhQFECLcAgsZe3qMvXbsuCF9QdsECFMnsp1HhBhtA2wvkDMbdGptNGAh/DboyFdUCco9twxZJMpYJCDq0gsKE4y9zk7MJ4CphvIChcDXSBUDHsYJQUctdzlZdkPZ1jXF+rHhDO0Hke6jqI1DTf/wdZgN2Y44IlEqzmiNAYm8EZiF0RiYpwpHNIwRw41SQQHbg/IoXsfSKMoXwDIYiD+xwa6FYjUY03ajVAYxDqzqaNvQeJhnFmZ4JJG84VkCkVqpxNJ6av+an+1BRMgo7HNlc2Jl1pG4MSfCepDuNc7Q0kVy2G6n5GE0Ut+D4LfhGadegticwxLGfO5Eh+cvkQHT2afD7X/a/P6EVUKArAMaGHiAo/IAlJDL9R+W3K8IWgdA+0fUz/1SrY6oywGwZY8ttiLoP7lM8S/liLcva1RNiZa/kH6G/bR/7BLTy9fC0Kcsnj9m/Bn/UV8ML/KCECPHNt+F7q1T5t0X1fvCzC8YCO+ZZXX7Yp+omLpf5QDf2zj/1nyvk82S/AYBePBPWNl76EXw55KJPauXiYL/MJ/9fAb0pfXUbqF5GbX2HPM97mWkV/C2jzX3AGTCSbvF3bSocLvKRARwUV1m+i8buU3pcYVQQYBdh0SOhLTPmHohTo2QL+mOC2G1+RxBVTxOE7X3Dg4vKIK7/dZrObDt1S/5KFf+GYCyJ/lKw+bPe1+P4r6Rt/F1klfVHclLXQmTaORiLm/z6mDWU+jgA9Nk8XG02XGo+ePnBRS13m6NifD0ou1GxWT0hxb/wwn4tKS2+NcBVhi11ngw7tygTsmtWXjQ20TNfUG/fmzqY6cEdki14Px+2Frr/4h/Ef+wxzo/rdM0eBp8yBmDPqrRtTAqu5PN258VudR0qltoWyCSHhg8imjDI3/8Qva4fKA11q7eKJye4zG5kRqDwPPJk3prqMlr9em/LWpgtIPYq8sdAnHR8UKjXhvdc5jWoO++s4/6Ebd9dMCEAoJ5Uf+5TLZYRdJv5P08A7e9wv3Vj9wLwqG8BtbC/76sLuZhmprfJrZKjl4vJEwb+K2xIkAgSlN+sL/6lntUa+n4cte/FNw0Z8H/b7sN+HXTOswa7Z0dvafqqIpZEWM9pA4GJ4z8UQ6Ez1fOttejzUm7iZqEic9lT4l84V9jY9p21JnUozgjmd4iuyVd9I3CPvEH0iyxz1W9hb9XONa7wkXu980mXKy3xH7F9AwN79sVCaPQ6Q4nMzBXBDUHONLwWKv4adTcIJ31s6g4J7cLG8G1Efkgime3noNqU/BligADvmmw89j1srIulFqTMm7kAqFK+9iIhJ2gJA9W6G3LNfX5r7cslF24i7/PNa2LXEoFd3oShu9L3z5D67dt2+O7HSqiO9IF+f2jFpNoxUC5+eTHRip3hmVNA9oqDECorAArcDF9KT++OIddlJz300q0U4NdzrwUgmgC/1uWMC5UVEgBvymO8ouz+51LWCNYabjGxMyMfrtlCLE+Gv3veRlcUEowAxp9gLtJb15mF4gRxlbYwB9HkweglmPy83B/utNDjDKaVtBskYp3hu+PVy3JpwlY75o4h6YNedK5jx0AHLnoCJ4BnQpwZt645Qmh9V1nYSZZlGPqCqX5JgiQncJSUFupSAf5e0cd0RCuKL3lbs8j9aYtbj7tFdQgmekeYyrWc9/HPTpQJZD5DIprWfy+j4Vxq+SB1/gq9toV5IvHexDUysgKmry7xSvdm5Z8e6Ujoh5pofeMYF7RHeSmgq8PE2kRTl8tCX7Z/6Rq8HpA8UFF2r6qDVBk/6MuaLE871FJBN93N5UA7c+tb5jJbd8KWMA0eTdNdgDB0kwyU+8GzmNa07vJ4Ddx/0g687w8o9uxzoyrKPVUG+RHYeB2INNWtEyEqtJ5fpnk3lPUFnuIDufhet9+RHDbUA2QilXa5Odv1E7XuhUtN7zlyw8UYt+xHM9a3ybi6+EAGuZcfhmn5JFEsatGdEq3tI+JPFbUc/fnq//yNSxf8k/trvdHfxogUqSHn82FBT83LrOvZQsbEYysEBuixRjlg/6GDMRTXDiSVnGy66Atq8TYm8pKCp/JmDe53Bvb9Cebw2IC7f4N+yL3d9I75gQ3Q9lqQMuvThm3VNq+mKie+ff1uiLCP/h366udO0SVwq4MD6Qv3wzSbQtNLKN+v6quGr/Rscn+fYuaBdImKb8tZ1pR++wdi57JJXH726607FmeSd6kd11qiEHR7/plQFcyk+C1/wP/XTbefiqGPe8OaUemC+jr35HZdLX6CqFeazsvD1kpDrukfCFzqsjUKGwsYnKLVKYVPd+UZ7cZSrMyH09R23DckmNMp9d1F+X8F7Tsw0Uk1c+Xk6IwOzvgw/mrvdo2VIcI7509NiQm8f3w9qtudf10+b7o0sS38OMIINDRw04PwtENlLbbYVFED81xnCnB7OilHdpQRqwDDynNft2JwVfHk5fCXc+A2Un9wnHwtN+K9BoLtYuOMCKYQEv3wD1XsGhb/qC1pPFkmdmF5pLnq1P72+oO0NNnY/BewqSl9flN+bf2/+7837QKb0iew0YdVQ9aryNzZ265uMKD2mK/89lUxMM6FUz0/SeIv64TMVnoEkOA2aEfY25XbBywHi5pbr05zeNi4CMpxjcM3Aqetdnyd68HxajOq1iSfR/83AToYcO68lFS4VH8w0sUBVzVT6eM6HD4YrE43GbX2WCC+iQ58R1JDMyZEH4CoEN1Sp/hHWvW29qJmce9mBdp5ul3n6gcEr3WuqkDnPuAQCumMB02g8Q5utl3RmOXM4UDMyO8BxfxdLJPxZ9t7NU7FBi00v4dmH1ApMZjZ3zrs31A52w2gY8i2CD674AhHLniD4Roy85vTOgCNiLzPQCEg/e4MnaLq/5wwJo+1OLPPLIlDgb8+75kSo1611CfwCBKxYt44c6PDpB+/8WpD7KzpKGzlHxgasOmFD1WEGb8B+tz0q0Qi1pkZyfl88hHi1wwsb9JJDYNE9jFW1Ee73ocuGgRovbvRGF9u59FBLoXGLDZUEK2YMv/lrV3mZhjEM2sH6WSHUXWw33c7F29k9JTQOk3DGR2/86bqu26UW41rjoygGfPAD2ZqQfVKl9r566lJo2iGONMevBf5M04pMQGwxnch9RyAxzDVUtZMoyPN4KY4RpsWe2GkRTzWMgFpXI5/iex1BdDt1aohxiTqmRBIYTPYRVC6uRSQ1gNGORU75FWbr4iz1ni0O3sasGni7C0M/tb/2ippSjV/2Mut4BBvR8dA6UgVJPQHzmWC8OV8/hPHx3Ypzpjlo6ZSZMWp7cPDHLmndEOZsHVhmwtO+FEpR8/R2xkJ/6wPMg61vrsbyNao1j9kwdYGIwUoudPV2P8S+LYPNMq4s6+5SOxEcfvsQ5C+IOJBOm2yTBS2gA3WYTBTUugopVtd7POKABQpTaIGaNx1fH2nZHiuetv4zGuCu9hc2/ydde/UbqNBnxTvn69/oZeFfU6d5YaIUKxUHF6jXkZGvVcmCLeRSDTxONhAloiH1bQ4OGHwn5f66oXWB3PBeTUMJVCrZp8QA4R73z3KIMUKNUHe0QlFbc5ThiyFM2BJUqKMBRsywtED1dns1ExSpI55cHp62v0hk6/OmYgCi6r60DCpWYznuSyqcLQ1PXjfUX3G8FfTMTAl0OKh/xxSWNi+JK1b3EC4lPliGxvsxFTgkPxgS84tti0ws46UetGIEqxgHbdPIMn+mTb08HbmJYZcJN3dj+Nct6XvsWeAyXtt4sN9oS2mqr5hht8ZVdo3MemCmmQR2GMuSjRUyvHFziWyNdZfBsTi9PZyXcCI5ZXv5XlKbnJe+TCNmvJ3VT2OzEOLYR/nuaDiUWA1VYfglMli+wHUnpZ0vj5tC4k+tgXVrVMG+JYJ42hy4PlbhJyfwUsjjp83Xhcld4uUXeatM6w878/j7sN+H/T7s92G/ZdjQd4/u/WzKWwwrKgMEJKyb7q0soPc4Iy8ee8hb+YLYo4yNGg5s+UDKyvq2grbHapI5Jm66+No+7Z4z4tyH72Gn1FtFA/xeZTjf5Kal+zP2HGxSobmZs14nflHZoqf+Vcq9dkkfcvbJJbNNP36xl5BZ8F83Vn5wGtzaVhw4/cX2w77/uisR+OjHbs2sL/cgJhV5VG39enNjt4G6jMM71L1/uk68X13Z/4KVf9ud+P/MigMWBYNPOaZtdgp15W1pXGTRwwKBTuHkMiNv6SA6FsnAZqcNFsLJPmkxaojQ+buJ1y/Ns2k45HxBSI1PIG0wRHvSiPqUhXirj+4znWuQtu5pqXjSWPGjlrrM7KXPW4FabuqpFyAxZ9Vv3KAgaFU7xzcK7dEVTAYZuKHVrs/WnWqJ4jd4ERGcHgU4so8vw6EswyHh3tjLj8QHKsXmdNvWAiCsd7ZGuk2jd8Y2ab61b5n/G8YZg7DHIr2Dj8IHaXqtv/HmY8eBtQi1sPr9j7WamH9OA7fIh9Lf5dLeq+oLJg3NUqqQGxO8hrWzUZCXAVxFLedLH8U7jl9Fv07Id2/6uOYpMTE1nmd+fUP968CtYEuXeJhCr+ympTjU5YyzoxW8aTmeIZNrk+rnPCP6ojjI98MUlSsLzJc2dG+STb6mdOh4CilEBr6Xdlvy3M/g8vT5unSCBU8y/3iswY3mJhBn4KiAUojBadpQeKGdyywZdPK3A0onpyrTIw5xzRAwLBp4wFae8KL4k11M6ek4H/M9cRIFQ8ynZZ+YyU4E75LqfR90+2Ta1HtKgG3IjCxX0UyLFdY6hb/aHFFQ55Pynf/0vE+KsKR1OorY9CQ7e05ocJMN/nIbddXwFNvrhK6Ayx/0KAMV5ujmo8TA1y1F1FkqvSkbhHj/wzxJYRZPJYtyXUvG6y/W0fobIeylsTQlIz9f3hK0EYJSOVVw4nqXEyewzYx2YRDBoJI7OMiJrJgCNs65bZZSzxDv6TozkOSDJVwlc/oP9sOJUHLt3Hivofg9k4c2tmaLr9OmPXHROlbtxDb9NtP5HJesQeojbfi7ExzOK81EXyfE8hsj6Mx8GwT3znNXQyWGVUroC0bLnWkYo0Lm5NHshdzOEevXR7kSj8jEH6mXDjpne4rQOffRKFGWqYNeMo4C8Pm3LSf2s+c8GbjauwNGXEC4OHUrIovlXN1TLblBjwsJKS83O193Nwq5CSAHjLVRe2Ne5w7SGCQOO+3aSv1XnkeFJNBtEO4O4SZD6u0xIgGmD84lokVAQ6yZEGco4R6O+ebEQLdaIZVSvnem0+/2GyJ0r84Ednc3o4YCp0zqRvO/1ChRGeKwaVPCm7slU3cWFQlMAiM3i39egJdQ/nsBwzdcy5gJ73TL70ggEttqs8yrkErFiW+4uDuFzx6LJd8yV0+qCZrqdsrCa5T1BpHOOoW9iRei3dqRcRQI6LDDvq2KZ1pHDimSXbWkJJCMW/6ZsFeOkSRFNhuDaS5CwZriDOjQJHNI+AibQUFq/my8VXyColR2NeNca5gVT3Gj1iquC8lqiZsEq9zfKNVEOHrdZ2AMMRcomoUXkDSd1SdW++Tga8t6xxHkvYLo5WbPhA3AjOvv/zQa2tSeMyFpiVriGGq69P6OHJVGl1fmS8r2w7miDn+WrKEzLqwFXhqObFUAtiowhIwsUECVZrhkJWPvjq7APSrHPozf7e6CFjKa6cTREL4pI17sbVGAjXwNe1C9GEMBV1KbTC/1zE34VNeQhZTmRN/d+e4lQux10gLhWYSrlo7hNUj6aSkieCApzy6TRDLUV1fF1VxW90tsH01m+RJ/ptTQQEC519bcPz/r1Gg5tN0GEPo/FhW6wIWo0KtPowG6t7Nq4tWpK2Mtul5nvJ4u63EiKs93o9hkgXpJzm2+4QtZ5pwUQD1WrQFHtK1+qeGx9ZLAHcyF60mR8+16rZYr7kp/rbti7C8PQHObk/cCoH3FxH2Xc8x93a8/hzfLxcJOGPcQhfvHVDu30vSBbmZqS3jhIeML0Lfm4W1IBq3XUTB40NDA3mWyXsA92rxZJhY9YrT1EtWMeu6D+r/kqr8CV/07Aj6pP9wSVe7M2PViRFgCQ5shkMk7ZqTjQzldCNZj+PUyV07gL5KK02pV8KNuxJjiwq2mD+UYAyEzKQBymsBoMRELKs0xS52ndiLbXY4vwkpUH4RBFsgC7ln4WUsgA6b5SpC//nIttazwnejmdmmuRkdEThy5sVl0VaPfS0x3DmAYhzVJYBP11KmRs5uo8YjjAjAa1HmxR/F9ciuE2bdDxss5sre7J3VwZFyhtI8PrtWOY2nMcM2sefGPKCip0YoseSU1hiuPPq/3ROzGhrGFE+GQ+zh4vAvnjyh3CgOdulOH+kfUXHKxxJwnE0NIds8xn3ZvnvafyUPObOT5yLtrfaTxVq71W+kPDmWTUueWaL3C84toNilG1J3SQ+LSMiUfzceIAhSTyZbC2JsAFp1hPtKuuEhL3MmJEeRnwQkWqPKaGhVeCRVU95jLkrQaqJwcyZdrgRqpxJhZKXeK7HnO6NemcQMoqSIbX+G+q3wjaM+wuo3KJWyPLUXZkvAJTOhJwKol1FOXqEqcIao02qidZDQf+sc9BYQxSfnE/OuDW/hizbNYNoOQwHCOPEFQjahqMnRthHmKwdzKjUuhm/TX7M7YVYwUFJEJtTfVO4u0XVOE1a63L2fjl93P+mvKaCH4Hl0tsz9AaJtz/6QWEqe8nj2FjamxR9Ra9fIRoi3sWob/ikn8QvvdAjUq7E+6HcsIq6v7NMRrQ7sa7hAsdzQdBwusfstgtZCY8S6Z/s47ZbSuz17o9XHuVYEQPkG0Dbp2WXlOLwxbFzWu+4BEq29mUiuOc5X0zqTuGqqLoqKrXoCZ79DsPKwUk4LVVN7kHSqGssMfeYg/8s8dmX64DyRvtVfUZcXH7XbarkpjuxkbrsQO0jjCIolg+uPaIi9nrxzzDoFxN1zz7ZqxyfKPaBZvKHDMq/zpdH04ieFUh0eVAEd9ZO/jvDNwvJocW6e1myxP9r8+1tuqjVxuskAJWKJCaqYutmoCWzXd6+LtMidQv73oOj6ibESI/8jfc6Gkdt+zfTHjaKSTlr+LlhRMY4k5DtGW1+p1BgFBqqXTNxuuOkWtxs4giVNXHkNzuYB9edcsr6xkS8M1LlTpRMXxSj4ax44cGdwsm3DfnfDBS5gJjPvom/4KemxeBqqmTz5N42GAvCEbXvFJ3ZzFgyExUUKz7ofZzMSgvE/8Qj7NL2sMAyIWstUeXTNZKTkh3P6lX3uX8qr4rgm1Ep1C98vaoX6RfZVOvPllXRLXM8kqyRCfAXb5D31ekF389frqQBGoCol0bNmsFxejy+6+c4Dynysy5i+FXho+jQClY9dsKAl9lvM8Rk71BPBUptv6ycXj3sxeDy5982fWzUyKnpaF8mrntatnX7xdHkeTmAwcp8rZwMXFVWi0QqVtLrSAQv9z3Y3ws5qzapw5tTQ1zhIh7awzfLG6/lceJcN7ZGPHg00JYxX7uADpRetD/aS77M+GNa1X9HRjbB8/gpsOJTmj8savvT3olhNx56s1UgvUG6PrVDtgzkoJzvPWrfpJurvWZFSXzbV0uvZVXOT2sYLbf2n7ErJ/bu3wDuiyyyC46i5wNddY5uYa9uRfiaddlmV5qcXaTOvZ6wg7l2UJtNkpVB6IV1HGf4epDVkOiVNxX63PU5dJ9r43UAC4dxGFZv6zI42IhcHAtIq2mjnGS21EwPxre1tyzQgvTt39okzL4ZqWVHyHRkvH0MXfTZ7gubLCsadwhjwJGnGDP36Cgmb1ocllf3BTDie+nJ/csUrnPi/ew4ZPZeF/swUv52x/U0xQJTbEvq1Aui0sEElsaoVa91ge/s/dUm25XnRNqdhxRw7zlyJ1D7EG6NxAGn3jfzCJ32mB4mKo8LMtR/ePcYHmwOmSTZ1phWM7rE6yHuM37W6/gYWeQKopNgS+Tx6/tl29VrPkzuUk9GGTxgTd1Uq/c0IJV2Qwe5VafoxrhzFunWwut2WoDGm/iCrfq5hSDktjk9iqLTYDQ7i9mfn6L2JEtozuYMfdfV2OfPY0H3ZL4gH8vDNQ9dpE1lPshulUVCegMq8P4AF6tl82+FDtM7HnYyOhn6JekLzxES2plmv79xBT/xARf3AOpnmfpeUxIBdvMyA3FcuALz51rulv9lrKrrh1pWOOmORDi4eMUeXkGtDF15/t6N6IJTNUpxbLkqnl54Fuhq0Fs/nkNjBNmiuX45svrS3vs48CQPuv7h+rv9JUf06w43UpVq5BHLUUIib9IA8Gs4wlx+WA2SolgH7bZxCLKDanH7pRsIFFNGxoRi1h1WQdLIDUK1R3CK0CbefyaHPE1NEHZjkbpVbXcp+Lp2+RiQ2ycielvmfPC27R8oJJxG6HsAcV6fIvKRCZohNwP41DEJ9MaMiz7Jat8jPHBMVZpe8cSGDNp8e85Mn173e3gy/5czHN6LJMFh4zfvTpr1x/t3Y1gptK28iCxK3fZwfcIsl3wUi5YGbDgpcTXSi3RiILLWTmG/FA1xutoTNwb+TZjdDqvLdey/kPzS78CNywnFkHbduYhf/Rlvn3ctOP4yqShMiP/RZ04vMsUYbwCng7CXOXXg5fQnAQD5HTVMxMMTx2u5aHxgJk7oBgz+JekWNXDpMJl09ntshNkIKlHXuZ1jpyOLKAERZakwJ4wa/5RQ6vE8Kd16McNju5llQrp8NGLl15R67Nv3VFn/9BWCIDIykRh0yMf58I9zs0bc+we4HguMHJ80C380GcMOF6mN4EB34Ompl/EsV5am7qvGXau4VTAAkBCqyYUIH+XWqv1eHPu+86vOE0k+Dum7iAJ6gC7uAyoO03lUahnuDnAh3kQO5NIRYWtEAcAMcVcawiy+GhHAdbDjVKRKR/XKI0qJTwy3afyd0D+3N2+f8g66X2d99QaiczZp69XL5X/j89CX4gyzytcmBonw6GHUycVRJwe63vl3aNM+9/vzjjYiKWTAaS54hjGIaEp8mFn+Y9HU8N3wFFvQHLx+ISzbgRdXcN39Fxbc37IcrKwp9Oo9gI5IoAN1w5P3CW6z5KZb3q8BhzdVVeDeXauLHiAzsNL3UXAGQ/+MDhg9JXEqGHo1YPEolzvwDtTYOeQnVyY8O6zR0/Nzc/iFR4Vz02bLxqkYpSoFNefb7ZoHQM4D9dnRT3cd/zYNnHdrzyUW2+npSj4b6aW1Zh7GX5/9q8t8vblMOcXwkuuWSrZxe5zJ7nercP8SiqPOSS3PPmyw9fJkSOfZY3AV9gNczLJpjDwpBy+oZAnDcvA2wINM2Y4qrD9vp9S1MVwybdCQYfW8QplHdr/ChZANhl9wCQMhWTArAQspdai2y1Ou72HuWGT5/8z1tnpWu2Zs6bSHxqvt425u8TR30fchFK2frR1z//frTwWX5ZrZPrl239+PNWw59WOFdfb2OzvNumPpILDX5/bL7uPuO2g5uU8rjgI/9fSkh8ckfqTpsDf/yXao1NKrfiT/HLlnevv5lcUNY5O8zFLdvWLxoxv5XQYPUkAnTBZ/3l1J7+K6H+XMlu+rciPs2w5Tf3jJDL95AVy9kQenYLhT1D8RtaLAhZPi0g9ItS7PhV09wxHkbJU1t3h7rAY7hiPIM4AKcNpqUZwejcVnLe6hljcxdIi7+tu/nFVZ/f0MyHVv5Z8ZmZ1u1d3DEqudMuavJbq4MVfQ3CaOJ+it/DH58966LCxUn7eGuN7z/Tf8aLi44yNS5YW04Ym7S6mmsVvRCLOCmQLbS2Mlsiyy6Cq/fm+MdfFLFfskBha8hQJVxTASrTBX4IlcJ1AyLyKjoHPys60dxQZmlEElk+V9WsaPr+lSbY5epNNZ2dXDLkVdaUbmdxbU9PieEOUMrC0z1EQxl4kC3bSrDbbMvwkgn746DtK0Xl9XyHuD5APmOzXk+ciZ7YucaXt9ao4vzKCmwUYEqcPxqtNEIW8BBL3vdZ1kUWK2u63Dg0TBbYbbp8bLgtDf8Ue+0j6sM/+th85aOv+F19zouWx048hd67K7NqXteFPr5cz0F9es7zTgBkraBTflfqpwMEH6r3ZT4Ma/XVCvCn51z3esH7PLQq7uHqtIzrf3q5nkv7+JznzzYtzW+b9c7v/mTJed9I6fBPnd7Ey1tXD7kZoz+9XA+IfnrOQ6F4tDbqrE/Zx5Uk1DGDb6T0XuoZ4j7NnasiXxZfFfl/4IbV50V/i0UIsq+LVp9/+slZXnjyjZSWvy7tD1b4YbWwr9Xzs8gtvor+q8950Xrr7Pix4a7z+R8NafgniW+jFP8opwvTdBS06lbBn0XOtQiFLw8zfHr+bAGgjoI4Awq7vVs+Ffp5fyOl+wzyMRetfvpsHwprFfzVvyo4nyhzeVNo2RmfTx781DdS6p93pYys9+uL1VrTtm9U8KPDbffwT8vOr2+Kr/43TRFVFg0IIcFpb7mZA2m74mgeSRIxG/kbLeU8oYDobuIWnnCOUNw0c3DzpdY/V0L0sg37s5Fw/7jyiEveLbOUT6Lnt0DYY5CZQS8Itdc9jefowzph+zFzyJTtpqqcO43Gqpqqu5PeccCYhNAM5ecz5RT/cHqQOKxpZj6LWDrFtuAvAR5XuPSFu+PSnmCnnjpJuT5ukjaeEe5HiUY4aqarGCSaj97ZXiEJyPHgedgR6sIhwqxhFtcf1v4a9qfpZylsW4Fxb0WAYHpHopPBPzH7scQZJX2R/lL2Uvj+aTSHOV7oodHgzs2rKEvQeKq0rWnx8lwi8vriUnGzjrK8Y44kcJSKqLBFvP8NZmrFrJEE9lNLofJpWToYM+gZC0fntG26Z7BtCGoJpCQxRlA1hZG6Uz35C4+x4k3xylnmPhbjIkB6UGnjAcUlr4HscwkKotxR45G2Jzgkz5SRZygR+S0TsRy1aMBGm8MR7ao4AwZcE0wNjgI7yLeaTtAOYIxUs8nuvk0HwLCVIITftrUTUyciumopNSuzOiUOfFAHi0cq5XG7gspZ7B/syCTo1d+dvYgWLWrTY73v+J1wFMmRz7+VeI6/XsplOh9IiAJsBCwkwo+2/5qi0Z70Hwlm+8oJrvtZ+F5h0AZL1Ai8/xUyLgebx7BXkzEuO467Hu6Id9CSovnA7CcgWwPQd9xIKYAA3Iiwzgxjr6gFSjajYdtUT9qzpzj6R9U1D+KJxbzMLtOgNv9QYnTYLpnk8x7yIHHIvUyDBbKAbG4qxd0D1OB+f4wMqIdzAU3mFz7j5gqr9tEA3V/VOmmE1Alo52hIi0ysR4VB85wnAxMpJxVn1lpwubH2Vx3MgW6isChLCznQbTWDhfvU9VLFPUELana9lMDqoCz4GQtGdVSelFsC8SZgdzXfKdsyKO6uwqqthK5MYHqWOaeFPz9Lpda61qConpHA4syCO+Jo9lMMGptAItTCXYh6LKMN4ji4OpiQaWZTfT8TfUCKBk0sIxM3uDlHEzuRcof2s1hYyQWGwiFLHLtYUi9dU5DLmYjL1rUHwC6m4Lsp15FE4hBGwfBXdk26/8hda9W+a9O2HXHnx1tuP8amAPaJOMl8MT8pgKYrb8dBHlGAex0P0SZ7NoKezQJcKgfnOsmv7SQ+uqLMyhWbasVKplfdXQydB8p/HW1kPzqUeYPuPyxBXIvS5uuyhxJhl6JXQ9zQJ191OFnjazeXtcbNzf6jfRoCPn3W0uDTWvsHa/wG4LBtK5FaJyKxqtfp3xpVn6jde/IUTf9UPb7pG4MjftOvUIZL1GceW7/VH3clHuvqsmV96lb0G3GDi+ifGLiORf2n98rfGlQfThIeTU7mIj51K/iNEaco6hIRLJ+1GsUTvhUZ/bQ49lPQoj3kU7c3vnEqHCyeQ9Xi2lffE741pubRA/Iq6Xlqn05u1n3jVOzR6MNIWnmtqZr4RmB0ilV+6uLn2okkl2+ciqQ7vkRhzf2rfAR8K7p9grjwpAAxSfj4wTGdb5yKY0cx5MiNiqt+yfhbcdFpyL7TZyGL7uua4av/X8yQm8KE8hwWL4VhvtBmvtieehg39aSuIPDQ9us1vNXGhGNhnw2FtwFiUPR0YzljpsogOtVd6IyL+sesPsZp/wBJTGJ1ts4JBRsAeOuyBlG7vURaRBx64iKKx1TagnjE/35orevq7RIxpQ0EKpUA98dZRF7m5nuhpj0rLv3o8r0/3ptkJOz4SPAl8elpQTatcQVY8ECPh3iyLh4PkGgINMkYs4ekBN5uk5HSk7/yP5xEk/6//twdqpjIoRdyro2F9Bm8Ki9qvrr+4sOrUt2NIszZGMhCVftKDqogl3TOf/1NiFcLuhaoy8JbLFDNJW59TeuSpZe/sm8T4J5SuT5X6p05PF1TMErKc1z/sEXOCR4M0fPbY49dfznmUr8MbxtnrFEv6N+Y2snDGI3xlyfPrL8ocjxtC1eZLw045Pitv66RYniEq++vyouPD4LWPfV154o9zx/EKTW9zl93ctcyuv4k6UF/WZXVuks7axldf3VmrazWPai0ltH1J3WNrNZd3VrL6PoLVGtltb5SrGH0u1L8H1OKXXvmeUeWeKc4aowW7zBItfBwyqJTv8q6JfUpby25zE0MHnZn4gUkfWcqxjOekrhuGjY/XdJm8/cv2yv2SiMbDxYwcqGdtcQOEtK7z4RSHUjqchpgra9ZP6vxApiOTHnQVHdOfCqBpCnfuyidVXcxZLAsjDlHMOo4DqFPZJ9FOtHaTrlDBmrZbPsSIZ7kY1MW6vX+Dvosl7+E9E4k8+J2Uws4PmhgvDFeyfGstGudpaTZz4tKqEOMWzojIzFqtXSOiOr5O1Ic0owakspv2WweG12DM2MPIvrp/WRdH9fpHUNn2mc6u0kUn4GhtuBY8gwtSxIYTSxpa/6lOTCo4LLeuLE+MEr9K072S/A42WfUIc4rmc8x9gAdtgQzb72lv21JgzWrxuKw201Tp5NvSXESSN0DWKxGA+dIptTUDGzq3i0cAcZsYBHpY5Q5jnuWua8nEocZJA6B26mFaNGOGMBJtIiU27JDD0Z9yzzT9KXeqhmflFhjxgI8yO0bKK051DE8M38mwis9WzRRCJzK6m7ACtWaWSlBE5EEOMEiauRZpIO1z4B7+IMDMAhcU60lDCLtStwTU24bBajijqqtlDh4IwZzXAx4Pp4edJHuKLbu5EmB9lTVcUYkJUk4a9WwrfWjk/XA7CukHVITaupJt4UqDQY7GggkhqSGbzzDYd60+xXt0AudhxMU3BTGdWO/L4odKYNtkZlQQ8qDGvRO5iI4zbz93+atmkl3qz/vIl+oRB2neebgR+KDcw7guNLPMo97j93JUbAvvu6zFKPJqN+4yJ7nG8WIyEZnL+ka4NA724Vl6+1ciHtuQBkdqfTQNN7VOUtQEJTT7yinF1TJm0FdLjsqX8+gAs/4KTlAQEcUlkbH0hjW9UO2bbCmlxxr+0HEKJi8l6++bWssYxG2N/bk0ghXWvkViYzGyv4YGjlVQuf6Mwda72P4sxKopSOS2BPMAavHEmZIf0thF0uURzEYjj3p/J2whNaauFWz/+fGGrM35Zl9TZrXsxj7kTESdCt8OpAvuqnhdyZ4q5dabU830aidXM83hpEzbiCzDBeyObpupMLwpb38AeGOhklKCbOE2g09JLB2pnOPf01xAWZIRIm+2AhnsOTDm5sD5081/Ys/2vL/VJDaubL//jbFM0Ohhsj1DaW3nCFB/7KxkbOXR1W0n99g5WIO5xrvFGsbmDHdxXlJgpFqWY1kHsyZuXZv3UPil85LcJnODJHWB8xUThU87eAYCmTeBGwUHwhsM0sTkRjFLNF0ZGI5t9vVEY537gRcSen8l8N6x5V4li1uieKdv4tvBPvdVs80WOYdYTVlztaf5SDmXm4myYAacLCB8jkrLynkZvFLGX/kXrRaXwzbeGLIShMB0tFyoAX+Q1U16J1SaLPZpbFEXLEXkzgusdJ6+/q07ObR0iwLOhwqpS862rYUnwLgSeF96b+BvSiubuh4arUjRVwbsy/bOP+LDpFXvpMDNYwLlKJHiMKjkcKEIbBUCWB0rwBiX9W/aMVunlaIDw6EkOCwagmXpQOAOY3IOUyECGg0DURvk4lV10iCwtRiYbo6gerzz0zJeusjg/Oi35HBd7j4HS5+V4r/K5RimwU/rim/jsRhkTwdHDzq/iX7r4PHXbTnl03OW39SUq4JPT3JL+vwL7m6g7+ae88pc6DHk/UPC+dk1HlzX8tdWF+t5AYIvQaydqiUXevKITnPs0iR+xp4dn0pAGm6wSeAp1xy1p9Lj0mFZ1bc199Z/876d9a/s/6d9e+sf2f9O+vfWf/O+nfWv7hRQG7grxX63XdLjYusWx/baQupCWMt9iSSlfYUAnYV4UENFRqtGz8kOFEy6eKGTaG6awoOhvNyM/qrme+bxHyvTPMOUmEAATaxgZZU5i5u5vJw7lLHuZnyzQKfaw1Wf4SCtweMX/dc/VLFT9um7tp9ectxkMR/veb4/eT2sNVzXZ/Ouiv8tysC0LtPP1cV3fYFAXY9//W6462Ffr+O9x4IXoeVf7ki4H+PlfKxP8469S2dFhD66raF7pXCjo0g3S8FtnIs6ZGwE6C8VrBdN6T5ixuxvXhN7ojord/EQkvjKyb/63UKIj9+fWsCb4P/67uiP123ve3G18z9m4zy7IZvbnbqvT4i5tx7falebaiaVkMZ5FVnb6YpEWWJm4kKxN38v0WsZRx/XmLBbGAbFVaF2UmvXGLNQzjzkdeqescdcvY6Q3FEakZloZmxzBKbhsOF0apI8AANfIGAMlGJWNMtHcEK/nQ6c0VKNUK1LDLMedplJiv+2kJwMcQ+YwzcRe/OO9+Ap4EZ4NNpI2ThGADv50R+BALyi4oHY+QIrJ7w0Z+nxyHUwDadv1qFnqvMqzm2bTa4/PHSQ4mG4YlHrTMZ3jewg+zhSEkbanAAepquHVZhnBQoGaqmDDp1wtGt6v6zfbRLb3r3MHrTr0V31JagfAnP7x9INK79wGh1n7l49EBlkM/dlrnXxbX/NLJ7obfdD447/iO5AZgwiJq6gAC1ZmGRU46k/uoxFUrvAG9DDj9yn3J9fHvSlNrUbWfmaNc1v4HygEUGrxiRsqhS2TLD+evtbuflv5QWEypphLESNGtaicA7oU7inY+QN5OrmsFSDkYT3JqtTNkx4IWsk0rFg8XHA6UZBsHXc2c2J25kKBLhu9TGk11L23zViSMvR/PiHLUdP5TKeqmDnckHGYX2YOqpGtvl3ntFM8YYe4NeWnCW+Xvp7dn84QwiqTaMS/K1rksz9rMikm4pI3BNwVgX9dQShx7HofdJkTei4apEOJtiIUvYM6lSltBv7a6yeOtthUqbnHKcwV8f6XNPiw9liuxzC0+tkHNrCLZ2keKoMaSJ4OD0kMFCoOOIXnfQrh2rRAKJa4j0UB8KR4i2TOVhXJ8M5V4bOHaOUovO1zmdW35R64448IHobUCjFrk2yzyucUZfbPhO0EzgncFxzr6foGesnH9DMyrQVaBL0YRc2OvsML8T8wUMciW0J6DXQzN1EbH9x6Ur+vJuVYwgq9D2C1bJUvvcccGDhTdPFsNyxYGtQe/Tn/uZVLuk6Y0GW32sE1LPSdImBwpGF47lJHRWONEujo81EEVyJovayBaoS1rtv4QfFSCltuUJSGvWxlRvc/WG+3Fwt4kO88SEkd7iuHNKJ3HGqh0/w8Ru9LOC8915lGTnY/cqxSNwNayDDPjt4cyW6FgGrMqZgczCVzs/PbiYrlQV6othXqd3om1ymfbEkWDt6x/M2yEH9Qjxyomj6P3XTJDh1Pj16aW/XuadPz64T8bYXktKEwtNpRdEbtKsy19OPxjqB2FuzZAA0s9TvJn6Wfh9Sn12LvJbTokAwXO3bH1XrsTnbRefwGzMuGaTPiV4vy+h+Li6YwwGzR2TWt+m4Z3j8WFO/IbnCGq2klrpU2V/KyfqBym/DY3bNbVE78EhTun4Q7Pws0B/59mLWJVAl5zhS36kkBxzSFk4caxhYsb/lFHJiaQ+RHFlg53LvXiDKADvOL8hiTFEG1oo5fx9r/b3yuQTfW3pEAz0mO8sZvEyxj10qKl7+I4g3NtkcOam9gfPUiaeTk9L0it8ZFPW/HuLvdnMtoIQEmy0/wyXMwUPUKkkmgg0sro9xhojgskIUA2RZuLqCbHPLKSko3fqXNZkpACg4blg+8xBSuUQWGpH0TgayY5HGLPBhvbDd61VKyqd49Ip9CJ83nidxo650PTeJGgLJ88Sdc8ZESaN+lODeH0inJwz+YbKat09+dDmg2DcXPKcIcbUa15P3hKqo5+UT+uitdVljC212sHKfkoDciKltsmJEHgO/t2+fXNs1hmSiGj/dNwSbsk0Rq651JacOCbXEs7YfuMijRhE7J1DP9e9bvJDlCA5cq979CHG8F+9texAUTdHIlZmupIUFAPIf5cgFN7zKrQ6P5MT9v7PHdZKbyv2bVBbfmVt2PE7Fj1yPGeJlmeB6sVSpYn+zUbbj3fVk3NN2h7n968EmnSieTWWmexhKKQ5amDHTKhhx6KKgxkYwhUsDdlYidnb062AVK0k2y+a/QwP4JyJHMEfJ8Zg7rPAiwzFqV5MIZnDOLhhKmg6wo46zw2S1tGAALtcxaViCpqyEUtJoXDiFm0OhYTPuHXWRmtPqkgEQkyy4XecB7rVIpc4bHsmdlA74c8CYjTB9y+rAYgixyOb80sDNV6UjBlyZTqLiXONEWr7LGR6avO4nmHwTwknOVTp+NkCaRpGckRJSNSemBYW5zpPYsN/scuER5s7p4X6HDGUT34SQwwclwqyN/pwzEJ/1pazYCts1FXfc4Tl0tLrUxo6aMC81bMTbgmhpu5VJFHPdLh2EoUQoyWPNkBHcxPqsqZuM2gGE7Td1Cy1Bm+OajgxXGn4HUTpSQ3m9kFfR8Nu2UR03wwipUiHF3EsUJqWKEuxGfa+LT77dYKv+mxGhTriC3KM9m1i2cZlEI5c2XMy4wlZNwuvI55sIiOPeOxyYb+7c2KYUt0ps4GZ6w0fLzoRb56DCuRrJGChjT75VLk2quKjm4COhUYSkTVmcDE8vsupRMIT1HBwbLzJmf1eiRbfg5yTLgzSi5/9fbD5IMMuk1QIzTL3ec/o4y92JhtcYNawTKgGTqTFEvHzDpsWbwUpm9irUw/sOd5lpaUuaCz/Z9bjAaTC5nsHEsd6f6i4uJ9+u76XRX+3UHw83RR7/59czPKvlqhi6G2xet3NMXnXygcD//h45YD8q/14ogfocKAitkwqs6VZmV0lMbCQTSQvDvoP7uWLzcwa7LZqy3USyxgNImGCGmsbfFqohn+fuc31DZi7LAxs7iCmJkkl/KmvmEb/WHOAsrtKDLiwRUZqk3LcW7tLM7i42y26hICzWjqLOxkB4Rd+pu/0yS039g2//QKjAAhsk+mlbfF/FT6TcMAjabH64609CSi4szXXLooOQVt849xoGoeYyP3F5LJzpNfYHvviAipRtaRlE7Twcj+9REDdHqxv8M7z2ELkSaIFSkSyH7GhPh7RXYc5tDcLPywbimxvHEq7e+Bx/eWc4fKa1lttxU+CniWk7GxPipcmYxYqBj3/OlKWAqgnx98e7yWKYi4ez50coZ5v0yQ0zbnx6On1GK6hwGHeIATnvPu0PnC07KzPaAnX96QrtFtEh57obFM2LiWlXQMrV9aWIzkt9lBvZBydMs/t85wAea/0yXpMm32Jvh7R9MJ27ow1EoU3JCvMFnLohbxrXYcnb7VzGjkvoTFyRNb9Vz3eLtOCPTaVDCfx/lvLlbwCE1fjQBdfUk5C4NsoElLrhJp4aZvqK1/C6+DKwQO3P0yjopBq+HRxnwUqNF+2sNNN5wGHDy8HaoBCXyOXUo5WCfn3O4q4LVO7I6cdhakpW9BhNV0xgDnFp/C3h4hDhvVlNfuIVCqKHQikt202ttaSktsAH7rGwB89KiWBjOLjbWNXU+AUIpNN4bDTEKT5DJov4s1ZxJtJ8AuU4o6/LNHyMxBKgIrJThq6CLIod4NdL4Tdlh/opBz9w5L/dnsm4yCXkZ49+3TmKNQMI2409Lgv8Pq3lblORUkil+qtgQL29n2MNpnYHCOh4NGgV71YSV+fV47J7ezm2iCX1h64e8m2aP3TjlCqBLBfvCd0sN9DfEHtQm835PS8ZWS8zp2A3TLyUQAIc0TSCEf1wWFuNUIU70JxaoxeQsGMNC3+st5LLFcXz4v7mmSV2ZbFC4U76ki11XUvNaKravNcnmTEpDto8g91+Ttz+SeShAVYjvlRgNYd9uzBVhEeaPYV0K6etaD7xDHy5onghZk7korT3DAEYzJQGRdLILSwFsM3YeggX6UKGIeEDDTnXCtrkZngftGi6IVdZPQgm/AOIroEYYlGTDQqrzKOG9q5BOvuHjZCjBkFCwHgdlIfqGx+btucQOGokKA73hgu1hhgA17EidkwoDuvVsEnTXxzvRETLzVsCog5Ny+e1ZJi6FAzwFkR83/+jsTq844k7SGZX7dmZRWGUFXKVKMBxRfC87s9ribA/eeLRqCR+6o8kDMlkvYZtHOEU1o6yncUWmXkGXuq5fgWXI9yzkQhPF6m6wNr2YuFueF/+4gB9YTf9XINh4txGZNQ/ioPkbhB6jHcwrE03NJtXC+zHsKMJLkZLDV7ggMXDTfiiD5SO4rzxltfk6syqgLcfHe0QUl8UpsT4Zteu2PGeueP4Zg7se7yD6evUYZeB5fDl7U3qLgTknkICI3S5qYj71y4k22Z69TzO9kewt6Wz7HnpgAnC3tuAgaPo5b46pbEUa5jarfaSWwyyYmFKbSeosyb4OZN0ngP5ERkxATPx2pKJW84kmNTaY+1vb/f/TD471E2WbBjuhE3ZnaOgZAgFRN1y+4zhhBPyL1yIr5pZTplKn7OJLEjhAFd3m1v3a7D3fmOtyWFcvZQGJX5dNYoUeg5TMnLQAb0cxa+kD1Z6BRvRZVA7t9Vr8A3h2TBRwVUEHObkSd5BeLTcZF5v828Jo8f7OtPqCItAFyeqPo5E8QsCX0BHisZ5TDv0q2TaG3/gh4/gmnr71Pu3Rev9MGQDKJ1y6bYgyBgpd1wY7wSRP+YC9EREF0iimCPI51WyrZ9l/9qu6i2wbjnByNV98lRF5Nu2gOvv6KIKR8w5BNUaOLyhcKSfQFm9gTyJmzYDPQac46ww5lj0/WDlo6XSxRginlcEKZmzCIKj8JtAtGCMVPE8ZpTmHoxHHxf3Ey96Mdb+9PHytrynMegjpzXupUF5IM9YzPz/SFPrN5hJdPdH5Jlbg54ygRMkwXmFAD1fYD6NtlZKqrf9Ybd8EIWPi+36OW8CZe+Bk+T6ldrELeH+rU/7BfO9lS0hqqxXgf8wrgwbpjxvngs2YbM0cCqMamoJ1c6wT/8eL1suFdYgt3lzOpSqjNnwpe6UUuZdUveFiSwnb6yFCgdLBP720/VpHcymx85jGtQHj1XcZpWuXr3Z2enlYGeKBkvZr7amUaCTg3lYp/2Y226Akl1RZYDqtwE8HAZbCQjdPTWU1qUGv2PKByzCVe9/BtkWTrLvK5NZqkKx6h6idiAv+BK4DnottTDqldvXHXWbvh8MEGiIfNolwKpfnsYaajAjVRpq+7/yqW3tu1+pCXKPmHphKxGICMrOxa3nIarCGsLHyoJ0eEZNnVvOUMF+ZP96nmalZxVRyA3dW/Ku47nTcr9xL2uaMf8DYM0yww1bn5+R/hxMIl30WDaki8qnFIT4qkzW5wIn54EB5AccvoR/UP1Ng8mHzl9kdkfFrBA3S20u70dAnZWzzlBQNdjpZlDFNZQ1+/z5SfUhxuKGqQj4aOpa5Y/guR5iuW0GAow5R39Y1BwSGnn070rMSlj61Tor8atCfpf/xqXi7VW0etIP1x6+1crJi8+/J5qXKjY12sp8g4pqFcCM7wbbpSX/lAJvZX59bWT6u8jTBDc3AjEBaBf/x7ss2bzf/hDfNk0gi+/6N3fv76w0kxoi3As+qmdOoLNwHEcd5U+P/VKGmFmG7p659lHbj3U6RzqvJWWFGeOPlUIc4Ivnh6J8P+SUO5nNxViERA6mz3O4X8seDjR91fJYj7uPz8csTlcYOFy438BUEsDBBQAAgAIAOi1LEyyzXAhTQAAAGoAAAAbAAAAdW5pdmVyc2FsL3VuaXZlcnNhbC5wbmcueG1ss7GvyM1RKEstKs7Mz7NVMtQzULK34+WyKShKLctMLVeoAIoBBSFASaHSVsnECMEtz0wpybBVMjcyR4hlpGamZ5TYKpmamMIF9YFGAgBQSwECAAAUAAIACABPlJVHqQHEdvsCAACwCAAAFAAAAAAAAAABAAAAAAAAAAAAdW5pdmVyc2FsL3BsYXllci54bWxQSwECAAAUAAIACADotSxMhva9arRDAACwdwAAFwAAAAAAAAAAAAAAAAAtAwAAdW5pdmVyc2FsL3VuaXZlcnNhbC5wbmdQSwECAAAUAAIACADotSxMss1wIU0AAABqAAAAGwAAAAAAAAABAAAAAAAWRwAAdW5pdmVyc2FsL3VuaXZlcnNhbC5wbmcueG1sUEsFBgAAAAADAAMA0AAAAJxHAAAAAA=="/>
  <p:tag name="ISPRING_ULTRA_SCORM_COURSE_ID" val="BBBB3E97-C166-4A41-A735-73D067D7C5F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ULTRA_SCORM_SLIDE_COUNT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38005762-9E8A-4381-9D9B-30089862EA8F}"/>
  <p:tag name="ISPRING_SCREEN_RECS_UPDATED" val="C:\Users\ThuyLinh1203\Documents\Tin7\"/>
  <p:tag name="ISPRING_PRESENTATION_INFO_2" val="&lt;?xml version=&quot;1.0&quot; encoding=&quot;UTF-8&quot; standalone=&quot;no&quot; ?&gt;&#10;&lt;presentation2&gt;&#10;&#10;  &lt;slides&gt;&#10;    &lt;slide id=&quot;{D4C5F754-473B-44D4-8F3F-C9C25356CA3C}&quot; pptId=&quot;256&quot;/&gt;&#10;    &lt;slide id=&quot;{582E815C-26AF-414E-9F94-9DC811C45722}&quot; pptId=&quot;257&quot;/&gt;&#10;    &lt;slide id=&quot;{67466540-CBF4-4B82-94C5-129FFA5E64CE}&quot; pptId=&quot;258&quot;/&gt;&#10;    &lt;slide id=&quot;{80AB6FA6-B0B4-450A-9313-4F9D6D4D3C80}&quot; pptId=&quot;259&quot;/&gt;&#10;    &lt;slide id=&quot;{A4031D79-2F48-4F63-8926-A522E363EE17}&quot; pptId=&quot;260&quot;/&gt;&#10;    &lt;slide id=&quot;{3094DBCF-FC70-4393-AA42-6E4CFF068FC5}&quot; pptId=&quot;261&quot;/&gt;&#10;    &lt;slide id=&quot;{E445DC53-0B6A-4CE8-BCD7-68AEABF72B15}&quot; pptId=&quot;263&quot;/&gt;&#10;    &lt;slide id=&quot;{D21746F1-47B9-472E-B10F-E135F787B93D}&quot; pptId=&quot;264&quot;/&gt;&#10;    &lt;slide id=&quot;{5D172F18-F224-4ABD-8244-1EAC2F4CD6D7}&quot; pptId=&quot;265&quot;/&gt;&#10;    &lt;slide id=&quot;{7D41294F-6FA6-4370-9D50-24876B41DA7D}&quot; pptId=&quot;266&quot;/&gt;&#10;    &lt;slide id=&quot;{7A3F0F1D-3070-44B5-BFC2-E3D1E0474EA7}&quot; pptId=&quot;269&quot;/&gt;&#10;    &lt;slide id=&quot;{531E9481-F2BF-4B3A-BDD5-9EC5E424FEC2}&quot; pptId=&quot;267&quot;/&gt;&#10;    &lt;slide id=&quot;{36614A5E-1EC8-4570-A300-7C53E3D9E0D5}&quot; pptId=&quot;270&quot;/&gt;&#10;    &lt;slide id=&quot;{33F0F3D0-7B56-47A4-B3F8-34F830FCACFB}&quot; pptId=&quot;275&quot;/&gt;&#10;    &lt;slide id=&quot;{E478ECCD-31AD-4F7E-9B3F-7072EC920578}&quot; pptId=&quot;271&quot;/&gt;&#10;    &lt;slide id=&quot;{5273A3DA-B03A-4696-AD27-174220915F20}&quot; pptId=&quot;272&quot;/&gt;&#10;    &lt;slide id=&quot;{512930CD-F596-45B5-B0C6-C7BC31E775D2}&quot; pptId=&quot;274&quot;/&gt;&#10;    &lt;slide id=&quot;{7C08D58F-2ABF-4966-A042-E4B85A38920C}&quot; pptId=&quot;276&quot;/&gt;&#10;    &lt;slide id=&quot;{C8E06790-2CF4-40CD-9247-D174B4C1C8F5}&quot; pptId=&quot;273&quot;/&gt;&#10;  &lt;/slides&gt;&#10;&#10;  &lt;narration&gt;&#10;    &lt;audioTracks/&gt;&#10;    &lt;videoTracks&gt;&#10;      &lt;videoTrack muted=&quot;false&quot; name=&quot;Video 7&quot; resource=&quot;b077ea9f&quot; slideId=&quot;{D4C5F754-473B-44D4-8F3F-C9C25356CA3C}&quot; startTime=&quot;0&quot; stepIndex=&quot;0&quot; volume=&quot;1&quot;&gt;&#10;        &lt;video format=&quot;yuvj420p&quot; frameRate=&quot;30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Video 8&quot; resource=&quot;3cdd0a2f&quot; slideId=&quot;{582E815C-26AF-414E-9F94-9DC811C45722}&quot; startTime=&quot;0&quot; stepIndex=&quot;0&quot; volume=&quot;1&quot;&gt;&#10;        &lt;video format=&quot;yuvj420p&quot; frameRate=&quot;30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Video 9&quot; resource=&quot;43ef83a1&quot; slideId=&quot;{5273A3DA-B03A-4696-AD27-174220915F20}&quot; startTime=&quot;0&quot; stepIndex=&quot;0&quot; volume=&quot;1&quot;&gt;&#10;        &lt;video format=&quot;yuvj420p&quot; frameRate=&quot;30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Video 10&quot; resource=&quot;df8e6ad6&quot; slideId=&quot;{512930CD-F596-45B5-B0C6-C7BC31E775D2}&quot; startTime=&quot;0&quot; stepIndex=&quot;0&quot; volume=&quot;1&quot;&gt;&#10;        &lt;video format=&quot;yuvj420p&quot; frameRate=&quot;30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  <p:tag name="ISPRING_PRESENTATION_TITLE" val="Tin 7 Bai 5 Thao tac voi bang tin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HAS_SCREEN_REC" val="1"/>
  <p:tag name="GENSWF_ADVANCE_TIME" val="17.323"/>
  <p:tag name="ISPRING_SLIDE_ID_2" val="{5D172F18-F224-4ABD-8244-1EAC2F4CD6D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TIMING" val="|0.001"/>
  <p:tag name="ISPRING_SLIDE_ID_2" val="{7D41294F-6FA6-4370-9D50-24876B41DA7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7A3F0F1D-3070-44B5-BFC2-E3D1E0474EA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GENSWF_ADVANCE_TIME" val="5.501"/>
  <p:tag name="TIMING" val="|0.001|2|0.5|2.998|0.001"/>
  <p:tag name="ISPRING_CUSTOM_TIMING_USED" val="1"/>
  <p:tag name="ISPRING_SLIDE_ID_2" val="{531E9481-F2BF-4B3A-BDD5-9EC5E424FEC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GENSWF_ADVANCE_TIME" val="5"/>
  <p:tag name="TIMING" val="|0.001"/>
  <p:tag name="ISPRING_CUSTOM_TIMING_USED" val="1"/>
  <p:tag name="ISPRING_SLIDE_ID_2" val="{36614A5E-1EC8-4570-A300-7C53E3D9E0D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"/>
  <p:tag name="ISPRING_SLIDE_ID_2" val="{33F0F3D0-7B56-47A4-B3F8-34F830FCACFB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E478ECCD-31AD-4F7E-9B3F-7072EC92057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273A3DA-B03A-4696-AD27-174220915F20}"/>
  <p:tag name="GENSWF_ADVANCE_TIME" val="14.4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C8E06790-2CF4-40CD-9247-D174B4C1C8F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7.604"/>
  <p:tag name="ISPRING_SLIDE_ID_2" val="{D4C5F754-473B-44D4-8F3F-C9C25356CA3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324"/>
  <p:tag name="TIMING" val="|3.648|9.641"/>
  <p:tag name="ISPRING_SLIDE_ID_2" val="{582E815C-26AF-414E-9F94-9DC811C4572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TIMING" val="|0.001|4.525|0.001|0.001"/>
  <p:tag name="ISPRING_SLIDE_ID_2" val="{67466540-CBF4-4B82-94C5-129FFA5E64C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80AB6FA6-B0B4-450A-9313-4F9D6D4D3C8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TIMING" val="|0.001"/>
  <p:tag name="ISPRING_SLIDE_ID_2" val="{A4031D79-2F48-4F63-8926-A522E363EE1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058"/>
  <p:tag name="ISPRING_SLIDE_ID_2" val="{3094DBCF-FC70-4393-AA42-6E4CFF068FC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925"/>
  <p:tag name="ISPRING_SLIDE_HAS_SCREEN_REC" val="1"/>
  <p:tag name="TIMING" val="|2.922|0.001|0.001"/>
  <p:tag name="ISPRING_SLIDE_ID_2" val="{E445DC53-0B6A-4CE8-BCD7-68AEABF72B1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D21746F1-47B9-472E-B10F-E135F787B93D}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1317</TotalTime>
  <Words>735</Words>
  <Application>Microsoft Office PowerPoint</Application>
  <PresentationFormat>On-screen Show (4:3)</PresentationFormat>
  <Paragraphs>131</Paragraphs>
  <Slides>17</Slides>
  <Notes>17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7 Bai 5 Thao tac voi bang tinh</dc:title>
  <dc:creator>ThuyLinh1203</dc:creator>
  <cp:lastModifiedBy>ThuyLinh1203</cp:lastModifiedBy>
  <cp:revision>90</cp:revision>
  <dcterms:created xsi:type="dcterms:W3CDTF">2018-01-08T03:25:40Z</dcterms:created>
  <dcterms:modified xsi:type="dcterms:W3CDTF">2018-02-26T06:45:00Z</dcterms:modified>
</cp:coreProperties>
</file>