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99" r:id="rId3"/>
    <p:sldMasterId id="2147483650" r:id="rId4"/>
    <p:sldMasterId id="2147483700" r:id="rId5"/>
    <p:sldMasterId id="2147483651" r:id="rId6"/>
    <p:sldMasterId id="2147483701" r:id="rId7"/>
  </p:sldMasterIdLst>
  <p:notesMasterIdLst>
    <p:notesMasterId r:id="rId39"/>
  </p:notesMasterIdLst>
  <p:sldIdLst>
    <p:sldId id="343" r:id="rId8"/>
    <p:sldId id="301" r:id="rId9"/>
    <p:sldId id="302" r:id="rId10"/>
    <p:sldId id="303" r:id="rId11"/>
    <p:sldId id="304" r:id="rId12"/>
    <p:sldId id="305" r:id="rId13"/>
    <p:sldId id="306" r:id="rId14"/>
    <p:sldId id="308" r:id="rId15"/>
    <p:sldId id="309" r:id="rId16"/>
    <p:sldId id="311" r:id="rId17"/>
    <p:sldId id="312" r:id="rId18"/>
    <p:sldId id="313" r:id="rId19"/>
    <p:sldId id="314" r:id="rId20"/>
    <p:sldId id="317" r:id="rId21"/>
    <p:sldId id="316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32" r:id="rId31"/>
    <p:sldId id="333" r:id="rId32"/>
    <p:sldId id="335" r:id="rId33"/>
    <p:sldId id="336" r:id="rId34"/>
    <p:sldId id="337" r:id="rId35"/>
    <p:sldId id="338" r:id="rId36"/>
    <p:sldId id="339" r:id="rId37"/>
    <p:sldId id="340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6" autoAdjust="0"/>
    <p:restoredTop sz="94660" autoAdjust="0"/>
  </p:normalViewPr>
  <p:slideViewPr>
    <p:cSldViewPr>
      <p:cViewPr>
        <p:scale>
          <a:sx n="80" d="100"/>
          <a:sy n="80" d="100"/>
        </p:scale>
        <p:origin x="-546" y="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7" name="Rectangle 83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049408" name="Rectangle 83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219DEB-0241-4AF2-86AB-C131A8CC4047}" type="datetime1">
              <a:rPr lang="en-US" altLang="en-US"/>
              <a:pPr/>
              <a:t>10/01/2018</a:t>
            </a:fld>
            <a:endParaRPr lang="en-US" altLang="en-US"/>
          </a:p>
        </p:txBody>
      </p:sp>
      <p:sp>
        <p:nvSpPr>
          <p:cNvPr id="1049409" name="Rectangle 83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9410" name="Rectangle 83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Chỉnh sửa kiểu văn bản của Bản cái</a:t>
            </a:r>
          </a:p>
          <a:p>
            <a:pPr lvl="1"/>
            <a:r>
              <a:rPr lang="en-US" altLang="en-US"/>
              <a:t>Mức hai</a:t>
            </a:r>
          </a:p>
          <a:p>
            <a:pPr lvl="2"/>
            <a:r>
              <a:rPr lang="en-US" altLang="en-US"/>
              <a:t>Mức ba</a:t>
            </a:r>
          </a:p>
          <a:p>
            <a:pPr lvl="3"/>
            <a:r>
              <a:rPr lang="en-US" altLang="en-US"/>
              <a:t>Mức bốn</a:t>
            </a:r>
          </a:p>
          <a:p>
            <a:pPr lvl="4"/>
            <a:r>
              <a:rPr lang="en-US" altLang="en-US"/>
              <a:t>Mức năm</a:t>
            </a:r>
          </a:p>
        </p:txBody>
      </p:sp>
      <p:sp>
        <p:nvSpPr>
          <p:cNvPr id="1049411" name="Rectangle 83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049412" name="Rectangle 83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1DB5E67-F5F2-48CF-AAA9-433E4D236E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indent="-4572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indent="-9144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indent="-13716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indent="-18288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6F95-505D-4E98-BC18-40CB00B0F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62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12E36-0E9B-4017-AE58-8F0507BE7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9915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50D7-02F1-4A55-998E-D2056D110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827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3100C-3E75-4E2F-91E3-80D9F8C4C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617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6D5F6-A4F8-4C40-9728-5B8C74D2C1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410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D446B-EB3B-44F4-8A87-BDAB0CD4F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935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CF24B-088E-4721-A93F-00CF348E3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1509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17874-3C05-4471-8128-7DEA3048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024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7305-1828-46B1-94AF-6B4280DDD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686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3F21-493C-4A54-8F16-D1A693D5E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59354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61E7-4CDC-4E2D-A0B6-BB08429F3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39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7EED-D267-4F30-84CA-13E69E147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2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722CC-E109-44CD-A0F8-94EFF04E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8260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26F0C-60B1-4BFA-9764-C5F0EE9B6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444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5349-0E4E-45C1-9B77-AEC13B620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1206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ADFE9-BF20-4765-A1AA-3E612DA0F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89573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505F1-CBBF-4BCF-AFB4-22E29ABFC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0215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BEB26-2AE7-4D2A-BA07-AC991BE4A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0900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A44D3-E3FC-4739-A117-0947BD623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3809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5306-1512-4DAA-960E-76955EACD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2898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39F7C-CD48-4957-A459-4F548D6E3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4578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CE860-F32C-41E3-BCF0-76971EE81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523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BCD3-B85D-4873-8E73-CE9CC198F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4802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8B63-D35F-4CB9-ADB0-858281AAD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8124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3CE62-29BB-40B0-B9A1-605BBC6B4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2518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DB04-2509-46D9-B1C0-E2F18CFE2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3360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1732-25FF-48C6-BD9E-062FE025F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22912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4B91E-2609-41D6-A4C4-0F433230A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2351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6C0-2388-4CA1-BE5F-B859CF7DD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4605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FDCB6-C806-4041-992D-90AEC4370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6774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6DD47-E45F-4C0A-9AAE-CDBF5C9CA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2010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35ED-0EC4-4E7F-87E2-48C9DEA25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08394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C6B0C-40AB-4C05-8308-86DB1ADFF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921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DC77A-C36E-41CF-945D-7AAC805E9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2225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4AD6-D74B-4B99-8FB5-44720B70A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2129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EA8A-5895-4182-B40F-F3F0A33EC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5975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B01C1-05FF-4E7C-92A3-3887EE648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3941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55F28-37FD-4398-8956-6A9212113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7534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042CF-BF1E-4E3C-9271-9E693AAEF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6000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A952F-CBF5-4BE1-8AD0-5CC8E3479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10932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086BB-9FFE-4EBB-BDE7-714A59FBB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5249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E216-BA23-463B-8931-5A2A1FC13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5159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6178E-3FF9-4F2A-9A6D-956BD949A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23000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B576-6E8F-4A36-9A4B-686CA006E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0378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64AA-0275-4052-9E8C-46058B3D4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64964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906BF-F7B0-4DE8-B452-3D143F71E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37583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B3DE-6024-4733-AD10-F90C84B16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21382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7C87C-7736-4980-A5A8-F8799CCA1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11962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03C8-6FB4-432C-A60F-1EBCB9FBF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5272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096FF-F445-47F6-8BB4-078E93329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3127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89D3B-DF00-476E-94F8-CE4F1F915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4417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B0A0D-7FB9-4EBC-BCAB-F46D01E24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2319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00AE3-03E4-44B2-BE34-494BBCAC0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7352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677D2-F9AF-49EC-9CCA-2F0A31DFC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75055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D91D5-B95E-4FB1-87F9-B931567BD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0560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D784-B4FC-4B5C-BB12-FD93C029A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53838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13BA-9A11-4231-850C-F6E62642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330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C6C30-16C9-4ECE-9819-7D647C54A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8964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146E8-64A0-425A-A9A6-4D7B9FD7F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269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CCBA6-CA55-4570-84B3-7EE6D86DF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5125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CDC39-B101-48D4-9A2A-742DAF22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8494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F8EA9-18C0-47FA-88A5-510151339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6738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4616D-395E-4B88-85D0-2C5D0AF91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37550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DD43-49A3-48A4-90D4-E8DE74364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6099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A6C85-FE08-4A18-8F41-A5C19F700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3406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735AC-532E-4BEA-89E2-D2FEB26D5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672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A549B-FAD7-4598-8829-7A659322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100295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49B1-D825-45C4-9F55-A460FBB48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7871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947B1-4168-4F87-8560-B92ADB51F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0853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6CE3D-50B5-4A91-BEE6-AD6E8FFB5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341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9195-83DA-4131-B34F-F53B52F1C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9155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B038E-4C51-4B1D-BD9E-B98F6986F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6789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AAEA1-B161-4FD1-ABBF-384FD0585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0811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A21AB-6B0C-473F-8305-1F653F012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1650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F5170-4434-4460-8945-E36AE07E5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02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E064C-02FF-4E1C-8209-AC6745E7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96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6F948-3ECE-4B51-9D31-7F6A2BF04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7050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0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/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ECF4415-B517-4123-8B9B-8FC5A76065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52527C"/>
            </a:gs>
            <a:gs pos="100000">
              <a:srgbClr val="66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-818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49060" name="Freeform 484"/>
            <p:cNvSpPr>
              <a:spLocks noChangeArrowheads="1"/>
            </p:cNvSpPr>
            <p:nvPr/>
          </p:nvSpPr>
          <p:spPr bwMode="auto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666699"/>
                </a:gs>
                <a:gs pos="100000">
                  <a:srgbClr val="55558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latinLnBrk="1" hangingPunct="1"/>
              <a:endParaRPr lang="zh-CN" altLang="zh-CN" sz="4800">
                <a:solidFill>
                  <a:srgbClr val="EAEAEA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07" name="Group -817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49061" name="Freeform 485"/>
              <p:cNvSpPr>
                <a:spLocks noChangeArrowheads="1"/>
              </p:cNvSpPr>
              <p:nvPr/>
            </p:nvSpPr>
            <p:spPr bwMode="auto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2" name="Freeform 486"/>
              <p:cNvSpPr>
                <a:spLocks noChangeArrowheads="1"/>
              </p:cNvSpPr>
              <p:nvPr/>
            </p:nvSpPr>
            <p:spPr bwMode="auto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3" name="Freeform 487"/>
              <p:cNvSpPr>
                <a:spLocks noChangeArrowheads="1"/>
              </p:cNvSpPr>
              <p:nvPr/>
            </p:nvSpPr>
            <p:spPr bwMode="auto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4" name="Freeform 488"/>
              <p:cNvSpPr>
                <a:spLocks noChangeArrowheads="1"/>
              </p:cNvSpPr>
              <p:nvPr/>
            </p:nvSpPr>
            <p:spPr bwMode="auto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2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5" name="Freeform 489"/>
              <p:cNvSpPr>
                <a:spLocks noChangeArrowheads="1"/>
              </p:cNvSpPr>
              <p:nvPr/>
            </p:nvSpPr>
            <p:spPr bwMode="auto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2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6" name="Freeform 490"/>
              <p:cNvSpPr>
                <a:spLocks noChangeArrowheads="1"/>
              </p:cNvSpPr>
              <p:nvPr/>
            </p:nvSpPr>
            <p:spPr bwMode="auto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46490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7" name="Freeform 491"/>
              <p:cNvSpPr>
                <a:spLocks noChangeArrowheads="1"/>
              </p:cNvSpPr>
              <p:nvPr/>
            </p:nvSpPr>
            <p:spPr bwMode="auto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46490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8" name="Freeform 492"/>
              <p:cNvSpPr>
                <a:spLocks noChangeArrowheads="1"/>
              </p:cNvSpPr>
              <p:nvPr/>
            </p:nvSpPr>
            <p:spPr bwMode="auto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2628D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69" name="Freeform 493"/>
              <p:cNvSpPr>
                <a:spLocks noChangeArrowheads="1"/>
              </p:cNvSpPr>
              <p:nvPr/>
            </p:nvSpPr>
            <p:spPr bwMode="auto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2628D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0" name="Freeform 494"/>
              <p:cNvSpPr>
                <a:spLocks noChangeArrowheads="1"/>
              </p:cNvSpPr>
              <p:nvPr/>
            </p:nvSpPr>
            <p:spPr bwMode="auto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1" name="Freeform 495"/>
              <p:cNvSpPr>
                <a:spLocks noChangeArrowheads="1"/>
              </p:cNvSpPr>
              <p:nvPr/>
            </p:nvSpPr>
            <p:spPr bwMode="auto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2" name="Freeform 496"/>
              <p:cNvSpPr>
                <a:spLocks noChangeArrowheads="1"/>
              </p:cNvSpPr>
              <p:nvPr/>
            </p:nvSpPr>
            <p:spPr bwMode="auto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3" name="Freeform 497"/>
              <p:cNvSpPr>
                <a:spLocks noChangeArrowheads="1"/>
              </p:cNvSpPr>
              <p:nvPr/>
            </p:nvSpPr>
            <p:spPr bwMode="auto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4" name="Freeform 498"/>
              <p:cNvSpPr>
                <a:spLocks noChangeArrowheads="1"/>
              </p:cNvSpPr>
              <p:nvPr/>
            </p:nvSpPr>
            <p:spPr bwMode="auto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5" name="Freeform 499"/>
              <p:cNvSpPr>
                <a:spLocks noChangeArrowheads="1"/>
              </p:cNvSpPr>
              <p:nvPr/>
            </p:nvSpPr>
            <p:spPr bwMode="auto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6" name="Freeform 500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7" name="Freeform 501"/>
              <p:cNvSpPr>
                <a:spLocks noChangeArrowheads="1"/>
              </p:cNvSpPr>
              <p:nvPr/>
            </p:nvSpPr>
            <p:spPr bwMode="auto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8" name="Freeform 502"/>
              <p:cNvSpPr>
                <a:spLocks noChangeArrowheads="1"/>
              </p:cNvSpPr>
              <p:nvPr/>
            </p:nvSpPr>
            <p:spPr bwMode="auto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79" name="Freeform 503"/>
              <p:cNvSpPr>
                <a:spLocks noChangeArrowheads="1"/>
              </p:cNvSpPr>
              <p:nvPr/>
            </p:nvSpPr>
            <p:spPr bwMode="auto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80" name="Freeform 504"/>
              <p:cNvSpPr>
                <a:spLocks noChangeArrowheads="1"/>
              </p:cNvSpPr>
              <p:nvPr/>
            </p:nvSpPr>
            <p:spPr bwMode="auto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46490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81" name="Freeform 505"/>
              <p:cNvSpPr>
                <a:spLocks noChangeArrowheads="1"/>
              </p:cNvSpPr>
              <p:nvPr/>
            </p:nvSpPr>
            <p:spPr bwMode="auto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2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82" name="Freeform 506"/>
              <p:cNvSpPr>
                <a:spLocks noChangeArrowheads="1"/>
              </p:cNvSpPr>
              <p:nvPr/>
            </p:nvSpPr>
            <p:spPr bwMode="auto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83" name="Freeform 507"/>
              <p:cNvSpPr>
                <a:spLocks noChangeArrowheads="1"/>
              </p:cNvSpPr>
              <p:nvPr/>
            </p:nvSpPr>
            <p:spPr bwMode="auto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84" name="Freeform 508"/>
              <p:cNvSpPr>
                <a:spLocks noChangeArrowheads="1"/>
              </p:cNvSpPr>
              <p:nvPr/>
            </p:nvSpPr>
            <p:spPr bwMode="auto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085" name="Freeform 509"/>
              <p:cNvSpPr>
                <a:spLocks noChangeArrowheads="1"/>
              </p:cNvSpPr>
              <p:nvPr/>
            </p:nvSpPr>
            <p:spPr bwMode="auto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208" name="Group -816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49086" name="Freeform 510"/>
                <p:cNvSpPr>
                  <a:spLocks noChangeArrowheads="1"/>
                </p:cNvSpPr>
                <p:nvPr/>
              </p:nvSpPr>
              <p:spPr bwMode="auto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87" name="Freeform 511"/>
                <p:cNvSpPr>
                  <a:spLocks noChangeArrowheads="1"/>
                </p:cNvSpPr>
                <p:nvPr/>
              </p:nvSpPr>
              <p:spPr bwMode="auto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88" name="Freeform 512"/>
                <p:cNvSpPr>
                  <a:spLocks noChangeArrowheads="1"/>
                </p:cNvSpPr>
                <p:nvPr/>
              </p:nvSpPr>
              <p:spPr bwMode="auto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89" name="Freeform 513"/>
                <p:cNvSpPr>
                  <a:spLocks noChangeArrowheads="1"/>
                </p:cNvSpPr>
                <p:nvPr/>
              </p:nvSpPr>
              <p:spPr bwMode="auto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0" name="Freeform 514"/>
                <p:cNvSpPr>
                  <a:spLocks noChangeArrowheads="1"/>
                </p:cNvSpPr>
                <p:nvPr/>
              </p:nvSpPr>
              <p:spPr bwMode="auto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1" name="Freeform 515"/>
                <p:cNvSpPr>
                  <a:spLocks noChangeArrowheads="1"/>
                </p:cNvSpPr>
                <p:nvPr/>
              </p:nvSpPr>
              <p:spPr bwMode="auto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2" name="Freeform 516"/>
                <p:cNvSpPr>
                  <a:spLocks noChangeArrowheads="1"/>
                </p:cNvSpPr>
                <p:nvPr/>
              </p:nvSpPr>
              <p:spPr bwMode="auto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3" name="Freeform 517"/>
                <p:cNvSpPr>
                  <a:spLocks noChangeArrowheads="1"/>
                </p:cNvSpPr>
                <p:nvPr/>
              </p:nvSpPr>
              <p:spPr bwMode="auto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4" name="Freeform 518"/>
                <p:cNvSpPr>
                  <a:spLocks noChangeArrowheads="1"/>
                </p:cNvSpPr>
                <p:nvPr/>
              </p:nvSpPr>
              <p:spPr bwMode="auto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5" name="Freeform 519"/>
                <p:cNvSpPr>
                  <a:spLocks noChangeArrowheads="1"/>
                </p:cNvSpPr>
                <p:nvPr/>
              </p:nvSpPr>
              <p:spPr bwMode="auto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6" name="Freeform 520"/>
                <p:cNvSpPr>
                  <a:spLocks noChangeArrowheads="1"/>
                </p:cNvSpPr>
                <p:nvPr/>
              </p:nvSpPr>
              <p:spPr bwMode="auto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7" name="Freeform 521"/>
                <p:cNvSpPr>
                  <a:spLocks noChangeArrowheads="1"/>
                </p:cNvSpPr>
                <p:nvPr/>
              </p:nvSpPr>
              <p:spPr bwMode="auto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8" name="Freeform 522"/>
                <p:cNvSpPr>
                  <a:spLocks noChangeArrowheads="1"/>
                </p:cNvSpPr>
                <p:nvPr/>
              </p:nvSpPr>
              <p:spPr bwMode="auto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099" name="Freeform 523"/>
                <p:cNvSpPr>
                  <a:spLocks noChangeArrowheads="1"/>
                </p:cNvSpPr>
                <p:nvPr/>
              </p:nvSpPr>
              <p:spPr bwMode="auto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0" name="Freeform 524"/>
                <p:cNvSpPr>
                  <a:spLocks noChangeArrowheads="1"/>
                </p:cNvSpPr>
                <p:nvPr/>
              </p:nvSpPr>
              <p:spPr bwMode="auto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9" name="Group -815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49101" name="Freeform 525"/>
                <p:cNvSpPr>
                  <a:spLocks noChangeArrowheads="1"/>
                </p:cNvSpPr>
                <p:nvPr/>
              </p:nvSpPr>
              <p:spPr bwMode="auto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2" name="Freeform 526"/>
                <p:cNvSpPr>
                  <a:spLocks noChangeArrowheads="1"/>
                </p:cNvSpPr>
                <p:nvPr/>
              </p:nvSpPr>
              <p:spPr bwMode="auto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0" name="Group -814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49103" name="Freeform 527"/>
                <p:cNvSpPr>
                  <a:spLocks noChangeArrowheads="1"/>
                </p:cNvSpPr>
                <p:nvPr/>
              </p:nvSpPr>
              <p:spPr bwMode="auto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4" name="Freeform 528"/>
                <p:cNvSpPr>
                  <a:spLocks noChangeArrowheads="1"/>
                </p:cNvSpPr>
                <p:nvPr/>
              </p:nvSpPr>
              <p:spPr bwMode="auto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5" name="Freeform 529"/>
                <p:cNvSpPr>
                  <a:spLocks noChangeArrowheads="1"/>
                </p:cNvSpPr>
                <p:nvPr/>
              </p:nvSpPr>
              <p:spPr bwMode="auto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6" name="Freeform 530"/>
                <p:cNvSpPr>
                  <a:spLocks noChangeArrowheads="1"/>
                </p:cNvSpPr>
                <p:nvPr/>
              </p:nvSpPr>
              <p:spPr bwMode="auto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7" name="Freeform 531"/>
                <p:cNvSpPr>
                  <a:spLocks noChangeArrowheads="1"/>
                </p:cNvSpPr>
                <p:nvPr/>
              </p:nvSpPr>
              <p:spPr bwMode="auto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8" name="Freeform 532"/>
                <p:cNvSpPr>
                  <a:spLocks noChangeArrowheads="1"/>
                </p:cNvSpPr>
                <p:nvPr/>
              </p:nvSpPr>
              <p:spPr bwMode="auto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09" name="Freeform 533"/>
                <p:cNvSpPr>
                  <a:spLocks noChangeArrowheads="1"/>
                </p:cNvSpPr>
                <p:nvPr/>
              </p:nvSpPr>
              <p:spPr bwMode="auto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10" name="Freeform 534"/>
                <p:cNvSpPr>
                  <a:spLocks noChangeArrowheads="1"/>
                </p:cNvSpPr>
                <p:nvPr/>
              </p:nvSpPr>
              <p:spPr bwMode="auto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11" name="Freeform 535"/>
                <p:cNvSpPr>
                  <a:spLocks noChangeArrowheads="1"/>
                </p:cNvSpPr>
                <p:nvPr/>
              </p:nvSpPr>
              <p:spPr bwMode="auto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49112" name="Freeform 536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81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13" name="Freeform 537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14" name="Freeform 538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15" name="Freeform 539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16" name="Freeform 540"/>
              <p:cNvSpPr>
                <a:spLocks noChangeArrowheads="1"/>
              </p:cNvSpPr>
              <p:nvPr/>
            </p:nvSpPr>
            <p:spPr bwMode="auto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81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17" name="Freeform 541"/>
              <p:cNvSpPr>
                <a:spLocks noChangeArrowheads="1"/>
              </p:cNvSpPr>
              <p:nvPr/>
            </p:nvSpPr>
            <p:spPr bwMode="auto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18" name="Freeform 542"/>
              <p:cNvSpPr>
                <a:spLocks noChangeArrowheads="1"/>
              </p:cNvSpPr>
              <p:nvPr/>
            </p:nvSpPr>
            <p:spPr bwMode="auto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19" name="Freeform 543"/>
              <p:cNvSpPr>
                <a:spLocks noChangeArrowheads="1"/>
              </p:cNvSpPr>
              <p:nvPr/>
            </p:nvSpPr>
            <p:spPr bwMode="auto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49120" name="Rectangle 544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9121" name="Rectangle 5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9122" name="Rectangle 5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9123" name="Rectangle 5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81F3F65-6A09-42BE-82F0-31B34C5F91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9124" name="Rectangle 5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charRg st="71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>
                                            <p:txEl>
                                              <p:charRg st="71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32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8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4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0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0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52527C"/>
            </a:gs>
            <a:gs pos="100000">
              <a:srgbClr val="66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-799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49139" name="Freeform 563"/>
            <p:cNvSpPr>
              <a:spLocks noChangeArrowheads="1"/>
            </p:cNvSpPr>
            <p:nvPr/>
          </p:nvSpPr>
          <p:spPr bwMode="auto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666699"/>
                </a:gs>
                <a:gs pos="100000">
                  <a:srgbClr val="55558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latinLnBrk="1" hangingPunct="1"/>
              <a:endParaRPr lang="zh-CN" altLang="zh-CN" sz="4800">
                <a:solidFill>
                  <a:srgbClr val="EAEAEA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26" name="Group -798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49140" name="Freeform 564"/>
              <p:cNvSpPr>
                <a:spLocks noChangeArrowheads="1"/>
              </p:cNvSpPr>
              <p:nvPr/>
            </p:nvSpPr>
            <p:spPr bwMode="auto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1" name="Freeform 565"/>
              <p:cNvSpPr>
                <a:spLocks noChangeArrowheads="1"/>
              </p:cNvSpPr>
              <p:nvPr/>
            </p:nvSpPr>
            <p:spPr bwMode="auto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2" name="Freeform 566"/>
              <p:cNvSpPr>
                <a:spLocks noChangeArrowheads="1"/>
              </p:cNvSpPr>
              <p:nvPr/>
            </p:nvSpPr>
            <p:spPr bwMode="auto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3" name="Freeform 567"/>
              <p:cNvSpPr>
                <a:spLocks noChangeArrowheads="1"/>
              </p:cNvSpPr>
              <p:nvPr/>
            </p:nvSpPr>
            <p:spPr bwMode="auto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2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4" name="Freeform 568"/>
              <p:cNvSpPr>
                <a:spLocks noChangeArrowheads="1"/>
              </p:cNvSpPr>
              <p:nvPr/>
            </p:nvSpPr>
            <p:spPr bwMode="auto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2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5" name="Freeform 569"/>
              <p:cNvSpPr>
                <a:spLocks noChangeArrowheads="1"/>
              </p:cNvSpPr>
              <p:nvPr/>
            </p:nvSpPr>
            <p:spPr bwMode="auto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46490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6" name="Freeform 570"/>
              <p:cNvSpPr>
                <a:spLocks noChangeArrowheads="1"/>
              </p:cNvSpPr>
              <p:nvPr/>
            </p:nvSpPr>
            <p:spPr bwMode="auto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46490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7" name="Freeform 571"/>
              <p:cNvSpPr>
                <a:spLocks noChangeArrowheads="1"/>
              </p:cNvSpPr>
              <p:nvPr/>
            </p:nvSpPr>
            <p:spPr bwMode="auto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2628D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8" name="Freeform 572"/>
              <p:cNvSpPr>
                <a:spLocks noChangeArrowheads="1"/>
              </p:cNvSpPr>
              <p:nvPr/>
            </p:nvSpPr>
            <p:spPr bwMode="auto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2628D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49" name="Freeform 573"/>
              <p:cNvSpPr>
                <a:spLocks noChangeArrowheads="1"/>
              </p:cNvSpPr>
              <p:nvPr/>
            </p:nvSpPr>
            <p:spPr bwMode="auto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0" name="Freeform 574"/>
              <p:cNvSpPr>
                <a:spLocks noChangeArrowheads="1"/>
              </p:cNvSpPr>
              <p:nvPr/>
            </p:nvSpPr>
            <p:spPr bwMode="auto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1" name="Freeform 575"/>
              <p:cNvSpPr>
                <a:spLocks noChangeArrowheads="1"/>
              </p:cNvSpPr>
              <p:nvPr/>
            </p:nvSpPr>
            <p:spPr bwMode="auto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2" name="Freeform 576"/>
              <p:cNvSpPr>
                <a:spLocks noChangeArrowheads="1"/>
              </p:cNvSpPr>
              <p:nvPr/>
            </p:nvSpPr>
            <p:spPr bwMode="auto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3" name="Freeform 577"/>
              <p:cNvSpPr>
                <a:spLocks noChangeArrowheads="1"/>
              </p:cNvSpPr>
              <p:nvPr/>
            </p:nvSpPr>
            <p:spPr bwMode="auto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4" name="Freeform 578"/>
              <p:cNvSpPr>
                <a:spLocks noChangeArrowheads="1"/>
              </p:cNvSpPr>
              <p:nvPr/>
            </p:nvSpPr>
            <p:spPr bwMode="auto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5" name="Freeform 579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6" name="Freeform 580"/>
              <p:cNvSpPr>
                <a:spLocks noChangeArrowheads="1"/>
              </p:cNvSpPr>
              <p:nvPr/>
            </p:nvSpPr>
            <p:spPr bwMode="auto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7" name="Freeform 581"/>
              <p:cNvSpPr>
                <a:spLocks noChangeArrowheads="1"/>
              </p:cNvSpPr>
              <p:nvPr/>
            </p:nvSpPr>
            <p:spPr bwMode="auto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8" name="Freeform 582"/>
              <p:cNvSpPr>
                <a:spLocks noChangeArrowheads="1"/>
              </p:cNvSpPr>
              <p:nvPr/>
            </p:nvSpPr>
            <p:spPr bwMode="auto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6794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59" name="Freeform 583"/>
              <p:cNvSpPr>
                <a:spLocks noChangeArrowheads="1"/>
              </p:cNvSpPr>
              <p:nvPr/>
            </p:nvSpPr>
            <p:spPr bwMode="auto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46490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60" name="Freeform 584"/>
              <p:cNvSpPr>
                <a:spLocks noChangeArrowheads="1"/>
              </p:cNvSpPr>
              <p:nvPr/>
            </p:nvSpPr>
            <p:spPr bwMode="auto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2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61" name="Freeform 585"/>
              <p:cNvSpPr>
                <a:spLocks noChangeArrowheads="1"/>
              </p:cNvSpPr>
              <p:nvPr/>
            </p:nvSpPr>
            <p:spPr bwMode="auto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89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62" name="Freeform 586"/>
              <p:cNvSpPr>
                <a:spLocks noChangeArrowheads="1"/>
              </p:cNvSpPr>
              <p:nvPr/>
            </p:nvSpPr>
            <p:spPr bwMode="auto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63" name="Freeform 587"/>
              <p:cNvSpPr>
                <a:spLocks noChangeArrowheads="1"/>
              </p:cNvSpPr>
              <p:nvPr/>
            </p:nvSpPr>
            <p:spPr bwMode="auto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64" name="Freeform 588"/>
              <p:cNvSpPr>
                <a:spLocks noChangeArrowheads="1"/>
              </p:cNvSpPr>
              <p:nvPr/>
            </p:nvSpPr>
            <p:spPr bwMode="auto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227" name="Group -797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49165" name="Freeform 589"/>
                <p:cNvSpPr>
                  <a:spLocks noChangeArrowheads="1"/>
                </p:cNvSpPr>
                <p:nvPr/>
              </p:nvSpPr>
              <p:spPr bwMode="auto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66" name="Freeform 590"/>
                <p:cNvSpPr>
                  <a:spLocks noChangeArrowheads="1"/>
                </p:cNvSpPr>
                <p:nvPr/>
              </p:nvSpPr>
              <p:spPr bwMode="auto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67" name="Freeform 591"/>
                <p:cNvSpPr>
                  <a:spLocks noChangeArrowheads="1"/>
                </p:cNvSpPr>
                <p:nvPr/>
              </p:nvSpPr>
              <p:spPr bwMode="auto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68" name="Freeform 592"/>
                <p:cNvSpPr>
                  <a:spLocks noChangeArrowheads="1"/>
                </p:cNvSpPr>
                <p:nvPr/>
              </p:nvSpPr>
              <p:spPr bwMode="auto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69" name="Freeform 593"/>
                <p:cNvSpPr>
                  <a:spLocks noChangeArrowheads="1"/>
                </p:cNvSpPr>
                <p:nvPr/>
              </p:nvSpPr>
              <p:spPr bwMode="auto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0" name="Freeform 594"/>
                <p:cNvSpPr>
                  <a:spLocks noChangeArrowheads="1"/>
                </p:cNvSpPr>
                <p:nvPr/>
              </p:nvSpPr>
              <p:spPr bwMode="auto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1" name="Freeform 595"/>
                <p:cNvSpPr>
                  <a:spLocks noChangeArrowheads="1"/>
                </p:cNvSpPr>
                <p:nvPr/>
              </p:nvSpPr>
              <p:spPr bwMode="auto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2" name="Freeform 596"/>
                <p:cNvSpPr>
                  <a:spLocks noChangeArrowheads="1"/>
                </p:cNvSpPr>
                <p:nvPr/>
              </p:nvSpPr>
              <p:spPr bwMode="auto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3" name="Freeform 597"/>
                <p:cNvSpPr>
                  <a:spLocks noChangeArrowheads="1"/>
                </p:cNvSpPr>
                <p:nvPr/>
              </p:nvSpPr>
              <p:spPr bwMode="auto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4" name="Freeform 598"/>
                <p:cNvSpPr>
                  <a:spLocks noChangeArrowheads="1"/>
                </p:cNvSpPr>
                <p:nvPr/>
              </p:nvSpPr>
              <p:spPr bwMode="auto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5" name="Freeform 599"/>
                <p:cNvSpPr>
                  <a:spLocks noChangeArrowheads="1"/>
                </p:cNvSpPr>
                <p:nvPr/>
              </p:nvSpPr>
              <p:spPr bwMode="auto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6" name="Freeform 600"/>
                <p:cNvSpPr>
                  <a:spLocks noChangeArrowheads="1"/>
                </p:cNvSpPr>
                <p:nvPr/>
              </p:nvSpPr>
              <p:spPr bwMode="auto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7" name="Freeform 601"/>
                <p:cNvSpPr>
                  <a:spLocks noChangeArrowheads="1"/>
                </p:cNvSpPr>
                <p:nvPr/>
              </p:nvSpPr>
              <p:spPr bwMode="auto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8" name="Freeform 602"/>
                <p:cNvSpPr>
                  <a:spLocks noChangeArrowheads="1"/>
                </p:cNvSpPr>
                <p:nvPr/>
              </p:nvSpPr>
              <p:spPr bwMode="auto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79" name="Freeform 603"/>
                <p:cNvSpPr>
                  <a:spLocks noChangeArrowheads="1"/>
                </p:cNvSpPr>
                <p:nvPr/>
              </p:nvSpPr>
              <p:spPr bwMode="auto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B6B99"/>
                    </a:gs>
                    <a:gs pos="100000">
                      <a:srgbClr val="5A5A8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8" name="Group -79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49180" name="Freeform 604"/>
                <p:cNvSpPr>
                  <a:spLocks noChangeArrowheads="1"/>
                </p:cNvSpPr>
                <p:nvPr/>
              </p:nvSpPr>
              <p:spPr bwMode="auto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1" name="Freeform 605"/>
                <p:cNvSpPr>
                  <a:spLocks noChangeArrowheads="1"/>
                </p:cNvSpPr>
                <p:nvPr/>
              </p:nvSpPr>
              <p:spPr bwMode="auto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" name="Group -795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49182" name="Freeform 606"/>
                <p:cNvSpPr>
                  <a:spLocks noChangeArrowheads="1"/>
                </p:cNvSpPr>
                <p:nvPr/>
              </p:nvSpPr>
              <p:spPr bwMode="auto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3" name="Freeform 607"/>
                <p:cNvSpPr>
                  <a:spLocks noChangeArrowheads="1"/>
                </p:cNvSpPr>
                <p:nvPr/>
              </p:nvSpPr>
              <p:spPr bwMode="auto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4" name="Freeform 608"/>
                <p:cNvSpPr>
                  <a:spLocks noChangeArrowheads="1"/>
                </p:cNvSpPr>
                <p:nvPr/>
              </p:nvSpPr>
              <p:spPr bwMode="auto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5" name="Freeform 609"/>
                <p:cNvSpPr>
                  <a:spLocks noChangeArrowheads="1"/>
                </p:cNvSpPr>
                <p:nvPr/>
              </p:nvSpPr>
              <p:spPr bwMode="auto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6" name="Freeform 610"/>
                <p:cNvSpPr>
                  <a:spLocks noChangeArrowheads="1"/>
                </p:cNvSpPr>
                <p:nvPr/>
              </p:nvSpPr>
              <p:spPr bwMode="auto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7" name="Freeform 611"/>
                <p:cNvSpPr>
                  <a:spLocks noChangeArrowheads="1"/>
                </p:cNvSpPr>
                <p:nvPr/>
              </p:nvSpPr>
              <p:spPr bwMode="auto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8" name="Freeform 612"/>
                <p:cNvSpPr>
                  <a:spLocks noChangeArrowheads="1"/>
                </p:cNvSpPr>
                <p:nvPr/>
              </p:nvSpPr>
              <p:spPr bwMode="auto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89" name="Freeform 613"/>
                <p:cNvSpPr>
                  <a:spLocks noChangeArrowheads="1"/>
                </p:cNvSpPr>
                <p:nvPr/>
              </p:nvSpPr>
              <p:spPr bwMode="auto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190" name="Freeform 614"/>
                <p:cNvSpPr>
                  <a:spLocks noChangeArrowheads="1"/>
                </p:cNvSpPr>
                <p:nvPr/>
              </p:nvSpPr>
              <p:spPr bwMode="auto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A5A81"/>
                    </a:gs>
                    <a:gs pos="100000">
                      <a:srgbClr val="6B6B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latinLnBrk="1" hangingPunct="1"/>
                  <a:endParaRPr lang="zh-CN" altLang="zh-CN" sz="4800">
                    <a:solidFill>
                      <a:srgbClr val="EAEAEA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49191" name="Freeform 615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81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92" name="Freeform 616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93" name="Freeform 617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94" name="Freeform 618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95" name="Freeform 619"/>
              <p:cNvSpPr>
                <a:spLocks noChangeArrowheads="1"/>
              </p:cNvSpPr>
              <p:nvPr/>
            </p:nvSpPr>
            <p:spPr bwMode="auto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81"/>
                  </a:gs>
                  <a:gs pos="100000">
                    <a:srgbClr val="6B6B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96" name="Freeform 620"/>
              <p:cNvSpPr>
                <a:spLocks noChangeArrowheads="1"/>
              </p:cNvSpPr>
              <p:nvPr/>
            </p:nvSpPr>
            <p:spPr bwMode="auto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97" name="Freeform 621"/>
              <p:cNvSpPr>
                <a:spLocks noChangeArrowheads="1"/>
              </p:cNvSpPr>
              <p:nvPr/>
            </p:nvSpPr>
            <p:spPr bwMode="auto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198" name="Freeform 622"/>
              <p:cNvSpPr>
                <a:spLocks noChangeArrowheads="1"/>
              </p:cNvSpPr>
              <p:nvPr/>
            </p:nvSpPr>
            <p:spPr bwMode="auto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latinLnBrk="1" hangingPunct="1"/>
                <a:endParaRPr lang="zh-CN" altLang="zh-CN" sz="4800">
                  <a:solidFill>
                    <a:srgbClr val="EAEAEA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50344" name="Rectangle 744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0346" name="Rectangle 7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50348" name="Rectangle 7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50350" name="Rectangle 7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76BB49D-898A-4199-A562-228A94B085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0352" name="Rectangle 7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VNI-Times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32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8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4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0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115000"/>
        <a:buFont typeface="Wingdings" panose="05000000000000000000" pitchFamily="2" charset="2"/>
        <a:buChar char="§"/>
        <a:defRPr sz="2000" kern="1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732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733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734" name="Rectangle 15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735" name="Rectangle 1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fld id="{1B4FE472-DB67-4B0A-80C6-22CD1279BA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8736" name="Freeform 160"/>
          <p:cNvSpPr>
            <a:spLocks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latinLnBrk="1" hangingPunct="1"/>
            <a:endParaRPr lang="zh-CN" altLang="zh-CN" sz="4800">
              <a:ea typeface="宋体" panose="02010600030101010101" pitchFamily="2" charset="-122"/>
            </a:endParaRPr>
          </a:p>
        </p:txBody>
      </p:sp>
      <p:sp>
        <p:nvSpPr>
          <p:cNvPr id="1048737" name="Line 161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latinLnBrk="1" hangingPunct="1"/>
            <a:endParaRPr lang="zh-CN" altLang="zh-CN" sz="480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charRg st="71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>
                                            <p:txEl>
                                              <p:charRg st="71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0066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n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669925" indent="-327025" algn="l" rtl="0" eaLnBrk="0" fontAlgn="base" hangingPunct="0">
        <a:spcBef>
          <a:spcPct val="20000"/>
        </a:spcBef>
        <a:spcAft>
          <a:spcPct val="0"/>
        </a:spcAft>
        <a:buClr>
          <a:srgbClr val="3B812F"/>
        </a:buClr>
        <a:buSzPct val="60000"/>
        <a:buFont typeface="Wingdings" panose="05000000000000000000" pitchFamily="2" charset="2"/>
        <a:buChar char="q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022350" indent="-352425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n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339850" indent="-317500" algn="l" rtl="0" eaLnBrk="0" fontAlgn="base" hangingPunct="0">
        <a:spcBef>
          <a:spcPct val="20000"/>
        </a:spcBef>
        <a:spcAft>
          <a:spcPct val="0"/>
        </a:spcAft>
        <a:buClr>
          <a:srgbClr val="3B812F"/>
        </a:buClr>
        <a:buSzPct val="70000"/>
        <a:buFont typeface="Wingdings" panose="05000000000000000000" pitchFamily="2" charset="2"/>
        <a:buChar char="q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7" name="Freeform 801"/>
          <p:cNvSpPr>
            <a:spLocks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>
            <a:solidFill>
              <a:srgbClr val="CC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latinLnBrk="1" hangingPunct="1"/>
            <a:endParaRPr lang="zh-CN" altLang="zh-CN" sz="4800">
              <a:ea typeface="宋体" panose="02010600030101010101" pitchFamily="2" charset="-122"/>
            </a:endParaRPr>
          </a:p>
        </p:txBody>
      </p:sp>
      <p:sp>
        <p:nvSpPr>
          <p:cNvPr id="1049378" name="Line 802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latinLnBrk="1" hangingPunct="1"/>
            <a:endParaRPr lang="zh-CN" altLang="zh-CN" sz="4800">
              <a:ea typeface="宋体" panose="02010600030101010101" pitchFamily="2" charset="-122"/>
            </a:endParaRPr>
          </a:p>
        </p:txBody>
      </p:sp>
      <p:sp>
        <p:nvSpPr>
          <p:cNvPr id="1050354" name="Rectangle 75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0356" name="Rectangle 7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358" name="Rectangle 75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50360" name="Rectangle 7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50362" name="Rectangle 76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fld id="{11AEF5DA-E31A-49F9-950D-F9BA2C2DA1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0066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33"/>
          </a:solidFill>
          <a:latin typeface="VNI-Times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n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669925" indent="-327025" algn="l" rtl="0" eaLnBrk="0" fontAlgn="base" hangingPunct="0">
        <a:spcBef>
          <a:spcPct val="20000"/>
        </a:spcBef>
        <a:spcAft>
          <a:spcPct val="0"/>
        </a:spcAft>
        <a:buClr>
          <a:srgbClr val="3B812F"/>
        </a:buClr>
        <a:buSzPct val="60000"/>
        <a:buFont typeface="Wingdings" panose="05000000000000000000" pitchFamily="2" charset="2"/>
        <a:buChar char="q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022350" indent="-352425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n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339850" indent="-317500" algn="l" rtl="0" eaLnBrk="0" fontAlgn="base" hangingPunct="0">
        <a:spcBef>
          <a:spcPct val="20000"/>
        </a:spcBef>
        <a:spcAft>
          <a:spcPct val="0"/>
        </a:spcAft>
        <a:buClr>
          <a:srgbClr val="3B812F"/>
        </a:buClr>
        <a:buSzPct val="70000"/>
        <a:buFont typeface="Wingdings" panose="05000000000000000000" pitchFamily="2" charset="2"/>
        <a:buChar char="q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-89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8839" name="Freeform 263"/>
            <p:cNvSpPr>
              <a:spLocks noChangeArrowheads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8840" name="Freeform 264"/>
            <p:cNvSpPr>
              <a:spLocks noChangeArrowheads="1"/>
            </p:cNvSpPr>
            <p:nvPr/>
          </p:nvSpPr>
          <p:spPr bwMode="auto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48841" name="Freeform 265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33" name="Group -891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48842" name="Freeform 266"/>
            <p:cNvSpPr>
              <a:spLocks noChangeArrowheads="1"/>
            </p:cNvSpPr>
            <p:nvPr/>
          </p:nvSpPr>
          <p:spPr bwMode="auto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4A09D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34" name="Group -890"/>
            <p:cNvGrpSpPr>
              <a:grpSpLocks/>
            </p:cNvGrpSpPr>
            <p:nvPr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8843" name="Freeform 267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8844" name="Freeform 268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8845" name="Freeform 269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8846" name="Freeform 270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6 w 155"/>
                  <a:gd name="T5" fmla="*/ 6 h 66"/>
                  <a:gd name="T6" fmla="*/ 6 w 155"/>
                  <a:gd name="T7" fmla="*/ 18 h 66"/>
                  <a:gd name="T8" fmla="*/ 0 w 155"/>
                  <a:gd name="T9" fmla="*/ 24 h 66"/>
                  <a:gd name="T10" fmla="*/ 78 w 155"/>
                  <a:gd name="T11" fmla="*/ 60 h 66"/>
                  <a:gd name="T12" fmla="*/ 96 w 155"/>
                  <a:gd name="T13" fmla="*/ 42 h 66"/>
                  <a:gd name="T14" fmla="*/ 155 w 155"/>
                  <a:gd name="T15" fmla="*/ 66 h 66"/>
                  <a:gd name="T16" fmla="*/ 126 w 155"/>
                  <a:gd name="T17" fmla="*/ 24 h 66"/>
                  <a:gd name="T18" fmla="*/ 149 w 155"/>
                  <a:gd name="T19" fmla="*/ 0 h 66"/>
                  <a:gd name="T20" fmla="*/ 114 w 155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8847" name="Freeform 271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48848" name="Freeform 272"/>
            <p:cNvSpPr>
              <a:spLocks noChangeArrowheads="1"/>
            </p:cNvSpPr>
            <p:nvPr/>
          </p:nvSpPr>
          <p:spPr bwMode="auto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D88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5" name="Group -889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48849" name="Freeform 273"/>
            <p:cNvSpPr>
              <a:spLocks noChangeArrowheads="1"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8850" name="Freeform 274"/>
            <p:cNvSpPr>
              <a:spLocks noChangeArrowheads="1"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1991 w 2033"/>
                <a:gd name="T27" fmla="*/ 493 h 499"/>
                <a:gd name="T28" fmla="*/ 676 w 2033"/>
                <a:gd name="T29" fmla="*/ 243 h 499"/>
                <a:gd name="T30" fmla="*/ 514 w 2033"/>
                <a:gd name="T31" fmla="*/ 159 h 499"/>
                <a:gd name="T32" fmla="*/ 425 w 2033"/>
                <a:gd name="T33" fmla="*/ 110 h 499"/>
                <a:gd name="T34" fmla="*/ 365 w 2033"/>
                <a:gd name="T35" fmla="*/ 92 h 499"/>
                <a:gd name="T36" fmla="*/ 281 w 2033"/>
                <a:gd name="T37" fmla="*/ 61 h 499"/>
                <a:gd name="T38" fmla="*/ 186 w 2033"/>
                <a:gd name="T39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8851" name="Freeform 275"/>
            <p:cNvSpPr>
              <a:spLocks noChangeArrowheads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36 h 60"/>
                <a:gd name="T38" fmla="*/ 0 w 71"/>
                <a:gd name="T3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8852" name="Freeform 276"/>
            <p:cNvSpPr>
              <a:spLocks noChangeArrowheads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8853" name="Freeform 277"/>
            <p:cNvSpPr>
              <a:spLocks noChangeArrowheads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8854" name="Freeform 278"/>
            <p:cNvSpPr>
              <a:spLocks noChangeArrowheads="1"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203 w 245"/>
                <a:gd name="T45" fmla="*/ 24 h 204"/>
                <a:gd name="T46" fmla="*/ 233 w 245"/>
                <a:gd name="T47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48855" name="Rectangle 27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856" name="Rectangle 28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857" name="Rectangle 2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48858" name="Rectangle 28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48859" name="Rectangle 28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8A81EB5E-16FB-4CDA-8FDF-E0603A6D81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-775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049300" name="Freeform 724"/>
            <p:cNvSpPr>
              <a:spLocks noChangeArrowheads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9301" name="Freeform 725"/>
            <p:cNvSpPr>
              <a:spLocks noChangeArrowheads="1"/>
            </p:cNvSpPr>
            <p:nvPr/>
          </p:nvSpPr>
          <p:spPr bwMode="auto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49302" name="Freeform 726"/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50" name="Group -774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049303" name="Freeform 727"/>
            <p:cNvSpPr>
              <a:spLocks noChangeArrowheads="1"/>
            </p:cNvSpPr>
            <p:nvPr/>
          </p:nvSpPr>
          <p:spPr bwMode="auto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4A09D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51" name="Group -773"/>
            <p:cNvGrpSpPr>
              <a:grpSpLocks/>
            </p:cNvGrpSpPr>
            <p:nvPr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49304" name="Freeform 72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305" name="Freeform 72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306" name="Freeform 73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307" name="Freeform 73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6 w 155"/>
                  <a:gd name="T5" fmla="*/ 6 h 66"/>
                  <a:gd name="T6" fmla="*/ 6 w 155"/>
                  <a:gd name="T7" fmla="*/ 18 h 66"/>
                  <a:gd name="T8" fmla="*/ 0 w 155"/>
                  <a:gd name="T9" fmla="*/ 24 h 66"/>
                  <a:gd name="T10" fmla="*/ 78 w 155"/>
                  <a:gd name="T11" fmla="*/ 60 h 66"/>
                  <a:gd name="T12" fmla="*/ 96 w 155"/>
                  <a:gd name="T13" fmla="*/ 42 h 66"/>
                  <a:gd name="T14" fmla="*/ 155 w 155"/>
                  <a:gd name="T15" fmla="*/ 66 h 66"/>
                  <a:gd name="T16" fmla="*/ 126 w 155"/>
                  <a:gd name="T17" fmla="*/ 24 h 66"/>
                  <a:gd name="T18" fmla="*/ 149 w 155"/>
                  <a:gd name="T19" fmla="*/ 0 h 66"/>
                  <a:gd name="T20" fmla="*/ 114 w 155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9308" name="Freeform 73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49309" name="Freeform 733"/>
            <p:cNvSpPr>
              <a:spLocks noChangeArrowheads="1"/>
            </p:cNvSpPr>
            <p:nvPr/>
          </p:nvSpPr>
          <p:spPr bwMode="auto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D88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2" name="Group -772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49310" name="Freeform 734"/>
            <p:cNvSpPr>
              <a:spLocks noChangeArrowheads="1"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9311" name="Freeform 735"/>
            <p:cNvSpPr>
              <a:spLocks noChangeArrowheads="1"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1991 w 2033"/>
                <a:gd name="T27" fmla="*/ 493 h 499"/>
                <a:gd name="T28" fmla="*/ 676 w 2033"/>
                <a:gd name="T29" fmla="*/ 243 h 499"/>
                <a:gd name="T30" fmla="*/ 514 w 2033"/>
                <a:gd name="T31" fmla="*/ 159 h 499"/>
                <a:gd name="T32" fmla="*/ 425 w 2033"/>
                <a:gd name="T33" fmla="*/ 110 h 499"/>
                <a:gd name="T34" fmla="*/ 365 w 2033"/>
                <a:gd name="T35" fmla="*/ 92 h 499"/>
                <a:gd name="T36" fmla="*/ 281 w 2033"/>
                <a:gd name="T37" fmla="*/ 61 h 499"/>
                <a:gd name="T38" fmla="*/ 186 w 2033"/>
                <a:gd name="T39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9312" name="Freeform 736"/>
            <p:cNvSpPr>
              <a:spLocks noChangeArrowheads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36 h 60"/>
                <a:gd name="T38" fmla="*/ 0 w 71"/>
                <a:gd name="T3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9313" name="Freeform 737"/>
            <p:cNvSpPr>
              <a:spLocks noChangeArrowheads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9314" name="Freeform 738"/>
            <p:cNvSpPr>
              <a:spLocks noChangeArrowheads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9315" name="Freeform 739"/>
            <p:cNvSpPr>
              <a:spLocks noChangeArrowheads="1"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203 w 245"/>
                <a:gd name="T45" fmla="*/ 24 h 204"/>
                <a:gd name="T46" fmla="*/ 233 w 245"/>
                <a:gd name="T47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50400" name="Rectangle 80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0402" name="Rectangle 80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404" name="Rectangle 80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50406" name="Rectangle 8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50408" name="Rectangle 80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990064DE-9467-44AF-8059-BD25584850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rgbClr val="E3E3FF"/>
        </a:buClr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khuyennongvn.gov.vn/h-dhtientien/lam-giau-nho-nghe-nuoi-ong-mat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0/04/Kokon_1.jpg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9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8853" name="Picture 5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1030632" y="770145"/>
            <a:ext cx="7082735" cy="47162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24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</a:rPr>
              <a:t>CÔNG NGHỆ 7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8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6" name="Picture 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71775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48" name="Picture 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50" name="Picture 19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52" name="Picture 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638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02" name="Freeform 202"/>
          <p:cNvSpPr>
            <a:spLocks/>
          </p:cNvSpPr>
          <p:nvPr/>
        </p:nvSpPr>
        <p:spPr bwMode="auto">
          <a:xfrm rot="801782" flipH="1">
            <a:off x="838200" y="1281113"/>
            <a:ext cx="865188" cy="1157287"/>
          </a:xfrm>
          <a:custGeom>
            <a:avLst/>
            <a:gdLst>
              <a:gd name="T0" fmla="*/ 5611 w 21600"/>
              <a:gd name="T1" fmla="*/ -1 h 23168"/>
              <a:gd name="T2" fmla="*/ 21600 w 21600"/>
              <a:gd name="T3" fmla="*/ 20858 h 23168"/>
              <a:gd name="T4" fmla="*/ 21476 w 21600"/>
              <a:gd name="T5" fmla="*/ 23168 h 23168"/>
              <a:gd name="T6" fmla="*/ 5611 w 21600"/>
              <a:gd name="T7" fmla="*/ -1 h 23168"/>
              <a:gd name="T8" fmla="*/ 21600 w 21600"/>
              <a:gd name="T9" fmla="*/ 20858 h 23168"/>
              <a:gd name="T10" fmla="*/ 21476 w 21600"/>
              <a:gd name="T11" fmla="*/ 23168 h 23168"/>
              <a:gd name="T12" fmla="*/ 0 w 21600"/>
              <a:gd name="T13" fmla="*/ 20858 h 23168"/>
              <a:gd name="T14" fmla="*/ 5611 w 21600"/>
              <a:gd name="T15" fmla="*/ -1 h 2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3168" fill="none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cubicBezTo>
                  <a:pt x="21600" y="21629"/>
                  <a:pt x="21558" y="22400"/>
                  <a:pt x="21476" y="23168"/>
                </a:cubicBezTo>
              </a:path>
              <a:path w="21600" h="23168" stroke="0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cubicBezTo>
                  <a:pt x="21600" y="21629"/>
                  <a:pt x="21558" y="22400"/>
                  <a:pt x="21476" y="23168"/>
                </a:cubicBezTo>
                <a:lnTo>
                  <a:pt x="0" y="20858"/>
                </a:lnTo>
                <a:lnTo>
                  <a:pt x="5611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04" name="Freeform 204"/>
          <p:cNvSpPr>
            <a:spLocks/>
          </p:cNvSpPr>
          <p:nvPr/>
        </p:nvSpPr>
        <p:spPr bwMode="auto">
          <a:xfrm rot="17281989" flipH="1">
            <a:off x="388937" y="3224213"/>
            <a:ext cx="1470025" cy="1104900"/>
          </a:xfrm>
          <a:custGeom>
            <a:avLst/>
            <a:gdLst>
              <a:gd name="T0" fmla="*/ 8627 w 21492"/>
              <a:gd name="T1" fmla="*/ -1 h 19802"/>
              <a:gd name="T2" fmla="*/ 21491 w 21492"/>
              <a:gd name="T3" fmla="*/ 17644 h 19802"/>
              <a:gd name="T4" fmla="*/ 8627 w 21492"/>
              <a:gd name="T5" fmla="*/ -1 h 19802"/>
              <a:gd name="T6" fmla="*/ 21491 w 21492"/>
              <a:gd name="T7" fmla="*/ 17644 h 19802"/>
              <a:gd name="T8" fmla="*/ 0 w 21492"/>
              <a:gd name="T9" fmla="*/ 19802 h 19802"/>
              <a:gd name="T10" fmla="*/ 8627 w 21492"/>
              <a:gd name="T11" fmla="*/ -1 h 19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19802" fill="none">
                <a:moveTo>
                  <a:pt x="8627" y="-1"/>
                </a:moveTo>
                <a:cubicBezTo>
                  <a:pt x="15791" y="3120"/>
                  <a:pt x="20711" y="9868"/>
                  <a:pt x="21491" y="17644"/>
                </a:cubicBezTo>
              </a:path>
              <a:path w="21492" h="19802" stroke="0">
                <a:moveTo>
                  <a:pt x="8627" y="-1"/>
                </a:moveTo>
                <a:cubicBezTo>
                  <a:pt x="15791" y="3120"/>
                  <a:pt x="20711" y="9868"/>
                  <a:pt x="21491" y="17644"/>
                </a:cubicBezTo>
                <a:lnTo>
                  <a:pt x="0" y="19802"/>
                </a:lnTo>
                <a:lnTo>
                  <a:pt x="8627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2097354" name="Picture 202" descr="xfgj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8563"/>
            <a:ext cx="17287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06" name="Freeform 206"/>
          <p:cNvSpPr>
            <a:spLocks/>
          </p:cNvSpPr>
          <p:nvPr/>
        </p:nvSpPr>
        <p:spPr bwMode="auto">
          <a:xfrm rot="11233286" flipH="1">
            <a:off x="3192463" y="3505200"/>
            <a:ext cx="922337" cy="1073150"/>
          </a:xfrm>
          <a:custGeom>
            <a:avLst/>
            <a:gdLst>
              <a:gd name="T0" fmla="*/ 8387 w 21599"/>
              <a:gd name="T1" fmla="*/ -1 h 19905"/>
              <a:gd name="T2" fmla="*/ 21599 w 21599"/>
              <a:gd name="T3" fmla="*/ 19731 h 19905"/>
              <a:gd name="T4" fmla="*/ 8387 w 21599"/>
              <a:gd name="T5" fmla="*/ -1 h 19905"/>
              <a:gd name="T6" fmla="*/ 21599 w 21599"/>
              <a:gd name="T7" fmla="*/ 19731 h 19905"/>
              <a:gd name="T8" fmla="*/ 0 w 21599"/>
              <a:gd name="T9" fmla="*/ 19905 h 19905"/>
              <a:gd name="T10" fmla="*/ 8387 w 21599"/>
              <a:gd name="T11" fmla="*/ -1 h 19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99" h="19905" fill="none">
                <a:moveTo>
                  <a:pt x="8387" y="-1"/>
                </a:moveTo>
                <a:cubicBezTo>
                  <a:pt x="16336" y="3349"/>
                  <a:pt x="21530" y="11106"/>
                  <a:pt x="21599" y="19731"/>
                </a:cubicBezTo>
              </a:path>
              <a:path w="21599" h="19905" stroke="0">
                <a:moveTo>
                  <a:pt x="8387" y="-1"/>
                </a:moveTo>
                <a:cubicBezTo>
                  <a:pt x="16336" y="3349"/>
                  <a:pt x="21530" y="11106"/>
                  <a:pt x="21599" y="19731"/>
                </a:cubicBezTo>
                <a:lnTo>
                  <a:pt x="0" y="19905"/>
                </a:lnTo>
                <a:lnTo>
                  <a:pt x="8387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08" name="Freeform 208"/>
          <p:cNvSpPr>
            <a:spLocks/>
          </p:cNvSpPr>
          <p:nvPr/>
        </p:nvSpPr>
        <p:spPr bwMode="auto">
          <a:xfrm rot="5655447" flipH="1">
            <a:off x="2803525" y="1431925"/>
            <a:ext cx="1054100" cy="958850"/>
          </a:xfrm>
          <a:custGeom>
            <a:avLst/>
            <a:gdLst>
              <a:gd name="T0" fmla="*/ 8593 w 21492"/>
              <a:gd name="T1" fmla="*/ -1 h 19817"/>
              <a:gd name="T2" fmla="*/ 21491 w 21492"/>
              <a:gd name="T3" fmla="*/ 17659 h 19817"/>
              <a:gd name="T4" fmla="*/ 8593 w 21492"/>
              <a:gd name="T5" fmla="*/ -1 h 19817"/>
              <a:gd name="T6" fmla="*/ 21491 w 21492"/>
              <a:gd name="T7" fmla="*/ 17659 h 19817"/>
              <a:gd name="T8" fmla="*/ 0 w 21492"/>
              <a:gd name="T9" fmla="*/ 19817 h 19817"/>
              <a:gd name="T10" fmla="*/ 8593 w 21492"/>
              <a:gd name="T11" fmla="*/ -1 h 19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19817" fill="none">
                <a:moveTo>
                  <a:pt x="8593" y="-1"/>
                </a:moveTo>
                <a:cubicBezTo>
                  <a:pt x="15774" y="3114"/>
                  <a:pt x="20709" y="9870"/>
                  <a:pt x="21491" y="17659"/>
                </a:cubicBezTo>
              </a:path>
              <a:path w="21492" h="19817" stroke="0">
                <a:moveTo>
                  <a:pt x="8593" y="-1"/>
                </a:moveTo>
                <a:cubicBezTo>
                  <a:pt x="15774" y="3114"/>
                  <a:pt x="20709" y="9870"/>
                  <a:pt x="21491" y="17659"/>
                </a:cubicBezTo>
                <a:lnTo>
                  <a:pt x="0" y="19817"/>
                </a:lnTo>
                <a:lnTo>
                  <a:pt x="8593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10" name="Freeform 210"/>
          <p:cNvSpPr>
            <a:spLocks/>
          </p:cNvSpPr>
          <p:nvPr/>
        </p:nvSpPr>
        <p:spPr bwMode="auto">
          <a:xfrm rot="801782" flipH="1">
            <a:off x="5697538" y="1903413"/>
            <a:ext cx="865187" cy="973137"/>
          </a:xfrm>
          <a:custGeom>
            <a:avLst/>
            <a:gdLst>
              <a:gd name="T0" fmla="*/ 5611 w 21600"/>
              <a:gd name="T1" fmla="*/ -1 h 20858"/>
              <a:gd name="T2" fmla="*/ 21600 w 21600"/>
              <a:gd name="T3" fmla="*/ 20858 h 20858"/>
              <a:gd name="T4" fmla="*/ 5611 w 21600"/>
              <a:gd name="T5" fmla="*/ -1 h 20858"/>
              <a:gd name="T6" fmla="*/ 21600 w 21600"/>
              <a:gd name="T7" fmla="*/ 20858 h 20858"/>
              <a:gd name="T8" fmla="*/ 0 w 21600"/>
              <a:gd name="T9" fmla="*/ 20858 h 20858"/>
              <a:gd name="T10" fmla="*/ 5611 w 21600"/>
              <a:gd name="T11" fmla="*/ -1 h 20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0858" fill="none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</a:path>
              <a:path w="21600" h="20858" stroke="0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lnTo>
                  <a:pt x="0" y="20858"/>
                </a:lnTo>
                <a:lnTo>
                  <a:pt x="5611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12" name="Freeform 212"/>
          <p:cNvSpPr>
            <a:spLocks/>
          </p:cNvSpPr>
          <p:nvPr/>
        </p:nvSpPr>
        <p:spPr bwMode="auto">
          <a:xfrm rot="16303663" flipH="1">
            <a:off x="5778500" y="3375025"/>
            <a:ext cx="860425" cy="968375"/>
          </a:xfrm>
          <a:custGeom>
            <a:avLst/>
            <a:gdLst>
              <a:gd name="T0" fmla="*/ 5996 w 21492"/>
              <a:gd name="T1" fmla="*/ 0 h 20751"/>
              <a:gd name="T2" fmla="*/ 21491 w 21492"/>
              <a:gd name="T3" fmla="*/ 18593 h 20751"/>
              <a:gd name="T4" fmla="*/ 5996 w 21492"/>
              <a:gd name="T5" fmla="*/ 0 h 20751"/>
              <a:gd name="T6" fmla="*/ 21491 w 21492"/>
              <a:gd name="T7" fmla="*/ 18593 h 20751"/>
              <a:gd name="T8" fmla="*/ 0 w 21492"/>
              <a:gd name="T9" fmla="*/ 20751 h 20751"/>
              <a:gd name="T10" fmla="*/ 5996 w 21492"/>
              <a:gd name="T11" fmla="*/ 0 h 20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20751" fill="none">
                <a:moveTo>
                  <a:pt x="5996" y="0"/>
                </a:moveTo>
                <a:cubicBezTo>
                  <a:pt x="14475" y="2450"/>
                  <a:pt x="20610" y="9811"/>
                  <a:pt x="21491" y="18593"/>
                </a:cubicBezTo>
              </a:path>
              <a:path w="21492" h="20751" stroke="0">
                <a:moveTo>
                  <a:pt x="5996" y="0"/>
                </a:moveTo>
                <a:cubicBezTo>
                  <a:pt x="14475" y="2450"/>
                  <a:pt x="20610" y="9811"/>
                  <a:pt x="21491" y="18593"/>
                </a:cubicBezTo>
                <a:lnTo>
                  <a:pt x="0" y="20751"/>
                </a:lnTo>
                <a:lnTo>
                  <a:pt x="599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14" name="Freeform 214"/>
          <p:cNvSpPr>
            <a:spLocks/>
          </p:cNvSpPr>
          <p:nvPr/>
        </p:nvSpPr>
        <p:spPr bwMode="auto">
          <a:xfrm rot="5608568" flipH="1">
            <a:off x="6804026" y="1944687"/>
            <a:ext cx="2057400" cy="2282825"/>
          </a:xfrm>
          <a:custGeom>
            <a:avLst/>
            <a:gdLst>
              <a:gd name="T0" fmla="*/ 0 w 25585"/>
              <a:gd name="T1" fmla="*/ 3229 h 21600"/>
              <a:gd name="T2" fmla="*/ 11361 w 25585"/>
              <a:gd name="T3" fmla="*/ 0 h 21600"/>
              <a:gd name="T4" fmla="*/ 25585 w 25585"/>
              <a:gd name="T5" fmla="*/ 5344 h 21600"/>
              <a:gd name="T6" fmla="*/ 0 w 25585"/>
              <a:gd name="T7" fmla="*/ 3229 h 21600"/>
              <a:gd name="T8" fmla="*/ 11361 w 25585"/>
              <a:gd name="T9" fmla="*/ 0 h 21600"/>
              <a:gd name="T10" fmla="*/ 25585 w 25585"/>
              <a:gd name="T11" fmla="*/ 5344 h 21600"/>
              <a:gd name="T12" fmla="*/ 11361 w 25585"/>
              <a:gd name="T13" fmla="*/ 21600 h 21600"/>
              <a:gd name="T14" fmla="*/ 0 w 25585"/>
              <a:gd name="T15" fmla="*/ 32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85" h="21600" fill="none">
                <a:moveTo>
                  <a:pt x="0" y="3229"/>
                </a:moveTo>
                <a:cubicBezTo>
                  <a:pt x="3413" y="1118"/>
                  <a:pt x="7347" y="-1"/>
                  <a:pt x="11361" y="0"/>
                </a:cubicBezTo>
                <a:cubicBezTo>
                  <a:pt x="16593" y="0"/>
                  <a:pt x="21647" y="1899"/>
                  <a:pt x="25585" y="5344"/>
                </a:cubicBezTo>
              </a:path>
              <a:path w="25585" h="21600" stroke="0">
                <a:moveTo>
                  <a:pt x="0" y="3229"/>
                </a:moveTo>
                <a:cubicBezTo>
                  <a:pt x="3413" y="1118"/>
                  <a:pt x="7347" y="-1"/>
                  <a:pt x="11361" y="0"/>
                </a:cubicBezTo>
                <a:cubicBezTo>
                  <a:pt x="16593" y="0"/>
                  <a:pt x="21647" y="1899"/>
                  <a:pt x="25585" y="5344"/>
                </a:cubicBezTo>
                <a:lnTo>
                  <a:pt x="11361" y="21600"/>
                </a:lnTo>
                <a:lnTo>
                  <a:pt x="0" y="3229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16" name="Rectangle 216"/>
          <p:cNvSpPr>
            <a:spLocks noChangeArrowheads="1"/>
          </p:cNvSpPr>
          <p:nvPr/>
        </p:nvSpPr>
        <p:spPr bwMode="auto">
          <a:xfrm>
            <a:off x="971550" y="2740025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Trứng</a:t>
            </a:r>
          </a:p>
        </p:txBody>
      </p:sp>
      <p:sp>
        <p:nvSpPr>
          <p:cNvPr id="1049818" name="Rectangle 218"/>
          <p:cNvSpPr>
            <a:spLocks noChangeArrowheads="1"/>
          </p:cNvSpPr>
          <p:nvPr/>
        </p:nvSpPr>
        <p:spPr bwMode="auto">
          <a:xfrm>
            <a:off x="1525588" y="3352800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non</a:t>
            </a:r>
          </a:p>
        </p:txBody>
      </p:sp>
      <p:sp>
        <p:nvSpPr>
          <p:cNvPr id="1049820" name="Rectangle 220"/>
          <p:cNvSpPr>
            <a:spLocks noChangeArrowheads="1"/>
          </p:cNvSpPr>
          <p:nvPr/>
        </p:nvSpPr>
        <p:spPr bwMode="auto">
          <a:xfrm>
            <a:off x="976313" y="204311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trưởng thành</a:t>
            </a:r>
          </a:p>
        </p:txBody>
      </p:sp>
      <p:sp>
        <p:nvSpPr>
          <p:cNvPr id="1049822" name="Rectangle 222"/>
          <p:cNvSpPr>
            <a:spLocks noChangeArrowheads="1"/>
          </p:cNvSpPr>
          <p:nvPr/>
        </p:nvSpPr>
        <p:spPr bwMode="auto">
          <a:xfrm>
            <a:off x="2328863" y="273843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Nhộng</a:t>
            </a:r>
          </a:p>
        </p:txBody>
      </p:sp>
      <p:pic>
        <p:nvPicPr>
          <p:cNvPr id="2097356" name="Picture 204" descr="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17303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24" name="Rectangle 224"/>
          <p:cNvSpPr>
            <a:spLocks noChangeArrowheads="1"/>
          </p:cNvSpPr>
          <p:nvPr/>
        </p:nvSpPr>
        <p:spPr bwMode="auto">
          <a:xfrm>
            <a:off x="6084888" y="2422525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trưởng thành</a:t>
            </a:r>
          </a:p>
        </p:txBody>
      </p:sp>
      <p:sp>
        <p:nvSpPr>
          <p:cNvPr id="1049826" name="Rectangle 226"/>
          <p:cNvSpPr>
            <a:spLocks noChangeArrowheads="1"/>
          </p:cNvSpPr>
          <p:nvPr/>
        </p:nvSpPr>
        <p:spPr bwMode="auto">
          <a:xfrm>
            <a:off x="5580063" y="3033713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Trứng</a:t>
            </a:r>
          </a:p>
        </p:txBody>
      </p:sp>
      <p:sp>
        <p:nvSpPr>
          <p:cNvPr id="1049828" name="Rectangle 228"/>
          <p:cNvSpPr>
            <a:spLocks noChangeArrowheads="1"/>
          </p:cNvSpPr>
          <p:nvPr/>
        </p:nvSpPr>
        <p:spPr bwMode="auto">
          <a:xfrm>
            <a:off x="6946900" y="3213100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non</a:t>
            </a:r>
          </a:p>
        </p:txBody>
      </p:sp>
      <p:sp>
        <p:nvSpPr>
          <p:cNvPr id="1049830" name="Line 230"/>
          <p:cNvSpPr>
            <a:spLocks noChangeShapeType="1"/>
          </p:cNvSpPr>
          <p:nvPr/>
        </p:nvSpPr>
        <p:spPr bwMode="auto">
          <a:xfrm>
            <a:off x="4800600" y="685800"/>
            <a:ext cx="0" cy="46815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2097358" name="Picture 2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69621">
            <a:off x="1620837" y="3484563"/>
            <a:ext cx="1482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32" name="Rectangle 23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05000" y="0"/>
            <a:ext cx="563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Vòng đời của 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34" name="AutoShape 234"/>
          <p:cNvSpPr>
            <a:spLocks/>
          </p:cNvSpPr>
          <p:nvPr/>
        </p:nvSpPr>
        <p:spPr bwMode="auto">
          <a:xfrm>
            <a:off x="5486400" y="1219200"/>
            <a:ext cx="3357563" cy="1371600"/>
          </a:xfrm>
          <a:prstGeom prst="curvedDownArrow">
            <a:avLst>
              <a:gd name="adj1" fmla="val 12965"/>
              <a:gd name="adj2" fmla="val 97917"/>
              <a:gd name="adj3" fmla="val 33329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36" name="Rectangle 236"/>
          <p:cNvSpPr>
            <a:spLocks noChangeArrowheads="1"/>
          </p:cNvSpPr>
          <p:nvPr/>
        </p:nvSpPr>
        <p:spPr bwMode="auto">
          <a:xfrm>
            <a:off x="6096000" y="1676400"/>
            <a:ext cx="152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Khoảng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thời gian</a:t>
            </a:r>
            <a:endParaRPr lang="en-US" altLang="en-US"/>
          </a:p>
        </p:txBody>
      </p:sp>
      <p:sp>
        <p:nvSpPr>
          <p:cNvPr id="1049838" name="AutoShape 238"/>
          <p:cNvSpPr>
            <a:spLocks/>
          </p:cNvSpPr>
          <p:nvPr/>
        </p:nvSpPr>
        <p:spPr bwMode="auto">
          <a:xfrm rot="11558712">
            <a:off x="4800600" y="3886200"/>
            <a:ext cx="3444875" cy="1290638"/>
          </a:xfrm>
          <a:prstGeom prst="curvedDownArrow">
            <a:avLst>
              <a:gd name="adj1" fmla="val 11702"/>
              <a:gd name="adj2" fmla="val 106753"/>
              <a:gd name="adj3" fmla="val 32292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436" tIns="45718" rIns="91436" bIns="45718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40" name="Rectangle 240"/>
          <p:cNvSpPr>
            <a:spLocks noChangeArrowheads="1"/>
          </p:cNvSpPr>
          <p:nvPr/>
        </p:nvSpPr>
        <p:spPr bwMode="auto">
          <a:xfrm>
            <a:off x="7467600" y="2590800"/>
            <a:ext cx="1447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Côn trùng trưởng thành</a:t>
            </a:r>
          </a:p>
        </p:txBody>
      </p:sp>
      <p:sp>
        <p:nvSpPr>
          <p:cNvPr id="1049842" name="Rectangle 242"/>
          <p:cNvSpPr>
            <a:spLocks noChangeArrowheads="1"/>
          </p:cNvSpPr>
          <p:nvPr/>
        </p:nvSpPr>
        <p:spPr bwMode="auto">
          <a:xfrm>
            <a:off x="5257800" y="2819400"/>
            <a:ext cx="126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Trứng</a:t>
            </a:r>
            <a:endParaRPr lang="en-US" altLang="en-US"/>
          </a:p>
        </p:txBody>
      </p:sp>
      <p:pic>
        <p:nvPicPr>
          <p:cNvPr id="2097360" name="Picture 20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62" name="Picture 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09750"/>
            <a:ext cx="638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44" name="Freeform 244"/>
          <p:cNvSpPr>
            <a:spLocks/>
          </p:cNvSpPr>
          <p:nvPr/>
        </p:nvSpPr>
        <p:spPr bwMode="auto">
          <a:xfrm rot="801782" flipH="1">
            <a:off x="838200" y="1033463"/>
            <a:ext cx="865188" cy="1157287"/>
          </a:xfrm>
          <a:custGeom>
            <a:avLst/>
            <a:gdLst>
              <a:gd name="T0" fmla="*/ 5611 w 21600"/>
              <a:gd name="T1" fmla="*/ -1 h 23168"/>
              <a:gd name="T2" fmla="*/ 21600 w 21600"/>
              <a:gd name="T3" fmla="*/ 20858 h 23168"/>
              <a:gd name="T4" fmla="*/ 21476 w 21600"/>
              <a:gd name="T5" fmla="*/ 23168 h 23168"/>
              <a:gd name="T6" fmla="*/ 5611 w 21600"/>
              <a:gd name="T7" fmla="*/ -1 h 23168"/>
              <a:gd name="T8" fmla="*/ 21600 w 21600"/>
              <a:gd name="T9" fmla="*/ 20858 h 23168"/>
              <a:gd name="T10" fmla="*/ 21476 w 21600"/>
              <a:gd name="T11" fmla="*/ 23168 h 23168"/>
              <a:gd name="T12" fmla="*/ 0 w 21600"/>
              <a:gd name="T13" fmla="*/ 20858 h 23168"/>
              <a:gd name="T14" fmla="*/ 5611 w 21600"/>
              <a:gd name="T15" fmla="*/ -1 h 2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3168" fill="none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cubicBezTo>
                  <a:pt x="21600" y="21629"/>
                  <a:pt x="21558" y="22400"/>
                  <a:pt x="21476" y="23168"/>
                </a:cubicBezTo>
              </a:path>
              <a:path w="21600" h="23168" stroke="0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cubicBezTo>
                  <a:pt x="21600" y="21629"/>
                  <a:pt x="21558" y="22400"/>
                  <a:pt x="21476" y="23168"/>
                </a:cubicBezTo>
                <a:lnTo>
                  <a:pt x="0" y="20858"/>
                </a:lnTo>
                <a:lnTo>
                  <a:pt x="5611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46" name="Freeform 246"/>
          <p:cNvSpPr>
            <a:spLocks/>
          </p:cNvSpPr>
          <p:nvPr/>
        </p:nvSpPr>
        <p:spPr bwMode="auto">
          <a:xfrm rot="17281989" flipH="1">
            <a:off x="388937" y="2976563"/>
            <a:ext cx="1470025" cy="1104900"/>
          </a:xfrm>
          <a:custGeom>
            <a:avLst/>
            <a:gdLst>
              <a:gd name="T0" fmla="*/ 8627 w 21492"/>
              <a:gd name="T1" fmla="*/ -1 h 19802"/>
              <a:gd name="T2" fmla="*/ 21491 w 21492"/>
              <a:gd name="T3" fmla="*/ 17644 h 19802"/>
              <a:gd name="T4" fmla="*/ 8627 w 21492"/>
              <a:gd name="T5" fmla="*/ -1 h 19802"/>
              <a:gd name="T6" fmla="*/ 21491 w 21492"/>
              <a:gd name="T7" fmla="*/ 17644 h 19802"/>
              <a:gd name="T8" fmla="*/ 0 w 21492"/>
              <a:gd name="T9" fmla="*/ 19802 h 19802"/>
              <a:gd name="T10" fmla="*/ 8627 w 21492"/>
              <a:gd name="T11" fmla="*/ -1 h 19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19802" fill="none">
                <a:moveTo>
                  <a:pt x="8627" y="-1"/>
                </a:moveTo>
                <a:cubicBezTo>
                  <a:pt x="15791" y="3120"/>
                  <a:pt x="20711" y="9868"/>
                  <a:pt x="21491" y="17644"/>
                </a:cubicBezTo>
              </a:path>
              <a:path w="21492" h="19802" stroke="0">
                <a:moveTo>
                  <a:pt x="8627" y="-1"/>
                </a:moveTo>
                <a:cubicBezTo>
                  <a:pt x="15791" y="3120"/>
                  <a:pt x="20711" y="9868"/>
                  <a:pt x="21491" y="17644"/>
                </a:cubicBezTo>
                <a:lnTo>
                  <a:pt x="0" y="19802"/>
                </a:lnTo>
                <a:lnTo>
                  <a:pt x="8627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48" name="Freeform 248"/>
          <p:cNvSpPr>
            <a:spLocks/>
          </p:cNvSpPr>
          <p:nvPr/>
        </p:nvSpPr>
        <p:spPr bwMode="auto">
          <a:xfrm rot="11233286" flipH="1">
            <a:off x="3192463" y="3257550"/>
            <a:ext cx="922337" cy="1073150"/>
          </a:xfrm>
          <a:custGeom>
            <a:avLst/>
            <a:gdLst>
              <a:gd name="T0" fmla="*/ 8387 w 21599"/>
              <a:gd name="T1" fmla="*/ -1 h 19905"/>
              <a:gd name="T2" fmla="*/ 21599 w 21599"/>
              <a:gd name="T3" fmla="*/ 19731 h 19905"/>
              <a:gd name="T4" fmla="*/ 8387 w 21599"/>
              <a:gd name="T5" fmla="*/ -1 h 19905"/>
              <a:gd name="T6" fmla="*/ 21599 w 21599"/>
              <a:gd name="T7" fmla="*/ 19731 h 19905"/>
              <a:gd name="T8" fmla="*/ 0 w 21599"/>
              <a:gd name="T9" fmla="*/ 19905 h 19905"/>
              <a:gd name="T10" fmla="*/ 8387 w 21599"/>
              <a:gd name="T11" fmla="*/ -1 h 19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99" h="19905" fill="none">
                <a:moveTo>
                  <a:pt x="8387" y="-1"/>
                </a:moveTo>
                <a:cubicBezTo>
                  <a:pt x="16336" y="3349"/>
                  <a:pt x="21530" y="11106"/>
                  <a:pt x="21599" y="19731"/>
                </a:cubicBezTo>
              </a:path>
              <a:path w="21599" h="19905" stroke="0">
                <a:moveTo>
                  <a:pt x="8387" y="-1"/>
                </a:moveTo>
                <a:cubicBezTo>
                  <a:pt x="16336" y="3349"/>
                  <a:pt x="21530" y="11106"/>
                  <a:pt x="21599" y="19731"/>
                </a:cubicBezTo>
                <a:lnTo>
                  <a:pt x="0" y="19905"/>
                </a:lnTo>
                <a:lnTo>
                  <a:pt x="8387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50" name="Freeform 250"/>
          <p:cNvSpPr>
            <a:spLocks/>
          </p:cNvSpPr>
          <p:nvPr/>
        </p:nvSpPr>
        <p:spPr bwMode="auto">
          <a:xfrm rot="5655447" flipH="1">
            <a:off x="2803525" y="1184275"/>
            <a:ext cx="1054100" cy="958850"/>
          </a:xfrm>
          <a:custGeom>
            <a:avLst/>
            <a:gdLst>
              <a:gd name="T0" fmla="*/ 8593 w 21492"/>
              <a:gd name="T1" fmla="*/ -1 h 19817"/>
              <a:gd name="T2" fmla="*/ 21491 w 21492"/>
              <a:gd name="T3" fmla="*/ 17659 h 19817"/>
              <a:gd name="T4" fmla="*/ 8593 w 21492"/>
              <a:gd name="T5" fmla="*/ -1 h 19817"/>
              <a:gd name="T6" fmla="*/ 21491 w 21492"/>
              <a:gd name="T7" fmla="*/ 17659 h 19817"/>
              <a:gd name="T8" fmla="*/ 0 w 21492"/>
              <a:gd name="T9" fmla="*/ 19817 h 19817"/>
              <a:gd name="T10" fmla="*/ 8593 w 21492"/>
              <a:gd name="T11" fmla="*/ -1 h 19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19817" fill="none">
                <a:moveTo>
                  <a:pt x="8593" y="-1"/>
                </a:moveTo>
                <a:cubicBezTo>
                  <a:pt x="15774" y="3114"/>
                  <a:pt x="20709" y="9870"/>
                  <a:pt x="21491" y="17659"/>
                </a:cubicBezTo>
              </a:path>
              <a:path w="21492" h="19817" stroke="0">
                <a:moveTo>
                  <a:pt x="8593" y="-1"/>
                </a:moveTo>
                <a:cubicBezTo>
                  <a:pt x="15774" y="3114"/>
                  <a:pt x="20709" y="9870"/>
                  <a:pt x="21491" y="17659"/>
                </a:cubicBezTo>
                <a:lnTo>
                  <a:pt x="0" y="19817"/>
                </a:lnTo>
                <a:lnTo>
                  <a:pt x="8593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52" name="Rectangle 252"/>
          <p:cNvSpPr>
            <a:spLocks noChangeArrowheads="1"/>
          </p:cNvSpPr>
          <p:nvPr/>
        </p:nvSpPr>
        <p:spPr bwMode="auto">
          <a:xfrm>
            <a:off x="1525588" y="3105150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non</a:t>
            </a:r>
          </a:p>
        </p:txBody>
      </p:sp>
      <p:sp>
        <p:nvSpPr>
          <p:cNvPr id="1049854" name="Rectangle 254"/>
          <p:cNvSpPr>
            <a:spLocks noChangeArrowheads="1"/>
          </p:cNvSpPr>
          <p:nvPr/>
        </p:nvSpPr>
        <p:spPr bwMode="auto">
          <a:xfrm>
            <a:off x="990600" y="167640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trưởng thành</a:t>
            </a:r>
          </a:p>
        </p:txBody>
      </p:sp>
      <p:sp>
        <p:nvSpPr>
          <p:cNvPr id="1049856" name="Rectangle 256"/>
          <p:cNvSpPr>
            <a:spLocks noChangeArrowheads="1"/>
          </p:cNvSpPr>
          <p:nvPr/>
        </p:nvSpPr>
        <p:spPr bwMode="auto">
          <a:xfrm>
            <a:off x="2514600" y="2362200"/>
            <a:ext cx="1081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Nhộng</a:t>
            </a:r>
          </a:p>
        </p:txBody>
      </p:sp>
      <p:pic>
        <p:nvPicPr>
          <p:cNvPr id="2097364" name="Picture 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86150"/>
            <a:ext cx="1981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66" name="Picture 2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58" name="Rectangle 258"/>
          <p:cNvSpPr>
            <a:spLocks noChangeArrowheads="1"/>
          </p:cNvSpPr>
          <p:nvPr/>
        </p:nvSpPr>
        <p:spPr bwMode="auto">
          <a:xfrm>
            <a:off x="685800" y="2438400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Trứng</a:t>
            </a:r>
          </a:p>
        </p:txBody>
      </p:sp>
      <p:sp>
        <p:nvSpPr>
          <p:cNvPr id="1049860" name="Rectangle 260"/>
          <p:cNvSpPr>
            <a:spLocks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? Em hãy cho biết vòng đời của côn trùng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9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9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4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8" name="Picture 216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62" name="Rectangle 26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1763" y="2360474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3600" b="1" dirty="0">
                <a:solidFill>
                  <a:srgbClr val="333399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-Vòng đời của côn trùng là khoảng thời gian tính từ giai đoạn trứng đến côn trùng trưởng thành và lại đẻ trứng</a:t>
            </a:r>
          </a:p>
        </p:txBody>
      </p:sp>
      <p:sp>
        <p:nvSpPr>
          <p:cNvPr id="1049864" name="Rectangle 264"/>
          <p:cNvSpPr>
            <a:spLocks noChangeArrowheads="1"/>
          </p:cNvSpPr>
          <p:nvPr/>
        </p:nvSpPr>
        <p:spPr bwMode="auto">
          <a:xfrm>
            <a:off x="1371600" y="5302250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endParaRPr lang="zh-CN" altLang="zh-CN" sz="4000" b="1" i="1">
              <a:solidFill>
                <a:srgbClr val="FF0000"/>
              </a:solidFill>
              <a:latin typeface="VNI-Times"/>
              <a:ea typeface="宋体" panose="02010600030101010101" pitchFamily="2" charset="-122"/>
            </a:endParaRPr>
          </a:p>
        </p:txBody>
      </p:sp>
      <p:sp>
        <p:nvSpPr>
          <p:cNvPr id="1049866" name="Rectangle 266"/>
          <p:cNvSpPr>
            <a:spLocks noChangeArrowheads="1"/>
          </p:cNvSpPr>
          <p:nvPr/>
        </p:nvSpPr>
        <p:spPr bwMode="auto">
          <a:xfrm>
            <a:off x="0" y="17463"/>
            <a:ext cx="91440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66"/>
                </a:solidFill>
                <a:latin typeface="Times New Roman" panose="02020603050405020304" pitchFamily="18" charset="0"/>
              </a:rPr>
              <a:t>II –</a:t>
            </a:r>
            <a:r>
              <a:rPr lang="en-US" altLang="en-US" sz="4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 Khái niệm về côn trùng và bệnh cây:</a:t>
            </a:r>
          </a:p>
        </p:txBody>
      </p:sp>
      <p:sp>
        <p:nvSpPr>
          <p:cNvPr id="1049868" name="Rectangle 268"/>
          <p:cNvSpPr>
            <a:spLocks noChangeArrowheads="1"/>
          </p:cNvSpPr>
          <p:nvPr/>
        </p:nvSpPr>
        <p:spPr bwMode="auto">
          <a:xfrm>
            <a:off x="354013" y="758825"/>
            <a:ext cx="619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3600" b="1" u="sng">
                <a:solidFill>
                  <a:srgbClr val="0033CC"/>
                </a:solidFill>
                <a:latin typeface="Times New Roman" panose="02020603050405020304" pitchFamily="18" charset="0"/>
              </a:rPr>
              <a:t> Khái niệm về côn trùng:</a:t>
            </a:r>
          </a:p>
        </p:txBody>
      </p:sp>
      <p:pic>
        <p:nvPicPr>
          <p:cNvPr id="1049870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81088"/>
            <a:ext cx="1647825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0" name="Picture 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24125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72" name="Picture 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190750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74" name="Picture 22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76" name="Picture 2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09750"/>
            <a:ext cx="638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72" name="Freeform 272"/>
          <p:cNvSpPr>
            <a:spLocks/>
          </p:cNvSpPr>
          <p:nvPr/>
        </p:nvSpPr>
        <p:spPr bwMode="auto">
          <a:xfrm rot="801782" flipH="1">
            <a:off x="838200" y="1033463"/>
            <a:ext cx="865188" cy="1157287"/>
          </a:xfrm>
          <a:custGeom>
            <a:avLst/>
            <a:gdLst>
              <a:gd name="T0" fmla="*/ 5611 w 21600"/>
              <a:gd name="T1" fmla="*/ -1 h 23168"/>
              <a:gd name="T2" fmla="*/ 21600 w 21600"/>
              <a:gd name="T3" fmla="*/ 20858 h 23168"/>
              <a:gd name="T4" fmla="*/ 21476 w 21600"/>
              <a:gd name="T5" fmla="*/ 23168 h 23168"/>
              <a:gd name="T6" fmla="*/ 5611 w 21600"/>
              <a:gd name="T7" fmla="*/ -1 h 23168"/>
              <a:gd name="T8" fmla="*/ 21600 w 21600"/>
              <a:gd name="T9" fmla="*/ 20858 h 23168"/>
              <a:gd name="T10" fmla="*/ 21476 w 21600"/>
              <a:gd name="T11" fmla="*/ 23168 h 23168"/>
              <a:gd name="T12" fmla="*/ 0 w 21600"/>
              <a:gd name="T13" fmla="*/ 20858 h 23168"/>
              <a:gd name="T14" fmla="*/ 5611 w 21600"/>
              <a:gd name="T15" fmla="*/ -1 h 2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3168" fill="none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cubicBezTo>
                  <a:pt x="21600" y="21629"/>
                  <a:pt x="21558" y="22400"/>
                  <a:pt x="21476" y="23168"/>
                </a:cubicBezTo>
              </a:path>
              <a:path w="21600" h="23168" stroke="0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cubicBezTo>
                  <a:pt x="21600" y="21629"/>
                  <a:pt x="21558" y="22400"/>
                  <a:pt x="21476" y="23168"/>
                </a:cubicBezTo>
                <a:lnTo>
                  <a:pt x="0" y="20858"/>
                </a:lnTo>
                <a:lnTo>
                  <a:pt x="5611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74" name="Freeform 274"/>
          <p:cNvSpPr>
            <a:spLocks/>
          </p:cNvSpPr>
          <p:nvPr/>
        </p:nvSpPr>
        <p:spPr bwMode="auto">
          <a:xfrm rot="17281989" flipH="1">
            <a:off x="388937" y="2976563"/>
            <a:ext cx="1470025" cy="1104900"/>
          </a:xfrm>
          <a:custGeom>
            <a:avLst/>
            <a:gdLst>
              <a:gd name="T0" fmla="*/ 8627 w 21492"/>
              <a:gd name="T1" fmla="*/ -1 h 19802"/>
              <a:gd name="T2" fmla="*/ 21491 w 21492"/>
              <a:gd name="T3" fmla="*/ 17644 h 19802"/>
              <a:gd name="T4" fmla="*/ 8627 w 21492"/>
              <a:gd name="T5" fmla="*/ -1 h 19802"/>
              <a:gd name="T6" fmla="*/ 21491 w 21492"/>
              <a:gd name="T7" fmla="*/ 17644 h 19802"/>
              <a:gd name="T8" fmla="*/ 0 w 21492"/>
              <a:gd name="T9" fmla="*/ 19802 h 19802"/>
              <a:gd name="T10" fmla="*/ 8627 w 21492"/>
              <a:gd name="T11" fmla="*/ -1 h 19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19802" fill="none">
                <a:moveTo>
                  <a:pt x="8627" y="-1"/>
                </a:moveTo>
                <a:cubicBezTo>
                  <a:pt x="15791" y="3120"/>
                  <a:pt x="20711" y="9868"/>
                  <a:pt x="21491" y="17644"/>
                </a:cubicBezTo>
              </a:path>
              <a:path w="21492" h="19802" stroke="0">
                <a:moveTo>
                  <a:pt x="8627" y="-1"/>
                </a:moveTo>
                <a:cubicBezTo>
                  <a:pt x="15791" y="3120"/>
                  <a:pt x="20711" y="9868"/>
                  <a:pt x="21491" y="17644"/>
                </a:cubicBezTo>
                <a:lnTo>
                  <a:pt x="0" y="19802"/>
                </a:lnTo>
                <a:lnTo>
                  <a:pt x="8627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2097378" name="Picture 226" descr="xfgj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50913"/>
            <a:ext cx="17287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76" name="Freeform 276"/>
          <p:cNvSpPr>
            <a:spLocks/>
          </p:cNvSpPr>
          <p:nvPr/>
        </p:nvSpPr>
        <p:spPr bwMode="auto">
          <a:xfrm rot="11233286" flipH="1">
            <a:off x="3192463" y="3257550"/>
            <a:ext cx="922337" cy="1073150"/>
          </a:xfrm>
          <a:custGeom>
            <a:avLst/>
            <a:gdLst>
              <a:gd name="T0" fmla="*/ 8387 w 21599"/>
              <a:gd name="T1" fmla="*/ -1 h 19905"/>
              <a:gd name="T2" fmla="*/ 21599 w 21599"/>
              <a:gd name="T3" fmla="*/ 19731 h 19905"/>
              <a:gd name="T4" fmla="*/ 8387 w 21599"/>
              <a:gd name="T5" fmla="*/ -1 h 19905"/>
              <a:gd name="T6" fmla="*/ 21599 w 21599"/>
              <a:gd name="T7" fmla="*/ 19731 h 19905"/>
              <a:gd name="T8" fmla="*/ 0 w 21599"/>
              <a:gd name="T9" fmla="*/ 19905 h 19905"/>
              <a:gd name="T10" fmla="*/ 8387 w 21599"/>
              <a:gd name="T11" fmla="*/ -1 h 19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99" h="19905" fill="none">
                <a:moveTo>
                  <a:pt x="8387" y="-1"/>
                </a:moveTo>
                <a:cubicBezTo>
                  <a:pt x="16336" y="3349"/>
                  <a:pt x="21530" y="11106"/>
                  <a:pt x="21599" y="19731"/>
                </a:cubicBezTo>
              </a:path>
              <a:path w="21599" h="19905" stroke="0">
                <a:moveTo>
                  <a:pt x="8387" y="-1"/>
                </a:moveTo>
                <a:cubicBezTo>
                  <a:pt x="16336" y="3349"/>
                  <a:pt x="21530" y="11106"/>
                  <a:pt x="21599" y="19731"/>
                </a:cubicBezTo>
                <a:lnTo>
                  <a:pt x="0" y="19905"/>
                </a:lnTo>
                <a:lnTo>
                  <a:pt x="8387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78" name="Freeform 278"/>
          <p:cNvSpPr>
            <a:spLocks/>
          </p:cNvSpPr>
          <p:nvPr/>
        </p:nvSpPr>
        <p:spPr bwMode="auto">
          <a:xfrm rot="5655447" flipH="1">
            <a:off x="2803525" y="1184275"/>
            <a:ext cx="1054100" cy="958850"/>
          </a:xfrm>
          <a:custGeom>
            <a:avLst/>
            <a:gdLst>
              <a:gd name="T0" fmla="*/ 8593 w 21492"/>
              <a:gd name="T1" fmla="*/ -1 h 19817"/>
              <a:gd name="T2" fmla="*/ 21491 w 21492"/>
              <a:gd name="T3" fmla="*/ 17659 h 19817"/>
              <a:gd name="T4" fmla="*/ 8593 w 21492"/>
              <a:gd name="T5" fmla="*/ -1 h 19817"/>
              <a:gd name="T6" fmla="*/ 21491 w 21492"/>
              <a:gd name="T7" fmla="*/ 17659 h 19817"/>
              <a:gd name="T8" fmla="*/ 0 w 21492"/>
              <a:gd name="T9" fmla="*/ 19817 h 19817"/>
              <a:gd name="T10" fmla="*/ 8593 w 21492"/>
              <a:gd name="T11" fmla="*/ -1 h 19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19817" fill="none">
                <a:moveTo>
                  <a:pt x="8593" y="-1"/>
                </a:moveTo>
                <a:cubicBezTo>
                  <a:pt x="15774" y="3114"/>
                  <a:pt x="20709" y="9870"/>
                  <a:pt x="21491" y="17659"/>
                </a:cubicBezTo>
              </a:path>
              <a:path w="21492" h="19817" stroke="0">
                <a:moveTo>
                  <a:pt x="8593" y="-1"/>
                </a:moveTo>
                <a:cubicBezTo>
                  <a:pt x="15774" y="3114"/>
                  <a:pt x="20709" y="9870"/>
                  <a:pt x="21491" y="17659"/>
                </a:cubicBezTo>
                <a:lnTo>
                  <a:pt x="0" y="19817"/>
                </a:lnTo>
                <a:lnTo>
                  <a:pt x="8593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80" name="Freeform 280"/>
          <p:cNvSpPr>
            <a:spLocks/>
          </p:cNvSpPr>
          <p:nvPr/>
        </p:nvSpPr>
        <p:spPr bwMode="auto">
          <a:xfrm rot="801782" flipH="1">
            <a:off x="5697538" y="1655763"/>
            <a:ext cx="865187" cy="973137"/>
          </a:xfrm>
          <a:custGeom>
            <a:avLst/>
            <a:gdLst>
              <a:gd name="T0" fmla="*/ 5611 w 21600"/>
              <a:gd name="T1" fmla="*/ -1 h 20858"/>
              <a:gd name="T2" fmla="*/ 21600 w 21600"/>
              <a:gd name="T3" fmla="*/ 20858 h 20858"/>
              <a:gd name="T4" fmla="*/ 5611 w 21600"/>
              <a:gd name="T5" fmla="*/ -1 h 20858"/>
              <a:gd name="T6" fmla="*/ 21600 w 21600"/>
              <a:gd name="T7" fmla="*/ 20858 h 20858"/>
              <a:gd name="T8" fmla="*/ 0 w 21600"/>
              <a:gd name="T9" fmla="*/ 20858 h 20858"/>
              <a:gd name="T10" fmla="*/ 5611 w 21600"/>
              <a:gd name="T11" fmla="*/ -1 h 20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0858" fill="none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</a:path>
              <a:path w="21600" h="20858" stroke="0">
                <a:moveTo>
                  <a:pt x="5611" y="-1"/>
                </a:moveTo>
                <a:cubicBezTo>
                  <a:pt x="15044" y="2537"/>
                  <a:pt x="21600" y="11089"/>
                  <a:pt x="21600" y="20858"/>
                </a:cubicBezTo>
                <a:lnTo>
                  <a:pt x="0" y="20858"/>
                </a:lnTo>
                <a:lnTo>
                  <a:pt x="5611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82" name="Freeform 282"/>
          <p:cNvSpPr>
            <a:spLocks/>
          </p:cNvSpPr>
          <p:nvPr/>
        </p:nvSpPr>
        <p:spPr bwMode="auto">
          <a:xfrm rot="16303663" flipH="1">
            <a:off x="5778500" y="3127375"/>
            <a:ext cx="860425" cy="968375"/>
          </a:xfrm>
          <a:custGeom>
            <a:avLst/>
            <a:gdLst>
              <a:gd name="T0" fmla="*/ 5996 w 21492"/>
              <a:gd name="T1" fmla="*/ 0 h 20751"/>
              <a:gd name="T2" fmla="*/ 21491 w 21492"/>
              <a:gd name="T3" fmla="*/ 18593 h 20751"/>
              <a:gd name="T4" fmla="*/ 5996 w 21492"/>
              <a:gd name="T5" fmla="*/ 0 h 20751"/>
              <a:gd name="T6" fmla="*/ 21491 w 21492"/>
              <a:gd name="T7" fmla="*/ 18593 h 20751"/>
              <a:gd name="T8" fmla="*/ 0 w 21492"/>
              <a:gd name="T9" fmla="*/ 20751 h 20751"/>
              <a:gd name="T10" fmla="*/ 5996 w 21492"/>
              <a:gd name="T11" fmla="*/ 0 h 20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92" h="20751" fill="none">
                <a:moveTo>
                  <a:pt x="5996" y="0"/>
                </a:moveTo>
                <a:cubicBezTo>
                  <a:pt x="14475" y="2450"/>
                  <a:pt x="20610" y="9811"/>
                  <a:pt x="21491" y="18593"/>
                </a:cubicBezTo>
              </a:path>
              <a:path w="21492" h="20751" stroke="0">
                <a:moveTo>
                  <a:pt x="5996" y="0"/>
                </a:moveTo>
                <a:cubicBezTo>
                  <a:pt x="14475" y="2450"/>
                  <a:pt x="20610" y="9811"/>
                  <a:pt x="21491" y="18593"/>
                </a:cubicBezTo>
                <a:lnTo>
                  <a:pt x="0" y="20751"/>
                </a:lnTo>
                <a:lnTo>
                  <a:pt x="599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84" name="Freeform 284"/>
          <p:cNvSpPr>
            <a:spLocks/>
          </p:cNvSpPr>
          <p:nvPr/>
        </p:nvSpPr>
        <p:spPr bwMode="auto">
          <a:xfrm rot="5608568" flipH="1">
            <a:off x="6804026" y="1697037"/>
            <a:ext cx="2057400" cy="2282825"/>
          </a:xfrm>
          <a:custGeom>
            <a:avLst/>
            <a:gdLst>
              <a:gd name="T0" fmla="*/ 0 w 25585"/>
              <a:gd name="T1" fmla="*/ 3229 h 21600"/>
              <a:gd name="T2" fmla="*/ 11361 w 25585"/>
              <a:gd name="T3" fmla="*/ 0 h 21600"/>
              <a:gd name="T4" fmla="*/ 25585 w 25585"/>
              <a:gd name="T5" fmla="*/ 5344 h 21600"/>
              <a:gd name="T6" fmla="*/ 0 w 25585"/>
              <a:gd name="T7" fmla="*/ 3229 h 21600"/>
              <a:gd name="T8" fmla="*/ 11361 w 25585"/>
              <a:gd name="T9" fmla="*/ 0 h 21600"/>
              <a:gd name="T10" fmla="*/ 25585 w 25585"/>
              <a:gd name="T11" fmla="*/ 5344 h 21600"/>
              <a:gd name="T12" fmla="*/ 11361 w 25585"/>
              <a:gd name="T13" fmla="*/ 21600 h 21600"/>
              <a:gd name="T14" fmla="*/ 0 w 25585"/>
              <a:gd name="T15" fmla="*/ 32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85" h="21600" fill="none">
                <a:moveTo>
                  <a:pt x="0" y="3229"/>
                </a:moveTo>
                <a:cubicBezTo>
                  <a:pt x="3413" y="1118"/>
                  <a:pt x="7347" y="-1"/>
                  <a:pt x="11361" y="0"/>
                </a:cubicBezTo>
                <a:cubicBezTo>
                  <a:pt x="16593" y="0"/>
                  <a:pt x="21647" y="1899"/>
                  <a:pt x="25585" y="5344"/>
                </a:cubicBezTo>
              </a:path>
              <a:path w="25585" h="21600" stroke="0">
                <a:moveTo>
                  <a:pt x="0" y="3229"/>
                </a:moveTo>
                <a:cubicBezTo>
                  <a:pt x="3413" y="1118"/>
                  <a:pt x="7347" y="-1"/>
                  <a:pt x="11361" y="0"/>
                </a:cubicBezTo>
                <a:cubicBezTo>
                  <a:pt x="16593" y="0"/>
                  <a:pt x="21647" y="1899"/>
                  <a:pt x="25585" y="5344"/>
                </a:cubicBezTo>
                <a:lnTo>
                  <a:pt x="11361" y="21600"/>
                </a:lnTo>
                <a:lnTo>
                  <a:pt x="0" y="3229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886" name="Rectangle 286"/>
          <p:cNvSpPr>
            <a:spLocks noChangeArrowheads="1"/>
          </p:cNvSpPr>
          <p:nvPr/>
        </p:nvSpPr>
        <p:spPr bwMode="auto">
          <a:xfrm>
            <a:off x="971550" y="2492375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Trứng</a:t>
            </a:r>
          </a:p>
        </p:txBody>
      </p:sp>
      <p:sp>
        <p:nvSpPr>
          <p:cNvPr id="1049888" name="Rectangle 288"/>
          <p:cNvSpPr>
            <a:spLocks noChangeArrowheads="1"/>
          </p:cNvSpPr>
          <p:nvPr/>
        </p:nvSpPr>
        <p:spPr bwMode="auto">
          <a:xfrm>
            <a:off x="1525588" y="3105150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non</a:t>
            </a:r>
          </a:p>
        </p:txBody>
      </p:sp>
      <p:sp>
        <p:nvSpPr>
          <p:cNvPr id="1049890" name="Rectangle 290"/>
          <p:cNvSpPr>
            <a:spLocks noChangeArrowheads="1"/>
          </p:cNvSpPr>
          <p:nvPr/>
        </p:nvSpPr>
        <p:spPr bwMode="auto">
          <a:xfrm>
            <a:off x="976313" y="179546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trưởng thành</a:t>
            </a:r>
          </a:p>
        </p:txBody>
      </p:sp>
      <p:sp>
        <p:nvSpPr>
          <p:cNvPr id="1049892" name="Rectangle 292"/>
          <p:cNvSpPr>
            <a:spLocks noChangeArrowheads="1"/>
          </p:cNvSpPr>
          <p:nvPr/>
        </p:nvSpPr>
        <p:spPr bwMode="auto">
          <a:xfrm>
            <a:off x="2328863" y="249078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Nhộng</a:t>
            </a:r>
          </a:p>
        </p:txBody>
      </p:sp>
      <p:pic>
        <p:nvPicPr>
          <p:cNvPr id="2097380" name="Picture 228" descr="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68688"/>
            <a:ext cx="17303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894" name="Rectangle 294"/>
          <p:cNvSpPr>
            <a:spLocks noChangeArrowheads="1"/>
          </p:cNvSpPr>
          <p:nvPr/>
        </p:nvSpPr>
        <p:spPr bwMode="auto">
          <a:xfrm>
            <a:off x="6084888" y="2174875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trưởng thành</a:t>
            </a:r>
          </a:p>
        </p:txBody>
      </p:sp>
      <p:sp>
        <p:nvSpPr>
          <p:cNvPr id="1049896" name="Rectangle 296"/>
          <p:cNvSpPr>
            <a:spLocks noChangeArrowheads="1"/>
          </p:cNvSpPr>
          <p:nvPr/>
        </p:nvSpPr>
        <p:spPr bwMode="auto">
          <a:xfrm>
            <a:off x="5580063" y="2786063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Trứng</a:t>
            </a:r>
          </a:p>
        </p:txBody>
      </p:sp>
      <p:sp>
        <p:nvSpPr>
          <p:cNvPr id="1049898" name="Rectangle 298"/>
          <p:cNvSpPr>
            <a:spLocks noChangeArrowheads="1"/>
          </p:cNvSpPr>
          <p:nvPr/>
        </p:nvSpPr>
        <p:spPr bwMode="auto">
          <a:xfrm>
            <a:off x="6946900" y="2965450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Sâu non</a:t>
            </a:r>
          </a:p>
        </p:txBody>
      </p:sp>
      <p:sp>
        <p:nvSpPr>
          <p:cNvPr id="1049900" name="Line 300"/>
          <p:cNvSpPr>
            <a:spLocks noChangeShapeType="1"/>
          </p:cNvSpPr>
          <p:nvPr/>
        </p:nvSpPr>
        <p:spPr bwMode="auto">
          <a:xfrm>
            <a:off x="4800600" y="381000"/>
            <a:ext cx="0" cy="46815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2097382" name="Picture 2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86150"/>
            <a:ext cx="1981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902" name="Rectangle 302"/>
          <p:cNvSpPr>
            <a:spLocks noChangeArrowheads="1"/>
          </p:cNvSpPr>
          <p:nvPr/>
        </p:nvSpPr>
        <p:spPr bwMode="auto">
          <a:xfrm>
            <a:off x="838200" y="52578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latinLnBrk="1" hangingPunct="1">
              <a:spcBef>
                <a:spcPct val="50000"/>
              </a:spcBef>
            </a:pPr>
            <a:r>
              <a:rPr lang="zh-CN" altLang="zh-CN" sz="3200" b="1">
                <a:ea typeface="宋体" panose="02010600030101010101" pitchFamily="2" charset="-122"/>
              </a:rPr>
              <a:t> </a:t>
            </a:r>
            <a:r>
              <a:rPr lang="zh-CN" altLang="zh-CN" sz="3200" b="1">
                <a:solidFill>
                  <a:srgbClr val="FF0000"/>
                </a:solidFill>
                <a:latin typeface="VNI-Times"/>
                <a:ea typeface="宋体" panose="02010600030101010101" pitchFamily="2" charset="-122"/>
              </a:rPr>
              <a:t>Th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ế nào là biến thái của côn trùng?</a:t>
            </a:r>
            <a:endParaRPr lang="zh-CN" altLang="zh-CN" sz="3200" b="1" i="1">
              <a:solidFill>
                <a:srgbClr val="FF0000"/>
              </a:solidFill>
              <a:latin typeface="VNI-Times"/>
              <a:ea typeface="宋体" panose="02010600030101010101" pitchFamily="2" charset="-122"/>
            </a:endParaRPr>
          </a:p>
        </p:txBody>
      </p:sp>
      <p:sp>
        <p:nvSpPr>
          <p:cNvPr id="1049904" name="Rectangle 304"/>
          <p:cNvSpPr>
            <a:spLocks noChangeArrowheads="1"/>
          </p:cNvSpPr>
          <p:nvPr/>
        </p:nvSpPr>
        <p:spPr bwMode="auto">
          <a:xfrm>
            <a:off x="990600" y="4919663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Biến thái hoàn toàn</a:t>
            </a:r>
          </a:p>
        </p:txBody>
      </p:sp>
      <p:sp>
        <p:nvSpPr>
          <p:cNvPr id="1049906" name="Rectangle 306"/>
          <p:cNvSpPr>
            <a:spLocks noChangeArrowheads="1"/>
          </p:cNvSpPr>
          <p:nvPr/>
        </p:nvSpPr>
        <p:spPr bwMode="auto">
          <a:xfrm>
            <a:off x="5562600" y="4795838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Biến thái kh</a:t>
            </a:r>
            <a:r>
              <a:rPr lang="en-US" altLang="en-US" b="1">
                <a:solidFill>
                  <a:srgbClr val="0000FF"/>
                </a:solidFill>
                <a:latin typeface="Tahoma" panose="020B0604030504040204" pitchFamily="34" charset="0"/>
              </a:rPr>
              <a:t>ông </a:t>
            </a: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hoàn toàn </a:t>
            </a:r>
            <a:endParaRPr lang="en-US" altLang="en-US"/>
          </a:p>
        </p:txBody>
      </p:sp>
      <p:sp>
        <p:nvSpPr>
          <p:cNvPr id="1049910" name="Rectangle 310"/>
          <p:cNvSpPr>
            <a:spLocks noChangeArrowheads="1"/>
          </p:cNvSpPr>
          <p:nvPr/>
        </p:nvSpPr>
        <p:spPr bwMode="auto">
          <a:xfrm>
            <a:off x="274637" y="5360987"/>
            <a:ext cx="917416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latinLnBrk="1" hangingPunct="1">
              <a:lnSpc>
                <a:spcPct val="80000"/>
              </a:lnSpc>
              <a:spcBef>
                <a:spcPct val="55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Hãy quan sát hình thảo luận nhóm tìm ra những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1" latinLnBrk="1" hangingPunct="1">
              <a:lnSpc>
                <a:spcPct val="80000"/>
              </a:lnSpc>
              <a:spcBef>
                <a:spcPct val="55000"/>
              </a:spcBef>
            </a:pP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điểm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khác nhau giữa biến thái hoàn toàn và biến thái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1" latinLnBrk="1" hangingPunct="1">
              <a:lnSpc>
                <a:spcPct val="80000"/>
              </a:lnSpc>
              <a:spcBef>
                <a:spcPct val="55000"/>
              </a:spcBef>
            </a:pP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không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hoàn toàn theo bảng 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9912" name="Rectangle 312"/>
          <p:cNvSpPr>
            <a:spLocks noChangeArrowheads="1"/>
          </p:cNvSpPr>
          <p:nvPr/>
        </p:nvSpPr>
        <p:spPr bwMode="auto">
          <a:xfrm>
            <a:off x="990600" y="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CÓ HAI KIỂU BIẾN THÁI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49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Group 2"/>
          <p:cNvGraphicFramePr>
            <a:graphicFrameLocks noGrp="1"/>
          </p:cNvGraphicFramePr>
          <p:nvPr/>
        </p:nvGraphicFramePr>
        <p:xfrm>
          <a:off x="533400" y="274638"/>
          <a:ext cx="8151813" cy="5851525"/>
        </p:xfrm>
        <a:graphic>
          <a:graphicData uri="http://schemas.openxmlformats.org/drawingml/2006/table">
            <a:tbl>
              <a:tblPr/>
              <a:tblGrid>
                <a:gridCol w="2701925">
                  <a:extLst>
                    <a:ext uri="{9D8B030D-6E8A-4147-A177-3AD203B41FA5}">
                      <a16:colId xmlns:a16="http://schemas.microsoft.com/office/drawing/2014/main" xmlns="" val="3523512478"/>
                    </a:ext>
                  </a:extLst>
                </a:gridCol>
                <a:gridCol w="2776538">
                  <a:extLst>
                    <a:ext uri="{9D8B030D-6E8A-4147-A177-3AD203B41FA5}">
                      <a16:colId xmlns:a16="http://schemas.microsoft.com/office/drawing/2014/main" xmlns="" val="396680742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309282158"/>
                    </a:ext>
                  </a:extLst>
                </a:gridCol>
              </a:tblGrid>
              <a:tr h="9779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Biến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thái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hoàn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toàn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Biến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thái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hoàn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toàn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8899211"/>
                  </a:ext>
                </a:extLst>
              </a:tr>
              <a:tr h="487362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2510878"/>
                  </a:ext>
                </a:extLst>
              </a:tr>
            </a:tbl>
          </a:graphicData>
        </a:graphic>
      </p:graphicFrame>
      <p:sp>
        <p:nvSpPr>
          <p:cNvPr id="1049976" name="Rectangle 376"/>
          <p:cNvSpPr>
            <a:spLocks noChangeArrowheads="1"/>
          </p:cNvSpPr>
          <p:nvPr/>
        </p:nvSpPr>
        <p:spPr bwMode="auto">
          <a:xfrm>
            <a:off x="609600" y="141605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* Số các giai đoạn</a:t>
            </a:r>
            <a:endParaRPr lang="en-US" altLang="en-US"/>
          </a:p>
        </p:txBody>
      </p:sp>
      <p:sp>
        <p:nvSpPr>
          <p:cNvPr id="1049978" name="Rectangle 378"/>
          <p:cNvSpPr>
            <a:spLocks noChangeArrowheads="1"/>
          </p:cNvSpPr>
          <p:nvPr/>
        </p:nvSpPr>
        <p:spPr bwMode="auto">
          <a:xfrm>
            <a:off x="533400" y="2619375"/>
            <a:ext cx="2832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en-US" sz="2800" b="1">
                <a:latin typeface="Times New Roman" panose="02020603050405020304" pitchFamily="18" charset="0"/>
              </a:rPr>
              <a:t>* Hình thái giai đoạn sâu trưởng thành và sâu non</a:t>
            </a:r>
            <a:endParaRPr lang="en-US" altLang="en-US"/>
          </a:p>
        </p:txBody>
      </p:sp>
      <p:sp>
        <p:nvSpPr>
          <p:cNvPr id="1049980" name="Rectangle 380"/>
          <p:cNvSpPr>
            <a:spLocks noChangeArrowheads="1"/>
          </p:cNvSpPr>
          <p:nvPr/>
        </p:nvSpPr>
        <p:spPr bwMode="auto">
          <a:xfrm>
            <a:off x="609600" y="4648200"/>
            <a:ext cx="2755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en-US" sz="2800" b="1">
                <a:latin typeface="Times New Roman" panose="02020603050405020304" pitchFamily="18" charset="0"/>
              </a:rPr>
              <a:t>* </a:t>
            </a:r>
            <a:r>
              <a:rPr lang="vi-VN" altLang="en-US" sz="2800" b="1">
                <a:latin typeface="Times New Roman" panose="02020603050405020304" pitchFamily="18" charset="0"/>
              </a:rPr>
              <a:t>G</a:t>
            </a:r>
            <a:r>
              <a:rPr lang="en-US" altLang="en-US" sz="2800" b="1">
                <a:latin typeface="Times New Roman" panose="02020603050405020304" pitchFamily="18" charset="0"/>
              </a:rPr>
              <a:t>iai đoạn phá hoại mạnh</a:t>
            </a:r>
            <a:endParaRPr lang="en-US" altLang="en-US"/>
          </a:p>
        </p:txBody>
      </p:sp>
      <p:sp>
        <p:nvSpPr>
          <p:cNvPr id="1049982" name="Rectangle 382"/>
          <p:cNvSpPr>
            <a:spLocks noChangeArrowheads="1"/>
          </p:cNvSpPr>
          <p:nvPr/>
        </p:nvSpPr>
        <p:spPr bwMode="auto">
          <a:xfrm>
            <a:off x="6438900" y="2803525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984" name="Rectangle 384"/>
          <p:cNvSpPr>
            <a:spLocks noChangeArrowheads="1"/>
          </p:cNvSpPr>
          <p:nvPr/>
        </p:nvSpPr>
        <p:spPr bwMode="auto">
          <a:xfrm>
            <a:off x="6248400" y="1676400"/>
            <a:ext cx="194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 giai đoạn</a:t>
            </a:r>
            <a:endParaRPr lang="en-US" altLang="en-US"/>
          </a:p>
        </p:txBody>
      </p:sp>
      <p:sp>
        <p:nvSpPr>
          <p:cNvPr id="1049986" name="Rectangle 386"/>
          <p:cNvSpPr>
            <a:spLocks noChangeArrowheads="1"/>
          </p:cNvSpPr>
          <p:nvPr/>
        </p:nvSpPr>
        <p:spPr bwMode="auto">
          <a:xfrm>
            <a:off x="3581400" y="1614488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 giai đoạn</a:t>
            </a:r>
            <a:endParaRPr lang="en-US" altLang="en-US"/>
          </a:p>
        </p:txBody>
      </p:sp>
      <p:sp>
        <p:nvSpPr>
          <p:cNvPr id="1049988" name="Rectangle 388"/>
          <p:cNvSpPr>
            <a:spLocks noChangeArrowheads="1"/>
          </p:cNvSpPr>
          <p:nvPr/>
        </p:nvSpPr>
        <p:spPr bwMode="auto">
          <a:xfrm>
            <a:off x="3365500" y="2803525"/>
            <a:ext cx="2232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latinLnBrk="1" hangingPunct="1"/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990" name="Rectangle 390"/>
          <p:cNvSpPr>
            <a:spLocks noChangeArrowheads="1"/>
          </p:cNvSpPr>
          <p:nvPr/>
        </p:nvSpPr>
        <p:spPr bwMode="auto">
          <a:xfrm>
            <a:off x="3778250" y="4835525"/>
            <a:ext cx="143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Sâu non</a:t>
            </a:r>
            <a:endParaRPr lang="en-US" altLang="en-US"/>
          </a:p>
        </p:txBody>
      </p:sp>
      <p:sp>
        <p:nvSpPr>
          <p:cNvPr id="1049992" name="Rectangle 392"/>
          <p:cNvSpPr>
            <a:spLocks noChangeArrowheads="1"/>
          </p:cNvSpPr>
          <p:nvPr/>
        </p:nvSpPr>
        <p:spPr bwMode="auto">
          <a:xfrm>
            <a:off x="6046788" y="4622800"/>
            <a:ext cx="266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latin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54" name="Rectangle 35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0" y="338138"/>
            <a:ext cx="9144000" cy="83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giai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</a:rPr>
            </a:br>
            <a:r>
              <a:rPr lang="en-US" altLang="en-US" sz="36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côn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latin typeface=".VnTime" pitchFamily="34" charset="0"/>
            </a:endParaRPr>
          </a:p>
        </p:txBody>
      </p:sp>
      <p:pic>
        <p:nvPicPr>
          <p:cNvPr id="2097396" name="Picture 244" descr="Trứng sâu ăn tạ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5" y="1828800"/>
            <a:ext cx="2362200" cy="190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98" name="Picture 246" descr="sauAnTap_d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2438400" cy="1943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400" name="Picture 248" descr="images671353_waxmoth nhộ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2514600" cy="2438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956" name="Rectangle 356"/>
          <p:cNvSpPr>
            <a:spLocks noChangeArrowheads="1"/>
          </p:cNvSpPr>
          <p:nvPr/>
        </p:nvSpPr>
        <p:spPr bwMode="auto">
          <a:xfrm>
            <a:off x="304800" y="1371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Trứng</a:t>
            </a:r>
            <a:endParaRPr lang="en-US" altLang="en-US"/>
          </a:p>
        </p:txBody>
      </p:sp>
      <p:sp>
        <p:nvSpPr>
          <p:cNvPr id="1049958" name="Rectangle 358"/>
          <p:cNvSpPr>
            <a:spLocks noChangeArrowheads="1"/>
          </p:cNvSpPr>
          <p:nvPr/>
        </p:nvSpPr>
        <p:spPr bwMode="auto">
          <a:xfrm>
            <a:off x="2819400" y="1371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Sâu non</a:t>
            </a:r>
            <a:endParaRPr lang="en-US" altLang="en-US"/>
          </a:p>
        </p:txBody>
      </p:sp>
      <p:sp>
        <p:nvSpPr>
          <p:cNvPr id="1049960" name="Rectangle 360"/>
          <p:cNvSpPr>
            <a:spLocks noChangeArrowheads="1"/>
          </p:cNvSpPr>
          <p:nvPr/>
        </p:nvSpPr>
        <p:spPr bwMode="auto">
          <a:xfrm>
            <a:off x="2667000" y="64912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Nhộng </a:t>
            </a:r>
            <a:endParaRPr lang="en-US" altLang="en-US"/>
          </a:p>
        </p:txBody>
      </p:sp>
      <p:pic>
        <p:nvPicPr>
          <p:cNvPr id="2097402" name="Picture 250" descr="Buom%20sau%20Khoa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" y="4038600"/>
            <a:ext cx="2209800" cy="2438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962" name="Rectangle 362"/>
          <p:cNvSpPr>
            <a:spLocks noChangeArrowheads="1"/>
          </p:cNvSpPr>
          <p:nvPr/>
        </p:nvSpPr>
        <p:spPr bwMode="auto">
          <a:xfrm>
            <a:off x="152400" y="6491288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Sâu trưởng thành</a:t>
            </a:r>
            <a:endParaRPr lang="en-US" altLang="en-US"/>
          </a:p>
        </p:txBody>
      </p:sp>
      <p:sp>
        <p:nvSpPr>
          <p:cNvPr id="1049964" name="Rectangle 364"/>
          <p:cNvSpPr>
            <a:spLocks noChangeArrowheads="1"/>
          </p:cNvSpPr>
          <p:nvPr/>
        </p:nvSpPr>
        <p:spPr bwMode="auto">
          <a:xfrm>
            <a:off x="5257800" y="1295400"/>
            <a:ext cx="3886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>
                <a:ea typeface="宋体" panose="02010600030101010101" pitchFamily="2" charset="-122"/>
              </a:rPr>
              <a:t>Trứng bọ xít</a:t>
            </a:r>
          </a:p>
          <a:p>
            <a:pPr>
              <a:spcBef>
                <a:spcPct val="50000"/>
              </a:spcBef>
            </a:pPr>
            <a:endParaRPr lang="zh-CN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9966" name="Rectangle 366"/>
          <p:cNvSpPr>
            <a:spLocks noChangeArrowheads="1"/>
          </p:cNvSpPr>
          <p:nvPr/>
        </p:nvSpPr>
        <p:spPr bwMode="auto">
          <a:xfrm>
            <a:off x="1125538" y="1066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SÂU ĂN TẠP</a:t>
            </a:r>
            <a:endParaRPr lang="en-US" altLang="en-US"/>
          </a:p>
        </p:txBody>
      </p:sp>
      <p:sp>
        <p:nvSpPr>
          <p:cNvPr id="1049968" name="Rectangle 368"/>
          <p:cNvSpPr>
            <a:spLocks noChangeArrowheads="1"/>
          </p:cNvSpPr>
          <p:nvPr/>
        </p:nvSpPr>
        <p:spPr bwMode="auto">
          <a:xfrm>
            <a:off x="6816725" y="996950"/>
            <a:ext cx="1219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bọ xít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ahoma" panose="020B0604030504040204" pitchFamily="34" charset="0"/>
              </a:rPr>
              <a:t> </a:t>
            </a:r>
            <a:endParaRPr lang="en-US" altLang="en-US"/>
          </a:p>
        </p:txBody>
      </p:sp>
      <p:pic>
        <p:nvPicPr>
          <p:cNvPr id="2097404" name="Picture 252" descr="TrungNezarabo xit x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692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970" name="Rectangle 370"/>
          <p:cNvSpPr>
            <a:spLocks noChangeArrowheads="1"/>
          </p:cNvSpPr>
          <p:nvPr/>
        </p:nvSpPr>
        <p:spPr bwMode="auto">
          <a:xfrm>
            <a:off x="4953000" y="37338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</a:rPr>
              <a:t>bọ xít trưởng thành</a:t>
            </a:r>
            <a:endParaRPr lang="en-US" altLang="en-US"/>
          </a:p>
        </p:txBody>
      </p:sp>
      <p:pic>
        <p:nvPicPr>
          <p:cNvPr id="2097406" name="Picture 254" descr="Nezara_Virid Bo xit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52950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408" name="Picture 256" descr="BoXitXanh_d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572000"/>
            <a:ext cx="1993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972" name="Rectangle 372"/>
          <p:cNvSpPr>
            <a:spLocks noChangeArrowheads="1"/>
          </p:cNvSpPr>
          <p:nvPr/>
        </p:nvSpPr>
        <p:spPr bwMode="auto">
          <a:xfrm>
            <a:off x="7391400" y="3962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</a:rPr>
              <a:t>bọ xít non</a:t>
            </a:r>
            <a:endParaRPr lang="en-US" altLang="en-US"/>
          </a:p>
        </p:txBody>
      </p:sp>
      <p:sp>
        <p:nvSpPr>
          <p:cNvPr id="1049974" name="Line 374"/>
          <p:cNvSpPr>
            <a:spLocks noChangeShapeType="1"/>
          </p:cNvSpPr>
          <p:nvPr/>
        </p:nvSpPr>
        <p:spPr bwMode="auto">
          <a:xfrm>
            <a:off x="4953000" y="990600"/>
            <a:ext cx="0" cy="586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4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9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49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9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9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9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9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12" name="Picture 260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006" name="AutoShape 406"/>
          <p:cNvSpPr>
            <a:spLocks/>
          </p:cNvSpPr>
          <p:nvPr/>
        </p:nvSpPr>
        <p:spPr bwMode="auto">
          <a:xfrm>
            <a:off x="795338" y="111125"/>
            <a:ext cx="7653337" cy="580231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25400">
            <a:solidFill>
              <a:srgbClr val="88A4A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Hãy kể tên một số loại côn trùng có lợi mà em biết?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14" name="Picture 26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008" name="Rectangle 408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"/>
            <a:ext cx="2743200" cy="6858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.VnTime" pitchFamily="34" charset="0"/>
              </a:rPr>
              <a:t>Ong mật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097416" name="Picture 264" descr="Làm giàu nhờ nghề nuôi ong mậ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418" name="Picture 266" descr="Silk_worm_21_days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581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420" name="Picture 268" descr="Tập tin:Kokon 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010" name="Rectangle 410"/>
          <p:cNvSpPr>
            <a:spLocks noChangeArrowheads="1"/>
          </p:cNvSpPr>
          <p:nvPr/>
        </p:nvSpPr>
        <p:spPr bwMode="auto">
          <a:xfrm>
            <a:off x="679450" y="319088"/>
            <a:ext cx="291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zh-CN" sz="2800" dirty="0">
                <a:latin typeface=".VnTime" pitchFamily="34" charset="0"/>
                <a:ea typeface="宋体" panose="02010600030101010101" pitchFamily="2" charset="-122"/>
              </a:rPr>
              <a:t>Nghề nuôi ong lấy mật</a:t>
            </a:r>
          </a:p>
        </p:txBody>
      </p:sp>
      <p:pic>
        <p:nvPicPr>
          <p:cNvPr id="2097422" name="Picture 270" descr="4be4b_nuoi-ong-onlin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012" name="Rectangle 412"/>
          <p:cNvSpPr>
            <a:spLocks noChangeArrowheads="1"/>
          </p:cNvSpPr>
          <p:nvPr/>
        </p:nvSpPr>
        <p:spPr bwMode="auto">
          <a:xfrm>
            <a:off x="5410200" y="34290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zh-CN" altLang="zh-CN" sz="3200">
                <a:latin typeface=".VnTime" pitchFamily="34" charset="0"/>
                <a:ea typeface="宋体" panose="02010600030101010101" pitchFamily="2" charset="-122"/>
              </a:rPr>
              <a:t>Tầm</a:t>
            </a:r>
            <a:r>
              <a:rPr lang="zh-CN" altLang="zh-CN" sz="3200">
                <a:ea typeface="宋体" panose="02010600030101010101" pitchFamily="2" charset="-122"/>
              </a:rPr>
              <a:t> </a:t>
            </a:r>
            <a:endParaRPr lang="en-US" altLang="en-US"/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endParaRPr lang="zh-CN" altLang="zh-CN" sz="3200">
              <a:ea typeface="宋体" panose="02010600030101010101" pitchFamily="2" charset="-122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050014" name="Rectangle 414"/>
          <p:cNvSpPr>
            <a:spLocks noChangeArrowheads="1"/>
          </p:cNvSpPr>
          <p:nvPr/>
        </p:nvSpPr>
        <p:spPr bwMode="auto">
          <a:xfrm>
            <a:off x="1447800" y="34290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zh-CN" altLang="zh-CN" sz="3200">
                <a:latin typeface=".VnTime" pitchFamily="34" charset="0"/>
                <a:ea typeface="宋体" panose="02010600030101010101" pitchFamily="2" charset="-122"/>
              </a:rPr>
              <a:t>Kén tầm</a:t>
            </a:r>
            <a:endParaRPr lang="zh-CN" altLang="zh-CN" sz="3200">
              <a:ea typeface="宋体" panose="02010600030101010101" pitchFamily="2" charset="-122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endParaRPr lang="zh-CN" altLang="zh-CN" sz="32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roup -623"/>
          <p:cNvGrpSpPr>
            <a:grpSpLocks/>
          </p:cNvGrpSpPr>
          <p:nvPr/>
        </p:nvGrpSpPr>
        <p:grpSpPr bwMode="auto">
          <a:xfrm>
            <a:off x="152400" y="76200"/>
            <a:ext cx="8763000" cy="1990725"/>
            <a:chOff x="96" y="48"/>
            <a:chExt cx="5520" cy="1254"/>
          </a:xfrm>
        </p:grpSpPr>
        <p:pic>
          <p:nvPicPr>
            <p:cNvPr id="2097424" name="Picture 272" descr="asianladysb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48"/>
              <a:ext cx="1584" cy="96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426" name="Picture 274" descr="Harmonia_axyridis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1632" cy="96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428" name="Picture 276" descr="sv co ích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8"/>
              <a:ext cx="1680" cy="96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0016" name="Rectangle 416"/>
            <p:cNvSpPr>
              <a:spLocks/>
            </p:cNvSpPr>
            <p:nvPr/>
          </p:nvSpPr>
          <p:spPr bwMode="auto">
            <a:xfrm>
              <a:off x="1968" y="1008"/>
              <a:ext cx="1776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Họ bọ rùa</a:t>
              </a:r>
              <a:endParaRPr lang="en-US" altLang="en-US"/>
            </a:p>
          </p:txBody>
        </p:sp>
      </p:grpSp>
      <p:grpSp>
        <p:nvGrpSpPr>
          <p:cNvPr id="403" name="Group -621"/>
          <p:cNvGrpSpPr>
            <a:grpSpLocks/>
          </p:cNvGrpSpPr>
          <p:nvPr/>
        </p:nvGrpSpPr>
        <p:grpSpPr bwMode="auto">
          <a:xfrm>
            <a:off x="1066800" y="2209800"/>
            <a:ext cx="6858000" cy="2066925"/>
            <a:chOff x="672" y="1392"/>
            <a:chExt cx="4320" cy="1302"/>
          </a:xfrm>
        </p:grpSpPr>
        <p:pic>
          <p:nvPicPr>
            <p:cNvPr id="2097430" name="Picture 278" descr="E:\3 HINH ANH KHAC\Contrung2\5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392"/>
              <a:ext cx="1680" cy="912"/>
            </a:xfrm>
            <a:prstGeom prst="rect">
              <a:avLst/>
            </a:prstGeom>
            <a:noFill/>
            <a:ln w="38100" cmpd="dbl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432" name="Picture 2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127" t="28171" r="25644" b="29059"/>
            <a:stretch>
              <a:fillRect/>
            </a:stretch>
          </p:blipFill>
          <p:spPr bwMode="auto">
            <a:xfrm>
              <a:off x="672" y="1392"/>
              <a:ext cx="1728" cy="96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0018" name="Rectangle 418"/>
            <p:cNvSpPr>
              <a:spLocks/>
            </p:cNvSpPr>
            <p:nvPr/>
          </p:nvSpPr>
          <p:spPr bwMode="auto">
            <a:xfrm>
              <a:off x="1920" y="2400"/>
              <a:ext cx="1776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Họ ong kí sinh</a:t>
              </a:r>
              <a:endParaRPr lang="en-US" altLang="en-US"/>
            </a:p>
          </p:txBody>
        </p:sp>
      </p:grpSp>
      <p:grpSp>
        <p:nvGrpSpPr>
          <p:cNvPr id="405" name="Group -619"/>
          <p:cNvGrpSpPr>
            <a:grpSpLocks/>
          </p:cNvGrpSpPr>
          <p:nvPr/>
        </p:nvGrpSpPr>
        <p:grpSpPr bwMode="auto">
          <a:xfrm>
            <a:off x="228600" y="4267200"/>
            <a:ext cx="8915400" cy="2570163"/>
            <a:chOff x="144" y="2688"/>
            <a:chExt cx="5616" cy="1619"/>
          </a:xfrm>
        </p:grpSpPr>
        <p:pic>
          <p:nvPicPr>
            <p:cNvPr id="2097434" name="Picture 282" descr="Animatedprayingmantis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736"/>
              <a:ext cx="144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436" name="Picture 284" descr="Manrel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36"/>
              <a:ext cx="1644" cy="912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438" name="Picture 286" descr="SGK-Sinh-7-hinh-27.2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1680" cy="960"/>
            </a:xfrm>
            <a:prstGeom prst="rect">
              <a:avLst/>
            </a:prstGeom>
            <a:noFill/>
            <a:ln w="38100" cmpd="dbl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0020" name="Rectangle 420"/>
            <p:cNvSpPr>
              <a:spLocks/>
            </p:cNvSpPr>
            <p:nvPr/>
          </p:nvSpPr>
          <p:spPr bwMode="auto">
            <a:xfrm>
              <a:off x="240" y="3936"/>
              <a:ext cx="5520" cy="37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Một vài  hình ảnh côn trùng có lợi ( thiên địch)</a:t>
              </a:r>
              <a:endParaRPr lang="en-US" altLang="en-US"/>
            </a:p>
          </p:txBody>
        </p:sp>
        <p:sp>
          <p:nvSpPr>
            <p:cNvPr id="1050022" name="Rectangle 422"/>
            <p:cNvSpPr>
              <a:spLocks/>
            </p:cNvSpPr>
            <p:nvPr/>
          </p:nvSpPr>
          <p:spPr bwMode="auto">
            <a:xfrm>
              <a:off x="1872" y="3600"/>
              <a:ext cx="1776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/>
                <a:t>Bọ ngựa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40" name="Picture 288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024" name="Rectangle 424"/>
          <p:cNvSpPr>
            <a:spLocks noChangeArrowheads="1"/>
          </p:cNvSpPr>
          <p:nvPr/>
        </p:nvSpPr>
        <p:spPr bwMode="auto">
          <a:xfrm>
            <a:off x="0" y="325438"/>
            <a:ext cx="5134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zh-CN" sz="3600" b="1" u="sng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Khái niệm về bệnh cây</a:t>
            </a:r>
          </a:p>
        </p:txBody>
      </p:sp>
      <p:sp>
        <p:nvSpPr>
          <p:cNvPr id="1050026" name="Rectangle 426"/>
          <p:cNvSpPr>
            <a:spLocks noChangeArrowheads="1"/>
          </p:cNvSpPr>
          <p:nvPr/>
        </p:nvSpPr>
        <p:spPr bwMode="auto">
          <a:xfrm>
            <a:off x="387667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endParaRPr lang="zh-CN" altLang="zh-CN" u="sng">
              <a:solidFill>
                <a:srgbClr val="3366CC"/>
              </a:solidFill>
              <a:ea typeface="宋体" panose="02010600030101010101" pitchFamily="2" charset="-122"/>
            </a:endParaRPr>
          </a:p>
        </p:txBody>
      </p:sp>
      <p:pic>
        <p:nvPicPr>
          <p:cNvPr id="2097442" name="Picture 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676400"/>
            <a:ext cx="9124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4">
            <a:extLst>
              <a:ext uri="{FF2B5EF4-FFF2-40B4-BE49-F238E27FC236}">
                <a16:creationId xmlns:a16="http://schemas.microsoft.com/office/drawing/2014/main" xmlns="" id="{D8ED941B-4DA2-7248-8503-FAEED3679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WordArt 6">
            <a:extLst>
              <a:ext uri="{FF2B5EF4-FFF2-40B4-BE49-F238E27FC236}">
                <a16:creationId xmlns:a16="http://schemas.microsoft.com/office/drawing/2014/main" xmlns="" id="{7C33A5B4-92BC-D948-95FF-B3C693EE71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86" y="2590800"/>
            <a:ext cx="8429627" cy="23787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SÂU, BỆNH HẠI CÂY TRỒNG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WordArt 6">
            <a:extLst>
              <a:ext uri="{FF2B5EF4-FFF2-40B4-BE49-F238E27FC236}">
                <a16:creationId xmlns:a16="http://schemas.microsoft.com/office/drawing/2014/main" xmlns="" id="{AAD61F85-F878-E644-B7EB-595C179929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5758" y="364434"/>
            <a:ext cx="4075042" cy="122582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TIẾT 13 -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Bài 1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-613"/>
          <p:cNvGrpSpPr>
            <a:grpSpLocks/>
          </p:cNvGrpSpPr>
          <p:nvPr/>
        </p:nvGrpSpPr>
        <p:grpSpPr bwMode="auto">
          <a:xfrm>
            <a:off x="228600" y="2347912"/>
            <a:ext cx="8813800" cy="1676400"/>
            <a:chOff x="816" y="2928"/>
            <a:chExt cx="2720" cy="480"/>
          </a:xfrm>
        </p:grpSpPr>
        <p:sp>
          <p:nvSpPr>
            <p:cNvPr id="1050028" name="AutoShape 428"/>
            <p:cNvSpPr>
              <a:spLocks/>
            </p:cNvSpPr>
            <p:nvPr/>
          </p:nvSpPr>
          <p:spPr bwMode="auto">
            <a:xfrm>
              <a:off x="816" y="2928"/>
              <a:ext cx="2686" cy="480"/>
            </a:xfrm>
            <a:prstGeom prst="roundRect">
              <a:avLst>
                <a:gd name="adj" fmla="val 11921"/>
              </a:avLst>
            </a:prstGeom>
            <a:solidFill>
              <a:srgbClr val="FFFFCC"/>
            </a:solidFill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dist="107762" dir="270002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030" name="Freeform 430"/>
            <p:cNvSpPr>
              <a:spLocks noChangeArrowheads="1"/>
            </p:cNvSpPr>
            <p:nvPr/>
          </p:nvSpPr>
          <p:spPr bwMode="auto">
            <a:xfrm>
              <a:off x="965" y="2955"/>
              <a:ext cx="1340" cy="24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032" name="Rectangle 432"/>
            <p:cNvSpPr>
              <a:spLocks noChangeArrowheads="1"/>
            </p:cNvSpPr>
            <p:nvPr/>
          </p:nvSpPr>
          <p:spPr bwMode="auto">
            <a:xfrm>
              <a:off x="1394" y="2968"/>
              <a:ext cx="2142" cy="1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CN" altLang="zh-CN" sz="2400" b="1">
                <a:solidFill>
                  <a:srgbClr val="FFFFFF"/>
                </a:solidFill>
                <a:latin typeface="VNI-Times"/>
                <a:ea typeface="宋体" panose="02010600030101010101" pitchFamily="2" charset="-122"/>
              </a:endParaRPr>
            </a:p>
          </p:txBody>
        </p:sp>
        <p:pic>
          <p:nvPicPr>
            <p:cNvPr id="2097444" name="Picture 292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984"/>
              <a:ext cx="43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0034" name="Rectangle 434"/>
          <p:cNvSpPr>
            <a:spLocks noChangeArrowheads="1"/>
          </p:cNvSpPr>
          <p:nvPr/>
        </p:nvSpPr>
        <p:spPr bwMode="auto">
          <a:xfrm>
            <a:off x="1863725" y="2379662"/>
            <a:ext cx="695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>
                <a:solidFill>
                  <a:srgbClr val="0000FF"/>
                </a:solidFill>
                <a:ea typeface="宋体" panose="02010600030101010101" pitchFamily="2" charset="-122"/>
              </a:rPr>
              <a:t>Thế nào là bệnh cây?</a:t>
            </a:r>
            <a:endParaRPr lang="en-US" altLang="en-US" sz="3600"/>
          </a:p>
        </p:txBody>
      </p:sp>
      <p:grpSp>
        <p:nvGrpSpPr>
          <p:cNvPr id="413" name="Group -611"/>
          <p:cNvGrpSpPr>
            <a:grpSpLocks/>
          </p:cNvGrpSpPr>
          <p:nvPr/>
        </p:nvGrpSpPr>
        <p:grpSpPr bwMode="auto">
          <a:xfrm>
            <a:off x="177800" y="4267200"/>
            <a:ext cx="8813800" cy="1676400"/>
            <a:chOff x="816" y="2928"/>
            <a:chExt cx="2720" cy="480"/>
          </a:xfrm>
        </p:grpSpPr>
        <p:sp>
          <p:nvSpPr>
            <p:cNvPr id="1050036" name="AutoShape 436"/>
            <p:cNvSpPr>
              <a:spLocks/>
            </p:cNvSpPr>
            <p:nvPr/>
          </p:nvSpPr>
          <p:spPr bwMode="auto">
            <a:xfrm>
              <a:off x="816" y="2928"/>
              <a:ext cx="2686" cy="480"/>
            </a:xfrm>
            <a:prstGeom prst="roundRect">
              <a:avLst>
                <a:gd name="adj" fmla="val 11921"/>
              </a:avLst>
            </a:prstGeom>
            <a:solidFill>
              <a:srgbClr val="FFFFCC"/>
            </a:solidFill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dist="107762" dir="270002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038" name="Freeform 438"/>
            <p:cNvSpPr>
              <a:spLocks noChangeArrowheads="1"/>
            </p:cNvSpPr>
            <p:nvPr/>
          </p:nvSpPr>
          <p:spPr bwMode="auto">
            <a:xfrm>
              <a:off x="965" y="2955"/>
              <a:ext cx="1340" cy="24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040" name="Rectangle 440"/>
            <p:cNvSpPr>
              <a:spLocks noChangeArrowheads="1"/>
            </p:cNvSpPr>
            <p:nvPr/>
          </p:nvSpPr>
          <p:spPr bwMode="auto">
            <a:xfrm>
              <a:off x="1394" y="2968"/>
              <a:ext cx="2142" cy="1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CN" altLang="zh-CN" sz="2400" b="1">
                <a:solidFill>
                  <a:srgbClr val="FFFFFF"/>
                </a:solidFill>
                <a:latin typeface="VNI-Times"/>
                <a:ea typeface="宋体" panose="02010600030101010101" pitchFamily="2" charset="-122"/>
              </a:endParaRPr>
            </a:p>
          </p:txBody>
        </p:sp>
        <p:pic>
          <p:nvPicPr>
            <p:cNvPr id="2097446" name="Picture 294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984"/>
              <a:ext cx="43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0042" name="Rectangle 442"/>
          <p:cNvSpPr>
            <a:spLocks noChangeArrowheads="1"/>
          </p:cNvSpPr>
          <p:nvPr/>
        </p:nvSpPr>
        <p:spPr bwMode="auto">
          <a:xfrm>
            <a:off x="1992313" y="4529137"/>
            <a:ext cx="636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Nguyên nhân gây ra bệnh ở cây trồng ?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3810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THẢO LUẬN NHÓM ĐÔI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phút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5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44" name="Rectangle 44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8229600" cy="685800"/>
          </a:xfrm>
          <a:ln/>
        </p:spPr>
        <p:txBody>
          <a:bodyPr/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450" name="Picture 298" descr="kham_o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4267200"/>
            <a:ext cx="3581400" cy="2514600"/>
          </a:xfrm>
          <a:ln/>
        </p:spPr>
      </p:pic>
      <p:sp>
        <p:nvSpPr>
          <p:cNvPr id="1050046" name="Rectangle 446"/>
          <p:cNvSpPr>
            <a:spLocks noChangeArrowheads="1"/>
          </p:cNvSpPr>
          <p:nvPr/>
        </p:nvSpPr>
        <p:spPr bwMode="auto">
          <a:xfrm>
            <a:off x="381000" y="685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.VnTime" pitchFamily="34" charset="0"/>
              </a:rPr>
              <a:t>Bệnh đạo ôn (Lúa)</a:t>
            </a:r>
          </a:p>
        </p:txBody>
      </p:sp>
      <p:pic>
        <p:nvPicPr>
          <p:cNvPr id="2097452" name="Picture 300" descr="thanthu_dua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4232275"/>
            <a:ext cx="4419600" cy="2573338"/>
          </a:xfrm>
          <a:ln/>
        </p:spPr>
      </p:pic>
      <p:sp>
        <p:nvSpPr>
          <p:cNvPr id="1050048" name="Rectangle 448"/>
          <p:cNvSpPr>
            <a:spLocks noChangeArrowheads="1"/>
          </p:cNvSpPr>
          <p:nvPr/>
        </p:nvSpPr>
        <p:spPr bwMode="auto">
          <a:xfrm>
            <a:off x="0" y="38100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Khảm ớt</a:t>
            </a:r>
            <a:endParaRPr lang="en-US" altLang="en-US"/>
          </a:p>
        </p:txBody>
      </p:sp>
      <p:sp>
        <p:nvSpPr>
          <p:cNvPr id="1050050" name="Rectangle 450"/>
          <p:cNvSpPr>
            <a:spLocks noChangeArrowheads="1"/>
          </p:cNvSpPr>
          <p:nvPr/>
        </p:nvSpPr>
        <p:spPr bwMode="auto">
          <a:xfrm>
            <a:off x="5334000" y="38100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Thán thư (dưa)</a:t>
            </a:r>
            <a:endParaRPr lang="en-US" altLang="en-US"/>
          </a:p>
        </p:txBody>
      </p:sp>
      <p:pic>
        <p:nvPicPr>
          <p:cNvPr id="2097454" name="Picture 302" descr="thoi_nh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26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052" name="Rectangle 452"/>
          <p:cNvSpPr>
            <a:spLocks noChangeArrowheads="1"/>
          </p:cNvSpPr>
          <p:nvPr/>
        </p:nvSpPr>
        <p:spPr bwMode="auto">
          <a:xfrm>
            <a:off x="5410200" y="685800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Thối nhũn rễ (bắp cải)</a:t>
            </a:r>
            <a:endParaRPr lang="en-US" altLang="en-US"/>
          </a:p>
        </p:txBody>
      </p:sp>
      <p:pic>
        <p:nvPicPr>
          <p:cNvPr id="2097456" name="Picture 304" descr="small_12172359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9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5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9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5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9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5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9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5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58" name="Picture 306" descr="dom%20na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421188" cy="314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0054" name="AutoShape 454"/>
          <p:cNvSpPr>
            <a:spLocks/>
          </p:cNvSpPr>
          <p:nvPr/>
        </p:nvSpPr>
        <p:spPr bwMode="auto">
          <a:xfrm>
            <a:off x="5549348" y="762000"/>
            <a:ext cx="3594652" cy="2667000"/>
          </a:xfrm>
          <a:prstGeom prst="wedgeRectCallout">
            <a:avLst>
              <a:gd name="adj1" fmla="val -102833"/>
              <a:gd name="adj2" fmla="val 125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lang="zh-CN" altLang="zh-CN" sz="54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Bệnh </a:t>
            </a:r>
            <a:endParaRPr lang="en-US" altLang="en-US"/>
          </a:p>
          <a:p>
            <a:pPr algn="ctr" eaLnBrk="1" latinLnBrk="1" hangingPunct="1"/>
            <a:r>
              <a:rPr lang="zh-CN" altLang="zh-CN" sz="54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đốm lá (đậu lạc)</a:t>
            </a:r>
            <a:endParaRPr lang="en-US" altLang="en-US"/>
          </a:p>
        </p:txBody>
      </p:sp>
      <p:sp>
        <p:nvSpPr>
          <p:cNvPr id="1050056" name="AutoShape 456"/>
          <p:cNvSpPr>
            <a:spLocks/>
          </p:cNvSpPr>
          <p:nvPr/>
        </p:nvSpPr>
        <p:spPr bwMode="auto">
          <a:xfrm>
            <a:off x="152400" y="3886200"/>
            <a:ext cx="3397250" cy="2271713"/>
          </a:xfrm>
          <a:prstGeom prst="wedgeRectCallout">
            <a:avLst>
              <a:gd name="adj1" fmla="val 92875"/>
              <a:gd name="adj2" fmla="val 55801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lang="zh-CN" altLang="zh-CN" sz="44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Bệnh xoăn lá </a:t>
            </a:r>
            <a:endParaRPr lang="en-US" altLang="en-US"/>
          </a:p>
          <a:p>
            <a:pPr algn="ctr" eaLnBrk="1" latinLnBrk="1" hangingPunct="1"/>
            <a:r>
              <a:rPr lang="zh-CN" altLang="zh-CN" sz="44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(Lá cà chua</a:t>
            </a:r>
            <a:r>
              <a:rPr lang="zh-CN" altLang="zh-CN" sz="3200">
                <a:solidFill>
                  <a:srgbClr val="FFFFFF"/>
                </a:solidFill>
                <a:ea typeface="宋体" panose="02010600030101010101" pitchFamily="2" charset="-122"/>
              </a:rPr>
              <a:t>)</a:t>
            </a:r>
            <a:endParaRPr lang="en-US" altLang="en-US"/>
          </a:p>
        </p:txBody>
      </p:sp>
      <p:pic>
        <p:nvPicPr>
          <p:cNvPr id="2097460" name="Picture 308" descr="ca chua bi xoă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609975"/>
            <a:ext cx="4221162" cy="320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9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-603"/>
          <p:cNvGrpSpPr>
            <a:grpSpLocks/>
          </p:cNvGrpSpPr>
          <p:nvPr/>
        </p:nvGrpSpPr>
        <p:grpSpPr bwMode="auto">
          <a:xfrm>
            <a:off x="-76200" y="228600"/>
            <a:ext cx="8305800" cy="2149475"/>
            <a:chOff x="-48" y="144"/>
            <a:chExt cx="5232" cy="1354"/>
          </a:xfrm>
        </p:grpSpPr>
        <p:pic>
          <p:nvPicPr>
            <p:cNvPr id="2097462" name="Picture 310" descr="lua-benh-domvan-trenbo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44"/>
              <a:ext cx="1392" cy="1104"/>
            </a:xfrm>
            <a:prstGeom prst="rect">
              <a:avLst/>
            </a:prstGeom>
            <a:noFill/>
            <a:ln w="38100" cmpd="dbl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464" name="Picture 312" descr="lua-benh-daoon-trenbo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1392" cy="1104"/>
            </a:xfrm>
            <a:prstGeom prst="rect">
              <a:avLst/>
            </a:prstGeom>
            <a:solidFill>
              <a:srgbClr val="0066FF"/>
            </a:solidFill>
            <a:ln w="38100" cmpd="dbl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</p:pic>
        <p:sp>
          <p:nvSpPr>
            <p:cNvPr id="1050058" name="Rectangle 458"/>
            <p:cNvSpPr>
              <a:spLocks noChangeArrowheads="1"/>
            </p:cNvSpPr>
            <p:nvPr/>
          </p:nvSpPr>
          <p:spPr bwMode="auto">
            <a:xfrm>
              <a:off x="1440" y="1238"/>
              <a:ext cx="14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Đốm vằn trên bông</a:t>
              </a:r>
              <a:endParaRPr lang="en-US" altLang="en-US"/>
            </a:p>
          </p:txBody>
        </p:sp>
        <p:sp>
          <p:nvSpPr>
            <p:cNvPr id="1050060" name="Rectangle 460"/>
            <p:cNvSpPr>
              <a:spLocks noChangeArrowheads="1"/>
            </p:cNvSpPr>
            <p:nvPr/>
          </p:nvSpPr>
          <p:spPr bwMode="auto">
            <a:xfrm>
              <a:off x="-48" y="1248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Đạo ôn cổ bông</a:t>
              </a:r>
              <a:endParaRPr lang="en-US" altLang="en-US"/>
            </a:p>
          </p:txBody>
        </p:sp>
        <p:pic>
          <p:nvPicPr>
            <p:cNvPr id="2097466" name="Picture 314" descr="27072008142252[1]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92"/>
              <a:ext cx="1632" cy="10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3" name="Group -601"/>
          <p:cNvGrpSpPr>
            <a:grpSpLocks/>
          </p:cNvGrpSpPr>
          <p:nvPr/>
        </p:nvGrpSpPr>
        <p:grpSpPr bwMode="auto">
          <a:xfrm>
            <a:off x="381000" y="2438400"/>
            <a:ext cx="7924800" cy="1828800"/>
            <a:chOff x="240" y="1536"/>
            <a:chExt cx="4992" cy="1152"/>
          </a:xfrm>
        </p:grpSpPr>
        <p:pic>
          <p:nvPicPr>
            <p:cNvPr id="2097468" name="Picture 316" descr="DaLon2 thoi ba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36"/>
              <a:ext cx="1728" cy="816"/>
            </a:xfrm>
            <a:prstGeom prst="rect">
              <a:avLst/>
            </a:prstGeom>
            <a:solidFill>
              <a:srgbClr val="FF3300"/>
            </a:solidFill>
            <a:ln w="57150" cmpd="thickThin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</p:pic>
        <p:grpSp>
          <p:nvGrpSpPr>
            <p:cNvPr id="425" name="Group -599"/>
            <p:cNvGrpSpPr>
              <a:grpSpLocks/>
            </p:cNvGrpSpPr>
            <p:nvPr/>
          </p:nvGrpSpPr>
          <p:grpSpPr bwMode="auto">
            <a:xfrm>
              <a:off x="240" y="1536"/>
              <a:ext cx="4992" cy="1152"/>
              <a:chOff x="240" y="1536"/>
              <a:chExt cx="4992" cy="1152"/>
            </a:xfrm>
          </p:grpSpPr>
          <p:pic>
            <p:nvPicPr>
              <p:cNvPr id="2097470" name="Picture 318" descr="bapcai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536"/>
                <a:ext cx="1728" cy="8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0062" name="Rectangle 462"/>
              <p:cNvSpPr>
                <a:spLocks noChangeArrowheads="1"/>
              </p:cNvSpPr>
              <p:nvPr/>
            </p:nvSpPr>
            <p:spPr bwMode="auto">
              <a:xfrm>
                <a:off x="240" y="2400"/>
                <a:ext cx="27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Bệnh thối nhũn trên cải bắp</a:t>
                </a:r>
                <a:endParaRPr lang="en-US" altLang="en-US"/>
              </a:p>
            </p:txBody>
          </p:sp>
        </p:grpSp>
      </p:grpSp>
      <p:grpSp>
        <p:nvGrpSpPr>
          <p:cNvPr id="427" name="Group -597"/>
          <p:cNvGrpSpPr>
            <a:grpSpLocks/>
          </p:cNvGrpSpPr>
          <p:nvPr/>
        </p:nvGrpSpPr>
        <p:grpSpPr bwMode="auto">
          <a:xfrm>
            <a:off x="609600" y="4267200"/>
            <a:ext cx="8458200" cy="2447925"/>
            <a:chOff x="384" y="2688"/>
            <a:chExt cx="5328" cy="1542"/>
          </a:xfrm>
        </p:grpSpPr>
        <p:pic>
          <p:nvPicPr>
            <p:cNvPr id="2097472" name="Picture 320" descr="cachua_hong_chau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688"/>
              <a:ext cx="1728" cy="9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474" name="Picture 322" descr="heotuoiPsedo_sola heo ru ca chu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688"/>
              <a:ext cx="1776" cy="960"/>
            </a:xfrm>
            <a:prstGeom prst="rect">
              <a:avLst/>
            </a:prstGeom>
            <a:noFill/>
            <a:ln w="38100" cmpd="dbl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0064" name="Rectangle 464"/>
            <p:cNvSpPr>
              <a:spLocks/>
            </p:cNvSpPr>
            <p:nvPr/>
          </p:nvSpPr>
          <p:spPr bwMode="auto">
            <a:xfrm>
              <a:off x="528" y="3936"/>
              <a:ext cx="2304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Cây trồng bị bệnh</a:t>
              </a:r>
              <a:endParaRPr lang="en-US" altLang="en-US"/>
            </a:p>
          </p:txBody>
        </p:sp>
        <p:sp>
          <p:nvSpPr>
            <p:cNvPr id="1050066" name="Rectangle 466"/>
            <p:cNvSpPr>
              <a:spLocks/>
            </p:cNvSpPr>
            <p:nvPr/>
          </p:nvSpPr>
          <p:spPr bwMode="auto">
            <a:xfrm>
              <a:off x="2976" y="3936"/>
              <a:ext cx="2736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Cây trồng sinh trưởng tốt</a:t>
              </a:r>
              <a:endParaRPr lang="en-US" altLang="en-US"/>
            </a:p>
          </p:txBody>
        </p:sp>
        <p:sp>
          <p:nvSpPr>
            <p:cNvPr id="1050068" name="Rectangle 468"/>
            <p:cNvSpPr>
              <a:spLocks noChangeArrowheads="1"/>
            </p:cNvSpPr>
            <p:nvPr/>
          </p:nvSpPr>
          <p:spPr bwMode="auto">
            <a:xfrm>
              <a:off x="384" y="3648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Héo rủ cà chua (vi khuẩn)</a:t>
              </a:r>
              <a:endParaRPr lang="en-US" altLang="en-US"/>
            </a:p>
          </p:txBody>
        </p:sp>
      </p:grpSp>
      <p:sp>
        <p:nvSpPr>
          <p:cNvPr id="1050070" name="Line 470"/>
          <p:cNvSpPr>
            <a:spLocks noChangeShapeType="1"/>
          </p:cNvSpPr>
          <p:nvPr/>
        </p:nvSpPr>
        <p:spPr bwMode="auto">
          <a:xfrm>
            <a:off x="4648200" y="152400"/>
            <a:ext cx="0" cy="6705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82" name="Picture 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110" name="Rectangle 510"/>
          <p:cNvSpPr>
            <a:spLocks noChangeArrowheads="1"/>
          </p:cNvSpPr>
          <p:nvPr/>
        </p:nvSpPr>
        <p:spPr bwMode="auto">
          <a:xfrm>
            <a:off x="-23813" y="0"/>
            <a:ext cx="9144001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Em hãy cho </a:t>
            </a:r>
            <a:r>
              <a:rPr lang="zh-CN" altLang="zh-CN" sz="2400" b="1" u="sng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dấu hiệu khi cây trồng bị sâu, bệnh phá hại?</a:t>
            </a:r>
            <a:endParaRPr lang="en-US" altLang="en-US"/>
          </a:p>
        </p:txBody>
      </p:sp>
      <p:sp>
        <p:nvSpPr>
          <p:cNvPr id="1050112" name="Rectangle 512"/>
          <p:cNvSpPr>
            <a:spLocks noChangeArrowheads="1"/>
          </p:cNvSpPr>
          <p:nvPr/>
        </p:nvSpPr>
        <p:spPr bwMode="auto">
          <a:xfrm>
            <a:off x="152400" y="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Khi bị sâu, bệnh phá hại thường màu sắc,cấu</a:t>
            </a:r>
          </a:p>
          <a:p>
            <a:pPr eaLnBrk="1" latin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tạo hình thái các bộ phận của cây bị thay đổi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50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50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5011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50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84" name="Picture 332" descr="Copy of Picture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950" y="0"/>
            <a:ext cx="4845050" cy="3352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7486" name="Picture 334" descr="Picture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7488" name="Picture 336" descr="Copy of Picture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7490" name="Picture 338" descr="images[22]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solidFill>
            <a:srgbClr val="FFFF00"/>
          </a:solidFill>
          <a:ln w="38100">
            <a:solidFill>
              <a:srgbClr val="D70D3D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050114" name="Rectangle 514"/>
          <p:cNvSpPr>
            <a:spLocks noChangeArrowheads="1"/>
          </p:cNvSpPr>
          <p:nvPr/>
        </p:nvSpPr>
        <p:spPr bwMode="auto">
          <a:xfrm>
            <a:off x="4495800" y="3736975"/>
            <a:ext cx="2316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zh-CN" sz="2400">
                <a:solidFill>
                  <a:srgbClr val="FF3300"/>
                </a:solidFill>
                <a:ea typeface="宋体" panose="02010600030101010101" pitchFamily="2" charset="-122"/>
              </a:rPr>
              <a:t>Quả xoài</a:t>
            </a:r>
            <a:r>
              <a:rPr lang="zh-CN" altLang="zh-CN" sz="2400" b="1">
                <a:solidFill>
                  <a:srgbClr val="FF3300"/>
                </a:solidFill>
                <a:ea typeface="宋体" panose="02010600030101010101" pitchFamily="2" charset="-122"/>
              </a:rPr>
              <a:t> </a:t>
            </a:r>
            <a:r>
              <a:rPr lang="zh-CN" altLang="zh-CN" sz="2400">
                <a:solidFill>
                  <a:srgbClr val="FF3300"/>
                </a:solidFill>
                <a:ea typeface="宋体" panose="02010600030101010101" pitchFamily="2" charset="-122"/>
              </a:rPr>
              <a:t>bị</a:t>
            </a:r>
            <a:r>
              <a:rPr lang="zh-CN" altLang="zh-CN" sz="2400" b="1">
                <a:solidFill>
                  <a:srgbClr val="FF3300"/>
                </a:solidFill>
                <a:ea typeface="宋体" panose="02010600030101010101" pitchFamily="2" charset="-122"/>
              </a:rPr>
              <a:t> </a:t>
            </a:r>
            <a:r>
              <a:rPr lang="zh-CN" altLang="zh-CN" sz="2400">
                <a:solidFill>
                  <a:srgbClr val="FF3300"/>
                </a:solidFill>
                <a:ea typeface="宋体" panose="02010600030101010101" pitchFamily="2" charset="-122"/>
              </a:rPr>
              <a:t>đốm đen</a:t>
            </a:r>
            <a:endParaRPr lang="en-US" altLang="en-US"/>
          </a:p>
        </p:txBody>
      </p:sp>
      <p:sp>
        <p:nvSpPr>
          <p:cNvPr id="1050116" name="Rectangle 516"/>
          <p:cNvSpPr>
            <a:spLocks/>
          </p:cNvSpPr>
          <p:nvPr/>
        </p:nvSpPr>
        <p:spPr bwMode="auto">
          <a:xfrm>
            <a:off x="914400" y="6400800"/>
            <a:ext cx="2747963" cy="460375"/>
          </a:xfrm>
          <a:prstGeom prst="rect">
            <a:avLst/>
          </a:prstGeom>
          <a:solidFill>
            <a:srgbClr val="BBE0E3"/>
          </a:solidFill>
          <a:ln w="9525">
            <a:solidFill>
              <a:srgbClr val="00999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zh-CN" sz="2400">
                <a:solidFill>
                  <a:srgbClr val="FF3300"/>
                </a:solidFill>
                <a:ea typeface="宋体" panose="02010600030101010101" pitchFamily="2" charset="-122"/>
              </a:rPr>
              <a:t>Bệnh ghẻ nhám trên trái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28" name="AutoShape 528"/>
          <p:cNvSpPr>
            <a:spLocks/>
          </p:cNvSpPr>
          <p:nvPr/>
        </p:nvSpPr>
        <p:spPr bwMode="auto">
          <a:xfrm>
            <a:off x="219075" y="609600"/>
            <a:ext cx="8839200" cy="495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-573"/>
          <p:cNvGrpSpPr>
            <a:grpSpLocks/>
          </p:cNvGrpSpPr>
          <p:nvPr/>
        </p:nvGrpSpPr>
        <p:grpSpPr bwMode="auto">
          <a:xfrm>
            <a:off x="533400" y="4800600"/>
            <a:ext cx="7899400" cy="641350"/>
            <a:chOff x="146" y="1912"/>
            <a:chExt cx="5138" cy="404"/>
          </a:xfrm>
        </p:grpSpPr>
        <p:sp>
          <p:nvSpPr>
            <p:cNvPr id="1050130" name="Rectangle 530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CC3300"/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32" name="AutoShape 532"/>
            <p:cNvSpPr>
              <a:spLocks/>
            </p:cNvSpPr>
            <p:nvPr/>
          </p:nvSpPr>
          <p:spPr bwMode="auto">
            <a:xfrm>
              <a:off x="146" y="1912"/>
              <a:ext cx="4750" cy="404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3200" b="1">
                  <a:solidFill>
                    <a:srgbClr val="000066"/>
                  </a:solidFill>
                  <a:latin typeface=".VnTime" pitchFamily="34" charset="0"/>
                  <a:ea typeface="宋体" panose="02010600030101010101" pitchFamily="2" charset="-122"/>
                </a:rPr>
                <a:t>D. </a:t>
              </a:r>
              <a:r>
                <a:rPr lang="zh-CN" altLang="zh-CN"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Câu A, B đúng</a:t>
              </a:r>
              <a:endParaRPr lang="en-US" altLang="en-US"/>
            </a:p>
          </p:txBody>
        </p:sp>
      </p:grpSp>
      <p:grpSp>
        <p:nvGrpSpPr>
          <p:cNvPr id="453" name="Group -571"/>
          <p:cNvGrpSpPr>
            <a:grpSpLocks/>
          </p:cNvGrpSpPr>
          <p:nvPr/>
        </p:nvGrpSpPr>
        <p:grpSpPr bwMode="auto">
          <a:xfrm>
            <a:off x="152400" y="701675"/>
            <a:ext cx="8413750" cy="1141413"/>
            <a:chOff x="167" y="1271"/>
            <a:chExt cx="5173" cy="175"/>
          </a:xfrm>
        </p:grpSpPr>
        <p:sp>
          <p:nvSpPr>
            <p:cNvPr id="1050134" name="Rectangle 534"/>
            <p:cNvSpPr>
              <a:spLocks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14998">
                  <a:srgbClr val="C4D6EB"/>
                </a:gs>
                <a:gs pos="29999">
                  <a:srgbClr val="85C2FF"/>
                </a:gs>
                <a:gs pos="50000">
                  <a:srgbClr val="5E9EFF"/>
                </a:gs>
                <a:gs pos="70000">
                  <a:srgbClr val="85C2FF"/>
                </a:gs>
                <a:gs pos="85001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36" name="AutoShape 536"/>
            <p:cNvSpPr>
              <a:spLocks/>
            </p:cNvSpPr>
            <p:nvPr/>
          </p:nvSpPr>
          <p:spPr bwMode="auto">
            <a:xfrm>
              <a:off x="167" y="1271"/>
              <a:ext cx="4720" cy="175"/>
            </a:xfrm>
            <a:prstGeom prst="roundRect">
              <a:avLst>
                <a:gd name="adj" fmla="val 16667"/>
              </a:avLst>
            </a:prstGeom>
            <a:solidFill>
              <a:srgbClr val="E7FBFD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 sz="100" b="1">
                <a:latin typeface=".VnTime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zh-CN" sz="3000" b="1" u="sng">
                  <a:solidFill>
                    <a:srgbClr val="D60093"/>
                  </a:solidFill>
                  <a:latin typeface=".VnArial" pitchFamily="34" charset="0"/>
                  <a:ea typeface="宋体" panose="02010600030101010101" pitchFamily="2" charset="-122"/>
                </a:rPr>
                <a:t>Câu 1</a:t>
              </a:r>
              <a:r>
                <a:rPr lang="zh-CN" altLang="zh-CN" sz="3000" b="1">
                  <a:solidFill>
                    <a:srgbClr val="D60093"/>
                  </a:solidFill>
                  <a:latin typeface=".VnArial" pitchFamily="34" charset="0"/>
                  <a:ea typeface="宋体" panose="02010600030101010101" pitchFamily="2" charset="-122"/>
                </a:rPr>
                <a:t>. </a:t>
              </a:r>
              <a:r>
                <a:rPr lang="zh-CN" altLang="zh-CN" sz="3000" b="1">
                  <a:solidFill>
                    <a:srgbClr val="D6009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Tác hại của sâu bệnh ảnh hưởng đến </a:t>
              </a:r>
              <a:endParaRPr lang="en-US" altLang="en-US"/>
            </a:p>
            <a:p>
              <a:r>
                <a:rPr lang="zh-CN" altLang="zh-CN" sz="3000" b="1">
                  <a:solidFill>
                    <a:srgbClr val="D6009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cây trồng như thế nào</a:t>
              </a:r>
              <a:endParaRPr lang="en-US" altLang="en-US"/>
            </a:p>
          </p:txBody>
        </p:sp>
      </p:grpSp>
      <p:grpSp>
        <p:nvGrpSpPr>
          <p:cNvPr id="455" name="Group -569"/>
          <p:cNvGrpSpPr>
            <a:grpSpLocks/>
          </p:cNvGrpSpPr>
          <p:nvPr/>
        </p:nvGrpSpPr>
        <p:grpSpPr bwMode="auto">
          <a:xfrm>
            <a:off x="520700" y="2987675"/>
            <a:ext cx="7939088" cy="641350"/>
            <a:chOff x="146" y="1913"/>
            <a:chExt cx="5138" cy="404"/>
          </a:xfrm>
        </p:grpSpPr>
        <p:sp>
          <p:nvSpPr>
            <p:cNvPr id="1050138" name="Rectangle 538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CC3300"/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40" name="AutoShape 540"/>
            <p:cNvSpPr>
              <a:spLocks/>
            </p:cNvSpPr>
            <p:nvPr/>
          </p:nvSpPr>
          <p:spPr bwMode="auto">
            <a:xfrm>
              <a:off x="146" y="1913"/>
              <a:ext cx="4747" cy="40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3000" b="1">
                  <a:solidFill>
                    <a:srgbClr val="FFFFFF"/>
                  </a:solidFill>
                  <a:latin typeface=".VnTime" pitchFamily="34" charset="0"/>
                  <a:ea typeface="宋体" panose="02010600030101010101" pitchFamily="2" charset="-122"/>
                </a:rPr>
                <a:t>B. </a:t>
              </a:r>
              <a:r>
                <a:rPr lang="zh-CN" altLang="zh-CN" sz="3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Giảm năng suất, chất lượng </a:t>
              </a:r>
              <a:r>
                <a:rPr lang="zh-CN" altLang="zh-CN" sz="32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nông sản.</a:t>
              </a:r>
              <a:endParaRPr lang="en-US" altLang="en-US"/>
            </a:p>
          </p:txBody>
        </p:sp>
      </p:grpSp>
      <p:grpSp>
        <p:nvGrpSpPr>
          <p:cNvPr id="457" name="Group -567"/>
          <p:cNvGrpSpPr>
            <a:grpSpLocks/>
          </p:cNvGrpSpPr>
          <p:nvPr/>
        </p:nvGrpSpPr>
        <p:grpSpPr bwMode="auto">
          <a:xfrm>
            <a:off x="533400" y="3886200"/>
            <a:ext cx="7913688" cy="641350"/>
            <a:chOff x="145" y="1912"/>
            <a:chExt cx="5139" cy="404"/>
          </a:xfrm>
        </p:grpSpPr>
        <p:sp>
          <p:nvSpPr>
            <p:cNvPr id="1050142" name="Rectangle 542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CC3300"/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44" name="AutoShape 544"/>
            <p:cNvSpPr>
              <a:spLocks/>
            </p:cNvSpPr>
            <p:nvPr/>
          </p:nvSpPr>
          <p:spPr bwMode="auto">
            <a:xfrm>
              <a:off x="145" y="1912"/>
              <a:ext cx="4750" cy="40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3200" b="1">
                  <a:solidFill>
                    <a:srgbClr val="66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C.Tăng năng suất chất lượng nông sản</a:t>
              </a:r>
              <a:r>
                <a:rPr lang="zh-CN" altLang="zh-CN" sz="3200" b="1">
                  <a:solidFill>
                    <a:srgbClr val="FFFFFF"/>
                  </a:solidFill>
                  <a:latin typeface=".VnTime" pitchFamily="34" charset="0"/>
                  <a:ea typeface="宋体" panose="02010600030101010101" pitchFamily="2" charset="-122"/>
                </a:rPr>
                <a:t> </a:t>
              </a:r>
              <a:r>
                <a:rPr lang="zh-CN" altLang="zh-CN" b="1">
                  <a:solidFill>
                    <a:srgbClr val="FFFFFF"/>
                  </a:solidFill>
                  <a:ea typeface="宋体" panose="02010600030101010101" pitchFamily="2" charset="-122"/>
                </a:rPr>
                <a:t>.</a:t>
              </a:r>
              <a:endParaRPr lang="en-US" altLang="en-US"/>
            </a:p>
          </p:txBody>
        </p:sp>
      </p:grpSp>
      <p:grpSp>
        <p:nvGrpSpPr>
          <p:cNvPr id="459" name="Group -565"/>
          <p:cNvGrpSpPr>
            <a:grpSpLocks/>
          </p:cNvGrpSpPr>
          <p:nvPr/>
        </p:nvGrpSpPr>
        <p:grpSpPr bwMode="auto">
          <a:xfrm>
            <a:off x="517525" y="5813425"/>
            <a:ext cx="7959725" cy="709613"/>
            <a:chOff x="144" y="1891"/>
            <a:chExt cx="5140" cy="447"/>
          </a:xfrm>
        </p:grpSpPr>
        <p:sp>
          <p:nvSpPr>
            <p:cNvPr id="1050146" name="Rectangle 546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48" name="AutoShape 548"/>
            <p:cNvSpPr>
              <a:spLocks/>
            </p:cNvSpPr>
            <p:nvPr/>
          </p:nvSpPr>
          <p:spPr bwMode="auto">
            <a:xfrm>
              <a:off x="144" y="1891"/>
              <a:ext cx="4751" cy="447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zh-CN" sz="3600" b="1">
                  <a:solidFill>
                    <a:srgbClr val="FF0000"/>
                  </a:solidFill>
                  <a:latin typeface=".VnTime" pitchFamily="34" charset="0"/>
                  <a:ea typeface="宋体" panose="02010600030101010101" pitchFamily="2" charset="-122"/>
                </a:rPr>
                <a:t>Đáp án : D</a:t>
              </a:r>
              <a:endParaRPr lang="en-US" altLang="en-US"/>
            </a:p>
          </p:txBody>
        </p:sp>
      </p:grpSp>
      <p:grpSp>
        <p:nvGrpSpPr>
          <p:cNvPr id="461" name="Group -563"/>
          <p:cNvGrpSpPr>
            <a:grpSpLocks/>
          </p:cNvGrpSpPr>
          <p:nvPr/>
        </p:nvGrpSpPr>
        <p:grpSpPr bwMode="auto">
          <a:xfrm>
            <a:off x="304800" y="2057400"/>
            <a:ext cx="8150225" cy="641350"/>
            <a:chOff x="146" y="1912"/>
            <a:chExt cx="5138" cy="404"/>
          </a:xfrm>
        </p:grpSpPr>
        <p:sp>
          <p:nvSpPr>
            <p:cNvPr id="1050150" name="Rectangle 550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52" name="AutoShape 552"/>
            <p:cNvSpPr>
              <a:spLocks/>
            </p:cNvSpPr>
            <p:nvPr/>
          </p:nvSpPr>
          <p:spPr bwMode="auto">
            <a:xfrm>
              <a:off x="146" y="1912"/>
              <a:ext cx="4748" cy="404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3200" b="1">
                  <a:solidFill>
                    <a:srgbClr val="008000"/>
                  </a:solidFill>
                  <a:latin typeface=".VnTime" pitchFamily="34" charset="0"/>
                  <a:ea typeface="宋体" panose="02010600030101010101" pitchFamily="2" charset="-122"/>
                </a:rPr>
                <a:t>A. </a:t>
              </a:r>
              <a:r>
                <a:rPr lang="zh-CN" altLang="zh-CN" sz="3200" b="1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Cây trồng sinh trưởng, phát triển kém.</a:t>
              </a:r>
              <a:endParaRPr lang="en-US" altLang="en-US"/>
            </a:p>
          </p:txBody>
        </p:sp>
      </p:grpSp>
      <p:sp>
        <p:nvSpPr>
          <p:cNvPr id="1050154" name="Oval 554"/>
          <p:cNvSpPr>
            <a:spLocks/>
          </p:cNvSpPr>
          <p:nvPr/>
        </p:nvSpPr>
        <p:spPr bwMode="auto">
          <a:xfrm>
            <a:off x="8108950" y="15240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1050156" name="Picture 556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25" y="454025"/>
            <a:ext cx="654050" cy="582613"/>
          </a:xfrm>
          <a:custGeom>
            <a:avLst/>
            <a:gdLst>
              <a:gd name="G0" fmla="+- 10800 0 10800"/>
              <a:gd name="G1" fmla="*/ 10800 2 1"/>
              <a:gd name="G2" fmla="+- 21600 0 G1"/>
              <a:gd name="G3" fmla="+- 0 0 G2"/>
              <a:gd name="G4" fmla="+- 21600 0 G3"/>
              <a:gd name="G5" fmla="?: G0 G3 0"/>
              <a:gd name="G6" fmla="?: G0 21600 G1"/>
              <a:gd name="G7" fmla="?: G0 0 G2"/>
              <a:gd name="G8" fmla="?: G0 G4 21600"/>
              <a:gd name="G9" fmla="+/ G5 G6 2"/>
              <a:gd name="G10" fmla="+/ G8 G5 2"/>
              <a:gd name="G11" fmla="+/ G7 G8 2"/>
              <a:gd name="G12" fmla="+/ G6 G7 2"/>
              <a:gd name="G13" fmla="+- G6 0 G5"/>
              <a:gd name="T0" fmla="*/ 10800 w 21600"/>
              <a:gd name="T1" fmla="*/ 0 h 21600"/>
              <a:gd name="T2" fmla="*/ 10800 w 21600"/>
              <a:gd name="T3" fmla="*/ 10800 h 21600"/>
              <a:gd name="T4" fmla="*/ 10800 w 21600"/>
              <a:gd name="T5" fmla="*/ 21600 h 21600"/>
              <a:gd name="T6" fmla="*/ 108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moveTo>
                  <a:pt x="0" y="21600"/>
                </a:moveTo>
                <a:lnTo>
                  <a:pt x="21600" y="2160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050158" name="Rectangle 558"/>
          <p:cNvSpPr>
            <a:spLocks/>
          </p:cNvSpPr>
          <p:nvPr/>
        </p:nvSpPr>
        <p:spPr bwMode="auto">
          <a:xfrm>
            <a:off x="8478838" y="765175"/>
            <a:ext cx="576262" cy="6092825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14998">
                <a:srgbClr val="C4D6EB"/>
              </a:gs>
              <a:gs pos="29999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50160" name="Rectangle 560"/>
          <p:cNvSpPr>
            <a:spLocks noChangeArrowheads="1"/>
          </p:cNvSpPr>
          <p:nvPr/>
        </p:nvSpPr>
        <p:spPr bwMode="auto">
          <a:xfrm>
            <a:off x="3200400" y="-39688"/>
            <a:ext cx="1976438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Củng cố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ds-1256992521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ds-1142581224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50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ds-1142441475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15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roup -559"/>
          <p:cNvGrpSpPr>
            <a:grpSpLocks/>
          </p:cNvGrpSpPr>
          <p:nvPr/>
        </p:nvGrpSpPr>
        <p:grpSpPr bwMode="auto">
          <a:xfrm>
            <a:off x="457200" y="5149850"/>
            <a:ext cx="7899400" cy="641350"/>
            <a:chOff x="146" y="1912"/>
            <a:chExt cx="5138" cy="404"/>
          </a:xfrm>
        </p:grpSpPr>
        <p:sp>
          <p:nvSpPr>
            <p:cNvPr id="1050162" name="Rectangle 562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CC3300"/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64" name="AutoShape 564"/>
            <p:cNvSpPr>
              <a:spLocks/>
            </p:cNvSpPr>
            <p:nvPr/>
          </p:nvSpPr>
          <p:spPr bwMode="auto">
            <a:xfrm>
              <a:off x="146" y="1912"/>
              <a:ext cx="4750" cy="404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D.Tất cả đúng.</a:t>
              </a:r>
              <a:endParaRPr lang="en-US" altLang="en-US"/>
            </a:p>
          </p:txBody>
        </p:sp>
      </p:grpSp>
      <p:grpSp>
        <p:nvGrpSpPr>
          <p:cNvPr id="467" name="Group -557"/>
          <p:cNvGrpSpPr>
            <a:grpSpLocks/>
          </p:cNvGrpSpPr>
          <p:nvPr/>
        </p:nvGrpSpPr>
        <p:grpSpPr bwMode="auto">
          <a:xfrm>
            <a:off x="152400" y="755650"/>
            <a:ext cx="8413750" cy="1141413"/>
            <a:chOff x="167" y="1271"/>
            <a:chExt cx="5173" cy="175"/>
          </a:xfrm>
        </p:grpSpPr>
        <p:sp>
          <p:nvSpPr>
            <p:cNvPr id="1050166" name="Rectangle 566"/>
            <p:cNvSpPr>
              <a:spLocks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14998">
                  <a:srgbClr val="C4D6EB"/>
                </a:gs>
                <a:gs pos="29999">
                  <a:srgbClr val="85C2FF"/>
                </a:gs>
                <a:gs pos="50000">
                  <a:srgbClr val="5E9EFF"/>
                </a:gs>
                <a:gs pos="70000">
                  <a:srgbClr val="85C2FF"/>
                </a:gs>
                <a:gs pos="85001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68" name="AutoShape 568"/>
            <p:cNvSpPr>
              <a:spLocks/>
            </p:cNvSpPr>
            <p:nvPr/>
          </p:nvSpPr>
          <p:spPr bwMode="auto">
            <a:xfrm>
              <a:off x="167" y="1271"/>
              <a:ext cx="4720" cy="175"/>
            </a:xfrm>
            <a:prstGeom prst="roundRect">
              <a:avLst>
                <a:gd name="adj" fmla="val 16667"/>
              </a:avLst>
            </a:prstGeom>
            <a:solidFill>
              <a:srgbClr val="E7FBFD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 sz="100" b="1" dirty="0">
                <a:latin typeface=".VnTime" pitchFamily="34" charset="0"/>
                <a:ea typeface="宋体" panose="02010600030101010101" pitchFamily="2" charset="-122"/>
              </a:endParaRPr>
            </a:p>
            <a:p>
              <a:r>
                <a:rPr lang="zh-CN" altLang="zh-CN" sz="3000" b="1" u="sng" dirty="0">
                  <a:solidFill>
                    <a:srgbClr val="D60093"/>
                  </a:solidFill>
                  <a:latin typeface=".VnArial" pitchFamily="34" charset="0"/>
                  <a:ea typeface="宋体" panose="02010600030101010101" pitchFamily="2" charset="-122"/>
                </a:rPr>
                <a:t>Câu 2</a:t>
              </a:r>
              <a:r>
                <a:rPr lang="zh-CN" altLang="zh-CN" sz="3000" b="1" dirty="0">
                  <a:solidFill>
                    <a:srgbClr val="D60093"/>
                  </a:solidFill>
                  <a:latin typeface=".VnArial" pitchFamily="34" charset="0"/>
                  <a:ea typeface="宋体" panose="02010600030101010101" pitchFamily="2" charset="-122"/>
                </a:rPr>
                <a:t>: </a:t>
              </a:r>
              <a:r>
                <a:rPr lang="zh-CN" altLang="zh-CN" sz="3000" b="1" dirty="0">
                  <a:solidFill>
                    <a:srgbClr val="D6009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Nêu những dấu hiệu thường gặp ở    cây bị sâu, bệnh phá hại?</a:t>
              </a:r>
              <a:endParaRPr lang="en-US" altLang="en-US" dirty="0"/>
            </a:p>
          </p:txBody>
        </p:sp>
      </p:grpSp>
      <p:grpSp>
        <p:nvGrpSpPr>
          <p:cNvPr id="469" name="Group -555"/>
          <p:cNvGrpSpPr>
            <a:grpSpLocks/>
          </p:cNvGrpSpPr>
          <p:nvPr/>
        </p:nvGrpSpPr>
        <p:grpSpPr bwMode="auto">
          <a:xfrm>
            <a:off x="458788" y="2895600"/>
            <a:ext cx="7937500" cy="608013"/>
            <a:chOff x="147" y="1923"/>
            <a:chExt cx="5137" cy="383"/>
          </a:xfrm>
        </p:grpSpPr>
        <p:sp>
          <p:nvSpPr>
            <p:cNvPr id="1050170" name="Rectangle 570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CC3300"/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72" name="AutoShape 572"/>
            <p:cNvSpPr>
              <a:spLocks/>
            </p:cNvSpPr>
            <p:nvPr/>
          </p:nvSpPr>
          <p:spPr bwMode="auto">
            <a:xfrm>
              <a:off x="147" y="1923"/>
              <a:ext cx="4745" cy="38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3000" b="1" dirty="0">
                  <a:solidFill>
                    <a:srgbClr val="FFFFFF"/>
                  </a:solidFill>
                  <a:latin typeface=".VnTime" pitchFamily="34" charset="0"/>
                  <a:ea typeface="宋体" panose="02010600030101010101" pitchFamily="2" charset="-122"/>
                </a:rPr>
                <a:t>B.Thay đổi về cấu tạo.</a:t>
              </a:r>
              <a:endParaRPr lang="en-US" altLang="en-US" dirty="0"/>
            </a:p>
          </p:txBody>
        </p:sp>
      </p:grpSp>
      <p:grpSp>
        <p:nvGrpSpPr>
          <p:cNvPr id="471" name="Group -553"/>
          <p:cNvGrpSpPr>
            <a:grpSpLocks/>
          </p:cNvGrpSpPr>
          <p:nvPr/>
        </p:nvGrpSpPr>
        <p:grpSpPr bwMode="auto">
          <a:xfrm>
            <a:off x="457200" y="3733801"/>
            <a:ext cx="7939088" cy="1192213"/>
            <a:chOff x="129" y="1743"/>
            <a:chExt cx="5155" cy="751"/>
          </a:xfrm>
        </p:grpSpPr>
        <p:sp>
          <p:nvSpPr>
            <p:cNvPr id="1050174" name="Rectangle 574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CC3300"/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76" name="AutoShape 576"/>
            <p:cNvSpPr>
              <a:spLocks/>
            </p:cNvSpPr>
            <p:nvPr/>
          </p:nvSpPr>
          <p:spPr bwMode="auto">
            <a:xfrm>
              <a:off x="129" y="1743"/>
              <a:ext cx="4784" cy="75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3200" b="1" dirty="0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C. Thay đổi về hình thái các bộ phận của cây.</a:t>
              </a:r>
              <a:endParaRPr lang="en-US" alt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3" name="Group -551"/>
          <p:cNvGrpSpPr>
            <a:grpSpLocks/>
          </p:cNvGrpSpPr>
          <p:nvPr/>
        </p:nvGrpSpPr>
        <p:grpSpPr bwMode="auto">
          <a:xfrm>
            <a:off x="454025" y="5995987"/>
            <a:ext cx="7959725" cy="709613"/>
            <a:chOff x="144" y="1891"/>
            <a:chExt cx="5140" cy="447"/>
          </a:xfrm>
        </p:grpSpPr>
        <p:sp>
          <p:nvSpPr>
            <p:cNvPr id="1050178" name="Rectangle 578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80" name="AutoShape 580"/>
            <p:cNvSpPr>
              <a:spLocks/>
            </p:cNvSpPr>
            <p:nvPr/>
          </p:nvSpPr>
          <p:spPr bwMode="auto">
            <a:xfrm>
              <a:off x="144" y="1891"/>
              <a:ext cx="4751" cy="447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zh-CN" sz="3600" b="1">
                  <a:solidFill>
                    <a:srgbClr val="FF0000"/>
                  </a:solidFill>
                  <a:latin typeface=".VnTime" pitchFamily="34" charset="0"/>
                  <a:ea typeface="宋体" panose="02010600030101010101" pitchFamily="2" charset="-122"/>
                </a:rPr>
                <a:t>Đáp án : D</a:t>
              </a:r>
              <a:endParaRPr lang="en-US" altLang="en-US"/>
            </a:p>
          </p:txBody>
        </p:sp>
      </p:grpSp>
      <p:grpSp>
        <p:nvGrpSpPr>
          <p:cNvPr id="475" name="Group -549"/>
          <p:cNvGrpSpPr>
            <a:grpSpLocks/>
          </p:cNvGrpSpPr>
          <p:nvPr/>
        </p:nvGrpSpPr>
        <p:grpSpPr bwMode="auto">
          <a:xfrm>
            <a:off x="457200" y="2057403"/>
            <a:ext cx="7921625" cy="579438"/>
            <a:chOff x="146" y="1912"/>
            <a:chExt cx="5138" cy="365"/>
          </a:xfrm>
        </p:grpSpPr>
        <p:sp>
          <p:nvSpPr>
            <p:cNvPr id="1050182" name="Rectangle 582"/>
            <p:cNvSpPr>
              <a:spLocks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66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1050184" name="AutoShape 584"/>
            <p:cNvSpPr>
              <a:spLocks/>
            </p:cNvSpPr>
            <p:nvPr/>
          </p:nvSpPr>
          <p:spPr bwMode="auto">
            <a:xfrm>
              <a:off x="146" y="1912"/>
              <a:ext cx="4748" cy="36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3366CC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800" b="1" dirty="0">
                  <a:solidFill>
                    <a:srgbClr val="000066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A. Thay đổi về màu sắc.</a:t>
              </a:r>
              <a:endParaRPr lang="en-US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0186" name="Rectangle 586"/>
          <p:cNvSpPr>
            <a:spLocks/>
          </p:cNvSpPr>
          <p:nvPr/>
        </p:nvSpPr>
        <p:spPr bwMode="auto">
          <a:xfrm>
            <a:off x="8396288" y="917575"/>
            <a:ext cx="576262" cy="6092825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14998">
                <a:srgbClr val="C4D6EB"/>
              </a:gs>
              <a:gs pos="29999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50188" name="Oval 588"/>
          <p:cNvSpPr>
            <a:spLocks/>
          </p:cNvSpPr>
          <p:nvPr/>
        </p:nvSpPr>
        <p:spPr bwMode="auto">
          <a:xfrm>
            <a:off x="8045450" y="17780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endParaRPr lang="zh-CN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ds-1256992521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ds-1100622857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ds-1142581224.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94" name="Picture 34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190" name="Rectangle 590"/>
          <p:cNvSpPr>
            <a:spLocks noGrp="1" noChangeArrowheads="1"/>
          </p:cNvSpPr>
          <p:nvPr>
            <p:ph type="title"/>
          </p:nvPr>
        </p:nvSpPr>
        <p:spPr>
          <a:xfrm>
            <a:off x="-92765" y="288132"/>
            <a:ext cx="8796130" cy="1962150"/>
          </a:xfrm>
          <a:ln/>
        </p:spPr>
        <p:txBody>
          <a:bodyPr/>
          <a:lstStyle/>
          <a:p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0192" name="Rectangle 592"/>
          <p:cNvSpPr>
            <a:spLocks noGrp="1" noChangeArrowheads="1"/>
          </p:cNvSpPr>
          <p:nvPr>
            <p:ph type="body" idx="1"/>
          </p:nvPr>
        </p:nvSpPr>
        <p:spPr>
          <a:xfrm>
            <a:off x="838200" y="2743200"/>
            <a:ext cx="5459413" cy="611188"/>
          </a:xfrm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a. </a:t>
            </a:r>
            <a:r>
              <a:rPr lang="en-US" altLang="en-US" sz="2800" dirty="0" err="1"/>
              <a:t>Sâu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3 </a:t>
            </a:r>
            <a:r>
              <a:rPr lang="en-US" altLang="en-US" sz="2800" dirty="0" err="1">
                <a:solidFill>
                  <a:srgbClr val="FF0000"/>
                </a:solidFill>
              </a:rPr>
              <a:t>kiểu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thái</a:t>
            </a:r>
            <a:endParaRPr lang="en-US" altLang="en-US" dirty="0"/>
          </a:p>
        </p:txBody>
      </p:sp>
      <p:sp>
        <p:nvSpPr>
          <p:cNvPr id="1050194" name="Rectangle 594"/>
          <p:cNvSpPr>
            <a:spLocks noChangeArrowheads="1"/>
          </p:cNvSpPr>
          <p:nvPr/>
        </p:nvSpPr>
        <p:spPr bwMode="auto">
          <a:xfrm>
            <a:off x="914400" y="36576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zh-CN" altLang="zh-CN" sz="2800">
                <a:ea typeface="宋体" panose="02010600030101010101" pitchFamily="2" charset="-122"/>
              </a:rPr>
              <a:t>b. Côn trùng có </a:t>
            </a:r>
            <a:r>
              <a:rPr lang="zh-CN" altLang="zh-CN" sz="2800" b="1">
                <a:solidFill>
                  <a:srgbClr val="0000CC"/>
                </a:solidFill>
                <a:ea typeface="宋体" panose="02010600030101010101" pitchFamily="2" charset="-122"/>
              </a:rPr>
              <a:t>2 đôi chân</a:t>
            </a:r>
            <a:endParaRPr lang="en-US" altLang="en-US"/>
          </a:p>
        </p:txBody>
      </p:sp>
      <p:sp>
        <p:nvSpPr>
          <p:cNvPr id="1050196" name="Rectangle 596"/>
          <p:cNvSpPr>
            <a:spLocks noChangeArrowheads="1"/>
          </p:cNvSpPr>
          <p:nvPr/>
        </p:nvSpPr>
        <p:spPr bwMode="auto">
          <a:xfrm>
            <a:off x="838200" y="4495800"/>
            <a:ext cx="502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zh-CN" altLang="zh-CN" sz="2800">
                <a:ea typeface="宋体" panose="02010600030101010101" pitchFamily="2" charset="-122"/>
              </a:rPr>
              <a:t>c. Bệnh cây là </a:t>
            </a:r>
            <a:r>
              <a:rPr lang="zh-CN" altLang="zh-CN" sz="2800" b="1">
                <a:solidFill>
                  <a:srgbClr val="6600CC"/>
                </a:solidFill>
                <a:ea typeface="宋体" panose="02010600030101010101" pitchFamily="2" charset="-122"/>
              </a:rPr>
              <a:t>trạng thái bình thường</a:t>
            </a:r>
            <a:r>
              <a:rPr lang="zh-CN" altLang="zh-CN" sz="2800">
                <a:ea typeface="宋体" panose="02010600030101010101" pitchFamily="2" charset="-122"/>
              </a:rPr>
              <a:t> của cây do vi sinh vật gây hại hay điều kiện sống bất lợi gây nên.</a:t>
            </a:r>
            <a:endParaRPr lang="en-US" altLang="en-US"/>
          </a:p>
        </p:txBody>
      </p:sp>
      <p:sp>
        <p:nvSpPr>
          <p:cNvPr id="1050198" name="Rectangle 598"/>
          <p:cNvSpPr>
            <a:spLocks/>
          </p:cNvSpPr>
          <p:nvPr/>
        </p:nvSpPr>
        <p:spPr bwMode="auto">
          <a:xfrm>
            <a:off x="6172200" y="2667000"/>
            <a:ext cx="2057400" cy="538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050200" name="Rectangle 600"/>
          <p:cNvSpPr>
            <a:spLocks/>
          </p:cNvSpPr>
          <p:nvPr/>
        </p:nvSpPr>
        <p:spPr bwMode="auto">
          <a:xfrm>
            <a:off x="6248400" y="3810000"/>
            <a:ext cx="2057400" cy="538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050202" name="Rectangle 602"/>
          <p:cNvSpPr>
            <a:spLocks/>
          </p:cNvSpPr>
          <p:nvPr/>
        </p:nvSpPr>
        <p:spPr bwMode="auto">
          <a:xfrm>
            <a:off x="6172200" y="5334000"/>
            <a:ext cx="2057400" cy="538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050204" name="Rectangle 604"/>
          <p:cNvSpPr>
            <a:spLocks noChangeArrowheads="1"/>
          </p:cNvSpPr>
          <p:nvPr/>
        </p:nvSpPr>
        <p:spPr bwMode="auto">
          <a:xfrm>
            <a:off x="6629400" y="2667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1050206" name="Rectangle 606"/>
          <p:cNvSpPr>
            <a:spLocks noChangeArrowheads="1"/>
          </p:cNvSpPr>
          <p:nvPr/>
        </p:nvSpPr>
        <p:spPr bwMode="auto">
          <a:xfrm>
            <a:off x="6781800" y="3810000"/>
            <a:ext cx="1068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3</a:t>
            </a:r>
            <a:endParaRPr lang="en-US" altLang="en-US"/>
          </a:p>
        </p:txBody>
      </p:sp>
      <p:sp>
        <p:nvSpPr>
          <p:cNvPr id="1050208" name="Rectangle 608"/>
          <p:cNvSpPr>
            <a:spLocks noChangeArrowheads="1"/>
          </p:cNvSpPr>
          <p:nvPr/>
        </p:nvSpPr>
        <p:spPr bwMode="auto">
          <a:xfrm>
            <a:off x="6477000" y="53340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không</a:t>
            </a:r>
            <a:endParaRPr lang="en-US" altLang="en-US"/>
          </a:p>
        </p:txBody>
      </p:sp>
      <p:sp>
        <p:nvSpPr>
          <p:cNvPr id="1050210" name="Rectangle 610"/>
          <p:cNvSpPr>
            <a:spLocks noChangeArrowheads="1"/>
          </p:cNvSpPr>
          <p:nvPr/>
        </p:nvSpPr>
        <p:spPr bwMode="auto">
          <a:xfrm>
            <a:off x="2819400" y="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019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019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0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0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0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0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2" name="Picture 150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716" name="Rectangle 116"/>
          <p:cNvSpPr>
            <a:spLocks noChangeArrowheads="1"/>
          </p:cNvSpPr>
          <p:nvPr/>
        </p:nvSpPr>
        <p:spPr bwMode="auto">
          <a:xfrm>
            <a:off x="3581400" y="6248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Bệnh Rỉ do nấm</a:t>
            </a:r>
            <a:endParaRPr lang="en-US" altLang="en-US"/>
          </a:p>
        </p:txBody>
      </p:sp>
      <p:sp>
        <p:nvSpPr>
          <p:cNvPr id="1049718" name="Rectangle 118"/>
          <p:cNvSpPr>
            <a:spLocks noChangeArrowheads="1"/>
          </p:cNvSpPr>
          <p:nvPr/>
        </p:nvSpPr>
        <p:spPr bwMode="auto">
          <a:xfrm>
            <a:off x="6481762" y="6248400"/>
            <a:ext cx="2433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đốm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lá</a:t>
            </a:r>
            <a:endParaRPr lang="en-US" altLang="en-US" dirty="0"/>
          </a:p>
        </p:txBody>
      </p:sp>
      <p:pic>
        <p:nvPicPr>
          <p:cNvPr id="2097304" name="Picture 152" descr="cai_s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895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06" name="Picture 154" descr="SauAnTap_d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8956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08" name="Picture 156" descr="SauDucNgonHell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04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10" name="Picture 158" descr="Bệnh Rỉ DauNanh_LaNon do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613" y="4114800"/>
            <a:ext cx="30495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12" name="Picture 160" descr="DomLa_Al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9563"/>
            <a:ext cx="27432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14" name="Picture 162" descr="DaLon2 thoi b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8606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720" name="Rectangle 120"/>
          <p:cNvSpPr>
            <a:spLocks noChangeArrowheads="1"/>
          </p:cNvSpPr>
          <p:nvPr/>
        </p:nvSpPr>
        <p:spPr bwMode="auto">
          <a:xfrm>
            <a:off x="304800" y="6248400"/>
            <a:ext cx="1995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Bệnh thối bắp</a:t>
            </a:r>
            <a:endParaRPr lang="en-US" altLang="en-US"/>
          </a:p>
        </p:txBody>
      </p:sp>
      <p:sp>
        <p:nvSpPr>
          <p:cNvPr id="1049722" name="Rectangle 122"/>
          <p:cNvSpPr>
            <a:spLocks noChangeArrowheads="1"/>
          </p:cNvSpPr>
          <p:nvPr/>
        </p:nvSpPr>
        <p:spPr bwMode="auto">
          <a:xfrm>
            <a:off x="304800" y="35814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</a:rPr>
              <a:t>Sâu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lá</a:t>
            </a:r>
            <a:endParaRPr lang="en-US" altLang="en-US" dirty="0"/>
          </a:p>
        </p:txBody>
      </p:sp>
      <p:sp>
        <p:nvSpPr>
          <p:cNvPr id="1049724" name="Rectangle 124"/>
          <p:cNvSpPr>
            <a:spLocks noChangeArrowheads="1"/>
          </p:cNvSpPr>
          <p:nvPr/>
        </p:nvSpPr>
        <p:spPr bwMode="auto">
          <a:xfrm>
            <a:off x="3276600" y="35814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</a:rPr>
              <a:t>Sâu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thân</a:t>
            </a:r>
            <a:endParaRPr lang="en-US" altLang="en-US" dirty="0"/>
          </a:p>
        </p:txBody>
      </p:sp>
      <p:sp>
        <p:nvSpPr>
          <p:cNvPr id="1049726" name="Rectangle 126"/>
          <p:cNvSpPr>
            <a:spLocks noChangeArrowheads="1"/>
          </p:cNvSpPr>
          <p:nvPr/>
        </p:nvSpPr>
        <p:spPr bwMode="auto">
          <a:xfrm>
            <a:off x="6629400" y="3581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</a:rPr>
              <a:t>Sâu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trái</a:t>
            </a:r>
            <a:endParaRPr lang="en-US" altLang="en-US" dirty="0"/>
          </a:p>
        </p:txBody>
      </p:sp>
      <p:sp>
        <p:nvSpPr>
          <p:cNvPr id="1049728" name="Rectangle 128"/>
          <p:cNvSpPr>
            <a:spLocks noChangeArrowheads="1"/>
          </p:cNvSpPr>
          <p:nvPr/>
        </p:nvSpPr>
        <p:spPr bwMode="auto">
          <a:xfrm>
            <a:off x="838200" y="236537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4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4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96" name="Picture 344" descr="Asian l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41925"/>
            <a:ext cx="236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212" name="Rectangle 612"/>
          <p:cNvSpPr>
            <a:spLocks/>
          </p:cNvSpPr>
          <p:nvPr/>
        </p:nvSpPr>
        <p:spPr bwMode="auto">
          <a:xfrm>
            <a:off x="198438" y="290513"/>
            <a:ext cx="8542337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1309" tIns="50654" rIns="101309" bIns="50654"/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Câu</a:t>
            </a:r>
            <a:r>
              <a:rPr lang="en-US" altLang="zh-CN" sz="4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4:</a:t>
            </a:r>
            <a:r>
              <a:rPr lang="zh-CN" altLang="zh-CN" sz="49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zh-CN" sz="49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Để ngăn ngừa sâu,bệnh phá hại cây trồng người ta thường lấy phương châm gì?</a:t>
            </a:r>
            <a:endParaRPr lang="en-US" altLang="en-US" dirty="0"/>
          </a:p>
        </p:txBody>
      </p:sp>
      <p:sp>
        <p:nvSpPr>
          <p:cNvPr id="1050214" name="Rectangle 614"/>
          <p:cNvSpPr>
            <a:spLocks/>
          </p:cNvSpPr>
          <p:nvPr/>
        </p:nvSpPr>
        <p:spPr bwMode="auto">
          <a:xfrm>
            <a:off x="0" y="3719513"/>
            <a:ext cx="9144000" cy="1600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“Phòng bệnh, hơn chữa bệnh”</a:t>
            </a:r>
            <a:endParaRPr lang="en-US" altLang="en-US"/>
          </a:p>
        </p:txBody>
      </p:sp>
      <p:pic>
        <p:nvPicPr>
          <p:cNvPr id="2097498" name="Picture 346" descr="blumen-pflanzen03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26075"/>
            <a:ext cx="1828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9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00" name="Picture 34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216" name="Rectangle 616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"/>
            <a:ext cx="8229600" cy="762000"/>
          </a:xfrm>
          <a:ln/>
        </p:spPr>
        <p:txBody>
          <a:bodyPr/>
          <a:lstStyle/>
          <a:p>
            <a:pPr algn="ctr">
              <a:spcBef>
                <a:spcPct val="50000"/>
              </a:spcBef>
              <a:buClr>
                <a:srgbClr val="FFFFFF"/>
              </a:buClr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DẶN DÒ</a:t>
            </a:r>
            <a:endParaRPr lang="en-US" altLang="en-US"/>
          </a:p>
        </p:txBody>
      </p:sp>
      <p:sp>
        <p:nvSpPr>
          <p:cNvPr id="1050218" name="Rectangle 618"/>
          <p:cNvSpPr>
            <a:spLocks noChangeArrowheads="1"/>
          </p:cNvSpPr>
          <p:nvPr/>
        </p:nvSpPr>
        <p:spPr bwMode="auto">
          <a:xfrm>
            <a:off x="685800" y="10668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 sz="2800">
                <a:latin typeface="Times New Roman" panose="02020603050405020304" pitchFamily="18" charset="0"/>
              </a:rPr>
              <a:t>- Học bài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1050220" name="Rectangle 620"/>
          <p:cNvSpPr>
            <a:spLocks noChangeArrowheads="1"/>
          </p:cNvSpPr>
          <p:nvPr/>
        </p:nvSpPr>
        <p:spPr bwMode="auto">
          <a:xfrm>
            <a:off x="685800" y="17526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 sz="2800">
                <a:latin typeface="Times New Roman" panose="02020603050405020304" pitchFamily="18" charset="0"/>
              </a:rPr>
              <a:t>- Xem trước bài 13 Phòng trừ sâu, bệnh hại</a:t>
            </a:r>
          </a:p>
        </p:txBody>
      </p:sp>
      <p:sp>
        <p:nvSpPr>
          <p:cNvPr id="1050222" name="Rectangle 622"/>
          <p:cNvSpPr>
            <a:spLocks noChangeArrowheads="1"/>
          </p:cNvSpPr>
          <p:nvPr/>
        </p:nvSpPr>
        <p:spPr bwMode="auto">
          <a:xfrm>
            <a:off x="681038" y="25146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 sz="2800">
                <a:latin typeface="Times New Roman" panose="02020603050405020304" pitchFamily="18" charset="0"/>
              </a:rPr>
              <a:t>- Sưu tầm một số tranh ảnh có liên quan đến thiên địch</a:t>
            </a:r>
          </a:p>
        </p:txBody>
      </p:sp>
      <p:pic>
        <p:nvPicPr>
          <p:cNvPr id="2097502" name="Picture 350" descr="Asian l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6670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914400" y="1066800"/>
            <a:ext cx="7848600" cy="42672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438400"/>
            <a:ext cx="723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latin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latin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6" name="Picture 16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734" name="Rectangle 134"/>
          <p:cNvSpPr>
            <a:spLocks noChangeArrowheads="1"/>
          </p:cNvSpPr>
          <p:nvPr/>
        </p:nvSpPr>
        <p:spPr bwMode="auto">
          <a:xfrm>
            <a:off x="533401" y="2590800"/>
            <a:ext cx="83057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latin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</a:p>
          <a:p>
            <a:pPr algn="just" eaLnBrk="1" latin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 eaLnBrk="1" latin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49736" name="Rectangle 136"/>
          <p:cNvSpPr>
            <a:spLocks noChangeArrowheads="1"/>
          </p:cNvSpPr>
          <p:nvPr/>
        </p:nvSpPr>
        <p:spPr bwMode="auto">
          <a:xfrm>
            <a:off x="-533400" y="649288"/>
            <a:ext cx="101536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zh-CN" altLang="zh-CN" sz="3600" b="1" dirty="0">
                <a:solidFill>
                  <a:srgbClr val="0066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I – </a:t>
            </a:r>
            <a:r>
              <a:rPr lang="zh-CN" altLang="zh-CN" sz="3600" b="1" u="sng" dirty="0">
                <a:solidFill>
                  <a:srgbClr val="0066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Tác hại của sâu, bệnh:</a:t>
            </a:r>
            <a:endParaRPr lang="zh-CN" altLang="zh-CN" sz="36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049738" name="Picture 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3163"/>
            <a:ext cx="1646238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4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8" name="Picture 166" descr="anh de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740" name="Rectangle 140"/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136525"/>
            <a:ext cx="9115425" cy="868363"/>
          </a:xfrm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zh-CN" sz="3600" b="1">
                <a:solidFill>
                  <a:srgbClr val="003366"/>
                </a:solidFill>
                <a:latin typeface="Times New Roman" panose="02020603050405020304" pitchFamily="18" charset="0"/>
              </a:rPr>
              <a:t>II –</a:t>
            </a:r>
            <a:r>
              <a:rPr lang="zh-CN" altLang="zh-CN" sz="3600" b="1" u="sng">
                <a:solidFill>
                  <a:srgbClr val="003366"/>
                </a:solidFill>
                <a:latin typeface="Times New Roman" panose="02020603050405020304" pitchFamily="18" charset="0"/>
              </a:rPr>
              <a:t> Khái niệm về côn trùng và bệnh cây:</a:t>
            </a:r>
          </a:p>
        </p:txBody>
      </p:sp>
      <p:sp>
        <p:nvSpPr>
          <p:cNvPr id="1049742" name="Rectangle 142"/>
          <p:cNvSpPr>
            <a:spLocks noChangeArrowheads="1"/>
          </p:cNvSpPr>
          <p:nvPr/>
        </p:nvSpPr>
        <p:spPr bwMode="auto">
          <a:xfrm>
            <a:off x="685800" y="652463"/>
            <a:ext cx="7564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côn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trùng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49744" name="Rectangle 144"/>
          <p:cNvSpPr>
            <a:spLocks noChangeArrowheads="1"/>
          </p:cNvSpPr>
          <p:nvPr/>
        </p:nvSpPr>
        <p:spPr bwMode="auto">
          <a:xfrm>
            <a:off x="879475" y="5537200"/>
            <a:ext cx="185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endParaRPr lang="en-US" altLang="en-US"/>
          </a:p>
        </p:txBody>
      </p:sp>
      <p:sp>
        <p:nvSpPr>
          <p:cNvPr id="1049746" name="Rectangle 146"/>
          <p:cNvSpPr>
            <a:spLocks noChangeArrowheads="1"/>
          </p:cNvSpPr>
          <p:nvPr/>
        </p:nvSpPr>
        <p:spPr bwMode="auto">
          <a:xfrm>
            <a:off x="808038" y="532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endParaRPr lang="en-US" altLang="en-US"/>
          </a:p>
        </p:txBody>
      </p:sp>
      <p:pic>
        <p:nvPicPr>
          <p:cNvPr id="2097320" name="Picture 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34" r="49846" b="5347"/>
          <a:stretch>
            <a:fillRect/>
          </a:stretch>
        </p:blipFill>
        <p:spPr bwMode="auto">
          <a:xfrm>
            <a:off x="28575" y="1552575"/>
            <a:ext cx="91154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22" name="Picture 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70088"/>
            <a:ext cx="3810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0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9740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4974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97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7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8" name="AutoShape 148"/>
          <p:cNvSpPr>
            <a:spLocks/>
          </p:cNvSpPr>
          <p:nvPr/>
        </p:nvSpPr>
        <p:spPr bwMode="auto">
          <a:xfrm>
            <a:off x="4763" y="0"/>
            <a:ext cx="9144000" cy="6858000"/>
          </a:xfrm>
          <a:prstGeom prst="downArrowCallout">
            <a:avLst>
              <a:gd name="adj1" fmla="val 40580"/>
              <a:gd name="adj2" fmla="val 40580"/>
              <a:gd name="adj3" fmla="val 16667"/>
              <a:gd name="adj4" fmla="val 66667"/>
            </a:avLst>
          </a:prstGeom>
          <a:solidFill>
            <a:srgbClr val="003366"/>
          </a:solid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3E3FF"/>
              </a:buClr>
            </a:pPr>
            <a:endParaRPr lang="zh-CN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9750" name="Rectangle 150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3175" y="120650"/>
            <a:ext cx="9067800" cy="2438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i="1" u="sng" dirty="0" err="1" smtClean="0">
                <a:latin typeface="Times New Roman" pitchFamily="18" charset="0"/>
                <a:cs typeface="Times New Roman" pitchFamily="18" charset="0"/>
              </a:rPr>
              <a:t>Thảo</a:t>
            </a:r>
            <a:r>
              <a:rPr lang="en-US" altLang="zh-CN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u="sng" dirty="0" err="1" smtClean="0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altLang="zh-CN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u="sng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altLang="zh-CN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3600" b="1" i="1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zh-CN" altLang="zh-CN" sz="3600" b="1" i="1" dirty="0">
                <a:latin typeface="Times New Roman" pitchFamily="18" charset="0"/>
                <a:cs typeface="Times New Roman" pitchFamily="18" charset="0"/>
              </a:rPr>
              <a:t>phút) </a:t>
            </a:r>
          </a:p>
          <a:p>
            <a:pPr marL="0" indent="0">
              <a:buFontTx/>
              <a:buNone/>
            </a:pPr>
            <a:r>
              <a:rPr lang="zh-CN" altLang="zh-CN" sz="3600" b="1" i="1" dirty="0">
                <a:latin typeface="Times New Roman" pitchFamily="18" charset="0"/>
                <a:cs typeface="Times New Roman" pitchFamily="18" charset="0"/>
              </a:rPr>
              <a:t>* Câu 1: </a:t>
            </a:r>
          </a:p>
          <a:p>
            <a:pPr marL="0" indent="0">
              <a:buFontTx/>
              <a:buNone/>
            </a:pPr>
            <a:r>
              <a:rPr lang="zh-CN" altLang="zh-CN" sz="3600" b="1" i="1" dirty="0">
                <a:latin typeface="Times New Roman" pitchFamily="18" charset="0"/>
                <a:cs typeface="Times New Roman" pitchFamily="18" charset="0"/>
              </a:rPr>
              <a:t>Hãy kể tên một số loại côn trùng mà em biết và Nêu mức độ phá hoại của chúng?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zh-CN" altLang="zh-CN" sz="3600" b="1" i="1" dirty="0">
                <a:latin typeface="Times New Roman" pitchFamily="18" charset="0"/>
                <a:cs typeface="Times New Roman" pitchFamily="18" charset="0"/>
              </a:rPr>
              <a:t>* Câu 2:</a:t>
            </a:r>
          </a:p>
          <a:p>
            <a:pPr marL="0" indent="0">
              <a:buFontTx/>
              <a:buNone/>
            </a:pPr>
            <a:r>
              <a:rPr lang="zh-CN" altLang="zh-CN" sz="3600" b="1" i="1" dirty="0">
                <a:latin typeface="Times New Roman" pitchFamily="18" charset="0"/>
                <a:cs typeface="Times New Roman" pitchFamily="18" charset="0"/>
              </a:rPr>
              <a:t>Có mấy loại côn trùng, nêu cấu tạo cơ thể của các loại côn trùng mà em biết ?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zh-CN" altLang="zh-CN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zh-CN" altLang="zh-CN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3" name="Group -661"/>
          <p:cNvGrpSpPr>
            <a:grpSpLocks/>
          </p:cNvGrpSpPr>
          <p:nvPr/>
        </p:nvGrpSpPr>
        <p:grpSpPr bwMode="auto">
          <a:xfrm>
            <a:off x="3321050" y="4189413"/>
            <a:ext cx="2425700" cy="2754312"/>
            <a:chOff x="4032" y="1728"/>
            <a:chExt cx="1656" cy="1735"/>
          </a:xfrm>
        </p:grpSpPr>
        <p:pic>
          <p:nvPicPr>
            <p:cNvPr id="2097324" name="Picture 172" descr="FAMIL0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246"/>
              <a:ext cx="1656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9752" name="Rectangle 152"/>
            <p:cNvSpPr>
              <a:spLocks noChangeArrowheads="1"/>
            </p:cNvSpPr>
            <p:nvPr/>
          </p:nvSpPr>
          <p:spPr bwMode="auto">
            <a:xfrm>
              <a:off x="4368" y="1728"/>
              <a:ext cx="490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3E3FF"/>
                </a:buClr>
              </a:pPr>
              <a:r>
                <a:rPr lang="en-US" altLang="en-US" sz="117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dirty="0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4" name="Rectangle 174"/>
          <p:cNvSpPr>
            <a:spLocks noChangeArrowheads="1"/>
          </p:cNvSpPr>
          <p:nvPr/>
        </p:nvSpPr>
        <p:spPr bwMode="auto">
          <a:xfrm>
            <a:off x="0" y="873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Hình ảnh</a:t>
            </a:r>
            <a:r>
              <a:rPr lang="en-US" altLang="en-US" sz="4000" b="1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một số loại côn trùng.</a:t>
            </a:r>
          </a:p>
        </p:txBody>
      </p:sp>
      <p:pic>
        <p:nvPicPr>
          <p:cNvPr id="2097326" name="Picture 174" descr="YCAAQNTF4CAYRCPP5CA6GTZ77CASVK7Q6CA00UI8OCA21O66PCABAWC8KCAEWP83ICAP4CL3BCA2ZE8LMCA47H1VSCAU5OMUPCAF1PHHZCAOA0MJACA1MX3ZRCAMANTHFCAT4KTFOCARXIR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847725"/>
            <a:ext cx="2705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28" name="Picture 176" descr="FCAM3H83ECATQ6R8SCAUVE6Z9CAB4XX40CAGFC35SCAMXSK5UCAJ5O79VCA9BG80ECA0RM5S2CAFOQEQ0CA47N6XJCAJFH6LYCAT1JQ5MCAOMI2JJCAX3AO6KCA3QEHDKCANP4SX4CAGWOY0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4763"/>
            <a:ext cx="30702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30" name="Picture 178" descr="GCA4OG6EGCAMKQMFNCA2A48C1CAI8M92YCAG3D9OFCA2KVGNBCA68NA8BCA6ZBOBYCA5CN3QKCAR5RNEUCACU19LJCAZD48V3CA1S84BPCAE7Z2GUCAHCLO2XCA2WN3DNCA6BP5IBCABXZ4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827463"/>
            <a:ext cx="28432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32" name="Picture 180" descr="3851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34" name="Picture 182" descr="2937728771_daa8713f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3275"/>
            <a:ext cx="29718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36" name="Picture 184" descr="thien dich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830638"/>
            <a:ext cx="2952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7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9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7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7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8" name="Picture 186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40" name="Picture 188" descr="chauch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867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776" name="Rectangle 176"/>
          <p:cNvSpPr>
            <a:spLocks noChangeArrowheads="1"/>
          </p:cNvSpPr>
          <p:nvPr/>
        </p:nvSpPr>
        <p:spPr bwMode="auto">
          <a:xfrm>
            <a:off x="325437" y="990600"/>
            <a:ext cx="6989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latin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trùng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49778" name="Rectangle 178"/>
          <p:cNvSpPr>
            <a:spLocks noChangeArrowheads="1"/>
          </p:cNvSpPr>
          <p:nvPr/>
        </p:nvSpPr>
        <p:spPr bwMode="auto">
          <a:xfrm>
            <a:off x="287561" y="5032920"/>
            <a:ext cx="85688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latin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khớp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phần:Đầu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bụng.Ngực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3145730" name="AutoShape 2"/>
          <p:cNvCxnSpPr>
            <a:cxnSpLocks noChangeShapeType="1"/>
          </p:cNvCxnSpPr>
          <p:nvPr/>
        </p:nvCxnSpPr>
        <p:spPr bwMode="auto">
          <a:xfrm>
            <a:off x="609600" y="4025900"/>
            <a:ext cx="6096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49780" name="Line 180"/>
          <p:cNvSpPr>
            <a:spLocks noChangeShapeType="1"/>
          </p:cNvSpPr>
          <p:nvPr/>
        </p:nvSpPr>
        <p:spPr bwMode="auto">
          <a:xfrm>
            <a:off x="1244600" y="4025900"/>
            <a:ext cx="144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782" name="Line 182"/>
          <p:cNvSpPr>
            <a:spLocks noChangeShapeType="1"/>
          </p:cNvSpPr>
          <p:nvPr/>
        </p:nvSpPr>
        <p:spPr bwMode="auto">
          <a:xfrm>
            <a:off x="2932113" y="4013200"/>
            <a:ext cx="2592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49784" name="Rectangle 184"/>
          <p:cNvSpPr>
            <a:spLocks noChangeArrowheads="1"/>
          </p:cNvSpPr>
          <p:nvPr/>
        </p:nvSpPr>
        <p:spPr bwMode="auto">
          <a:xfrm rot="10800000" flipV="1">
            <a:off x="609600" y="4013200"/>
            <a:ext cx="157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Đầu</a:t>
            </a:r>
          </a:p>
        </p:txBody>
      </p:sp>
      <p:sp>
        <p:nvSpPr>
          <p:cNvPr id="1049786" name="Rectangle 186"/>
          <p:cNvSpPr>
            <a:spLocks noChangeArrowheads="1"/>
          </p:cNvSpPr>
          <p:nvPr/>
        </p:nvSpPr>
        <p:spPr bwMode="auto">
          <a:xfrm>
            <a:off x="1600200" y="4114800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Ngực</a:t>
            </a:r>
          </a:p>
        </p:txBody>
      </p:sp>
      <p:sp>
        <p:nvSpPr>
          <p:cNvPr id="1049788" name="Rectangle 188"/>
          <p:cNvSpPr>
            <a:spLocks noChangeArrowheads="1"/>
          </p:cNvSpPr>
          <p:nvPr/>
        </p:nvSpPr>
        <p:spPr bwMode="auto">
          <a:xfrm>
            <a:off x="3276600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Bụng</a:t>
            </a:r>
          </a:p>
        </p:txBody>
      </p:sp>
      <p:pic>
        <p:nvPicPr>
          <p:cNvPr id="2097342" name="Picture 190" descr="F:\nod0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430338"/>
            <a:ext cx="3505200" cy="3124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4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4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4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FFFF99"/>
        </a:dk2>
        <a:lt2>
          <a:srgbClr val="008080"/>
        </a:lt2>
        <a:accent1>
          <a:srgbClr val="006462"/>
        </a:accent1>
        <a:accent2>
          <a:srgbClr val="6D6FC7"/>
        </a:accent2>
        <a:accent3>
          <a:srgbClr val="FFFFFF"/>
        </a:accent3>
        <a:accent4>
          <a:srgbClr val="004C4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DFD293"/>
        </a:dk2>
        <a:lt2>
          <a:srgbClr val="8000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4D19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CCFFFF"/>
        </a:dk2>
        <a:lt2>
          <a:srgbClr val="000099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2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E3EBF1"/>
        </a:dk2>
        <a:lt2>
          <a:srgbClr val="000000"/>
        </a:lt2>
        <a:accent1>
          <a:srgbClr val="003399"/>
        </a:accent1>
        <a:accent2>
          <a:srgbClr val="468A4B"/>
        </a:accent2>
        <a:accent3>
          <a:srgbClr val="FFFFFF"/>
        </a:accent3>
        <a:accent4>
          <a:srgbClr val="2A5682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D1D1CB"/>
        </a:dk2>
        <a:lt2>
          <a:srgbClr val="686B5D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656565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FFFFFF"/>
        </a:dk2>
        <a:lt2>
          <a:srgbClr val="666699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34344D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DFC08D"/>
        </a:dk2>
        <a:lt2>
          <a:srgbClr val="523E26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251A1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4">
      <a:dk1>
        <a:srgbClr val="6B6B99"/>
      </a:dk1>
      <a:lt1>
        <a:srgbClr val="EAEAEA"/>
      </a:lt1>
      <a:dk2>
        <a:srgbClr val="CCECFF"/>
      </a:dk2>
      <a:lt2>
        <a:srgbClr val="666699"/>
      </a:lt2>
      <a:accent1>
        <a:srgbClr val="00CC66"/>
      </a:accent1>
      <a:accent2>
        <a:srgbClr val="54547A"/>
      </a:accent2>
      <a:accent3>
        <a:srgbClr val="F3F3F3"/>
      </a:accent3>
      <a:accent4>
        <a:srgbClr val="5A5A82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默认设计模板">
      <a:majorFont>
        <a:latin typeface="VNI-Times"/>
        <a:ea typeface="宋体"/>
        <a:cs typeface=""/>
      </a:majorFont>
      <a:minorFont>
        <a:latin typeface="VNI-Time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7E0000"/>
        </a:dk1>
        <a:lt1>
          <a:srgbClr val="FFFFFF"/>
        </a:lt1>
        <a:dk2>
          <a:srgbClr val="FCF0B2"/>
        </a:dk2>
        <a:lt2>
          <a:srgbClr val="800000"/>
        </a:lt2>
        <a:accent1>
          <a:srgbClr val="C5543D"/>
        </a:accent1>
        <a:accent2>
          <a:srgbClr val="660000"/>
        </a:accent2>
        <a:accent3>
          <a:srgbClr val="FFFFFF"/>
        </a:accent3>
        <a:accent4>
          <a:srgbClr val="6B0000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66"/>
        </a:dk1>
        <a:lt1>
          <a:srgbClr val="FFFFFF"/>
        </a:lt1>
        <a:dk2>
          <a:srgbClr val="B2B8C8"/>
        </a:dk2>
        <a:lt2>
          <a:srgbClr val="000066"/>
        </a:lt2>
        <a:accent1>
          <a:srgbClr val="008080"/>
        </a:accent1>
        <a:accent2>
          <a:srgbClr val="00004E"/>
        </a:accent2>
        <a:accent3>
          <a:srgbClr val="FFFFFF"/>
        </a:accent3>
        <a:accent4>
          <a:srgbClr val="000056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10199"/>
        </a:dk1>
        <a:lt1>
          <a:srgbClr val="FFFFFF"/>
        </a:lt1>
        <a:dk2>
          <a:srgbClr val="CCFFFF"/>
        </a:dk2>
        <a:lt2>
          <a:srgbClr val="000099"/>
        </a:lt2>
        <a:accent1>
          <a:srgbClr val="00C600"/>
        </a:accent1>
        <a:accent2>
          <a:srgbClr val="01017D"/>
        </a:accent2>
        <a:accent3>
          <a:srgbClr val="FFFFFF"/>
        </a:accent3>
        <a:accent4>
          <a:srgbClr val="010182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6B6B99"/>
        </a:dk1>
        <a:lt1>
          <a:srgbClr val="EAEAEA"/>
        </a:lt1>
        <a:dk2>
          <a:srgbClr val="CCECFF"/>
        </a:dk2>
        <a:lt2>
          <a:srgbClr val="666699"/>
        </a:lt2>
        <a:accent1>
          <a:srgbClr val="00CC66"/>
        </a:accent1>
        <a:accent2>
          <a:srgbClr val="54547A"/>
        </a:accent2>
        <a:accent3>
          <a:srgbClr val="F3F3F3"/>
        </a:accent3>
        <a:accent4>
          <a:srgbClr val="5A5A82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827F"/>
        </a:dk1>
        <a:lt1>
          <a:srgbClr val="FFFFFF"/>
        </a:lt1>
        <a:dk2>
          <a:srgbClr val="FFFFCC"/>
        </a:dk2>
        <a:lt2>
          <a:srgbClr val="008080"/>
        </a:lt2>
        <a:accent1>
          <a:srgbClr val="6D6FC7"/>
        </a:accent1>
        <a:accent2>
          <a:srgbClr val="006462"/>
        </a:accent2>
        <a:accent3>
          <a:srgbClr val="FFFFFF"/>
        </a:accent3>
        <a:accent4>
          <a:srgbClr val="006E6C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4D4D4D"/>
        </a:dk1>
        <a:lt1>
          <a:srgbClr val="FFFFFF"/>
        </a:lt1>
        <a:dk2>
          <a:srgbClr val="C0C0C0"/>
        </a:dk2>
        <a:lt2>
          <a:srgbClr val="525252"/>
        </a:lt2>
        <a:accent1>
          <a:srgbClr val="527C3A"/>
        </a:accent1>
        <a:accent2>
          <a:srgbClr val="444444"/>
        </a:accent2>
        <a:accent3>
          <a:srgbClr val="FFFFFF"/>
        </a:accent3>
        <a:accent4>
          <a:srgbClr val="404040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16032"/>
        </a:dk1>
        <a:lt1>
          <a:srgbClr val="FFFFFF"/>
        </a:lt1>
        <a:dk2>
          <a:srgbClr val="B2B68A"/>
        </a:dk2>
        <a:lt2>
          <a:srgbClr val="546434"/>
        </a:lt2>
        <a:accent1>
          <a:srgbClr val="7D8C70"/>
        </a:accent1>
        <a:accent2>
          <a:srgbClr val="414E28"/>
        </a:accent2>
        <a:accent3>
          <a:srgbClr val="FFFFFF"/>
        </a:accent3>
        <a:accent4>
          <a:srgbClr val="445129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D1CC00"/>
        </a:dk1>
        <a:lt1>
          <a:srgbClr val="FFFFFF"/>
        </a:lt1>
        <a:dk2>
          <a:srgbClr val="F3F5B1"/>
        </a:dk2>
        <a:lt2>
          <a:srgbClr val="CCCC00"/>
        </a:lt2>
        <a:accent1>
          <a:srgbClr val="808000"/>
        </a:accent1>
        <a:accent2>
          <a:srgbClr val="AEAA00"/>
        </a:accent2>
        <a:accent3>
          <a:srgbClr val="FFFFFF"/>
        </a:accent3>
        <a:accent4>
          <a:srgbClr val="B2AE00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8F8F8"/>
        </a:lt1>
        <a:dk2>
          <a:srgbClr val="FBFBFB"/>
        </a:dk2>
        <a:lt2>
          <a:srgbClr val="336600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4">
      <a:dk1>
        <a:srgbClr val="6B6B99"/>
      </a:dk1>
      <a:lt1>
        <a:srgbClr val="EAEAEA"/>
      </a:lt1>
      <a:dk2>
        <a:srgbClr val="CCECFF"/>
      </a:dk2>
      <a:lt2>
        <a:srgbClr val="666699"/>
      </a:lt2>
      <a:accent1>
        <a:srgbClr val="00CC66"/>
      </a:accent1>
      <a:accent2>
        <a:srgbClr val="54547A"/>
      </a:accent2>
      <a:accent3>
        <a:srgbClr val="F3F3F3"/>
      </a:accent3>
      <a:accent4>
        <a:srgbClr val="5A5A82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默认设计模板">
      <a:majorFont>
        <a:latin typeface="VNI-Times"/>
        <a:ea typeface="宋体"/>
        <a:cs typeface=""/>
      </a:majorFont>
      <a:minorFont>
        <a:latin typeface="VNI-Time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7E0000"/>
        </a:dk1>
        <a:lt1>
          <a:srgbClr val="FFFFFF"/>
        </a:lt1>
        <a:dk2>
          <a:srgbClr val="FCF0B2"/>
        </a:dk2>
        <a:lt2>
          <a:srgbClr val="800000"/>
        </a:lt2>
        <a:accent1>
          <a:srgbClr val="C5543D"/>
        </a:accent1>
        <a:accent2>
          <a:srgbClr val="660000"/>
        </a:accent2>
        <a:accent3>
          <a:srgbClr val="FFFFFF"/>
        </a:accent3>
        <a:accent4>
          <a:srgbClr val="6B0000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66"/>
        </a:dk1>
        <a:lt1>
          <a:srgbClr val="FFFFFF"/>
        </a:lt1>
        <a:dk2>
          <a:srgbClr val="B2B8C8"/>
        </a:dk2>
        <a:lt2>
          <a:srgbClr val="000066"/>
        </a:lt2>
        <a:accent1>
          <a:srgbClr val="008080"/>
        </a:accent1>
        <a:accent2>
          <a:srgbClr val="00004E"/>
        </a:accent2>
        <a:accent3>
          <a:srgbClr val="FFFFFF"/>
        </a:accent3>
        <a:accent4>
          <a:srgbClr val="000056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10199"/>
        </a:dk1>
        <a:lt1>
          <a:srgbClr val="FFFFFF"/>
        </a:lt1>
        <a:dk2>
          <a:srgbClr val="CCFFFF"/>
        </a:dk2>
        <a:lt2>
          <a:srgbClr val="000099"/>
        </a:lt2>
        <a:accent1>
          <a:srgbClr val="00C600"/>
        </a:accent1>
        <a:accent2>
          <a:srgbClr val="01017D"/>
        </a:accent2>
        <a:accent3>
          <a:srgbClr val="FFFFFF"/>
        </a:accent3>
        <a:accent4>
          <a:srgbClr val="010182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6B6B99"/>
        </a:dk1>
        <a:lt1>
          <a:srgbClr val="EAEAEA"/>
        </a:lt1>
        <a:dk2>
          <a:srgbClr val="CCECFF"/>
        </a:dk2>
        <a:lt2>
          <a:srgbClr val="666699"/>
        </a:lt2>
        <a:accent1>
          <a:srgbClr val="00CC66"/>
        </a:accent1>
        <a:accent2>
          <a:srgbClr val="54547A"/>
        </a:accent2>
        <a:accent3>
          <a:srgbClr val="F3F3F3"/>
        </a:accent3>
        <a:accent4>
          <a:srgbClr val="5A5A82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827F"/>
        </a:dk1>
        <a:lt1>
          <a:srgbClr val="FFFFFF"/>
        </a:lt1>
        <a:dk2>
          <a:srgbClr val="FFFFCC"/>
        </a:dk2>
        <a:lt2>
          <a:srgbClr val="008080"/>
        </a:lt2>
        <a:accent1>
          <a:srgbClr val="6D6FC7"/>
        </a:accent1>
        <a:accent2>
          <a:srgbClr val="006462"/>
        </a:accent2>
        <a:accent3>
          <a:srgbClr val="FFFFFF"/>
        </a:accent3>
        <a:accent4>
          <a:srgbClr val="006E6C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4D4D4D"/>
        </a:dk1>
        <a:lt1>
          <a:srgbClr val="FFFFFF"/>
        </a:lt1>
        <a:dk2>
          <a:srgbClr val="C0C0C0"/>
        </a:dk2>
        <a:lt2>
          <a:srgbClr val="525252"/>
        </a:lt2>
        <a:accent1>
          <a:srgbClr val="527C3A"/>
        </a:accent1>
        <a:accent2>
          <a:srgbClr val="444444"/>
        </a:accent2>
        <a:accent3>
          <a:srgbClr val="FFFFFF"/>
        </a:accent3>
        <a:accent4>
          <a:srgbClr val="404040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16032"/>
        </a:dk1>
        <a:lt1>
          <a:srgbClr val="FFFFFF"/>
        </a:lt1>
        <a:dk2>
          <a:srgbClr val="B2B68A"/>
        </a:dk2>
        <a:lt2>
          <a:srgbClr val="546434"/>
        </a:lt2>
        <a:accent1>
          <a:srgbClr val="7D8C70"/>
        </a:accent1>
        <a:accent2>
          <a:srgbClr val="414E28"/>
        </a:accent2>
        <a:accent3>
          <a:srgbClr val="FFFFFF"/>
        </a:accent3>
        <a:accent4>
          <a:srgbClr val="445129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D1CC00"/>
        </a:dk1>
        <a:lt1>
          <a:srgbClr val="FFFFFF"/>
        </a:lt1>
        <a:dk2>
          <a:srgbClr val="F3F5B1"/>
        </a:dk2>
        <a:lt2>
          <a:srgbClr val="CCCC00"/>
        </a:lt2>
        <a:accent1>
          <a:srgbClr val="808000"/>
        </a:accent1>
        <a:accent2>
          <a:srgbClr val="AEAA00"/>
        </a:accent2>
        <a:accent3>
          <a:srgbClr val="FFFFFF"/>
        </a:accent3>
        <a:accent4>
          <a:srgbClr val="B2AE00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8F8F8"/>
        </a:lt1>
        <a:dk2>
          <a:srgbClr val="FBFBFB"/>
        </a:dk2>
        <a:lt2>
          <a:srgbClr val="336600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7">
      <a:dk1>
        <a:srgbClr val="000000"/>
      </a:dk1>
      <a:lt1>
        <a:srgbClr val="FFFFFF"/>
      </a:lt1>
      <a:dk2>
        <a:srgbClr val="5F5F5F"/>
      </a:dk2>
      <a:lt2>
        <a:srgbClr val="006633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默认设计模板">
      <a:majorFont>
        <a:latin typeface="VNI-Times"/>
        <a:ea typeface="宋体"/>
        <a:cs typeface=""/>
      </a:majorFont>
      <a:minorFont>
        <a:latin typeface="VNI-Time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333333"/>
        </a:dk1>
        <a:lt1>
          <a:srgbClr val="FFFFFF"/>
        </a:lt1>
        <a:dk2>
          <a:srgbClr val="FFFFFF"/>
        </a:dk2>
        <a:lt2>
          <a:srgbClr val="820000"/>
        </a:lt2>
        <a:accent1>
          <a:srgbClr val="FF9900"/>
        </a:accent1>
        <a:accent2>
          <a:srgbClr val="CC3300"/>
        </a:accent2>
        <a:accent3>
          <a:srgbClr val="FFFFFF"/>
        </a:accent3>
        <a:accent4>
          <a:srgbClr val="2A2A2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333333"/>
        </a:dk1>
        <a:lt1>
          <a:srgbClr val="CCCCFF"/>
        </a:lt1>
        <a:dk2>
          <a:srgbClr val="FFFFFF"/>
        </a:dk2>
        <a:lt2>
          <a:srgbClr val="0B0506"/>
        </a:lt2>
        <a:accent1>
          <a:srgbClr val="3366CC"/>
        </a:accent1>
        <a:accent2>
          <a:srgbClr val="3333CC"/>
        </a:accent2>
        <a:accent3>
          <a:srgbClr val="E2E2FF"/>
        </a:accent3>
        <a:accent4>
          <a:srgbClr val="2A2A2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333333"/>
        </a:dk1>
        <a:lt1>
          <a:srgbClr val="FFFFFF"/>
        </a:lt1>
        <a:dk2>
          <a:srgbClr val="FFFFFF"/>
        </a:dk2>
        <a:lt2>
          <a:srgbClr val="221013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2A2A2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11054B"/>
        </a:dk1>
        <a:lt1>
          <a:srgbClr val="FFFFFF"/>
        </a:lt1>
        <a:dk2>
          <a:srgbClr val="FFFFFF"/>
        </a:dk2>
        <a:lt2>
          <a:srgbClr val="0000CC"/>
        </a:lt2>
        <a:accent1>
          <a:srgbClr val="FF6600"/>
        </a:accent1>
        <a:accent2>
          <a:srgbClr val="FF3300"/>
        </a:accent2>
        <a:accent3>
          <a:srgbClr val="FFFFFF"/>
        </a:accent3>
        <a:accent4>
          <a:srgbClr val="0D033F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9B8D65"/>
        </a:dk1>
        <a:lt1>
          <a:srgbClr val="F8F8F8"/>
        </a:lt1>
        <a:dk2>
          <a:srgbClr val="FAFACC"/>
        </a:dk2>
        <a:lt2>
          <a:srgbClr val="002600"/>
        </a:lt2>
        <a:accent1>
          <a:srgbClr val="CC9933"/>
        </a:accent1>
        <a:accent2>
          <a:srgbClr val="8F9967"/>
        </a:accent2>
        <a:accent3>
          <a:srgbClr val="FBFBFB"/>
        </a:accent3>
        <a:accent4>
          <a:srgbClr val="847855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333333"/>
        </a:dk1>
        <a:lt1>
          <a:srgbClr val="FFFFFF"/>
        </a:lt1>
        <a:dk2>
          <a:srgbClr val="FFFFFF"/>
        </a:dk2>
        <a:lt2>
          <a:srgbClr val="006699"/>
        </a:lt2>
        <a:accent1>
          <a:srgbClr val="CC9900"/>
        </a:accent1>
        <a:accent2>
          <a:srgbClr val="FF9900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5F5F5F"/>
        </a:dk2>
        <a:lt2>
          <a:srgbClr val="006633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666699"/>
        </a:dk2>
        <a:lt2>
          <a:srgbClr val="CC0000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666699"/>
        </a:dk2>
        <a:lt2>
          <a:srgbClr val="0033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默认设计模板 7">
      <a:dk1>
        <a:srgbClr val="000000"/>
      </a:dk1>
      <a:lt1>
        <a:srgbClr val="FFFFFF"/>
      </a:lt1>
      <a:dk2>
        <a:srgbClr val="5F5F5F"/>
      </a:dk2>
      <a:lt2>
        <a:srgbClr val="006633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默认设计模板">
      <a:majorFont>
        <a:latin typeface="VNI-Times"/>
        <a:ea typeface="宋体"/>
        <a:cs typeface=""/>
      </a:majorFont>
      <a:minorFont>
        <a:latin typeface="VNI-Time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333333"/>
        </a:dk1>
        <a:lt1>
          <a:srgbClr val="FFFFFF"/>
        </a:lt1>
        <a:dk2>
          <a:srgbClr val="FFFFFF"/>
        </a:dk2>
        <a:lt2>
          <a:srgbClr val="820000"/>
        </a:lt2>
        <a:accent1>
          <a:srgbClr val="FF9900"/>
        </a:accent1>
        <a:accent2>
          <a:srgbClr val="CC3300"/>
        </a:accent2>
        <a:accent3>
          <a:srgbClr val="FFFFFF"/>
        </a:accent3>
        <a:accent4>
          <a:srgbClr val="2A2A2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333333"/>
        </a:dk1>
        <a:lt1>
          <a:srgbClr val="CCCCFF"/>
        </a:lt1>
        <a:dk2>
          <a:srgbClr val="FFFFFF"/>
        </a:dk2>
        <a:lt2>
          <a:srgbClr val="0B0506"/>
        </a:lt2>
        <a:accent1>
          <a:srgbClr val="3366CC"/>
        </a:accent1>
        <a:accent2>
          <a:srgbClr val="3333CC"/>
        </a:accent2>
        <a:accent3>
          <a:srgbClr val="E2E2FF"/>
        </a:accent3>
        <a:accent4>
          <a:srgbClr val="2A2A2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333333"/>
        </a:dk1>
        <a:lt1>
          <a:srgbClr val="FFFFFF"/>
        </a:lt1>
        <a:dk2>
          <a:srgbClr val="FFFFFF"/>
        </a:dk2>
        <a:lt2>
          <a:srgbClr val="221013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2A2A2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11054B"/>
        </a:dk1>
        <a:lt1>
          <a:srgbClr val="FFFFFF"/>
        </a:lt1>
        <a:dk2>
          <a:srgbClr val="FFFFFF"/>
        </a:dk2>
        <a:lt2>
          <a:srgbClr val="0000CC"/>
        </a:lt2>
        <a:accent1>
          <a:srgbClr val="FF6600"/>
        </a:accent1>
        <a:accent2>
          <a:srgbClr val="FF3300"/>
        </a:accent2>
        <a:accent3>
          <a:srgbClr val="FFFFFF"/>
        </a:accent3>
        <a:accent4>
          <a:srgbClr val="0D033F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9B8D65"/>
        </a:dk1>
        <a:lt1>
          <a:srgbClr val="F8F8F8"/>
        </a:lt1>
        <a:dk2>
          <a:srgbClr val="FAFACC"/>
        </a:dk2>
        <a:lt2>
          <a:srgbClr val="002600"/>
        </a:lt2>
        <a:accent1>
          <a:srgbClr val="CC9933"/>
        </a:accent1>
        <a:accent2>
          <a:srgbClr val="8F9967"/>
        </a:accent2>
        <a:accent3>
          <a:srgbClr val="FBFBFB"/>
        </a:accent3>
        <a:accent4>
          <a:srgbClr val="847855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333333"/>
        </a:dk1>
        <a:lt1>
          <a:srgbClr val="FFFFFF"/>
        </a:lt1>
        <a:dk2>
          <a:srgbClr val="FFFFFF"/>
        </a:dk2>
        <a:lt2>
          <a:srgbClr val="006699"/>
        </a:lt2>
        <a:accent1>
          <a:srgbClr val="CC9900"/>
        </a:accent1>
        <a:accent2>
          <a:srgbClr val="FF9900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5F5F5F"/>
        </a:dk2>
        <a:lt2>
          <a:srgbClr val="006633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666699"/>
        </a:dk2>
        <a:lt2>
          <a:srgbClr val="CC0000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666699"/>
        </a:dk2>
        <a:lt2>
          <a:srgbClr val="0033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默认设计模板 5">
      <a:dk1>
        <a:srgbClr val="463416"/>
      </a:dk1>
      <a:lt1>
        <a:srgbClr val="FFFFFF"/>
      </a:lt1>
      <a:dk2>
        <a:srgbClr val="E3E3FF"/>
      </a:dk2>
      <a:lt2>
        <a:srgbClr val="003399"/>
      </a:lt2>
      <a:accent1>
        <a:srgbClr val="3399FF"/>
      </a:accent1>
      <a:accent2>
        <a:srgbClr val="33CCCC"/>
      </a:accent2>
      <a:accent3>
        <a:srgbClr val="FFFFFF"/>
      </a:accent3>
      <a:accent4>
        <a:srgbClr val="3A2B11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4C3A1C"/>
        </a:dk1>
        <a:lt1>
          <a:srgbClr val="FFFFFF"/>
        </a:lt1>
        <a:dk2>
          <a:srgbClr val="CCAA00"/>
        </a:dk2>
        <a:lt2>
          <a:srgbClr val="993300"/>
        </a:lt2>
        <a:accent1>
          <a:srgbClr val="FF3300"/>
        </a:accent1>
        <a:accent2>
          <a:srgbClr val="9E6600"/>
        </a:accent2>
        <a:accent3>
          <a:srgbClr val="FFFFFF"/>
        </a:accent3>
        <a:accent4>
          <a:srgbClr val="403016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3D0058"/>
        </a:dk1>
        <a:lt1>
          <a:srgbClr val="FFFFFF"/>
        </a:lt1>
        <a:dk2>
          <a:srgbClr val="DDE0DC"/>
        </a:dk2>
        <a:lt2>
          <a:srgbClr val="9188B0"/>
        </a:lt2>
        <a:accent1>
          <a:srgbClr val="FFCC00"/>
        </a:accent1>
        <a:accent2>
          <a:srgbClr val="4C3D78"/>
        </a:accent2>
        <a:accent3>
          <a:srgbClr val="FFFFFF"/>
        </a:accent3>
        <a:accent4>
          <a:srgbClr val="33004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10104C"/>
        </a:dk1>
        <a:lt1>
          <a:srgbClr val="FFFFFF"/>
        </a:lt1>
        <a:dk2>
          <a:srgbClr val="C6CCD4"/>
        </a:dk2>
        <a:lt2>
          <a:srgbClr val="003366"/>
        </a:lt2>
        <a:accent1>
          <a:srgbClr val="33CCFF"/>
        </a:accent1>
        <a:accent2>
          <a:srgbClr val="5B5B8D"/>
        </a:accent2>
        <a:accent3>
          <a:srgbClr val="FFFFFF"/>
        </a:accent3>
        <a:accent4>
          <a:srgbClr val="0C0C40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B0C8CA"/>
        </a:dk1>
        <a:lt1>
          <a:srgbClr val="FFFFFF"/>
        </a:lt1>
        <a:dk2>
          <a:srgbClr val="FFFFFF"/>
        </a:dk2>
        <a:lt2>
          <a:srgbClr val="000099"/>
        </a:lt2>
        <a:accent1>
          <a:srgbClr val="89C4FF"/>
        </a:accent1>
        <a:accent2>
          <a:srgbClr val="00008C"/>
        </a:accent2>
        <a:accent3>
          <a:srgbClr val="FFFFFF"/>
        </a:accent3>
        <a:accent4>
          <a:srgbClr val="96AAAC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463416"/>
        </a:dk1>
        <a:lt1>
          <a:srgbClr val="FFFFFF"/>
        </a:lt1>
        <a:dk2>
          <a:srgbClr val="E3E3FF"/>
        </a:dk2>
        <a:lt2>
          <a:srgbClr val="003399"/>
        </a:lt2>
        <a:accent1>
          <a:srgbClr val="3399FF"/>
        </a:accent1>
        <a:accent2>
          <a:srgbClr val="33CCCC"/>
        </a:accent2>
        <a:accent3>
          <a:srgbClr val="FFFFFF"/>
        </a:accent3>
        <a:accent4>
          <a:srgbClr val="3A2B11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809296"/>
        </a:dk1>
        <a:lt1>
          <a:srgbClr val="FFFFFF"/>
        </a:lt1>
        <a:dk2>
          <a:srgbClr val="B3EDFF"/>
        </a:dk2>
        <a:lt2>
          <a:srgbClr val="6699FF"/>
        </a:lt2>
        <a:accent1>
          <a:srgbClr val="FF9933"/>
        </a:accent1>
        <a:accent2>
          <a:srgbClr val="FFAA99"/>
        </a:accent2>
        <a:accent3>
          <a:srgbClr val="FFFFFF"/>
        </a:accent3>
        <a:accent4>
          <a:srgbClr val="6C7C7F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6666"/>
        </a:dk1>
        <a:lt1>
          <a:srgbClr val="FFFFFF"/>
        </a:lt1>
        <a:dk2>
          <a:srgbClr val="CCFFFF"/>
        </a:dk2>
        <a:lt2>
          <a:srgbClr val="85D1E3"/>
        </a:lt2>
        <a:accent1>
          <a:srgbClr val="FFCC00"/>
        </a:accent1>
        <a:accent2>
          <a:srgbClr val="00CC99"/>
        </a:accent2>
        <a:accent3>
          <a:srgbClr val="FFFFFF"/>
        </a:accent3>
        <a:accent4>
          <a:srgbClr val="005656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404B3D"/>
        </a:dk1>
        <a:lt1>
          <a:srgbClr val="FFFFFF"/>
        </a:lt1>
        <a:dk2>
          <a:srgbClr val="CCD0CA"/>
        </a:dk2>
        <a:lt2>
          <a:srgbClr val="A7A491"/>
        </a:lt2>
        <a:accent1>
          <a:srgbClr val="33CCCC"/>
        </a:accent1>
        <a:accent2>
          <a:srgbClr val="004E4C"/>
        </a:accent2>
        <a:accent3>
          <a:srgbClr val="FFFFFF"/>
        </a:accent3>
        <a:accent4>
          <a:srgbClr val="353F33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676597"/>
        </a:dk2>
        <a:lt2>
          <a:srgbClr val="FFFFAF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默认设计模板">
  <a:themeElements>
    <a:clrScheme name="默认设计模板 5">
      <a:dk1>
        <a:srgbClr val="463416"/>
      </a:dk1>
      <a:lt1>
        <a:srgbClr val="FFFFFF"/>
      </a:lt1>
      <a:dk2>
        <a:srgbClr val="E3E3FF"/>
      </a:dk2>
      <a:lt2>
        <a:srgbClr val="003399"/>
      </a:lt2>
      <a:accent1>
        <a:srgbClr val="3399FF"/>
      </a:accent1>
      <a:accent2>
        <a:srgbClr val="33CCCC"/>
      </a:accent2>
      <a:accent3>
        <a:srgbClr val="FFFFFF"/>
      </a:accent3>
      <a:accent4>
        <a:srgbClr val="3A2B11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4C3A1C"/>
        </a:dk1>
        <a:lt1>
          <a:srgbClr val="FFFFFF"/>
        </a:lt1>
        <a:dk2>
          <a:srgbClr val="CCAA00"/>
        </a:dk2>
        <a:lt2>
          <a:srgbClr val="993300"/>
        </a:lt2>
        <a:accent1>
          <a:srgbClr val="FF3300"/>
        </a:accent1>
        <a:accent2>
          <a:srgbClr val="9E6600"/>
        </a:accent2>
        <a:accent3>
          <a:srgbClr val="FFFFFF"/>
        </a:accent3>
        <a:accent4>
          <a:srgbClr val="403016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3D0058"/>
        </a:dk1>
        <a:lt1>
          <a:srgbClr val="FFFFFF"/>
        </a:lt1>
        <a:dk2>
          <a:srgbClr val="DDE0DC"/>
        </a:dk2>
        <a:lt2>
          <a:srgbClr val="9188B0"/>
        </a:lt2>
        <a:accent1>
          <a:srgbClr val="FFCC00"/>
        </a:accent1>
        <a:accent2>
          <a:srgbClr val="4C3D78"/>
        </a:accent2>
        <a:accent3>
          <a:srgbClr val="FFFFFF"/>
        </a:accent3>
        <a:accent4>
          <a:srgbClr val="33004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10104C"/>
        </a:dk1>
        <a:lt1>
          <a:srgbClr val="FFFFFF"/>
        </a:lt1>
        <a:dk2>
          <a:srgbClr val="C6CCD4"/>
        </a:dk2>
        <a:lt2>
          <a:srgbClr val="003366"/>
        </a:lt2>
        <a:accent1>
          <a:srgbClr val="33CCFF"/>
        </a:accent1>
        <a:accent2>
          <a:srgbClr val="5B5B8D"/>
        </a:accent2>
        <a:accent3>
          <a:srgbClr val="FFFFFF"/>
        </a:accent3>
        <a:accent4>
          <a:srgbClr val="0C0C40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B0C8CA"/>
        </a:dk1>
        <a:lt1>
          <a:srgbClr val="FFFFFF"/>
        </a:lt1>
        <a:dk2>
          <a:srgbClr val="FFFFFF"/>
        </a:dk2>
        <a:lt2>
          <a:srgbClr val="000099"/>
        </a:lt2>
        <a:accent1>
          <a:srgbClr val="89C4FF"/>
        </a:accent1>
        <a:accent2>
          <a:srgbClr val="00008C"/>
        </a:accent2>
        <a:accent3>
          <a:srgbClr val="FFFFFF"/>
        </a:accent3>
        <a:accent4>
          <a:srgbClr val="96AAAC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463416"/>
        </a:dk1>
        <a:lt1>
          <a:srgbClr val="FFFFFF"/>
        </a:lt1>
        <a:dk2>
          <a:srgbClr val="E3E3FF"/>
        </a:dk2>
        <a:lt2>
          <a:srgbClr val="003399"/>
        </a:lt2>
        <a:accent1>
          <a:srgbClr val="3399FF"/>
        </a:accent1>
        <a:accent2>
          <a:srgbClr val="33CCCC"/>
        </a:accent2>
        <a:accent3>
          <a:srgbClr val="FFFFFF"/>
        </a:accent3>
        <a:accent4>
          <a:srgbClr val="3A2B11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809296"/>
        </a:dk1>
        <a:lt1>
          <a:srgbClr val="FFFFFF"/>
        </a:lt1>
        <a:dk2>
          <a:srgbClr val="B3EDFF"/>
        </a:dk2>
        <a:lt2>
          <a:srgbClr val="6699FF"/>
        </a:lt2>
        <a:accent1>
          <a:srgbClr val="FF9933"/>
        </a:accent1>
        <a:accent2>
          <a:srgbClr val="FFAA99"/>
        </a:accent2>
        <a:accent3>
          <a:srgbClr val="FFFFFF"/>
        </a:accent3>
        <a:accent4>
          <a:srgbClr val="6C7C7F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6666"/>
        </a:dk1>
        <a:lt1>
          <a:srgbClr val="FFFFFF"/>
        </a:lt1>
        <a:dk2>
          <a:srgbClr val="CCFFFF"/>
        </a:dk2>
        <a:lt2>
          <a:srgbClr val="85D1E3"/>
        </a:lt2>
        <a:accent1>
          <a:srgbClr val="FFCC00"/>
        </a:accent1>
        <a:accent2>
          <a:srgbClr val="00CC99"/>
        </a:accent2>
        <a:accent3>
          <a:srgbClr val="FFFFFF"/>
        </a:accent3>
        <a:accent4>
          <a:srgbClr val="005656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404B3D"/>
        </a:dk1>
        <a:lt1>
          <a:srgbClr val="FFFFFF"/>
        </a:lt1>
        <a:dk2>
          <a:srgbClr val="CCD0CA"/>
        </a:dk2>
        <a:lt2>
          <a:srgbClr val="A7A491"/>
        </a:lt2>
        <a:accent1>
          <a:srgbClr val="33CCCC"/>
        </a:accent1>
        <a:accent2>
          <a:srgbClr val="004E4C"/>
        </a:accent2>
        <a:accent3>
          <a:srgbClr val="FFFFFF"/>
        </a:accent3>
        <a:accent4>
          <a:srgbClr val="353F33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676597"/>
        </a:dk2>
        <a:lt2>
          <a:srgbClr val="FFFFAF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880</Words>
  <Application>Microsoft Office PowerPoint</Application>
  <DocSecurity>0</DocSecurity>
  <PresentationFormat>On-screen Show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Một số hình ảnh về các giai đoạn biến thái  của côn trùng.</vt:lpstr>
      <vt:lpstr>Slide 16</vt:lpstr>
      <vt:lpstr>Slide 17</vt:lpstr>
      <vt:lpstr>Slide 18</vt:lpstr>
      <vt:lpstr>Slide 19</vt:lpstr>
      <vt:lpstr>Slide 20</vt:lpstr>
      <vt:lpstr>Hình ảnh cây bị bệnh: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 Câu 3: Sửa lại ý sai các câu sau bằng cách viết từ mới cần thêm vào ô tương ứng.</vt:lpstr>
      <vt:lpstr>Slide 30</vt:lpstr>
      <vt:lpstr>Slide 31</vt:lpstr>
    </vt:vector>
  </TitlesOfParts>
  <Company>THCS AN BINH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céng hßa</dc:title>
  <dc:creator>Mr KIEN</dc:creator>
  <cp:lastModifiedBy>Dell Latitude E6420</cp:lastModifiedBy>
  <cp:revision>11</cp:revision>
  <dcterms:created xsi:type="dcterms:W3CDTF">2009-11-11T07:51:05Z</dcterms:created>
  <dcterms:modified xsi:type="dcterms:W3CDTF">2018-01-10T16:21:49Z</dcterms:modified>
  <cp:version>16.0000</cp:version>
</cp:coreProperties>
</file>