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702" r:id="rId2"/>
  </p:sldMasterIdLst>
  <p:notesMasterIdLst>
    <p:notesMasterId r:id="rId17"/>
  </p:notesMasterIdLst>
  <p:sldIdLst>
    <p:sldId id="390" r:id="rId3"/>
    <p:sldId id="386" r:id="rId4"/>
    <p:sldId id="387" r:id="rId5"/>
    <p:sldId id="388" r:id="rId6"/>
    <p:sldId id="389" r:id="rId7"/>
    <p:sldId id="384" r:id="rId8"/>
    <p:sldId id="369" r:id="rId9"/>
    <p:sldId id="379" r:id="rId10"/>
    <p:sldId id="380" r:id="rId11"/>
    <p:sldId id="381" r:id="rId12"/>
    <p:sldId id="382" r:id="rId13"/>
    <p:sldId id="383" r:id="rId14"/>
    <p:sldId id="363" r:id="rId15"/>
    <p:sldId id="377" r:id="rId16"/>
  </p:sldIdLst>
  <p:sldSz cx="9144000" cy="6858000" type="screen4x3"/>
  <p:notesSz cx="6858000" cy="9144000"/>
  <p:custDataLst>
    <p:tags r:id="rId18"/>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FF"/>
    <a:srgbClr val="FF0000"/>
    <a:srgbClr val="0133BF"/>
    <a:srgbClr val="0000CC"/>
    <a:srgbClr val="642F12"/>
    <a:srgbClr val="A40000"/>
    <a:srgbClr val="6C0000"/>
    <a:srgbClr val="80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764" autoAdjust="0"/>
    <p:restoredTop sz="93190" autoAdjust="0"/>
  </p:normalViewPr>
  <p:slideViewPr>
    <p:cSldViewPr>
      <p:cViewPr varScale="1">
        <p:scale>
          <a:sx n="69" d="100"/>
          <a:sy n="69" d="100"/>
        </p:scale>
        <p:origin x="-132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4"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6.wmf"/><Relationship Id="rId7" Type="http://schemas.openxmlformats.org/officeDocument/2006/relationships/image" Target="../media/image20.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8A58ED4B-6122-48F8-ACAB-40FDE0B0AB4D}" type="datetimeFigureOut">
              <a:rPr lang="en-US"/>
              <a:pPr>
                <a:defRPr/>
              </a:pPr>
              <a:t>12/01/2018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21237625-F006-43E0-8893-00435E2D36B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endParaRPr lang="en-US"/>
          </a:p>
        </p:txBody>
      </p:sp>
      <p:sp>
        <p:nvSpPr>
          <p:cNvPr id="12" name="Footer Placeholder 16"/>
          <p:cNvSpPr>
            <a:spLocks noGrp="1"/>
          </p:cNvSpPr>
          <p:nvPr>
            <p:ph type="ftr" sz="quarter" idx="11"/>
          </p:nvPr>
        </p:nvSpPr>
        <p:spPr/>
        <p:txBody>
          <a:bodyPr/>
          <a:lstStyle>
            <a:lvl1pPr>
              <a:defRPr/>
            </a:lvl1pPr>
          </a:lstStyle>
          <a:p>
            <a:pPr>
              <a:defRPr/>
            </a:pPr>
            <a:endParaRPr lang="en-US"/>
          </a:p>
        </p:txBody>
      </p:sp>
      <p:sp>
        <p:nvSpPr>
          <p:cNvPr id="13" name="Slide Number Placeholder 28"/>
          <p:cNvSpPr>
            <a:spLocks noGrp="1"/>
          </p:cNvSpPr>
          <p:nvPr>
            <p:ph type="sldNum" sz="quarter" idx="12"/>
          </p:nvPr>
        </p:nvSpPr>
        <p:spPr/>
        <p:txBody>
          <a:bodyPr/>
          <a:lstStyle>
            <a:lvl1pPr>
              <a:defRPr sz="1400">
                <a:solidFill>
                  <a:srgbClr val="FFFFFF"/>
                </a:solidFill>
              </a:defRPr>
            </a:lvl1pPr>
          </a:lstStyle>
          <a:p>
            <a:pPr>
              <a:defRPr/>
            </a:pPr>
            <a:fld id="{392616C3-3CB5-47C2-B7B5-9F58CCBBA8D5}"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spd="med">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DA5C1EDE-3975-4362-8560-A645FCC39171}" type="slidenum">
              <a:rPr lang="en-US"/>
              <a:pPr>
                <a:defRPr/>
              </a:pPr>
              <a:t>‹#›</a:t>
            </a:fld>
            <a:endParaRPr lang="en-US"/>
          </a:p>
        </p:txBody>
      </p:sp>
    </p:spTree>
  </p:cSld>
  <p:clrMapOvr>
    <a:masterClrMapping/>
  </p:clrMapOvr>
  <p:transition spd="med">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0EA8C5E-C4BB-4972-BBF0-4EB783A54856}" type="slidenum">
              <a:rPr lang="en-US"/>
              <a:pPr>
                <a:defRPr/>
              </a:pPr>
              <a:t>‹#›</a:t>
            </a:fld>
            <a:endParaRPr lang="en-US"/>
          </a:p>
        </p:txBody>
      </p:sp>
    </p:spTree>
  </p:cSld>
  <p:clrMapOvr>
    <a:masterClrMapping/>
  </p:clrMapOvr>
  <p:transition spd="med">
    <p:strips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5228B6E8-911A-44B3-A5D7-8F68CB2BB88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31CD74E9-25C8-46FC-B5A1-D209D4E35BD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4DA523A3-E1B1-4D38-B88B-B81B51FADB11}"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2C07A930-94F2-49B8-9D16-CB60D5E681C8}"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CE33D3C1-D68C-494D-BB22-3A1874A83FE4}"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6BF46E31-8E19-426B-8B90-A5C27E5E8603}"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603616C8-2BFA-49F4-8EB3-A764C7223DF3}"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388DEAE2-CA68-4B39-AB12-6D10122CF23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BC1EF5B6-6344-4325-9939-BBA05112C8D5}" type="slidenum">
              <a:rPr lang="en-US"/>
              <a:pPr>
                <a:defRPr/>
              </a:pPr>
              <a:t>‹#›</a:t>
            </a:fld>
            <a:endParaRPr lang="en-US"/>
          </a:p>
        </p:txBody>
      </p:sp>
    </p:spTree>
  </p:cSld>
  <p:clrMapOvr>
    <a:masterClrMapping/>
  </p:clrMapOvr>
  <p:transition spd="med">
    <p:strips dir="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7EA73A2B-7C1C-4C46-987E-77AC2AF6D394}"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D10A23D6-2BC0-43D8-9415-638A3172967B}"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62000" y="762000"/>
            <a:ext cx="7924800" cy="5324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8E788C1E-FD49-449F-B193-9ED655E4B6D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91D766EB-047C-48D8-A056-D7A9AC916491}"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spd="med">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BC743438-1002-4E0E-8D72-44F89F27B04B}" type="slidenum">
              <a:rPr lang="en-US"/>
              <a:pPr>
                <a:defRPr/>
              </a:pPr>
              <a:t>‹#›</a:t>
            </a:fld>
            <a:endParaRPr lang="en-US"/>
          </a:p>
        </p:txBody>
      </p:sp>
    </p:spTree>
  </p:cSld>
  <p:clrMapOvr>
    <a:masterClrMapping/>
  </p:clrMapOvr>
  <p:transition spd="med">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4D258166-DB1B-47F2-AE03-110494A6ADA0}" type="slidenum">
              <a:rPr lang="en-US"/>
              <a:pPr>
                <a:defRPr/>
              </a:pPr>
              <a:t>‹#›</a:t>
            </a:fld>
            <a:endParaRPr lang="en-US"/>
          </a:p>
        </p:txBody>
      </p:sp>
    </p:spTree>
  </p:cSld>
  <p:clrMapOvr>
    <a:masterClrMapping/>
  </p:clrMapOvr>
  <p:transition spd="med">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0397F8A0-F418-43F8-968E-EAB75A3B7618}" type="slidenum">
              <a:rPr lang="en-US"/>
              <a:pPr>
                <a:defRPr/>
              </a:pPr>
              <a:t>‹#›</a:t>
            </a:fld>
            <a:endParaRPr lang="en-US"/>
          </a:p>
        </p:txBody>
      </p:sp>
    </p:spTree>
  </p:cSld>
  <p:clrMapOvr>
    <a:masterClrMapping/>
  </p:clrMapOvr>
  <p:transition spd="med">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733ABC77-AEA7-4EC2-AA4B-24E01F400A88}" type="slidenum">
              <a:rPr lang="en-US"/>
              <a:pPr>
                <a:defRPr/>
              </a:pPr>
              <a:t>‹#›</a:t>
            </a:fld>
            <a:endParaRPr lang="en-US"/>
          </a:p>
        </p:txBody>
      </p:sp>
    </p:spTree>
  </p:cSld>
  <p:clrMapOvr>
    <a:masterClrMapping/>
  </p:clrMapOvr>
  <p:transition spd="med">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38C6555E-38CF-4639-A561-8689338D349E}" type="slidenum">
              <a:rPr lang="en-US"/>
              <a:pPr>
                <a:defRPr/>
              </a:pPr>
              <a:t>‹#›</a:t>
            </a:fld>
            <a:endParaRPr lang="en-US"/>
          </a:p>
        </p:txBody>
      </p:sp>
    </p:spTree>
  </p:cSld>
  <p:clrMapOvr>
    <a:masterClrMapping/>
  </p:clrMapOvr>
  <p:transition spd="med">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09B0D2C5-D401-44F2-9FEE-B1A139D122A7}" type="slidenum">
              <a:rPr lang="en-US"/>
              <a:pPr>
                <a:defRPr/>
              </a:pPr>
              <a:t>‹#›</a:t>
            </a:fld>
            <a:endParaRPr lang="en-US"/>
          </a:p>
        </p:txBody>
      </p:sp>
    </p:spTree>
  </p:cSld>
  <p:clrMapOvr>
    <a:masterClrMapping/>
  </p:clrMapOvr>
  <p:transition spd="med">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30724"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30725"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latin typeface="Arial" charset="0"/>
                <a:cs typeface="Arial" charset="0"/>
              </a:defRPr>
            </a:lvl1pPr>
          </a:lstStyle>
          <a:p>
            <a:pPr>
              <a:defRPr/>
            </a:pPr>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latin typeface="Arial" charset="0"/>
                <a:cs typeface="Arial" charset="0"/>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33B66367-1C05-48C8-82C2-01C177243A8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5" r:id="rId1"/>
    <p:sldLayoutId id="2147483713" r:id="rId2"/>
    <p:sldLayoutId id="2147483726" r:id="rId3"/>
    <p:sldLayoutId id="2147483712" r:id="rId4"/>
    <p:sldLayoutId id="2147483711" r:id="rId5"/>
    <p:sldLayoutId id="2147483710" r:id="rId6"/>
    <p:sldLayoutId id="2147483709" r:id="rId7"/>
    <p:sldLayoutId id="2147483727" r:id="rId8"/>
    <p:sldLayoutId id="2147483728" r:id="rId9"/>
    <p:sldLayoutId id="2147483708" r:id="rId10"/>
    <p:sldLayoutId id="2147483707" r:id="rId11"/>
  </p:sldLayoutIdLst>
  <p:transition spd="med">
    <p:strips dir="rd"/>
  </p:transition>
  <p:timing>
    <p:tnLst>
      <p:par>
        <p:cTn id="1" dur="indefinite" restart="never" nodeType="tmRoot"/>
      </p:par>
    </p:tnLst>
  </p:timing>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a:defRPr>
      </a:lvl2pPr>
      <a:lvl3pPr algn="l" rtl="0" eaLnBrk="0" fontAlgn="base" hangingPunct="0">
        <a:spcBef>
          <a:spcPct val="0"/>
        </a:spcBef>
        <a:spcAft>
          <a:spcPct val="0"/>
        </a:spcAft>
        <a:defRPr sz="4000">
          <a:solidFill>
            <a:schemeClr val="tx2"/>
          </a:solidFill>
          <a:latin typeface="Franklin Gothic Book"/>
        </a:defRPr>
      </a:lvl3pPr>
      <a:lvl4pPr algn="l" rtl="0" eaLnBrk="0" fontAlgn="base" hangingPunct="0">
        <a:spcBef>
          <a:spcPct val="0"/>
        </a:spcBef>
        <a:spcAft>
          <a:spcPct val="0"/>
        </a:spcAft>
        <a:defRPr sz="4000">
          <a:solidFill>
            <a:schemeClr val="tx2"/>
          </a:solidFill>
          <a:latin typeface="Franklin Gothic Book"/>
        </a:defRPr>
      </a:lvl4pPr>
      <a:lvl5pPr algn="l" rtl="0" eaLnBrk="0" fontAlgn="base" hangingPunct="0">
        <a:spcBef>
          <a:spcPct val="0"/>
        </a:spcBef>
        <a:spcAft>
          <a:spcPct val="0"/>
        </a:spcAft>
        <a:defRPr sz="4000">
          <a:solidFill>
            <a:schemeClr val="tx2"/>
          </a:solidFill>
          <a:latin typeface="Franklin Gothic Book"/>
        </a:defRPr>
      </a:lvl5pPr>
      <a:lvl6pPr marL="457200" algn="l" rtl="0" fontAlgn="base">
        <a:spcBef>
          <a:spcPct val="0"/>
        </a:spcBef>
        <a:spcAft>
          <a:spcPct val="0"/>
        </a:spcAft>
        <a:defRPr sz="4000">
          <a:solidFill>
            <a:schemeClr val="tx2"/>
          </a:solidFill>
          <a:latin typeface="Franklin Gothic Book"/>
        </a:defRPr>
      </a:lvl6pPr>
      <a:lvl7pPr marL="914400" algn="l" rtl="0" fontAlgn="base">
        <a:spcBef>
          <a:spcPct val="0"/>
        </a:spcBef>
        <a:spcAft>
          <a:spcPct val="0"/>
        </a:spcAft>
        <a:defRPr sz="4000">
          <a:solidFill>
            <a:schemeClr val="tx2"/>
          </a:solidFill>
          <a:latin typeface="Franklin Gothic Book"/>
        </a:defRPr>
      </a:lvl7pPr>
      <a:lvl8pPr marL="1371600" algn="l" rtl="0" fontAlgn="base">
        <a:spcBef>
          <a:spcPct val="0"/>
        </a:spcBef>
        <a:spcAft>
          <a:spcPct val="0"/>
        </a:spcAft>
        <a:defRPr sz="4000">
          <a:solidFill>
            <a:schemeClr val="tx2"/>
          </a:solidFill>
          <a:latin typeface="Franklin Gothic Book"/>
        </a:defRPr>
      </a:lvl8pPr>
      <a:lvl9pPr marL="1828800" algn="l" rtl="0" fontAlgn="base">
        <a:spcBef>
          <a:spcPct val="0"/>
        </a:spcBef>
        <a:spcAft>
          <a:spcPct val="0"/>
        </a:spcAft>
        <a:defRPr sz="4000">
          <a:solidFill>
            <a:schemeClr val="tx2"/>
          </a:solidFill>
          <a:latin typeface="Franklin Gothic Book"/>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C0E5AF"/>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FEB80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FEB80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0" y="0"/>
            <a:ext cx="7620000" cy="6858000"/>
            <a:chOff x="0" y="0"/>
            <a:chExt cx="4800" cy="4320"/>
          </a:xfrm>
        </p:grpSpPr>
        <p:grpSp>
          <p:nvGrpSpPr>
            <p:cNvPr id="13320" name="Group 3"/>
            <p:cNvGrpSpPr>
              <a:grpSpLocks/>
            </p:cNvGrpSpPr>
            <p:nvPr userDrawn="1"/>
          </p:nvGrpSpPr>
          <p:grpSpPr bwMode="auto">
            <a:xfrm>
              <a:off x="0" y="0"/>
              <a:ext cx="2016" cy="4320"/>
              <a:chOff x="0" y="0"/>
              <a:chExt cx="2016" cy="4320"/>
            </a:xfrm>
          </p:grpSpPr>
          <p:sp>
            <p:nvSpPr>
              <p:cNvPr id="2"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pPr>
                  <a:defRPr/>
                </a:pPr>
                <a:endParaRPr lang="en-US">
                  <a:latin typeface="Arial" pitchFamily="34" charset="0"/>
                  <a:cs typeface="Arial" pitchFamily="34" charset="0"/>
                </a:endParaRPr>
              </a:p>
            </p:txBody>
          </p:sp>
          <p:sp>
            <p:nvSpPr>
              <p:cNvPr id="4101"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pPr>
                  <a:defRPr/>
                </a:pPr>
                <a:endParaRPr lang="en-US">
                  <a:latin typeface="Arial" pitchFamily="34" charset="0"/>
                  <a:cs typeface="Arial" pitchFamily="34" charset="0"/>
                </a:endParaRPr>
              </a:p>
            </p:txBody>
          </p:sp>
        </p:grpSp>
        <p:grpSp>
          <p:nvGrpSpPr>
            <p:cNvPr id="13321" name="Group 6"/>
            <p:cNvGrpSpPr>
              <a:grpSpLocks/>
            </p:cNvGrpSpPr>
            <p:nvPr/>
          </p:nvGrpSpPr>
          <p:grpSpPr bwMode="auto">
            <a:xfrm>
              <a:off x="144" y="1248"/>
              <a:ext cx="4656" cy="201"/>
              <a:chOff x="144" y="1248"/>
              <a:chExt cx="4656" cy="201"/>
            </a:xfrm>
          </p:grpSpPr>
          <p:sp>
            <p:nvSpPr>
              <p:cNvPr id="4103"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pPr>
                  <a:defRPr/>
                </a:pPr>
                <a:endParaRPr lang="en-US">
                  <a:latin typeface="Arial" pitchFamily="34" charset="0"/>
                  <a:cs typeface="Arial" pitchFamily="34" charset="0"/>
                </a:endParaRPr>
              </a:p>
            </p:txBody>
          </p:sp>
          <p:sp>
            <p:nvSpPr>
              <p:cNvPr id="3"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pPr>
                  <a:defRPr/>
                </a:pPr>
                <a:endParaRPr lang="en-US">
                  <a:latin typeface="Arial" pitchFamily="34" charset="0"/>
                  <a:cs typeface="Arial" pitchFamily="34" charset="0"/>
                </a:endParaRPr>
              </a:p>
            </p:txBody>
          </p:sp>
        </p:grpSp>
      </p:grpSp>
      <p:sp>
        <p:nvSpPr>
          <p:cNvPr id="13315"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3316"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7" name="Rectangle 11"/>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atin typeface="Arial" pitchFamily="34" charset="0"/>
                <a:cs typeface="Arial" pitchFamily="34" charset="0"/>
              </a:defRPr>
            </a:lvl1pPr>
          </a:lstStyle>
          <a:p>
            <a:pPr>
              <a:defRPr/>
            </a:pPr>
            <a:endParaRPr lang="en-US"/>
          </a:p>
        </p:txBody>
      </p:sp>
      <p:sp>
        <p:nvSpPr>
          <p:cNvPr id="4108" name="Rectangle 12"/>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Arial" pitchFamily="34" charset="0"/>
                <a:cs typeface="Arial" pitchFamily="34" charset="0"/>
              </a:defRPr>
            </a:lvl1pPr>
          </a:lstStyle>
          <a:p>
            <a:pPr>
              <a:defRPr/>
            </a:pPr>
            <a:endParaRPr lang="en-US"/>
          </a:p>
        </p:txBody>
      </p:sp>
      <p:sp>
        <p:nvSpPr>
          <p:cNvPr id="4109"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latin typeface="Arial" pitchFamily="34" charset="0"/>
                <a:cs typeface="Arial" pitchFamily="34" charset="0"/>
              </a:defRPr>
            </a:lvl1pPr>
          </a:lstStyle>
          <a:p>
            <a:pPr>
              <a:defRPr/>
            </a:pPr>
            <a:fld id="{1A942AB5-9FAD-4EC1-A0CA-918511D31F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4" r:id="rId1"/>
    <p:sldLayoutId id="2147483723" r:id="rId2"/>
    <p:sldLayoutId id="2147483722" r:id="rId3"/>
    <p:sldLayoutId id="2147483721" r:id="rId4"/>
    <p:sldLayoutId id="2147483720" r:id="rId5"/>
    <p:sldLayoutId id="2147483719" r:id="rId6"/>
    <p:sldLayoutId id="2147483718" r:id="rId7"/>
    <p:sldLayoutId id="2147483717" r:id="rId8"/>
    <p:sldLayoutId id="2147483716" r:id="rId9"/>
    <p:sldLayoutId id="2147483715" r:id="rId10"/>
    <p:sldLayoutId id="2147483714" r:id="rId11"/>
  </p:sldLayoutIdLst>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pitchFamily="34" charset="0"/>
        </a:defRPr>
      </a:lvl2pPr>
      <a:lvl3pPr algn="l" rtl="0" eaLnBrk="0" fontAlgn="base" hangingPunct="0">
        <a:lnSpc>
          <a:spcPct val="90000"/>
        </a:lnSpc>
        <a:spcBef>
          <a:spcPct val="0"/>
        </a:spcBef>
        <a:spcAft>
          <a:spcPct val="0"/>
        </a:spcAft>
        <a:defRPr sz="3600" b="1">
          <a:solidFill>
            <a:schemeClr val="tx2"/>
          </a:solidFill>
          <a:latin typeface="Arial" pitchFamily="34" charset="0"/>
        </a:defRPr>
      </a:lvl3pPr>
      <a:lvl4pPr algn="l" rtl="0" eaLnBrk="0" fontAlgn="base" hangingPunct="0">
        <a:lnSpc>
          <a:spcPct val="90000"/>
        </a:lnSpc>
        <a:spcBef>
          <a:spcPct val="0"/>
        </a:spcBef>
        <a:spcAft>
          <a:spcPct val="0"/>
        </a:spcAft>
        <a:defRPr sz="3600" b="1">
          <a:solidFill>
            <a:schemeClr val="tx2"/>
          </a:solidFill>
          <a:latin typeface="Arial" pitchFamily="34" charset="0"/>
        </a:defRPr>
      </a:lvl4pPr>
      <a:lvl5pPr algn="l" rtl="0" eaLnBrk="0" fontAlgn="base" hangingPunct="0">
        <a:lnSpc>
          <a:spcPct val="90000"/>
        </a:lnSpc>
        <a:spcBef>
          <a:spcPct val="0"/>
        </a:spcBef>
        <a:spcAft>
          <a:spcPct val="0"/>
        </a:spcAft>
        <a:defRPr sz="3600" b="1">
          <a:solidFill>
            <a:schemeClr val="tx2"/>
          </a:solidFill>
          <a:latin typeface="Arial" pitchFamily="34" charset="0"/>
        </a:defRPr>
      </a:lvl5pPr>
      <a:lvl6pPr marL="457200" algn="l" rtl="0" fontAlgn="base">
        <a:lnSpc>
          <a:spcPct val="90000"/>
        </a:lnSpc>
        <a:spcBef>
          <a:spcPct val="0"/>
        </a:spcBef>
        <a:spcAft>
          <a:spcPct val="0"/>
        </a:spcAft>
        <a:defRPr sz="3600" b="1">
          <a:solidFill>
            <a:schemeClr val="tx2"/>
          </a:solidFill>
          <a:latin typeface="Arial" pitchFamily="34" charset="0"/>
        </a:defRPr>
      </a:lvl6pPr>
      <a:lvl7pPr marL="914400" algn="l" rtl="0" fontAlgn="base">
        <a:lnSpc>
          <a:spcPct val="90000"/>
        </a:lnSpc>
        <a:spcBef>
          <a:spcPct val="0"/>
        </a:spcBef>
        <a:spcAft>
          <a:spcPct val="0"/>
        </a:spcAft>
        <a:defRPr sz="3600" b="1">
          <a:solidFill>
            <a:schemeClr val="tx2"/>
          </a:solidFill>
          <a:latin typeface="Arial" pitchFamily="34" charset="0"/>
        </a:defRPr>
      </a:lvl7pPr>
      <a:lvl8pPr marL="1371600" algn="l" rtl="0" fontAlgn="base">
        <a:lnSpc>
          <a:spcPct val="90000"/>
        </a:lnSpc>
        <a:spcBef>
          <a:spcPct val="0"/>
        </a:spcBef>
        <a:spcAft>
          <a:spcPct val="0"/>
        </a:spcAft>
        <a:defRPr sz="3600" b="1">
          <a:solidFill>
            <a:schemeClr val="tx2"/>
          </a:solidFill>
          <a:latin typeface="Arial" pitchFamily="34" charset="0"/>
        </a:defRPr>
      </a:lvl8pPr>
      <a:lvl9pPr marL="1828800" algn="l" rtl="0" fontAlgn="base">
        <a:lnSpc>
          <a:spcPct val="90000"/>
        </a:lnSpc>
        <a:spcBef>
          <a:spcPct val="0"/>
        </a:spcBef>
        <a:spcAft>
          <a:spcPct val="0"/>
        </a:spcAft>
        <a:defRPr sz="3600" b="1">
          <a:solidFill>
            <a:schemeClr val="tx2"/>
          </a:solidFill>
          <a:latin typeface="Arial" pitchFamily="34" charset="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0.gif"/><Relationship Id="rId5" Type="http://schemas.openxmlformats.org/officeDocument/2006/relationships/image" Target="../media/image24.gif"/><Relationship Id="rId4" Type="http://schemas.openxmlformats.org/officeDocument/2006/relationships/slide" Target="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2.xml"/><Relationship Id="rId1" Type="http://schemas.openxmlformats.org/officeDocument/2006/relationships/audio" Target="file:///E:\toan%20tt\vtay%20(2).mp3" TargetMode="External"/><Relationship Id="rId6" Type="http://schemas.openxmlformats.org/officeDocument/2006/relationships/image" Target="../media/image21.png"/><Relationship Id="rId5" Type="http://schemas.openxmlformats.org/officeDocument/2006/relationships/slide" Target="slide6.xml"/><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 Target="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1.xml"/><Relationship Id="rId1" Type="http://schemas.openxmlformats.org/officeDocument/2006/relationships/audio" Target="file:///F:\MyLinh\Baigiang\bai%20giang%20P.P-photpho\09%20-%20vox%20Paradise.mp3" TargetMode="External"/><Relationship Id="rId5" Type="http://schemas.openxmlformats.org/officeDocument/2006/relationships/image" Target="../media/image38.gif"/><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13.gi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image" Target="../media/image7.jpeg"/><Relationship Id="rId7"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oleObject" Target="../embeddings/oleObject8.bin"/><Relationship Id="rId10" Type="http://schemas.openxmlformats.org/officeDocument/2006/relationships/oleObject" Target="../embeddings/oleObject13.bin"/><Relationship Id="rId4" Type="http://schemas.openxmlformats.org/officeDocument/2006/relationships/oleObject" Target="../embeddings/oleObject7.bin"/><Relationship Id="rId9" Type="http://schemas.openxmlformats.org/officeDocument/2006/relationships/oleObject" Target="../embeddings/oleObject12.bin"/></Relationships>
</file>

<file path=ppt/slides/_rels/slide6.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slide" Target="slide8.xml"/><Relationship Id="rId7" Type="http://schemas.openxmlformats.org/officeDocument/2006/relationships/slide" Target="slide9.xml"/><Relationship Id="rId2" Type="http://schemas.openxmlformats.org/officeDocument/2006/relationships/slideLayout" Target="../slideLayouts/slideLayout2.xml"/><Relationship Id="rId1" Type="http://schemas.openxmlformats.org/officeDocument/2006/relationships/audio" Target="file:///E:\toan%20tt\trochoi2.wav" TargetMode="External"/><Relationship Id="rId6" Type="http://schemas.openxmlformats.org/officeDocument/2006/relationships/slide" Target="slide11.xml"/><Relationship Id="rId5" Type="http://schemas.openxmlformats.org/officeDocument/2006/relationships/slide" Target="slide10.xml"/><Relationship Id="rId10" Type="http://schemas.openxmlformats.org/officeDocument/2006/relationships/image" Target="../media/image21.png"/><Relationship Id="rId4" Type="http://schemas.openxmlformats.org/officeDocument/2006/relationships/slide" Target="slide7.xml"/><Relationship Id="rId9" Type="http://schemas.openxmlformats.org/officeDocument/2006/relationships/slide" Target="slide12.xml"/></Relationships>
</file>

<file path=ppt/slides/_rels/slide7.xml.rels><?xml version="1.0" encoding="UTF-8" standalone="yes"?>
<Relationships xmlns="http://schemas.openxmlformats.org/package/2006/relationships"><Relationship Id="rId8" Type="http://schemas.openxmlformats.org/officeDocument/2006/relationships/image" Target="../media/image24.gif"/><Relationship Id="rId3" Type="http://schemas.openxmlformats.org/officeDocument/2006/relationships/audio" Target="../media/audio1.wav"/><Relationship Id="rId7" Type="http://schemas.openxmlformats.org/officeDocument/2006/relationships/slide" Target="slide6.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5.bin"/><Relationship Id="rId5" Type="http://schemas.openxmlformats.org/officeDocument/2006/relationships/oleObject" Target="../embeddings/oleObject14.bin"/><Relationship Id="rId4" Type="http://schemas.openxmlformats.org/officeDocument/2006/relationships/audio" Target="../media/audio2.wav"/><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4.gif"/><Relationship Id="rId5" Type="http://schemas.openxmlformats.org/officeDocument/2006/relationships/slide" Target="slide6.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24.gif"/><Relationship Id="rId3" Type="http://schemas.openxmlformats.org/officeDocument/2006/relationships/audio" Target="../media/audio1.wav"/><Relationship Id="rId7" Type="http://schemas.openxmlformats.org/officeDocument/2006/relationships/slide" Target="slide6.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7.bin"/><Relationship Id="rId5" Type="http://schemas.openxmlformats.org/officeDocument/2006/relationships/oleObject" Target="../embeddings/oleObject16.bin"/><Relationship Id="rId4" Type="http://schemas.openxmlformats.org/officeDocument/2006/relationships/audio" Target="../media/audio2.wav"/><Relationship Id="rId9" Type="http://schemas.openxmlformats.org/officeDocument/2006/relationships/image" Target="../media/image2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7" descr="4950785"/>
          <p:cNvPicPr>
            <a:picLocks noChangeAspect="1" noChangeArrowheads="1" noCrop="1"/>
          </p:cNvPicPr>
          <p:nvPr/>
        </p:nvPicPr>
        <p:blipFill>
          <a:blip r:embed="rId2"/>
          <a:srcRect/>
          <a:stretch>
            <a:fillRect/>
          </a:stretch>
        </p:blipFill>
        <p:spPr bwMode="auto">
          <a:xfrm>
            <a:off x="3482975" y="4995863"/>
            <a:ext cx="1698625" cy="1349375"/>
          </a:xfrm>
          <a:prstGeom prst="rect">
            <a:avLst/>
          </a:prstGeom>
          <a:noFill/>
          <a:ln w="9525">
            <a:noFill/>
            <a:miter lim="800000"/>
            <a:headEnd/>
            <a:tailEnd/>
          </a:ln>
        </p:spPr>
      </p:pic>
      <p:pic>
        <p:nvPicPr>
          <p:cNvPr id="15362" name="Picture 7" descr="4950785"/>
          <p:cNvPicPr>
            <a:picLocks noChangeAspect="1" noChangeArrowheads="1" noCrop="1"/>
          </p:cNvPicPr>
          <p:nvPr/>
        </p:nvPicPr>
        <p:blipFill>
          <a:blip r:embed="rId2"/>
          <a:srcRect/>
          <a:stretch>
            <a:fillRect/>
          </a:stretch>
        </p:blipFill>
        <p:spPr bwMode="auto">
          <a:xfrm>
            <a:off x="1806575" y="4935538"/>
            <a:ext cx="1774825" cy="1409700"/>
          </a:xfrm>
          <a:prstGeom prst="rect">
            <a:avLst/>
          </a:prstGeom>
          <a:noFill/>
          <a:ln w="9525">
            <a:noFill/>
            <a:miter lim="800000"/>
            <a:headEnd/>
            <a:tailEnd/>
          </a:ln>
        </p:spPr>
      </p:pic>
      <p:pic>
        <p:nvPicPr>
          <p:cNvPr id="15363" name="Picture 7" descr="4950785"/>
          <p:cNvPicPr>
            <a:picLocks noChangeAspect="1" noChangeArrowheads="1" noCrop="1"/>
          </p:cNvPicPr>
          <p:nvPr/>
        </p:nvPicPr>
        <p:blipFill>
          <a:blip r:embed="rId2"/>
          <a:srcRect/>
          <a:stretch>
            <a:fillRect/>
          </a:stretch>
        </p:blipFill>
        <p:spPr bwMode="auto">
          <a:xfrm>
            <a:off x="5410200" y="4924425"/>
            <a:ext cx="1981200" cy="1573213"/>
          </a:xfrm>
          <a:prstGeom prst="rect">
            <a:avLst/>
          </a:prstGeom>
          <a:noFill/>
          <a:ln w="9525">
            <a:noFill/>
            <a:miter lim="800000"/>
            <a:headEnd/>
            <a:tailEnd/>
          </a:ln>
        </p:spPr>
      </p:pic>
      <p:pic>
        <p:nvPicPr>
          <p:cNvPr id="15364" name="Picture 10" descr="teacher_kids_waving"/>
          <p:cNvPicPr>
            <a:picLocks noChangeAspect="1" noChangeArrowheads="1" noCrop="1"/>
          </p:cNvPicPr>
          <p:nvPr/>
        </p:nvPicPr>
        <p:blipFill>
          <a:blip r:embed="rId3"/>
          <a:srcRect/>
          <a:stretch>
            <a:fillRect/>
          </a:stretch>
        </p:blipFill>
        <p:spPr bwMode="auto">
          <a:xfrm>
            <a:off x="7158038" y="4495800"/>
            <a:ext cx="1857375" cy="1981200"/>
          </a:xfrm>
          <a:prstGeom prst="rect">
            <a:avLst/>
          </a:prstGeom>
          <a:noFill/>
          <a:ln w="9525">
            <a:noFill/>
            <a:miter lim="800000"/>
            <a:headEnd/>
            <a:tailEnd/>
          </a:ln>
        </p:spPr>
      </p:pic>
      <p:pic>
        <p:nvPicPr>
          <p:cNvPr id="15365" name="Picture 7" descr="4950785"/>
          <p:cNvPicPr>
            <a:picLocks noChangeAspect="1" noChangeArrowheads="1" noCrop="1"/>
          </p:cNvPicPr>
          <p:nvPr/>
        </p:nvPicPr>
        <p:blipFill>
          <a:blip r:embed="rId2"/>
          <a:srcRect/>
          <a:stretch>
            <a:fillRect/>
          </a:stretch>
        </p:blipFill>
        <p:spPr bwMode="auto">
          <a:xfrm>
            <a:off x="457200" y="4953000"/>
            <a:ext cx="1752600" cy="1392238"/>
          </a:xfrm>
          <a:prstGeom prst="rect">
            <a:avLst/>
          </a:prstGeom>
          <a:noFill/>
          <a:ln w="9525">
            <a:noFill/>
            <a:miter lim="800000"/>
            <a:headEnd/>
            <a:tailEnd/>
          </a:ln>
        </p:spPr>
      </p:pic>
      <p:sp>
        <p:nvSpPr>
          <p:cNvPr id="15366" name="AutoShape 8"/>
          <p:cNvSpPr>
            <a:spLocks noChangeArrowheads="1"/>
          </p:cNvSpPr>
          <p:nvPr/>
        </p:nvSpPr>
        <p:spPr bwMode="auto">
          <a:xfrm>
            <a:off x="0" y="6324600"/>
            <a:ext cx="9144000" cy="685800"/>
          </a:xfrm>
          <a:prstGeom prst="horizontalScroll">
            <a:avLst>
              <a:gd name="adj" fmla="val 12500"/>
            </a:avLst>
          </a:prstGeom>
          <a:solidFill>
            <a:srgbClr val="FFFF00"/>
          </a:solidFill>
          <a:ln w="9525">
            <a:solidFill>
              <a:schemeClr val="tx1"/>
            </a:solidFill>
            <a:round/>
            <a:headEnd/>
            <a:tailEnd/>
          </a:ln>
        </p:spPr>
        <p:txBody>
          <a:bodyPr wrap="none" anchor="ctr"/>
          <a:lstStyle/>
          <a:p>
            <a:pPr algn="ctr"/>
            <a:endParaRPr lang="en-US" sz="2800" b="1">
              <a:latin typeface=".VnUniverseH" pitchFamily="34" charset="0"/>
            </a:endParaRPr>
          </a:p>
        </p:txBody>
      </p:sp>
      <p:sp>
        <p:nvSpPr>
          <p:cNvPr id="15367" name="WordArt 9"/>
          <p:cNvSpPr>
            <a:spLocks noChangeAspect="1" noChangeArrowheads="1" noChangeShapeType="1" noTextEdit="1"/>
          </p:cNvSpPr>
          <p:nvPr/>
        </p:nvSpPr>
        <p:spPr bwMode="auto">
          <a:xfrm>
            <a:off x="381000" y="1524000"/>
            <a:ext cx="8458200" cy="5105400"/>
          </a:xfrm>
          <a:prstGeom prst="rect">
            <a:avLst/>
          </a:prstGeom>
        </p:spPr>
        <p:txBody>
          <a:bodyPr spcFirstLastPara="1" wrap="none" fromWordArt="1">
            <a:prstTxWarp prst="textArchUp">
              <a:avLst>
                <a:gd name="adj" fmla="val 10800004"/>
              </a:avLst>
            </a:prstTxWarp>
          </a:bodyPr>
          <a:lstStyle/>
          <a:p>
            <a:pPr algn="ctr"/>
            <a:r>
              <a:rPr lang="en-US" sz="3600" kern="10">
                <a:ln w="9525">
                  <a:solidFill>
                    <a:srgbClr val="993300"/>
                  </a:solidFill>
                  <a:round/>
                  <a:headEnd/>
                  <a:tailEnd/>
                </a:ln>
                <a:solidFill>
                  <a:srgbClr val="993300"/>
                </a:solidFill>
                <a:latin typeface=".VnMysticalH"/>
              </a:rPr>
              <a:t>nhiÖt liÖt chµo mõng c¸c thÇy c« gi¸o vÒ dù giê thi gi¸o viªn d¹y </a:t>
            </a:r>
            <a:r>
              <a:rPr lang="en-US" sz="3600" kern="10" smtClean="0">
                <a:ln w="9525">
                  <a:solidFill>
                    <a:srgbClr val="993300"/>
                  </a:solidFill>
                  <a:round/>
                  <a:headEnd/>
                  <a:tailEnd/>
                </a:ln>
                <a:solidFill>
                  <a:srgbClr val="993300"/>
                </a:solidFill>
                <a:latin typeface=".VnMysticalH"/>
              </a:rPr>
              <a:t>giái cẤP QuẬN</a:t>
            </a:r>
            <a:endParaRPr lang="en-US" sz="3600" kern="10">
              <a:ln w="9525">
                <a:solidFill>
                  <a:srgbClr val="993300"/>
                </a:solidFill>
                <a:round/>
                <a:headEnd/>
                <a:tailEnd/>
              </a:ln>
              <a:solidFill>
                <a:srgbClr val="993300"/>
              </a:solidFill>
              <a:latin typeface=".VnMysticalH"/>
            </a:endParaRPr>
          </a:p>
        </p:txBody>
      </p:sp>
      <p:sp>
        <p:nvSpPr>
          <p:cNvPr id="15368" name="Text Box 11"/>
          <p:cNvSpPr txBox="1">
            <a:spLocks noChangeArrowheads="1"/>
          </p:cNvSpPr>
          <p:nvPr/>
        </p:nvSpPr>
        <p:spPr bwMode="auto">
          <a:xfrm>
            <a:off x="1600200" y="3810000"/>
            <a:ext cx="6553200" cy="461665"/>
          </a:xfrm>
          <a:prstGeom prst="rect">
            <a:avLst/>
          </a:prstGeom>
          <a:noFill/>
          <a:ln w="9525" algn="ctr">
            <a:noFill/>
            <a:miter lim="800000"/>
            <a:headEnd/>
            <a:tailEnd/>
          </a:ln>
        </p:spPr>
        <p:txBody>
          <a:bodyPr>
            <a:spAutoFit/>
          </a:bodyPr>
          <a:lstStyle/>
          <a:p>
            <a:pPr>
              <a:spcBef>
                <a:spcPct val="50000"/>
              </a:spcBef>
            </a:pPr>
            <a:r>
              <a:rPr lang="en-US" sz="2400" b="1" smtClean="0"/>
              <a:t>Giáo  viên thực hiện</a:t>
            </a:r>
            <a:r>
              <a:rPr lang="en-US" sz="2400" smtClean="0">
                <a:solidFill>
                  <a:schemeClr val="tx2"/>
                </a:solidFill>
              </a:rPr>
              <a:t>: </a:t>
            </a:r>
            <a:r>
              <a:rPr lang="en-US" sz="2400" b="1">
                <a:latin typeface=".VnTimeH" pitchFamily="34" charset="0"/>
              </a:rPr>
              <a:t>NguyÔn ThÞ </a:t>
            </a:r>
            <a:r>
              <a:rPr lang="en-US" sz="2400" b="1" smtClean="0">
                <a:latin typeface=".VnTimeH" pitchFamily="34" charset="0"/>
              </a:rPr>
              <a:t>Hoa</a:t>
            </a:r>
            <a:endParaRPr lang="en-US" sz="5400" b="1">
              <a:latin typeface=".VnTimeH" pitchFamily="34" charset="0"/>
            </a:endParaRPr>
          </a:p>
        </p:txBody>
      </p:sp>
      <p:sp>
        <p:nvSpPr>
          <p:cNvPr id="49164" name="Text Box 12"/>
          <p:cNvSpPr txBox="1">
            <a:spLocks noChangeArrowheads="1"/>
          </p:cNvSpPr>
          <p:nvPr/>
        </p:nvSpPr>
        <p:spPr bwMode="auto">
          <a:xfrm flipH="1">
            <a:off x="34925" y="6477000"/>
            <a:ext cx="9144000" cy="306388"/>
          </a:xfrm>
          <a:prstGeom prst="rect">
            <a:avLst/>
          </a:prstGeom>
          <a:noFill/>
          <a:ln w="9525">
            <a:noFill/>
            <a:miter lim="800000"/>
            <a:headEnd/>
            <a:tailEnd/>
          </a:ln>
        </p:spPr>
        <p:txBody>
          <a:bodyPr anchor="ctr"/>
          <a:lstStyle/>
          <a:p>
            <a:pPr>
              <a:spcBef>
                <a:spcPct val="50000"/>
              </a:spcBef>
            </a:pPr>
            <a:r>
              <a:rPr lang="en-US" sz="2400" b="1">
                <a:latin typeface=".VnUniverseH" pitchFamily="34" charset="0"/>
              </a:rPr>
              <a:t>                                       </a:t>
            </a:r>
            <a:r>
              <a:rPr lang="en-US" sz="2400" b="1" smtClean="0">
                <a:latin typeface=".VnUniverseH" pitchFamily="34" charset="0"/>
              </a:rPr>
              <a:t>    </a:t>
            </a:r>
            <a:r>
              <a:rPr lang="en-US" sz="2400" b="1" smtClean="0">
                <a:latin typeface="Times New Roman" pitchFamily="18" charset="0"/>
                <a:cs typeface="Times New Roman" pitchFamily="18" charset="0"/>
              </a:rPr>
              <a:t>Lớp 8A- Trường </a:t>
            </a:r>
            <a:r>
              <a:rPr lang="en-US" sz="2400" b="1">
                <a:latin typeface="Times New Roman" pitchFamily="18" charset="0"/>
                <a:cs typeface="Times New Roman" pitchFamily="18" charset="0"/>
              </a:rPr>
              <a:t>THCS </a:t>
            </a:r>
            <a:r>
              <a:rPr lang="en-US" sz="2400" b="1" smtClean="0">
                <a:latin typeface="Times New Roman" pitchFamily="18" charset="0"/>
                <a:cs typeface="Times New Roman" pitchFamily="18" charset="0"/>
              </a:rPr>
              <a:t>Thượng Thanh</a:t>
            </a:r>
            <a:endParaRPr lang="en-US" sz="2800" b="1">
              <a:latin typeface="Times New Roman" pitchFamily="18" charset="0"/>
              <a:cs typeface="Times New Roman" pitchFamily="18" charset="0"/>
            </a:endParaRPr>
          </a:p>
        </p:txBody>
      </p:sp>
      <p:sp>
        <p:nvSpPr>
          <p:cNvPr id="49165" name="AutoShape 13"/>
          <p:cNvSpPr>
            <a:spLocks noChangeArrowheads="1"/>
          </p:cNvSpPr>
          <p:nvPr/>
        </p:nvSpPr>
        <p:spPr bwMode="auto">
          <a:xfrm rot="-1373167">
            <a:off x="7812088" y="476250"/>
            <a:ext cx="779462" cy="712788"/>
          </a:xfrm>
          <a:prstGeom prst="star5">
            <a:avLst/>
          </a:prstGeom>
          <a:gradFill rotWithShape="1">
            <a:gsLst>
              <a:gs pos="0">
                <a:srgbClr val="FF3300"/>
              </a:gs>
              <a:gs pos="100000">
                <a:srgbClr val="66FF33"/>
              </a:gs>
            </a:gsLst>
            <a:path path="shape">
              <a:fillToRect l="50000" t="50000" r="50000" b="50000"/>
            </a:path>
          </a:gradFill>
          <a:ln w="9525">
            <a:solidFill>
              <a:schemeClr val="tx2"/>
            </a:solidFill>
            <a:miter lim="800000"/>
            <a:headEnd/>
            <a:tailEnd/>
          </a:ln>
          <a:effectLst/>
        </p:spPr>
        <p:txBody>
          <a:bodyPr wrap="none" anchor="ctr"/>
          <a:lstStyle/>
          <a:p>
            <a:pPr>
              <a:defRPr/>
            </a:pPr>
            <a:endParaRPr lang="en-US"/>
          </a:p>
        </p:txBody>
      </p:sp>
      <p:sp>
        <p:nvSpPr>
          <p:cNvPr id="49166" name="AutoShape 14"/>
          <p:cNvSpPr>
            <a:spLocks noChangeArrowheads="1"/>
          </p:cNvSpPr>
          <p:nvPr/>
        </p:nvSpPr>
        <p:spPr bwMode="auto">
          <a:xfrm rot="-1373167">
            <a:off x="4052888" y="73025"/>
            <a:ext cx="1066800" cy="611188"/>
          </a:xfrm>
          <a:prstGeom prst="star5">
            <a:avLst/>
          </a:prstGeom>
          <a:gradFill rotWithShape="1">
            <a:gsLst>
              <a:gs pos="0">
                <a:srgbClr val="FF0066"/>
              </a:gs>
              <a:gs pos="100000">
                <a:srgbClr val="0000FF"/>
              </a:gs>
            </a:gsLst>
            <a:path path="shape">
              <a:fillToRect l="50000" t="50000" r="50000" b="50000"/>
            </a:path>
          </a:gradFill>
          <a:ln w="9525">
            <a:solidFill>
              <a:srgbClr val="0000FF"/>
            </a:solidFill>
            <a:miter lim="800000"/>
            <a:headEnd/>
            <a:tailEnd/>
          </a:ln>
          <a:effectLst>
            <a:outerShdw dist="25400" algn="ctr" rotWithShape="0">
              <a:schemeClr val="bg2"/>
            </a:outerShdw>
          </a:effectLst>
        </p:spPr>
        <p:txBody>
          <a:bodyPr wrap="none" anchor="ctr"/>
          <a:lstStyle/>
          <a:p>
            <a:pPr>
              <a:defRPr/>
            </a:pPr>
            <a:endParaRPr lang="en-US"/>
          </a:p>
        </p:txBody>
      </p:sp>
      <p:pic>
        <p:nvPicPr>
          <p:cNvPr id="15372" name="Picture 15" descr="PULSTARS"/>
          <p:cNvPicPr>
            <a:picLocks noChangeAspect="1" noChangeArrowheads="1" noCrop="1"/>
          </p:cNvPicPr>
          <p:nvPr/>
        </p:nvPicPr>
        <p:blipFill>
          <a:blip r:embed="rId4"/>
          <a:srcRect/>
          <a:stretch>
            <a:fillRect/>
          </a:stretch>
        </p:blipFill>
        <p:spPr bwMode="auto">
          <a:xfrm>
            <a:off x="1638300" y="457200"/>
            <a:ext cx="2222500" cy="2057400"/>
          </a:xfrm>
          <a:prstGeom prst="rect">
            <a:avLst/>
          </a:prstGeom>
          <a:noFill/>
          <a:ln w="9525">
            <a:noFill/>
            <a:miter lim="800000"/>
            <a:headEnd/>
            <a:tailEnd/>
          </a:ln>
        </p:spPr>
      </p:pic>
      <p:pic>
        <p:nvPicPr>
          <p:cNvPr id="15373" name="Picture 16" descr="PULSTARS"/>
          <p:cNvPicPr>
            <a:picLocks noChangeAspect="1" noChangeArrowheads="1" noCrop="1"/>
          </p:cNvPicPr>
          <p:nvPr/>
        </p:nvPicPr>
        <p:blipFill>
          <a:blip r:embed="rId4"/>
          <a:srcRect/>
          <a:stretch>
            <a:fillRect/>
          </a:stretch>
        </p:blipFill>
        <p:spPr bwMode="auto">
          <a:xfrm>
            <a:off x="6096000" y="838200"/>
            <a:ext cx="1524000" cy="1411288"/>
          </a:xfrm>
          <a:prstGeom prst="rect">
            <a:avLst/>
          </a:prstGeom>
          <a:noFill/>
          <a:ln w="9525">
            <a:noFill/>
            <a:miter lim="800000"/>
            <a:headEnd/>
            <a:tailEnd/>
          </a:ln>
        </p:spPr>
      </p:pic>
      <p:grpSp>
        <p:nvGrpSpPr>
          <p:cNvPr id="2" name="Group 17"/>
          <p:cNvGrpSpPr>
            <a:grpSpLocks/>
          </p:cNvGrpSpPr>
          <p:nvPr/>
        </p:nvGrpSpPr>
        <p:grpSpPr bwMode="auto">
          <a:xfrm>
            <a:off x="228600" y="228600"/>
            <a:ext cx="1371600" cy="1371600"/>
            <a:chOff x="1632" y="2880"/>
            <a:chExt cx="1288" cy="1233"/>
          </a:xfrm>
        </p:grpSpPr>
        <p:sp>
          <p:nvSpPr>
            <p:cNvPr id="15376" name="AutoShape 18"/>
            <p:cNvSpPr>
              <a:spLocks noChangeArrowheads="1"/>
            </p:cNvSpPr>
            <p:nvPr/>
          </p:nvSpPr>
          <p:spPr bwMode="auto">
            <a:xfrm>
              <a:off x="1736" y="3656"/>
              <a:ext cx="1120" cy="305"/>
            </a:xfrm>
            <a:prstGeom prst="cube">
              <a:avLst>
                <a:gd name="adj" fmla="val 84120"/>
              </a:avLst>
            </a:prstGeom>
            <a:gradFill rotWithShape="1">
              <a:gsLst>
                <a:gs pos="0">
                  <a:srgbClr val="008000"/>
                </a:gs>
                <a:gs pos="100000">
                  <a:srgbClr val="003B00"/>
                </a:gs>
              </a:gsLst>
              <a:path path="rect">
                <a:fillToRect r="100000" b="100000"/>
              </a:path>
            </a:gradFill>
            <a:ln w="28575">
              <a:solidFill>
                <a:srgbClr val="FFFFFF"/>
              </a:solidFill>
              <a:miter lim="800000"/>
              <a:headEnd/>
              <a:tailEnd/>
            </a:ln>
            <a:effectLst>
              <a:prstShdw prst="shdw17" dist="17961" dir="2700000">
                <a:srgbClr val="999999"/>
              </a:prstShdw>
            </a:effectLst>
          </p:spPr>
          <p:txBody>
            <a:bodyPr/>
            <a:lstStyle/>
            <a:p>
              <a:endParaRPr lang="en-US"/>
            </a:p>
          </p:txBody>
        </p:sp>
        <p:sp>
          <p:nvSpPr>
            <p:cNvPr id="15377" name="AutoShape 19"/>
            <p:cNvSpPr>
              <a:spLocks noChangeArrowheads="1"/>
            </p:cNvSpPr>
            <p:nvPr/>
          </p:nvSpPr>
          <p:spPr bwMode="auto">
            <a:xfrm>
              <a:off x="2072" y="3656"/>
              <a:ext cx="392" cy="305"/>
            </a:xfrm>
            <a:prstGeom prst="star16">
              <a:avLst>
                <a:gd name="adj" fmla="val 20917"/>
              </a:avLst>
            </a:prstGeom>
            <a:solidFill>
              <a:srgbClr val="FFFFFF"/>
            </a:solidFill>
            <a:ln w="9525">
              <a:solidFill>
                <a:srgbClr val="000000"/>
              </a:solidFill>
              <a:miter lim="800000"/>
              <a:headEnd/>
              <a:tailEnd/>
            </a:ln>
          </p:spPr>
          <p:txBody>
            <a:bodyPr/>
            <a:lstStyle/>
            <a:p>
              <a:endParaRPr lang="en-US"/>
            </a:p>
          </p:txBody>
        </p:sp>
        <p:sp>
          <p:nvSpPr>
            <p:cNvPr id="49172" name="AutoShape 20"/>
            <p:cNvSpPr>
              <a:spLocks noChangeArrowheads="1"/>
            </p:cNvSpPr>
            <p:nvPr/>
          </p:nvSpPr>
          <p:spPr bwMode="auto">
            <a:xfrm>
              <a:off x="1848" y="3199"/>
              <a:ext cx="392" cy="611"/>
            </a:xfrm>
            <a:prstGeom prst="flowChartPunchedTape">
              <a:avLst/>
            </a:prstGeom>
            <a:solidFill>
              <a:srgbClr val="FFFFFF"/>
            </a:solidFill>
            <a:ln w="9525">
              <a:solidFill>
                <a:srgbClr val="FFFFFF"/>
              </a:solidFill>
              <a:miter lim="800000"/>
              <a:headEnd/>
              <a:tailEnd/>
            </a:ln>
            <a:effectLst>
              <a:outerShdw dist="107763" dir="13500000" algn="ctr" rotWithShape="0">
                <a:srgbClr val="808080">
                  <a:alpha val="50000"/>
                </a:srgbClr>
              </a:outerShdw>
            </a:effectLst>
          </p:spPr>
          <p:txBody>
            <a:bodyPr/>
            <a:lstStyle/>
            <a:p>
              <a:pPr>
                <a:defRPr/>
              </a:pPr>
              <a:endParaRPr lang="en-US"/>
            </a:p>
          </p:txBody>
        </p:sp>
        <p:sp>
          <p:nvSpPr>
            <p:cNvPr id="49173" name="AutoShape 21"/>
            <p:cNvSpPr>
              <a:spLocks noChangeArrowheads="1"/>
            </p:cNvSpPr>
            <p:nvPr/>
          </p:nvSpPr>
          <p:spPr bwMode="auto">
            <a:xfrm>
              <a:off x="2240" y="3199"/>
              <a:ext cx="392" cy="611"/>
            </a:xfrm>
            <a:prstGeom prst="wave">
              <a:avLst>
                <a:gd name="adj1" fmla="val 13005"/>
                <a:gd name="adj2" fmla="val 0"/>
              </a:avLst>
            </a:prstGeom>
            <a:solidFill>
              <a:srgbClr val="FFFFFF"/>
            </a:solidFill>
            <a:ln w="9525">
              <a:solidFill>
                <a:srgbClr val="0000FF"/>
              </a:solidFill>
              <a:round/>
              <a:headEnd/>
              <a:tailEnd/>
            </a:ln>
            <a:effectLst>
              <a:outerShdw dist="107763" dir="13500000" algn="ctr" rotWithShape="0">
                <a:srgbClr val="808080">
                  <a:alpha val="50000"/>
                </a:srgbClr>
              </a:outerShdw>
            </a:effectLst>
          </p:spPr>
          <p:txBody>
            <a:bodyPr/>
            <a:lstStyle/>
            <a:p>
              <a:pPr>
                <a:defRPr/>
              </a:pPr>
              <a:endParaRPr lang="en-US"/>
            </a:p>
          </p:txBody>
        </p:sp>
        <p:sp>
          <p:nvSpPr>
            <p:cNvPr id="49174" name="AutoShape 22"/>
            <p:cNvSpPr>
              <a:spLocks noChangeArrowheads="1"/>
            </p:cNvSpPr>
            <p:nvPr/>
          </p:nvSpPr>
          <p:spPr bwMode="auto">
            <a:xfrm>
              <a:off x="1904" y="3199"/>
              <a:ext cx="392" cy="611"/>
            </a:xfrm>
            <a:prstGeom prst="flowChartPunchedTape">
              <a:avLst/>
            </a:prstGeom>
            <a:solidFill>
              <a:srgbClr val="FFFFFF"/>
            </a:solidFill>
            <a:ln w="9525">
              <a:solidFill>
                <a:srgbClr val="0000FF"/>
              </a:solidFill>
              <a:miter lim="800000"/>
              <a:headEnd/>
              <a:tailEnd/>
            </a:ln>
            <a:effectLst>
              <a:outerShdw dist="107763" dir="13500000" algn="ctr" rotWithShape="0">
                <a:srgbClr val="808080">
                  <a:alpha val="50000"/>
                </a:srgbClr>
              </a:outerShdw>
            </a:effectLst>
          </p:spPr>
          <p:txBody>
            <a:bodyPr/>
            <a:lstStyle/>
            <a:p>
              <a:pPr>
                <a:defRPr/>
              </a:pPr>
              <a:endParaRPr lang="en-US"/>
            </a:p>
          </p:txBody>
        </p:sp>
        <p:sp>
          <p:nvSpPr>
            <p:cNvPr id="49175" name="AutoShape 23"/>
            <p:cNvSpPr>
              <a:spLocks noChangeArrowheads="1"/>
            </p:cNvSpPr>
            <p:nvPr/>
          </p:nvSpPr>
          <p:spPr bwMode="auto">
            <a:xfrm>
              <a:off x="2296" y="3199"/>
              <a:ext cx="392" cy="611"/>
            </a:xfrm>
            <a:prstGeom prst="wave">
              <a:avLst>
                <a:gd name="adj1" fmla="val 13005"/>
                <a:gd name="adj2" fmla="val 0"/>
              </a:avLst>
            </a:prstGeom>
            <a:solidFill>
              <a:srgbClr val="FFFFFF"/>
            </a:solidFill>
            <a:ln w="9525">
              <a:solidFill>
                <a:srgbClr val="0000FF"/>
              </a:solidFill>
              <a:round/>
              <a:headEnd/>
              <a:tailEnd/>
            </a:ln>
            <a:effectLst>
              <a:outerShdw dist="107763" dir="13500000" algn="ctr" rotWithShape="0">
                <a:srgbClr val="808080">
                  <a:alpha val="50000"/>
                </a:srgbClr>
              </a:outerShdw>
            </a:effectLst>
          </p:spPr>
          <p:txBody>
            <a:bodyPr/>
            <a:lstStyle/>
            <a:p>
              <a:pPr>
                <a:defRPr/>
              </a:pPr>
              <a:endParaRPr lang="en-US"/>
            </a:p>
          </p:txBody>
        </p:sp>
        <p:sp>
          <p:nvSpPr>
            <p:cNvPr id="15382" name="AutoShape 24"/>
            <p:cNvSpPr>
              <a:spLocks noChangeArrowheads="1"/>
            </p:cNvSpPr>
            <p:nvPr/>
          </p:nvSpPr>
          <p:spPr bwMode="auto">
            <a:xfrm>
              <a:off x="1736" y="3808"/>
              <a:ext cx="1008" cy="153"/>
            </a:xfrm>
            <a:prstGeom prst="ribbon">
              <a:avLst>
                <a:gd name="adj1" fmla="val 33333"/>
                <a:gd name="adj2" fmla="val 45241"/>
              </a:avLst>
            </a:prstGeom>
            <a:solidFill>
              <a:srgbClr val="FFFFFF"/>
            </a:solidFill>
            <a:ln w="9525">
              <a:solidFill>
                <a:srgbClr val="000000"/>
              </a:solidFill>
              <a:round/>
              <a:headEnd/>
              <a:tailEnd/>
            </a:ln>
          </p:spPr>
          <p:txBody>
            <a:bodyPr/>
            <a:lstStyle/>
            <a:p>
              <a:endParaRPr lang="en-US"/>
            </a:p>
          </p:txBody>
        </p:sp>
        <p:sp>
          <p:nvSpPr>
            <p:cNvPr id="15383" name="Text Box 25"/>
            <p:cNvSpPr txBox="1">
              <a:spLocks noChangeArrowheads="1"/>
            </p:cNvSpPr>
            <p:nvPr/>
          </p:nvSpPr>
          <p:spPr bwMode="auto">
            <a:xfrm>
              <a:off x="1960" y="3808"/>
              <a:ext cx="616" cy="305"/>
            </a:xfrm>
            <a:prstGeom prst="rect">
              <a:avLst/>
            </a:prstGeom>
            <a:noFill/>
            <a:ln w="9525">
              <a:noFill/>
              <a:miter lim="800000"/>
              <a:headEnd/>
              <a:tailEnd/>
            </a:ln>
          </p:spPr>
          <p:txBody>
            <a:bodyPr/>
            <a:lstStyle/>
            <a:p>
              <a:pPr algn="ctr"/>
              <a:r>
                <a:rPr lang="en-US" sz="1200" b="1">
                  <a:latin typeface="Arial" charset="0"/>
                </a:rPr>
                <a:t>GD</a:t>
              </a:r>
              <a:endParaRPr lang="en-US">
                <a:latin typeface="Arial" charset="0"/>
              </a:endParaRPr>
            </a:p>
          </p:txBody>
        </p:sp>
        <p:sp>
          <p:nvSpPr>
            <p:cNvPr id="15384" name="Line 26"/>
            <p:cNvSpPr>
              <a:spLocks noChangeShapeType="1"/>
            </p:cNvSpPr>
            <p:nvPr/>
          </p:nvSpPr>
          <p:spPr bwMode="auto">
            <a:xfrm>
              <a:off x="2128" y="3808"/>
              <a:ext cx="336" cy="0"/>
            </a:xfrm>
            <a:prstGeom prst="line">
              <a:avLst/>
            </a:prstGeom>
            <a:noFill/>
            <a:ln w="9525">
              <a:solidFill>
                <a:srgbClr val="000000"/>
              </a:solidFill>
              <a:round/>
              <a:headEnd/>
              <a:tailEnd/>
            </a:ln>
          </p:spPr>
          <p:txBody>
            <a:bodyPr/>
            <a:lstStyle/>
            <a:p>
              <a:endParaRPr lang="en-US"/>
            </a:p>
          </p:txBody>
        </p:sp>
        <p:sp>
          <p:nvSpPr>
            <p:cNvPr id="15385" name="Line 27"/>
            <p:cNvSpPr>
              <a:spLocks noChangeShapeType="1"/>
            </p:cNvSpPr>
            <p:nvPr/>
          </p:nvSpPr>
          <p:spPr bwMode="auto">
            <a:xfrm>
              <a:off x="2128" y="3808"/>
              <a:ext cx="224" cy="0"/>
            </a:xfrm>
            <a:prstGeom prst="line">
              <a:avLst/>
            </a:prstGeom>
            <a:noFill/>
            <a:ln w="9525">
              <a:solidFill>
                <a:srgbClr val="000000"/>
              </a:solidFill>
              <a:round/>
              <a:headEnd/>
              <a:tailEnd/>
            </a:ln>
          </p:spPr>
          <p:txBody>
            <a:bodyPr/>
            <a:lstStyle/>
            <a:p>
              <a:endParaRPr lang="en-US"/>
            </a:p>
          </p:txBody>
        </p:sp>
        <p:sp>
          <p:nvSpPr>
            <p:cNvPr id="15386" name="WordArt 28"/>
            <p:cNvSpPr>
              <a:spLocks noChangeArrowheads="1" noChangeShapeType="1" noTextEdit="1"/>
            </p:cNvSpPr>
            <p:nvPr/>
          </p:nvSpPr>
          <p:spPr bwMode="auto">
            <a:xfrm>
              <a:off x="1632" y="2880"/>
              <a:ext cx="1288" cy="1219"/>
            </a:xfrm>
            <a:prstGeom prst="rect">
              <a:avLst/>
            </a:prstGeom>
          </p:spPr>
          <p:txBody>
            <a:bodyPr wrap="none" fromWordArt="1">
              <a:prstTxWarp prst="textButtonPour">
                <a:avLst>
                  <a:gd name="adj1" fmla="val 10651788"/>
                  <a:gd name="adj2" fmla="val 86417"/>
                </a:avLst>
              </a:prstTxWarp>
            </a:bodyPr>
            <a:lstStyle/>
            <a:p>
              <a:pPr algn="ctr"/>
              <a:r>
                <a:rPr lang="en-US" sz="800" kern="10">
                  <a:ln w="9525">
                    <a:solidFill>
                      <a:srgbClr val="800000"/>
                    </a:solidFill>
                    <a:round/>
                    <a:headEnd/>
                    <a:tailEnd/>
                  </a:ln>
                  <a:solidFill>
                    <a:srgbClr val="993300"/>
                  </a:solidFill>
                  <a:effectLst>
                    <a:outerShdw dist="45791" dir="2021404" algn="ctr" rotWithShape="0">
                      <a:srgbClr val="B2B2B2">
                        <a:alpha val="79999"/>
                      </a:srgbClr>
                    </a:outerShdw>
                  </a:effectLst>
                  <a:latin typeface=".VnTimeH"/>
                </a:rPr>
                <a:t>thi ®ua d¹y tèt - häc tèt</a:t>
              </a:r>
            </a:p>
          </p:txBody>
        </p:sp>
      </p:grpSp>
      <p:pic>
        <p:nvPicPr>
          <p:cNvPr id="15375" name="Picture 339" descr="ANI15"/>
          <p:cNvPicPr>
            <a:picLocks noChangeAspect="1" noChangeArrowheads="1" noCrop="1"/>
          </p:cNvPicPr>
          <p:nvPr/>
        </p:nvPicPr>
        <p:blipFill>
          <a:blip r:embed="rId5"/>
          <a:srcRect/>
          <a:stretch>
            <a:fillRect/>
          </a:stretch>
        </p:blipFill>
        <p:spPr bwMode="auto">
          <a:xfrm>
            <a:off x="3810000" y="2133600"/>
            <a:ext cx="1676400" cy="1600200"/>
          </a:xfrm>
          <a:prstGeom prst="rect">
            <a:avLst/>
          </a:prstGeom>
          <a:noFill/>
          <a:ln w="9525">
            <a:noFill/>
            <a:miter lim="800000"/>
            <a:headEnd/>
            <a:tailEnd/>
          </a:ln>
        </p:spPr>
      </p:pic>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afterEffect">
                                  <p:stCondLst>
                                    <p:cond delay="0"/>
                                  </p:stCondLst>
                                  <p:childTnLst>
                                    <p:set>
                                      <p:cBhvr>
                                        <p:cTn id="6" dur="1" fill="hold">
                                          <p:stCondLst>
                                            <p:cond delay="0"/>
                                          </p:stCondLst>
                                        </p:cTn>
                                        <p:tgtEl>
                                          <p:spTgt spid="49164"/>
                                        </p:tgtEl>
                                        <p:attrNameLst>
                                          <p:attrName>style.visibility</p:attrName>
                                        </p:attrNameLst>
                                      </p:cBhvr>
                                      <p:to>
                                        <p:strVal val="visible"/>
                                      </p:to>
                                    </p:set>
                                    <p:anim calcmode="lin" valueType="num">
                                      <p:cBhvr additive="base">
                                        <p:cTn id="7" dur="5000" fill="hold"/>
                                        <p:tgtEl>
                                          <p:spTgt spid="49164"/>
                                        </p:tgtEl>
                                        <p:attrNameLst>
                                          <p:attrName>ppt_x</p:attrName>
                                        </p:attrNameLst>
                                      </p:cBhvr>
                                      <p:tavLst>
                                        <p:tav tm="0">
                                          <p:val>
                                            <p:strVal val="1+#ppt_w/2"/>
                                          </p:val>
                                        </p:tav>
                                        <p:tav tm="100000">
                                          <p:val>
                                            <p:strVal val="#ppt_x"/>
                                          </p:val>
                                        </p:tav>
                                      </p:tavLst>
                                    </p:anim>
                                    <p:anim calcmode="lin" valueType="num">
                                      <p:cBhvr additive="base">
                                        <p:cTn id="8" dur="5000" fill="hold"/>
                                        <p:tgtEl>
                                          <p:spTgt spid="49164"/>
                                        </p:tgtEl>
                                        <p:attrNameLst>
                                          <p:attrName>ppt_y</p:attrName>
                                        </p:attrNameLst>
                                      </p:cBhvr>
                                      <p:tavLst>
                                        <p:tav tm="0">
                                          <p:val>
                                            <p:strVal val="#ppt_y"/>
                                          </p:val>
                                        </p:tav>
                                        <p:tav tm="100000">
                                          <p:val>
                                            <p:strVal val="#ppt_y"/>
                                          </p:val>
                                        </p:tav>
                                      </p:tavLst>
                                    </p:anim>
                                  </p:childTnLst>
                                </p:cTn>
                              </p:par>
                              <p:par>
                                <p:cTn id="9" presetID="7" presetClass="exit" presetSubtype="8" repeatCount="indefinite" fill="hold" grpId="1" nodeType="withEffect">
                                  <p:stCondLst>
                                    <p:cond delay="500"/>
                                  </p:stCondLst>
                                  <p:childTnLst>
                                    <p:anim calcmode="lin" valueType="num">
                                      <p:cBhvr additive="base">
                                        <p:cTn id="10" dur="5000"/>
                                        <p:tgtEl>
                                          <p:spTgt spid="49164"/>
                                        </p:tgtEl>
                                        <p:attrNameLst>
                                          <p:attrName>ppt_x</p:attrName>
                                        </p:attrNameLst>
                                      </p:cBhvr>
                                      <p:tavLst>
                                        <p:tav tm="0">
                                          <p:val>
                                            <p:strVal val="ppt_x"/>
                                          </p:val>
                                        </p:tav>
                                        <p:tav tm="100000">
                                          <p:val>
                                            <p:strVal val="0-ppt_w/2"/>
                                          </p:val>
                                        </p:tav>
                                      </p:tavLst>
                                    </p:anim>
                                    <p:anim calcmode="lin" valueType="num">
                                      <p:cBhvr additive="base">
                                        <p:cTn id="11" dur="5000"/>
                                        <p:tgtEl>
                                          <p:spTgt spid="49164"/>
                                        </p:tgtEl>
                                        <p:attrNameLst>
                                          <p:attrName>ppt_y</p:attrName>
                                        </p:attrNameLst>
                                      </p:cBhvr>
                                      <p:tavLst>
                                        <p:tav tm="0">
                                          <p:val>
                                            <p:strVal val="ppt_y"/>
                                          </p:val>
                                        </p:tav>
                                        <p:tav tm="100000">
                                          <p:val>
                                            <p:strVal val="ppt_y"/>
                                          </p:val>
                                        </p:tav>
                                      </p:tavLst>
                                    </p:anim>
                                    <p:set>
                                      <p:cBhvr>
                                        <p:cTn id="12" dur="1" fill="hold">
                                          <p:stCondLst>
                                            <p:cond delay="4999"/>
                                          </p:stCondLst>
                                        </p:cTn>
                                        <p:tgtEl>
                                          <p:spTgt spid="491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4" grpId="0"/>
      <p:bldP spid="49164"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22"/>
          <p:cNvSpPr txBox="1">
            <a:spLocks noChangeArrowheads="1"/>
          </p:cNvSpPr>
          <p:nvPr/>
        </p:nvSpPr>
        <p:spPr bwMode="auto">
          <a:xfrm>
            <a:off x="304800" y="1295400"/>
            <a:ext cx="8305800" cy="457200"/>
          </a:xfrm>
          <a:prstGeom prst="rect">
            <a:avLst/>
          </a:prstGeom>
          <a:solidFill>
            <a:schemeClr val="bg2">
              <a:lumMod val="50000"/>
            </a:schemeClr>
          </a:solidFill>
          <a:ln w="9525">
            <a:noFill/>
            <a:miter lim="800000"/>
            <a:headEnd/>
            <a:tailEnd/>
          </a:ln>
        </p:spPr>
        <p:txBody>
          <a:bodyPr>
            <a:spAutoFit/>
          </a:bodyPr>
          <a:lstStyle/>
          <a:p>
            <a:pPr algn="just">
              <a:spcBef>
                <a:spcPct val="50000"/>
              </a:spcBef>
              <a:defRPr/>
            </a:pPr>
            <a:r>
              <a:rPr lang="en-US" sz="2400" b="1" dirty="0" err="1">
                <a:solidFill>
                  <a:schemeClr val="bg1"/>
                </a:solidFill>
                <a:latin typeface="Times New Roman" pitchFamily="18" charset="0"/>
                <a:cs typeface="Arial" pitchFamily="34" charset="0"/>
                <a:sym typeface="Symbol" pitchFamily="18" charset="2"/>
              </a:rPr>
              <a:t>Hình</a:t>
            </a:r>
            <a:r>
              <a:rPr lang="en-US" sz="2400" b="1" dirty="0">
                <a:solidFill>
                  <a:schemeClr val="bg1"/>
                </a:solidFill>
                <a:latin typeface="Times New Roman" pitchFamily="18" charset="0"/>
                <a:cs typeface="Arial" pitchFamily="34" charset="0"/>
                <a:sym typeface="Symbol" pitchFamily="18" charset="2"/>
              </a:rPr>
              <a:t> </a:t>
            </a:r>
            <a:r>
              <a:rPr lang="en-US" sz="2400" b="1" dirty="0" err="1">
                <a:solidFill>
                  <a:schemeClr val="bg1"/>
                </a:solidFill>
                <a:latin typeface="Times New Roman" pitchFamily="18" charset="0"/>
                <a:cs typeface="Arial" pitchFamily="34" charset="0"/>
                <a:sym typeface="Symbol" pitchFamily="18" charset="2"/>
              </a:rPr>
              <a:t>vẽ</a:t>
            </a:r>
            <a:r>
              <a:rPr lang="en-US" sz="2400" b="1" dirty="0">
                <a:solidFill>
                  <a:schemeClr val="bg1"/>
                </a:solidFill>
                <a:latin typeface="Times New Roman" pitchFamily="18" charset="0"/>
                <a:cs typeface="Arial" pitchFamily="34" charset="0"/>
                <a:sym typeface="Symbol" pitchFamily="18" charset="2"/>
              </a:rPr>
              <a:t> </a:t>
            </a:r>
            <a:r>
              <a:rPr lang="en-US" sz="2400" b="1" dirty="0" err="1">
                <a:solidFill>
                  <a:schemeClr val="bg1"/>
                </a:solidFill>
                <a:latin typeface="Times New Roman" pitchFamily="18" charset="0"/>
                <a:cs typeface="Arial" pitchFamily="34" charset="0"/>
                <a:sym typeface="Symbol" pitchFamily="18" charset="2"/>
              </a:rPr>
              <a:t>sau</a:t>
            </a:r>
            <a:r>
              <a:rPr lang="en-US" sz="2400" b="1" dirty="0">
                <a:solidFill>
                  <a:schemeClr val="bg1"/>
                </a:solidFill>
                <a:latin typeface="Times New Roman" pitchFamily="18" charset="0"/>
                <a:cs typeface="Arial" pitchFamily="34" charset="0"/>
                <a:sym typeface="Symbol" pitchFamily="18" charset="2"/>
              </a:rPr>
              <a:t> </a:t>
            </a:r>
            <a:r>
              <a:rPr lang="en-US" sz="2400" b="1" dirty="0" err="1">
                <a:solidFill>
                  <a:schemeClr val="bg1"/>
                </a:solidFill>
                <a:latin typeface="Times New Roman" pitchFamily="18" charset="0"/>
                <a:cs typeface="Arial" pitchFamily="34" charset="0"/>
                <a:sym typeface="Symbol" pitchFamily="18" charset="2"/>
              </a:rPr>
              <a:t>biểu</a:t>
            </a:r>
            <a:r>
              <a:rPr lang="en-US" sz="2400" b="1" dirty="0">
                <a:solidFill>
                  <a:schemeClr val="bg1"/>
                </a:solidFill>
                <a:latin typeface="Times New Roman" pitchFamily="18" charset="0"/>
                <a:cs typeface="Arial" pitchFamily="34" charset="0"/>
                <a:sym typeface="Symbol" pitchFamily="18" charset="2"/>
              </a:rPr>
              <a:t> </a:t>
            </a:r>
            <a:r>
              <a:rPr lang="en-US" sz="2400" b="1" dirty="0" err="1">
                <a:solidFill>
                  <a:schemeClr val="bg1"/>
                </a:solidFill>
                <a:latin typeface="Times New Roman" pitchFamily="18" charset="0"/>
                <a:cs typeface="Arial" pitchFamily="34" charset="0"/>
                <a:sym typeface="Symbol" pitchFamily="18" charset="2"/>
              </a:rPr>
              <a:t>diễn</a:t>
            </a:r>
            <a:r>
              <a:rPr lang="en-US" sz="2400" b="1" dirty="0">
                <a:solidFill>
                  <a:schemeClr val="bg1"/>
                </a:solidFill>
                <a:latin typeface="Times New Roman" pitchFamily="18" charset="0"/>
                <a:cs typeface="Arial" pitchFamily="34" charset="0"/>
                <a:sym typeface="Symbol" pitchFamily="18" charset="2"/>
              </a:rPr>
              <a:t> </a:t>
            </a:r>
            <a:r>
              <a:rPr lang="en-US" sz="2400" b="1" dirty="0" err="1">
                <a:solidFill>
                  <a:schemeClr val="bg1"/>
                </a:solidFill>
                <a:latin typeface="Times New Roman" pitchFamily="18" charset="0"/>
                <a:cs typeface="Arial" pitchFamily="34" charset="0"/>
                <a:sym typeface="Symbol" pitchFamily="18" charset="2"/>
              </a:rPr>
              <a:t>tập</a:t>
            </a:r>
            <a:r>
              <a:rPr lang="en-US" sz="2400" b="1" dirty="0">
                <a:solidFill>
                  <a:schemeClr val="bg1"/>
                </a:solidFill>
                <a:latin typeface="Times New Roman" pitchFamily="18" charset="0"/>
                <a:cs typeface="Arial" pitchFamily="34" charset="0"/>
                <a:sym typeface="Symbol" pitchFamily="18" charset="2"/>
              </a:rPr>
              <a:t> </a:t>
            </a:r>
            <a:r>
              <a:rPr lang="en-US" sz="2400" b="1" dirty="0" err="1">
                <a:solidFill>
                  <a:schemeClr val="bg1"/>
                </a:solidFill>
                <a:latin typeface="Times New Roman" pitchFamily="18" charset="0"/>
                <a:cs typeface="Arial" pitchFamily="34" charset="0"/>
                <a:sym typeface="Symbol" pitchFamily="18" charset="2"/>
              </a:rPr>
              <a:t>nghiệm</a:t>
            </a:r>
            <a:r>
              <a:rPr lang="en-US" sz="2400" b="1" dirty="0">
                <a:solidFill>
                  <a:schemeClr val="bg1"/>
                </a:solidFill>
                <a:latin typeface="Times New Roman" pitchFamily="18" charset="0"/>
                <a:cs typeface="Arial" pitchFamily="34" charset="0"/>
                <a:sym typeface="Symbol" pitchFamily="18" charset="2"/>
              </a:rPr>
              <a:t> </a:t>
            </a:r>
            <a:r>
              <a:rPr lang="en-US" sz="2400" b="1" dirty="0" err="1">
                <a:solidFill>
                  <a:schemeClr val="bg1"/>
                </a:solidFill>
                <a:latin typeface="Times New Roman" pitchFamily="18" charset="0"/>
                <a:cs typeface="Arial" pitchFamily="34" charset="0"/>
                <a:sym typeface="Symbol" pitchFamily="18" charset="2"/>
              </a:rPr>
              <a:t>của</a:t>
            </a:r>
            <a:r>
              <a:rPr lang="en-US" sz="2400" b="1" dirty="0">
                <a:solidFill>
                  <a:schemeClr val="bg1"/>
                </a:solidFill>
                <a:latin typeface="Times New Roman" pitchFamily="18" charset="0"/>
                <a:cs typeface="Arial" pitchFamily="34" charset="0"/>
                <a:sym typeface="Symbol" pitchFamily="18" charset="2"/>
              </a:rPr>
              <a:t> </a:t>
            </a:r>
            <a:r>
              <a:rPr lang="en-US" sz="2400" b="1" dirty="0" err="1">
                <a:solidFill>
                  <a:schemeClr val="bg1"/>
                </a:solidFill>
                <a:latin typeface="Times New Roman" pitchFamily="18" charset="0"/>
                <a:cs typeface="Arial" pitchFamily="34" charset="0"/>
                <a:sym typeface="Symbol" pitchFamily="18" charset="2"/>
              </a:rPr>
              <a:t>bất</a:t>
            </a:r>
            <a:r>
              <a:rPr lang="en-US" sz="2400" b="1" dirty="0">
                <a:solidFill>
                  <a:schemeClr val="bg1"/>
                </a:solidFill>
                <a:latin typeface="Times New Roman" pitchFamily="18" charset="0"/>
                <a:cs typeface="Arial" pitchFamily="34" charset="0"/>
                <a:sym typeface="Symbol" pitchFamily="18" charset="2"/>
              </a:rPr>
              <a:t> </a:t>
            </a:r>
            <a:r>
              <a:rPr lang="en-US" sz="2400" b="1" dirty="0" err="1">
                <a:solidFill>
                  <a:schemeClr val="bg1"/>
                </a:solidFill>
                <a:latin typeface="Times New Roman" pitchFamily="18" charset="0"/>
                <a:cs typeface="Arial" pitchFamily="34" charset="0"/>
                <a:sym typeface="Symbol" pitchFamily="18" charset="2"/>
              </a:rPr>
              <a:t>phương</a:t>
            </a:r>
            <a:r>
              <a:rPr lang="en-US" sz="2400" b="1" dirty="0">
                <a:solidFill>
                  <a:schemeClr val="bg1"/>
                </a:solidFill>
                <a:latin typeface="Times New Roman" pitchFamily="18" charset="0"/>
                <a:cs typeface="Arial" pitchFamily="34" charset="0"/>
                <a:sym typeface="Symbol" pitchFamily="18" charset="2"/>
              </a:rPr>
              <a:t> </a:t>
            </a:r>
            <a:r>
              <a:rPr lang="en-US" sz="2400" b="1" dirty="0" err="1">
                <a:solidFill>
                  <a:schemeClr val="bg1"/>
                </a:solidFill>
                <a:latin typeface="Times New Roman" pitchFamily="18" charset="0"/>
                <a:cs typeface="Arial" pitchFamily="34" charset="0"/>
                <a:sym typeface="Symbol" pitchFamily="18" charset="2"/>
              </a:rPr>
              <a:t>trình</a:t>
            </a:r>
            <a:r>
              <a:rPr lang="en-US" sz="2400" b="1" dirty="0">
                <a:solidFill>
                  <a:schemeClr val="bg1"/>
                </a:solidFill>
                <a:latin typeface="Times New Roman" pitchFamily="18" charset="0"/>
                <a:cs typeface="Arial" pitchFamily="34" charset="0"/>
                <a:sym typeface="Symbol" pitchFamily="18" charset="2"/>
              </a:rPr>
              <a:t> </a:t>
            </a:r>
            <a:r>
              <a:rPr lang="en-US" sz="2400" b="1" dirty="0" err="1">
                <a:solidFill>
                  <a:schemeClr val="bg1"/>
                </a:solidFill>
                <a:latin typeface="Times New Roman" pitchFamily="18" charset="0"/>
                <a:cs typeface="Arial" pitchFamily="34" charset="0"/>
                <a:sym typeface="Symbol" pitchFamily="18" charset="2"/>
              </a:rPr>
              <a:t>nào</a:t>
            </a:r>
            <a:r>
              <a:rPr lang="en-US" sz="2400" b="1" dirty="0">
                <a:solidFill>
                  <a:schemeClr val="bg1"/>
                </a:solidFill>
                <a:latin typeface="Times New Roman" pitchFamily="18" charset="0"/>
                <a:cs typeface="Arial" pitchFamily="34" charset="0"/>
                <a:sym typeface="Symbol" pitchFamily="18" charset="2"/>
              </a:rPr>
              <a:t>?</a:t>
            </a:r>
          </a:p>
        </p:txBody>
      </p:sp>
      <p:grpSp>
        <p:nvGrpSpPr>
          <p:cNvPr id="3" name="Group 136"/>
          <p:cNvGrpSpPr>
            <a:grpSpLocks/>
          </p:cNvGrpSpPr>
          <p:nvPr/>
        </p:nvGrpSpPr>
        <p:grpSpPr bwMode="auto">
          <a:xfrm>
            <a:off x="685800" y="4551363"/>
            <a:ext cx="2971800" cy="533400"/>
            <a:chOff x="1200" y="1680"/>
            <a:chExt cx="1872" cy="336"/>
          </a:xfrm>
        </p:grpSpPr>
        <p:sp>
          <p:nvSpPr>
            <p:cNvPr id="20" name="AutoShape 66"/>
            <p:cNvSpPr>
              <a:spLocks noChangeArrowheads="1"/>
            </p:cNvSpPr>
            <p:nvPr/>
          </p:nvSpPr>
          <p:spPr bwMode="gray">
            <a:xfrm>
              <a:off x="1200" y="1680"/>
              <a:ext cx="1872" cy="336"/>
            </a:xfrm>
            <a:prstGeom prst="roundRect">
              <a:avLst>
                <a:gd name="adj" fmla="val 16667"/>
              </a:avLst>
            </a:prstGeom>
            <a:gradFill rotWithShape="1">
              <a:gsLst>
                <a:gs pos="0">
                  <a:srgbClr val="48BE67"/>
                </a:gs>
                <a:gs pos="100000">
                  <a:srgbClr val="48BE67">
                    <a:gamma/>
                    <a:tint val="36471"/>
                    <a:invGamma/>
                  </a:srgbClr>
                </a:gs>
              </a:gsLst>
              <a:lin ang="5400000" scaled="1"/>
            </a:gradFill>
            <a:ln w="9525">
              <a:noFill/>
              <a:round/>
              <a:headEnd/>
              <a:tailEnd/>
            </a:ln>
            <a:effectLst>
              <a:outerShdw dist="45791" dir="3378596" algn="ctr" rotWithShape="0">
                <a:srgbClr val="B2B2B2"/>
              </a:outerShdw>
            </a:effectLst>
          </p:spPr>
          <p:txBody>
            <a:bodyPr wrap="none" anchor="ctr"/>
            <a:lstStyle/>
            <a:p>
              <a:pPr>
                <a:defRPr/>
              </a:pPr>
              <a:endParaRPr lang="en-US" b="1">
                <a:latin typeface="Arial" pitchFamily="34" charset="0"/>
                <a:cs typeface="Arial" pitchFamily="34" charset="0"/>
              </a:endParaRPr>
            </a:p>
          </p:txBody>
        </p:sp>
        <p:sp>
          <p:nvSpPr>
            <p:cNvPr id="40005" name="AutoShape 67"/>
            <p:cNvSpPr>
              <a:spLocks noChangeArrowheads="1"/>
            </p:cNvSpPr>
            <p:nvPr/>
          </p:nvSpPr>
          <p:spPr bwMode="gray">
            <a:xfrm>
              <a:off x="1238" y="1917"/>
              <a:ext cx="1834" cy="51"/>
            </a:xfrm>
            <a:prstGeom prst="roundRect">
              <a:avLst>
                <a:gd name="adj" fmla="val 50000"/>
              </a:avLst>
            </a:prstGeom>
            <a:gradFill rotWithShape="1">
              <a:gsLst>
                <a:gs pos="0">
                  <a:srgbClr val="9FE9AA"/>
                </a:gs>
                <a:gs pos="100000">
                  <a:srgbClr val="D6F6DB"/>
                </a:gs>
              </a:gsLst>
              <a:lin ang="5400000" scaled="1"/>
            </a:gradFill>
            <a:ln w="9525">
              <a:noFill/>
              <a:round/>
              <a:headEnd/>
              <a:tailEnd/>
            </a:ln>
          </p:spPr>
          <p:txBody>
            <a:bodyPr wrap="none" anchor="ctr"/>
            <a:lstStyle/>
            <a:p>
              <a:endParaRPr lang="en-US" b="1"/>
            </a:p>
          </p:txBody>
        </p:sp>
        <p:sp>
          <p:nvSpPr>
            <p:cNvPr id="40006" name="AutoShape 68"/>
            <p:cNvSpPr>
              <a:spLocks noChangeArrowheads="1"/>
            </p:cNvSpPr>
            <p:nvPr/>
          </p:nvSpPr>
          <p:spPr bwMode="gray">
            <a:xfrm>
              <a:off x="1238" y="1687"/>
              <a:ext cx="1834" cy="89"/>
            </a:xfrm>
            <a:prstGeom prst="roundRect">
              <a:avLst>
                <a:gd name="adj" fmla="val 50000"/>
              </a:avLst>
            </a:prstGeom>
            <a:gradFill rotWithShape="1">
              <a:gsLst>
                <a:gs pos="0">
                  <a:srgbClr val="C4EDD1"/>
                </a:gs>
                <a:gs pos="100000">
                  <a:srgbClr val="4DC976"/>
                </a:gs>
              </a:gsLst>
              <a:lin ang="5400000" scaled="1"/>
            </a:gradFill>
            <a:ln w="9525">
              <a:noFill/>
              <a:round/>
              <a:headEnd/>
              <a:tailEnd/>
            </a:ln>
          </p:spPr>
          <p:txBody>
            <a:bodyPr wrap="none" anchor="ctr"/>
            <a:lstStyle/>
            <a:p>
              <a:endParaRPr lang="en-US" b="1"/>
            </a:p>
          </p:txBody>
        </p:sp>
        <p:sp>
          <p:nvSpPr>
            <p:cNvPr id="40007" name="Text Box 69"/>
            <p:cNvSpPr txBox="1">
              <a:spLocks noChangeArrowheads="1"/>
            </p:cNvSpPr>
            <p:nvPr/>
          </p:nvSpPr>
          <p:spPr bwMode="gray">
            <a:xfrm>
              <a:off x="1905" y="1684"/>
              <a:ext cx="1167" cy="291"/>
            </a:xfrm>
            <a:prstGeom prst="rect">
              <a:avLst/>
            </a:prstGeom>
            <a:noFill/>
            <a:ln w="9525" algn="ctr">
              <a:noFill/>
              <a:miter lim="800000"/>
              <a:headEnd/>
              <a:tailEnd/>
            </a:ln>
          </p:spPr>
          <p:txBody>
            <a:bodyPr>
              <a:spAutoFit/>
            </a:bodyPr>
            <a:lstStyle/>
            <a:p>
              <a:r>
                <a:rPr lang="en-US" sz="2400" b="1">
                  <a:solidFill>
                    <a:srgbClr val="000000"/>
                  </a:solidFill>
                </a:rPr>
                <a:t>x + 1 ≤ 4</a:t>
              </a:r>
            </a:p>
          </p:txBody>
        </p:sp>
        <p:grpSp>
          <p:nvGrpSpPr>
            <p:cNvPr id="40008" name="Group 70"/>
            <p:cNvGrpSpPr>
              <a:grpSpLocks/>
            </p:cNvGrpSpPr>
            <p:nvPr/>
          </p:nvGrpSpPr>
          <p:grpSpPr bwMode="auto">
            <a:xfrm>
              <a:off x="1449" y="1680"/>
              <a:ext cx="336" cy="333"/>
              <a:chOff x="1289" y="582"/>
              <a:chExt cx="668" cy="668"/>
            </a:xfrm>
          </p:grpSpPr>
          <p:sp>
            <p:nvSpPr>
              <p:cNvPr id="40010" name="Oval 71"/>
              <p:cNvSpPr>
                <a:spLocks noChangeArrowheads="1"/>
              </p:cNvSpPr>
              <p:nvPr/>
            </p:nvSpPr>
            <p:spPr bwMode="gray">
              <a:xfrm>
                <a:off x="1289" y="582"/>
                <a:ext cx="668" cy="668"/>
              </a:xfrm>
              <a:prstGeom prst="ellipse">
                <a:avLst/>
              </a:prstGeom>
              <a:solidFill>
                <a:srgbClr val="333333"/>
              </a:solidFill>
              <a:ln w="38100" algn="ctr">
                <a:noFill/>
                <a:round/>
                <a:headEnd/>
                <a:tailEnd/>
              </a:ln>
            </p:spPr>
            <p:txBody>
              <a:bodyPr anchor="ctr">
                <a:spAutoFit/>
              </a:bodyPr>
              <a:lstStyle/>
              <a:p>
                <a:endParaRPr lang="en-US" b="1"/>
              </a:p>
            </p:txBody>
          </p:sp>
          <p:sp>
            <p:nvSpPr>
              <p:cNvPr id="40011" name="Oval 72"/>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n-US" b="1"/>
              </a:p>
            </p:txBody>
          </p:sp>
          <p:sp>
            <p:nvSpPr>
              <p:cNvPr id="40012" name="Oval 73"/>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n-US" b="1"/>
              </a:p>
            </p:txBody>
          </p:sp>
          <p:sp>
            <p:nvSpPr>
              <p:cNvPr id="40013" name="Oval 74"/>
              <p:cNvSpPr>
                <a:spLocks noChangeArrowheads="1"/>
              </p:cNvSpPr>
              <p:nvPr/>
            </p:nvSpPr>
            <p:spPr bwMode="gray">
              <a:xfrm>
                <a:off x="1311" y="597"/>
                <a:ext cx="600" cy="590"/>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en-US" b="1"/>
              </a:p>
            </p:txBody>
          </p:sp>
          <p:sp>
            <p:nvSpPr>
              <p:cNvPr id="40014" name="Oval 75"/>
              <p:cNvSpPr>
                <a:spLocks noChangeArrowheads="1"/>
              </p:cNvSpPr>
              <p:nvPr/>
            </p:nvSpPr>
            <p:spPr bwMode="gray">
              <a:xfrm>
                <a:off x="1346" y="613"/>
                <a:ext cx="533" cy="480"/>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n-US" b="1"/>
              </a:p>
            </p:txBody>
          </p:sp>
        </p:grpSp>
        <p:sp>
          <p:nvSpPr>
            <p:cNvPr id="40009" name="Text Box 76"/>
            <p:cNvSpPr txBox="1">
              <a:spLocks noChangeArrowheads="1"/>
            </p:cNvSpPr>
            <p:nvPr/>
          </p:nvSpPr>
          <p:spPr bwMode="gray">
            <a:xfrm>
              <a:off x="1497" y="1688"/>
              <a:ext cx="240" cy="288"/>
            </a:xfrm>
            <a:prstGeom prst="rect">
              <a:avLst/>
            </a:prstGeom>
            <a:noFill/>
            <a:ln w="9525" algn="ctr">
              <a:noFill/>
              <a:miter lim="800000"/>
              <a:headEnd/>
              <a:tailEnd/>
            </a:ln>
          </p:spPr>
          <p:txBody>
            <a:bodyPr>
              <a:spAutoFit/>
            </a:bodyPr>
            <a:lstStyle/>
            <a:p>
              <a:r>
                <a:rPr lang="en-US" sz="2400" b="1">
                  <a:solidFill>
                    <a:srgbClr val="000000"/>
                  </a:solidFill>
                </a:rPr>
                <a:t>B</a:t>
              </a:r>
            </a:p>
          </p:txBody>
        </p:sp>
      </p:grpSp>
      <p:grpSp>
        <p:nvGrpSpPr>
          <p:cNvPr id="5" name="Group 137"/>
          <p:cNvGrpSpPr>
            <a:grpSpLocks/>
          </p:cNvGrpSpPr>
          <p:nvPr/>
        </p:nvGrpSpPr>
        <p:grpSpPr bwMode="auto">
          <a:xfrm>
            <a:off x="4953000" y="3636963"/>
            <a:ext cx="3276600" cy="528637"/>
            <a:chOff x="1200" y="2139"/>
            <a:chExt cx="2064" cy="333"/>
          </a:xfrm>
        </p:grpSpPr>
        <p:sp>
          <p:nvSpPr>
            <p:cNvPr id="32" name="AutoShape 77"/>
            <p:cNvSpPr>
              <a:spLocks noChangeArrowheads="1"/>
            </p:cNvSpPr>
            <p:nvPr/>
          </p:nvSpPr>
          <p:spPr bwMode="gray">
            <a:xfrm>
              <a:off x="1200" y="2147"/>
              <a:ext cx="1872" cy="323"/>
            </a:xfrm>
            <a:prstGeom prst="roundRect">
              <a:avLst>
                <a:gd name="adj" fmla="val 16667"/>
              </a:avLst>
            </a:prstGeom>
            <a:gradFill rotWithShape="1">
              <a:gsLst>
                <a:gs pos="0">
                  <a:srgbClr val="80D4F2"/>
                </a:gs>
                <a:gs pos="100000">
                  <a:srgbClr val="80D4F2">
                    <a:gamma/>
                    <a:tint val="60784"/>
                    <a:invGamma/>
                  </a:srgbClr>
                </a:gs>
              </a:gsLst>
              <a:lin ang="5400000" scaled="1"/>
            </a:gradFill>
            <a:ln w="9525">
              <a:noFill/>
              <a:round/>
              <a:headEnd/>
              <a:tailEnd/>
            </a:ln>
            <a:effectLst>
              <a:outerShdw dist="45791" dir="3378596" algn="ctr" rotWithShape="0">
                <a:srgbClr val="B2B2B2"/>
              </a:outerShdw>
            </a:effectLst>
          </p:spPr>
          <p:txBody>
            <a:bodyPr wrap="none" anchor="ctr"/>
            <a:lstStyle/>
            <a:p>
              <a:pPr>
                <a:defRPr/>
              </a:pPr>
              <a:endParaRPr lang="en-US" b="1">
                <a:latin typeface="Arial" pitchFamily="34" charset="0"/>
                <a:cs typeface="Arial" pitchFamily="34" charset="0"/>
              </a:endParaRPr>
            </a:p>
          </p:txBody>
        </p:sp>
        <p:sp>
          <p:nvSpPr>
            <p:cNvPr id="39994" name="AutoShape 78"/>
            <p:cNvSpPr>
              <a:spLocks noChangeArrowheads="1"/>
            </p:cNvSpPr>
            <p:nvPr/>
          </p:nvSpPr>
          <p:spPr bwMode="gray">
            <a:xfrm>
              <a:off x="1229" y="2379"/>
              <a:ext cx="1795" cy="48"/>
            </a:xfrm>
            <a:prstGeom prst="roundRect">
              <a:avLst>
                <a:gd name="adj" fmla="val 50000"/>
              </a:avLst>
            </a:prstGeom>
            <a:gradFill rotWithShape="1">
              <a:gsLst>
                <a:gs pos="0">
                  <a:srgbClr val="ADE2F5"/>
                </a:gs>
                <a:gs pos="100000">
                  <a:srgbClr val="D5F0FA"/>
                </a:gs>
              </a:gsLst>
              <a:lin ang="5400000" scaled="1"/>
            </a:gradFill>
            <a:ln w="9525">
              <a:noFill/>
              <a:round/>
              <a:headEnd/>
              <a:tailEnd/>
            </a:ln>
          </p:spPr>
          <p:txBody>
            <a:bodyPr wrap="none" anchor="ctr"/>
            <a:lstStyle/>
            <a:p>
              <a:endParaRPr lang="en-US" b="1"/>
            </a:p>
          </p:txBody>
        </p:sp>
        <p:sp>
          <p:nvSpPr>
            <p:cNvPr id="39995" name="AutoShape 79"/>
            <p:cNvSpPr>
              <a:spLocks noChangeArrowheads="1"/>
            </p:cNvSpPr>
            <p:nvPr/>
          </p:nvSpPr>
          <p:spPr bwMode="gray">
            <a:xfrm>
              <a:off x="1229" y="2154"/>
              <a:ext cx="1795" cy="33"/>
            </a:xfrm>
            <a:prstGeom prst="roundRect">
              <a:avLst>
                <a:gd name="adj" fmla="val 50000"/>
              </a:avLst>
            </a:prstGeom>
            <a:gradFill rotWithShape="1">
              <a:gsLst>
                <a:gs pos="0">
                  <a:srgbClr val="D5F1FB"/>
                </a:gs>
                <a:gs pos="100000">
                  <a:srgbClr val="80D4F2">
                    <a:alpha val="0"/>
                  </a:srgbClr>
                </a:gs>
              </a:gsLst>
              <a:lin ang="5400000" scaled="1"/>
            </a:gradFill>
            <a:ln w="9525">
              <a:noFill/>
              <a:round/>
              <a:headEnd/>
              <a:tailEnd/>
            </a:ln>
          </p:spPr>
          <p:txBody>
            <a:bodyPr wrap="none" anchor="ctr"/>
            <a:lstStyle/>
            <a:p>
              <a:endParaRPr lang="en-US" b="1"/>
            </a:p>
          </p:txBody>
        </p:sp>
        <p:sp>
          <p:nvSpPr>
            <p:cNvPr id="39996" name="Text Box 80"/>
            <p:cNvSpPr txBox="1">
              <a:spLocks noChangeArrowheads="1"/>
            </p:cNvSpPr>
            <p:nvPr/>
          </p:nvSpPr>
          <p:spPr bwMode="gray">
            <a:xfrm>
              <a:off x="1931" y="2176"/>
              <a:ext cx="1333" cy="291"/>
            </a:xfrm>
            <a:prstGeom prst="rect">
              <a:avLst/>
            </a:prstGeom>
            <a:noFill/>
            <a:ln w="9525" algn="ctr">
              <a:noFill/>
              <a:miter lim="800000"/>
              <a:headEnd/>
              <a:tailEnd/>
            </a:ln>
          </p:spPr>
          <p:txBody>
            <a:bodyPr>
              <a:spAutoFit/>
            </a:bodyPr>
            <a:lstStyle/>
            <a:p>
              <a:r>
                <a:rPr lang="en-US" sz="2400" b="1">
                  <a:solidFill>
                    <a:srgbClr val="000000"/>
                  </a:solidFill>
                </a:rPr>
                <a:t>2x ≤ 6</a:t>
              </a:r>
            </a:p>
          </p:txBody>
        </p:sp>
        <p:grpSp>
          <p:nvGrpSpPr>
            <p:cNvPr id="39997" name="Group 81"/>
            <p:cNvGrpSpPr>
              <a:grpSpLocks/>
            </p:cNvGrpSpPr>
            <p:nvPr/>
          </p:nvGrpSpPr>
          <p:grpSpPr bwMode="auto">
            <a:xfrm>
              <a:off x="1440" y="2139"/>
              <a:ext cx="336" cy="333"/>
              <a:chOff x="1289" y="582"/>
              <a:chExt cx="668" cy="668"/>
            </a:xfrm>
          </p:grpSpPr>
          <p:sp>
            <p:nvSpPr>
              <p:cNvPr id="39999" name="Oval 82"/>
              <p:cNvSpPr>
                <a:spLocks noChangeArrowheads="1"/>
              </p:cNvSpPr>
              <p:nvPr/>
            </p:nvSpPr>
            <p:spPr bwMode="gray">
              <a:xfrm>
                <a:off x="1289" y="582"/>
                <a:ext cx="668" cy="668"/>
              </a:xfrm>
              <a:prstGeom prst="ellipse">
                <a:avLst/>
              </a:prstGeom>
              <a:solidFill>
                <a:srgbClr val="333333"/>
              </a:solidFill>
              <a:ln w="38100" algn="ctr">
                <a:noFill/>
                <a:round/>
                <a:headEnd/>
                <a:tailEnd/>
              </a:ln>
            </p:spPr>
            <p:txBody>
              <a:bodyPr anchor="ctr">
                <a:spAutoFit/>
              </a:bodyPr>
              <a:lstStyle/>
              <a:p>
                <a:endParaRPr lang="en-US" b="1"/>
              </a:p>
            </p:txBody>
          </p:sp>
          <p:sp>
            <p:nvSpPr>
              <p:cNvPr id="40000" name="Oval 83"/>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n-US" b="1"/>
              </a:p>
            </p:txBody>
          </p:sp>
          <p:sp>
            <p:nvSpPr>
              <p:cNvPr id="40001" name="Oval 84"/>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n-US" b="1"/>
              </a:p>
            </p:txBody>
          </p:sp>
          <p:sp>
            <p:nvSpPr>
              <p:cNvPr id="40002" name="Oval 85"/>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en-US" b="1"/>
              </a:p>
            </p:txBody>
          </p:sp>
          <p:sp>
            <p:nvSpPr>
              <p:cNvPr id="40003" name="Oval 86"/>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n-US" b="1"/>
              </a:p>
            </p:txBody>
          </p:sp>
        </p:grpSp>
        <p:sp>
          <p:nvSpPr>
            <p:cNvPr id="39998" name="Text Box 87"/>
            <p:cNvSpPr txBox="1">
              <a:spLocks noChangeArrowheads="1"/>
            </p:cNvSpPr>
            <p:nvPr/>
          </p:nvSpPr>
          <p:spPr bwMode="gray">
            <a:xfrm>
              <a:off x="1488" y="2147"/>
              <a:ext cx="240" cy="288"/>
            </a:xfrm>
            <a:prstGeom prst="rect">
              <a:avLst/>
            </a:prstGeom>
            <a:noFill/>
            <a:ln w="9525" algn="ctr">
              <a:noFill/>
              <a:miter lim="800000"/>
              <a:headEnd/>
              <a:tailEnd/>
            </a:ln>
          </p:spPr>
          <p:txBody>
            <a:bodyPr>
              <a:spAutoFit/>
            </a:bodyPr>
            <a:lstStyle/>
            <a:p>
              <a:r>
                <a:rPr lang="en-US" sz="2400" b="1">
                  <a:solidFill>
                    <a:srgbClr val="000000"/>
                  </a:solidFill>
                </a:rPr>
                <a:t>C</a:t>
              </a:r>
            </a:p>
          </p:txBody>
        </p:sp>
      </p:grpSp>
      <p:grpSp>
        <p:nvGrpSpPr>
          <p:cNvPr id="7" name="Group 138"/>
          <p:cNvGrpSpPr>
            <a:grpSpLocks/>
          </p:cNvGrpSpPr>
          <p:nvPr/>
        </p:nvGrpSpPr>
        <p:grpSpPr bwMode="auto">
          <a:xfrm>
            <a:off x="5029200" y="4551363"/>
            <a:ext cx="2805113" cy="528637"/>
            <a:chOff x="1209" y="2598"/>
            <a:chExt cx="1767" cy="333"/>
          </a:xfrm>
        </p:grpSpPr>
        <p:sp>
          <p:nvSpPr>
            <p:cNvPr id="44" name="AutoShape 88"/>
            <p:cNvSpPr>
              <a:spLocks noChangeArrowheads="1"/>
            </p:cNvSpPr>
            <p:nvPr/>
          </p:nvSpPr>
          <p:spPr bwMode="gray">
            <a:xfrm>
              <a:off x="1209" y="2598"/>
              <a:ext cx="1767" cy="323"/>
            </a:xfrm>
            <a:prstGeom prst="roundRect">
              <a:avLst>
                <a:gd name="adj" fmla="val 16667"/>
              </a:avLst>
            </a:prstGeom>
            <a:gradFill rotWithShape="1">
              <a:gsLst>
                <a:gs pos="0">
                  <a:srgbClr val="A587E7"/>
                </a:gs>
                <a:gs pos="100000">
                  <a:srgbClr val="A587E7">
                    <a:gamma/>
                    <a:tint val="36471"/>
                    <a:invGamma/>
                  </a:srgbClr>
                </a:gs>
              </a:gsLst>
              <a:lin ang="5400000" scaled="1"/>
            </a:gradFill>
            <a:ln w="9525">
              <a:noFill/>
              <a:round/>
              <a:headEnd/>
              <a:tailEnd/>
            </a:ln>
            <a:effectLst>
              <a:outerShdw dist="45791" dir="3378596" algn="ctr" rotWithShape="0">
                <a:srgbClr val="B2B2B2"/>
              </a:outerShdw>
            </a:effectLst>
          </p:spPr>
          <p:txBody>
            <a:bodyPr wrap="none" anchor="ctr"/>
            <a:lstStyle/>
            <a:p>
              <a:pPr>
                <a:defRPr/>
              </a:pPr>
              <a:endParaRPr lang="en-US" b="1">
                <a:latin typeface="Arial" pitchFamily="34" charset="0"/>
                <a:cs typeface="Arial" pitchFamily="34" charset="0"/>
              </a:endParaRPr>
            </a:p>
          </p:txBody>
        </p:sp>
        <p:sp>
          <p:nvSpPr>
            <p:cNvPr id="39983" name="AutoShape 89"/>
            <p:cNvSpPr>
              <a:spLocks noChangeArrowheads="1"/>
            </p:cNvSpPr>
            <p:nvPr/>
          </p:nvSpPr>
          <p:spPr bwMode="gray">
            <a:xfrm>
              <a:off x="1238" y="2835"/>
              <a:ext cx="1738" cy="59"/>
            </a:xfrm>
            <a:prstGeom prst="roundRect">
              <a:avLst>
                <a:gd name="adj" fmla="val 50000"/>
              </a:avLst>
            </a:prstGeom>
            <a:gradFill rotWithShape="1">
              <a:gsLst>
                <a:gs pos="0">
                  <a:srgbClr val="DBCFF5"/>
                </a:gs>
                <a:gs pos="100000">
                  <a:srgbClr val="EAE3F9"/>
                </a:gs>
              </a:gsLst>
              <a:lin ang="5400000" scaled="1"/>
            </a:gradFill>
            <a:ln w="9525">
              <a:noFill/>
              <a:round/>
              <a:headEnd/>
              <a:tailEnd/>
            </a:ln>
          </p:spPr>
          <p:txBody>
            <a:bodyPr wrap="none" anchor="ctr"/>
            <a:lstStyle/>
            <a:p>
              <a:endParaRPr lang="en-US" b="1"/>
            </a:p>
          </p:txBody>
        </p:sp>
        <p:sp>
          <p:nvSpPr>
            <p:cNvPr id="39984" name="AutoShape 90"/>
            <p:cNvSpPr>
              <a:spLocks noChangeArrowheads="1"/>
            </p:cNvSpPr>
            <p:nvPr/>
          </p:nvSpPr>
          <p:spPr bwMode="gray">
            <a:xfrm>
              <a:off x="1238" y="2605"/>
              <a:ext cx="1738" cy="49"/>
            </a:xfrm>
            <a:prstGeom prst="roundRect">
              <a:avLst>
                <a:gd name="adj" fmla="val 50000"/>
              </a:avLst>
            </a:prstGeom>
            <a:gradFill rotWithShape="1">
              <a:gsLst>
                <a:gs pos="0">
                  <a:srgbClr val="D7C9F5"/>
                </a:gs>
                <a:gs pos="100000">
                  <a:srgbClr val="B59CEC"/>
                </a:gs>
              </a:gsLst>
              <a:lin ang="5400000" scaled="1"/>
            </a:gradFill>
            <a:ln w="9525">
              <a:noFill/>
              <a:round/>
              <a:headEnd/>
              <a:tailEnd/>
            </a:ln>
          </p:spPr>
          <p:txBody>
            <a:bodyPr wrap="none" anchor="ctr"/>
            <a:lstStyle/>
            <a:p>
              <a:endParaRPr lang="en-US" b="1"/>
            </a:p>
          </p:txBody>
        </p:sp>
        <p:sp>
          <p:nvSpPr>
            <p:cNvPr id="39985" name="Text Box 91"/>
            <p:cNvSpPr txBox="1">
              <a:spLocks noChangeArrowheads="1"/>
            </p:cNvSpPr>
            <p:nvPr/>
          </p:nvSpPr>
          <p:spPr bwMode="gray">
            <a:xfrm>
              <a:off x="1914" y="2602"/>
              <a:ext cx="1045" cy="291"/>
            </a:xfrm>
            <a:prstGeom prst="rect">
              <a:avLst/>
            </a:prstGeom>
            <a:noFill/>
            <a:ln w="9525" algn="ctr">
              <a:noFill/>
              <a:miter lim="800000"/>
              <a:headEnd/>
              <a:tailEnd/>
            </a:ln>
          </p:spPr>
          <p:txBody>
            <a:bodyPr>
              <a:spAutoFit/>
            </a:bodyPr>
            <a:lstStyle/>
            <a:p>
              <a:r>
                <a:rPr lang="en-US" sz="2400" b="1">
                  <a:solidFill>
                    <a:srgbClr val="000000"/>
                  </a:solidFill>
                </a:rPr>
                <a:t>1 – x ≥ 4</a:t>
              </a:r>
            </a:p>
          </p:txBody>
        </p:sp>
        <p:grpSp>
          <p:nvGrpSpPr>
            <p:cNvPr id="39986" name="Group 92"/>
            <p:cNvGrpSpPr>
              <a:grpSpLocks/>
            </p:cNvGrpSpPr>
            <p:nvPr/>
          </p:nvGrpSpPr>
          <p:grpSpPr bwMode="auto">
            <a:xfrm>
              <a:off x="1449" y="2598"/>
              <a:ext cx="336" cy="333"/>
              <a:chOff x="1289" y="582"/>
              <a:chExt cx="668" cy="668"/>
            </a:xfrm>
          </p:grpSpPr>
          <p:sp>
            <p:nvSpPr>
              <p:cNvPr id="39988" name="Oval 93"/>
              <p:cNvSpPr>
                <a:spLocks noChangeArrowheads="1"/>
              </p:cNvSpPr>
              <p:nvPr/>
            </p:nvSpPr>
            <p:spPr bwMode="gray">
              <a:xfrm>
                <a:off x="1289" y="582"/>
                <a:ext cx="668" cy="668"/>
              </a:xfrm>
              <a:prstGeom prst="ellipse">
                <a:avLst/>
              </a:prstGeom>
              <a:solidFill>
                <a:srgbClr val="333333"/>
              </a:solidFill>
              <a:ln w="38100" algn="ctr">
                <a:noFill/>
                <a:round/>
                <a:headEnd/>
                <a:tailEnd/>
              </a:ln>
            </p:spPr>
            <p:txBody>
              <a:bodyPr anchor="ctr">
                <a:spAutoFit/>
              </a:bodyPr>
              <a:lstStyle/>
              <a:p>
                <a:endParaRPr lang="en-US" b="1"/>
              </a:p>
            </p:txBody>
          </p:sp>
          <p:sp>
            <p:nvSpPr>
              <p:cNvPr id="39989" name="Oval 94"/>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n-US" b="1"/>
              </a:p>
            </p:txBody>
          </p:sp>
          <p:sp>
            <p:nvSpPr>
              <p:cNvPr id="39990" name="Oval 95"/>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n-US" b="1"/>
              </a:p>
            </p:txBody>
          </p:sp>
          <p:sp>
            <p:nvSpPr>
              <p:cNvPr id="39991" name="Oval 96"/>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en-US" b="1"/>
              </a:p>
            </p:txBody>
          </p:sp>
          <p:sp>
            <p:nvSpPr>
              <p:cNvPr id="39992" name="Oval 97"/>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n-US" b="1"/>
              </a:p>
            </p:txBody>
          </p:sp>
        </p:grpSp>
        <p:sp>
          <p:nvSpPr>
            <p:cNvPr id="39987" name="Text Box 98"/>
            <p:cNvSpPr txBox="1">
              <a:spLocks noChangeArrowheads="1"/>
            </p:cNvSpPr>
            <p:nvPr/>
          </p:nvSpPr>
          <p:spPr bwMode="gray">
            <a:xfrm>
              <a:off x="1497" y="2606"/>
              <a:ext cx="240" cy="288"/>
            </a:xfrm>
            <a:prstGeom prst="rect">
              <a:avLst/>
            </a:prstGeom>
            <a:noFill/>
            <a:ln w="9525" algn="ctr">
              <a:noFill/>
              <a:miter lim="800000"/>
              <a:headEnd/>
              <a:tailEnd/>
            </a:ln>
          </p:spPr>
          <p:txBody>
            <a:bodyPr>
              <a:spAutoFit/>
            </a:bodyPr>
            <a:lstStyle/>
            <a:p>
              <a:r>
                <a:rPr lang="en-US" sz="2400" b="1">
                  <a:solidFill>
                    <a:srgbClr val="000000"/>
                  </a:solidFill>
                </a:rPr>
                <a:t>D</a:t>
              </a:r>
            </a:p>
          </p:txBody>
        </p:sp>
      </p:grpSp>
      <p:grpSp>
        <p:nvGrpSpPr>
          <p:cNvPr id="9" name="Group 135"/>
          <p:cNvGrpSpPr>
            <a:grpSpLocks/>
          </p:cNvGrpSpPr>
          <p:nvPr/>
        </p:nvGrpSpPr>
        <p:grpSpPr bwMode="auto">
          <a:xfrm>
            <a:off x="762000" y="3636963"/>
            <a:ext cx="4333875" cy="533400"/>
            <a:chOff x="1200" y="1200"/>
            <a:chExt cx="2730" cy="336"/>
          </a:xfrm>
        </p:grpSpPr>
        <p:sp>
          <p:nvSpPr>
            <p:cNvPr id="56" name="AutoShape 117"/>
            <p:cNvSpPr>
              <a:spLocks noChangeArrowheads="1"/>
            </p:cNvSpPr>
            <p:nvPr/>
          </p:nvSpPr>
          <p:spPr bwMode="gray">
            <a:xfrm>
              <a:off x="1200" y="1208"/>
              <a:ext cx="1824" cy="323"/>
            </a:xfrm>
            <a:prstGeom prst="roundRect">
              <a:avLst>
                <a:gd name="adj" fmla="val 16667"/>
              </a:avLst>
            </a:prstGeom>
            <a:gradFill rotWithShape="1">
              <a:gsLst>
                <a:gs pos="0">
                  <a:srgbClr val="F2DE78"/>
                </a:gs>
                <a:gs pos="100000">
                  <a:srgbClr val="F2DE78">
                    <a:gamma/>
                    <a:tint val="39216"/>
                    <a:invGamma/>
                  </a:srgbClr>
                </a:gs>
              </a:gsLst>
              <a:lin ang="5400000" scaled="1"/>
            </a:gradFill>
            <a:ln w="9525">
              <a:noFill/>
              <a:round/>
              <a:headEnd/>
              <a:tailEnd/>
            </a:ln>
            <a:effectLst>
              <a:outerShdw dist="45791" dir="3378596" algn="ctr" rotWithShape="0">
                <a:srgbClr val="B2B2B2"/>
              </a:outerShdw>
            </a:effectLst>
          </p:spPr>
          <p:txBody>
            <a:bodyPr wrap="none" anchor="ctr"/>
            <a:lstStyle/>
            <a:p>
              <a:pPr>
                <a:defRPr/>
              </a:pPr>
              <a:endParaRPr lang="en-US" b="1">
                <a:latin typeface="Arial" pitchFamily="34" charset="0"/>
                <a:cs typeface="Arial" pitchFamily="34" charset="0"/>
              </a:endParaRPr>
            </a:p>
          </p:txBody>
        </p:sp>
        <p:sp>
          <p:nvSpPr>
            <p:cNvPr id="39965" name="AutoShape 118"/>
            <p:cNvSpPr>
              <a:spLocks noChangeArrowheads="1"/>
            </p:cNvSpPr>
            <p:nvPr/>
          </p:nvSpPr>
          <p:spPr bwMode="gray">
            <a:xfrm>
              <a:off x="1229" y="1445"/>
              <a:ext cx="1795" cy="91"/>
            </a:xfrm>
            <a:prstGeom prst="roundRect">
              <a:avLst>
                <a:gd name="adj" fmla="val 50000"/>
              </a:avLst>
            </a:prstGeom>
            <a:gradFill rotWithShape="1">
              <a:gsLst>
                <a:gs pos="0">
                  <a:srgbClr val="F8F6B4"/>
                </a:gs>
                <a:gs pos="100000">
                  <a:srgbClr val="FDFDEA"/>
                </a:gs>
              </a:gsLst>
              <a:lin ang="5400000" scaled="1"/>
            </a:gradFill>
            <a:ln w="9525">
              <a:noFill/>
              <a:round/>
              <a:headEnd/>
              <a:tailEnd/>
            </a:ln>
          </p:spPr>
          <p:txBody>
            <a:bodyPr wrap="none" anchor="ctr"/>
            <a:lstStyle/>
            <a:p>
              <a:endParaRPr lang="en-US" b="1"/>
            </a:p>
          </p:txBody>
        </p:sp>
        <p:sp>
          <p:nvSpPr>
            <p:cNvPr id="39966" name="AutoShape 119"/>
            <p:cNvSpPr>
              <a:spLocks noChangeArrowheads="1"/>
            </p:cNvSpPr>
            <p:nvPr/>
          </p:nvSpPr>
          <p:spPr bwMode="gray">
            <a:xfrm>
              <a:off x="1229" y="1215"/>
              <a:ext cx="1795" cy="33"/>
            </a:xfrm>
            <a:prstGeom prst="roundRect">
              <a:avLst>
                <a:gd name="adj" fmla="val 50000"/>
              </a:avLst>
            </a:prstGeom>
            <a:gradFill rotWithShape="1">
              <a:gsLst>
                <a:gs pos="0">
                  <a:srgbClr val="FAFADE"/>
                </a:gs>
                <a:gs pos="100000">
                  <a:srgbClr val="EDED85"/>
                </a:gs>
              </a:gsLst>
              <a:lin ang="5400000" scaled="1"/>
            </a:gradFill>
            <a:ln w="9525">
              <a:noFill/>
              <a:round/>
              <a:headEnd/>
              <a:tailEnd/>
            </a:ln>
          </p:spPr>
          <p:txBody>
            <a:bodyPr wrap="none" anchor="ctr"/>
            <a:lstStyle/>
            <a:p>
              <a:endParaRPr lang="en-US" b="1"/>
            </a:p>
          </p:txBody>
        </p:sp>
        <p:sp>
          <p:nvSpPr>
            <p:cNvPr id="39967" name="Text Box 120"/>
            <p:cNvSpPr txBox="1">
              <a:spLocks noChangeArrowheads="1"/>
            </p:cNvSpPr>
            <p:nvPr/>
          </p:nvSpPr>
          <p:spPr bwMode="gray">
            <a:xfrm>
              <a:off x="1914" y="1214"/>
              <a:ext cx="2016" cy="291"/>
            </a:xfrm>
            <a:prstGeom prst="rect">
              <a:avLst/>
            </a:prstGeom>
            <a:noFill/>
            <a:ln w="9525" algn="ctr">
              <a:noFill/>
              <a:miter lim="800000"/>
              <a:headEnd/>
              <a:tailEnd/>
            </a:ln>
          </p:spPr>
          <p:txBody>
            <a:bodyPr>
              <a:spAutoFit/>
            </a:bodyPr>
            <a:lstStyle/>
            <a:p>
              <a:r>
                <a:rPr lang="en-US" sz="2400" b="1">
                  <a:solidFill>
                    <a:srgbClr val="000000"/>
                  </a:solidFill>
                </a:rPr>
                <a:t>x ≥ 3  </a:t>
              </a:r>
            </a:p>
          </p:txBody>
        </p:sp>
        <p:grpSp>
          <p:nvGrpSpPr>
            <p:cNvPr id="39968" name="Group 121"/>
            <p:cNvGrpSpPr>
              <a:grpSpLocks/>
            </p:cNvGrpSpPr>
            <p:nvPr/>
          </p:nvGrpSpPr>
          <p:grpSpPr bwMode="auto">
            <a:xfrm>
              <a:off x="1440" y="1200"/>
              <a:ext cx="336" cy="333"/>
              <a:chOff x="1289" y="582"/>
              <a:chExt cx="668" cy="668"/>
            </a:xfrm>
          </p:grpSpPr>
          <p:sp>
            <p:nvSpPr>
              <p:cNvPr id="39977" name="Oval 122"/>
              <p:cNvSpPr>
                <a:spLocks noChangeArrowheads="1"/>
              </p:cNvSpPr>
              <p:nvPr/>
            </p:nvSpPr>
            <p:spPr bwMode="gray">
              <a:xfrm>
                <a:off x="1289" y="582"/>
                <a:ext cx="668" cy="668"/>
              </a:xfrm>
              <a:prstGeom prst="ellipse">
                <a:avLst/>
              </a:prstGeom>
              <a:solidFill>
                <a:srgbClr val="333333"/>
              </a:solidFill>
              <a:ln w="38100" algn="ctr">
                <a:noFill/>
                <a:round/>
                <a:headEnd/>
                <a:tailEnd/>
              </a:ln>
            </p:spPr>
            <p:txBody>
              <a:bodyPr anchor="ctr">
                <a:spAutoFit/>
              </a:bodyPr>
              <a:lstStyle/>
              <a:p>
                <a:endParaRPr lang="en-US" b="1"/>
              </a:p>
            </p:txBody>
          </p:sp>
          <p:sp>
            <p:nvSpPr>
              <p:cNvPr id="39978" name="Oval 123"/>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n-US" b="1"/>
              </a:p>
            </p:txBody>
          </p:sp>
          <p:sp>
            <p:nvSpPr>
              <p:cNvPr id="39979" name="Oval 124"/>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n-US" b="1"/>
              </a:p>
            </p:txBody>
          </p:sp>
          <p:sp>
            <p:nvSpPr>
              <p:cNvPr id="39980" name="Oval 125"/>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en-US" b="1"/>
              </a:p>
            </p:txBody>
          </p:sp>
          <p:sp>
            <p:nvSpPr>
              <p:cNvPr id="39981" name="Oval 126"/>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n-US" b="1"/>
              </a:p>
            </p:txBody>
          </p:sp>
        </p:grpSp>
        <p:sp>
          <p:nvSpPr>
            <p:cNvPr id="39969" name="Text Box 127"/>
            <p:cNvSpPr txBox="1">
              <a:spLocks noChangeArrowheads="1"/>
            </p:cNvSpPr>
            <p:nvPr/>
          </p:nvSpPr>
          <p:spPr bwMode="gray">
            <a:xfrm>
              <a:off x="1488" y="1208"/>
              <a:ext cx="240" cy="288"/>
            </a:xfrm>
            <a:prstGeom prst="rect">
              <a:avLst/>
            </a:prstGeom>
            <a:noFill/>
            <a:ln w="9525" algn="ctr">
              <a:noFill/>
              <a:miter lim="800000"/>
              <a:headEnd/>
              <a:tailEnd/>
            </a:ln>
          </p:spPr>
          <p:txBody>
            <a:bodyPr>
              <a:spAutoFit/>
            </a:bodyPr>
            <a:lstStyle/>
            <a:p>
              <a:r>
                <a:rPr lang="en-US" sz="2400" b="1">
                  <a:solidFill>
                    <a:srgbClr val="000000"/>
                  </a:solidFill>
                </a:rPr>
                <a:t>1</a:t>
              </a:r>
            </a:p>
          </p:txBody>
        </p:sp>
        <p:grpSp>
          <p:nvGrpSpPr>
            <p:cNvPr id="39970" name="Group 128"/>
            <p:cNvGrpSpPr>
              <a:grpSpLocks/>
            </p:cNvGrpSpPr>
            <p:nvPr/>
          </p:nvGrpSpPr>
          <p:grpSpPr bwMode="auto">
            <a:xfrm>
              <a:off x="1440" y="1200"/>
              <a:ext cx="336" cy="333"/>
              <a:chOff x="1289" y="582"/>
              <a:chExt cx="668" cy="668"/>
            </a:xfrm>
          </p:grpSpPr>
          <p:sp>
            <p:nvSpPr>
              <p:cNvPr id="39972" name="Oval 129"/>
              <p:cNvSpPr>
                <a:spLocks noChangeArrowheads="1"/>
              </p:cNvSpPr>
              <p:nvPr/>
            </p:nvSpPr>
            <p:spPr bwMode="gray">
              <a:xfrm>
                <a:off x="1289" y="582"/>
                <a:ext cx="668" cy="668"/>
              </a:xfrm>
              <a:prstGeom prst="ellipse">
                <a:avLst/>
              </a:prstGeom>
              <a:solidFill>
                <a:srgbClr val="333333"/>
              </a:solidFill>
              <a:ln w="38100" algn="ctr">
                <a:noFill/>
                <a:round/>
                <a:headEnd/>
                <a:tailEnd/>
              </a:ln>
            </p:spPr>
            <p:txBody>
              <a:bodyPr anchor="ctr">
                <a:spAutoFit/>
              </a:bodyPr>
              <a:lstStyle/>
              <a:p>
                <a:endParaRPr lang="en-US" b="1"/>
              </a:p>
            </p:txBody>
          </p:sp>
          <p:sp>
            <p:nvSpPr>
              <p:cNvPr id="39973" name="Oval 130"/>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n-US" b="1"/>
              </a:p>
            </p:txBody>
          </p:sp>
          <p:sp>
            <p:nvSpPr>
              <p:cNvPr id="39974" name="Oval 131"/>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n-US" b="1"/>
              </a:p>
            </p:txBody>
          </p:sp>
          <p:sp>
            <p:nvSpPr>
              <p:cNvPr id="39975" name="Oval 132"/>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en-US" b="1"/>
              </a:p>
            </p:txBody>
          </p:sp>
          <p:sp>
            <p:nvSpPr>
              <p:cNvPr id="39976" name="Oval 133"/>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n-US" b="1"/>
              </a:p>
            </p:txBody>
          </p:sp>
        </p:grpSp>
        <p:sp>
          <p:nvSpPr>
            <p:cNvPr id="39971" name="Text Box 134"/>
            <p:cNvSpPr txBox="1">
              <a:spLocks noChangeArrowheads="1"/>
            </p:cNvSpPr>
            <p:nvPr/>
          </p:nvSpPr>
          <p:spPr bwMode="gray">
            <a:xfrm>
              <a:off x="1488" y="1208"/>
              <a:ext cx="240" cy="288"/>
            </a:xfrm>
            <a:prstGeom prst="rect">
              <a:avLst/>
            </a:prstGeom>
            <a:noFill/>
            <a:ln w="9525" algn="ctr">
              <a:noFill/>
              <a:miter lim="800000"/>
              <a:headEnd/>
              <a:tailEnd/>
            </a:ln>
          </p:spPr>
          <p:txBody>
            <a:bodyPr>
              <a:spAutoFit/>
            </a:bodyPr>
            <a:lstStyle/>
            <a:p>
              <a:r>
                <a:rPr lang="en-US" sz="2400" b="1">
                  <a:solidFill>
                    <a:srgbClr val="000000"/>
                  </a:solidFill>
                </a:rPr>
                <a:t>A</a:t>
              </a:r>
            </a:p>
          </p:txBody>
        </p:sp>
      </p:grpSp>
      <p:cxnSp>
        <p:nvCxnSpPr>
          <p:cNvPr id="75" name="Straight Arrow Connector 74"/>
          <p:cNvCxnSpPr/>
          <p:nvPr/>
        </p:nvCxnSpPr>
        <p:spPr>
          <a:xfrm>
            <a:off x="1905000" y="2667000"/>
            <a:ext cx="4572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3582194" y="2666206"/>
            <a:ext cx="152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5029200" y="2514600"/>
            <a:ext cx="152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5029201" y="2667000"/>
            <a:ext cx="304800"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0800000">
            <a:off x="5029200" y="2819400"/>
            <a:ext cx="152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948" name="TextBox 85"/>
          <p:cNvSpPr txBox="1">
            <a:spLocks noChangeArrowheads="1"/>
          </p:cNvSpPr>
          <p:nvPr/>
        </p:nvSpPr>
        <p:spPr bwMode="auto">
          <a:xfrm>
            <a:off x="4979988" y="2736850"/>
            <a:ext cx="381000" cy="461963"/>
          </a:xfrm>
          <a:prstGeom prst="rect">
            <a:avLst/>
          </a:prstGeom>
          <a:noFill/>
          <a:ln w="9525">
            <a:noFill/>
            <a:miter lim="800000"/>
            <a:headEnd/>
            <a:tailEnd/>
          </a:ln>
        </p:spPr>
        <p:txBody>
          <a:bodyPr>
            <a:spAutoFit/>
          </a:bodyPr>
          <a:lstStyle/>
          <a:p>
            <a:r>
              <a:rPr lang="en-US" sz="2400"/>
              <a:t>3</a:t>
            </a:r>
          </a:p>
        </p:txBody>
      </p:sp>
      <p:cxnSp>
        <p:nvCxnSpPr>
          <p:cNvPr id="90" name="Straight Connector 89"/>
          <p:cNvCxnSpPr/>
          <p:nvPr/>
        </p:nvCxnSpPr>
        <p:spPr>
          <a:xfrm rot="5400000">
            <a:off x="5178425" y="2628900"/>
            <a:ext cx="1524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5400000">
            <a:off x="5276850" y="2630488"/>
            <a:ext cx="1524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a:off x="5372100" y="2630488"/>
            <a:ext cx="1524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5400000">
            <a:off x="5454650" y="2630488"/>
            <a:ext cx="1524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5400000">
            <a:off x="5535613" y="2630488"/>
            <a:ext cx="1524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5400000">
            <a:off x="5630863" y="2630488"/>
            <a:ext cx="1524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5727700" y="2630488"/>
            <a:ext cx="1524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5822950" y="2630488"/>
            <a:ext cx="1524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5400000">
            <a:off x="5918200" y="2630488"/>
            <a:ext cx="1524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rot="5400000">
            <a:off x="6013450" y="2616200"/>
            <a:ext cx="1524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5400000">
            <a:off x="6096000" y="2630488"/>
            <a:ext cx="1524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5400000">
            <a:off x="6191250" y="2630488"/>
            <a:ext cx="1524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5400000">
            <a:off x="6286500" y="2630488"/>
            <a:ext cx="1524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962" name="TextBox 102"/>
          <p:cNvSpPr txBox="1">
            <a:spLocks noChangeArrowheads="1"/>
          </p:cNvSpPr>
          <p:nvPr/>
        </p:nvSpPr>
        <p:spPr bwMode="auto">
          <a:xfrm>
            <a:off x="3490913" y="2689225"/>
            <a:ext cx="381000" cy="460375"/>
          </a:xfrm>
          <a:prstGeom prst="rect">
            <a:avLst/>
          </a:prstGeom>
          <a:noFill/>
          <a:ln w="9525">
            <a:noFill/>
            <a:miter lim="800000"/>
            <a:headEnd/>
            <a:tailEnd/>
          </a:ln>
        </p:spPr>
        <p:txBody>
          <a:bodyPr>
            <a:spAutoFit/>
          </a:bodyPr>
          <a:lstStyle/>
          <a:p>
            <a:r>
              <a:rPr lang="en-US" sz="2400"/>
              <a:t>0</a:t>
            </a:r>
          </a:p>
        </p:txBody>
      </p:sp>
      <p:sp>
        <p:nvSpPr>
          <p:cNvPr id="104" name="Action Button: Beginning 103">
            <a:hlinkClick r:id="rId4" action="ppaction://hlinksldjump" highlightClick="1"/>
          </p:cNvPr>
          <p:cNvSpPr/>
          <p:nvPr/>
        </p:nvSpPr>
        <p:spPr>
          <a:xfrm>
            <a:off x="4343400" y="6248400"/>
            <a:ext cx="533400" cy="38100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40024" name="Group 88"/>
          <p:cNvGrpSpPr>
            <a:grpSpLocks/>
          </p:cNvGrpSpPr>
          <p:nvPr/>
        </p:nvGrpSpPr>
        <p:grpSpPr bwMode="auto">
          <a:xfrm>
            <a:off x="533400" y="4419600"/>
            <a:ext cx="3309938" cy="796925"/>
            <a:chOff x="3024" y="1381"/>
            <a:chExt cx="2085" cy="502"/>
          </a:xfrm>
        </p:grpSpPr>
        <p:pic>
          <p:nvPicPr>
            <p:cNvPr id="40025" name="Picture 11" descr="BLULINE"/>
            <p:cNvPicPr>
              <a:picLocks noChangeAspect="1" noChangeArrowheads="1"/>
            </p:cNvPicPr>
            <p:nvPr/>
          </p:nvPicPr>
          <p:blipFill>
            <a:blip r:embed="rId5"/>
            <a:srcRect/>
            <a:stretch>
              <a:fillRect/>
            </a:stretch>
          </p:blipFill>
          <p:spPr bwMode="auto">
            <a:xfrm rot="-5400000">
              <a:off x="2821" y="1595"/>
              <a:ext cx="480" cy="74"/>
            </a:xfrm>
            <a:prstGeom prst="rect">
              <a:avLst/>
            </a:prstGeom>
            <a:noFill/>
            <a:ln w="9525">
              <a:noFill/>
              <a:miter lim="800000"/>
              <a:headEnd/>
              <a:tailEnd/>
            </a:ln>
          </p:spPr>
        </p:pic>
        <p:pic>
          <p:nvPicPr>
            <p:cNvPr id="40026" name="Picture 8" descr="BLULINE"/>
            <p:cNvPicPr>
              <a:picLocks noChangeAspect="1" noChangeArrowheads="1"/>
            </p:cNvPicPr>
            <p:nvPr/>
          </p:nvPicPr>
          <p:blipFill>
            <a:blip r:embed="rId5"/>
            <a:srcRect/>
            <a:stretch>
              <a:fillRect/>
            </a:stretch>
          </p:blipFill>
          <p:spPr bwMode="auto">
            <a:xfrm rot="-5400000">
              <a:off x="4846" y="1608"/>
              <a:ext cx="480" cy="47"/>
            </a:xfrm>
            <a:prstGeom prst="rect">
              <a:avLst/>
            </a:prstGeom>
            <a:noFill/>
            <a:ln w="9525">
              <a:noFill/>
              <a:miter lim="800000"/>
              <a:headEnd/>
              <a:tailEnd/>
            </a:ln>
          </p:spPr>
        </p:pic>
        <p:pic>
          <p:nvPicPr>
            <p:cNvPr id="40027" name="Picture 8" descr="BLULINE"/>
            <p:cNvPicPr>
              <a:picLocks noChangeAspect="1" noChangeArrowheads="1"/>
            </p:cNvPicPr>
            <p:nvPr/>
          </p:nvPicPr>
          <p:blipFill>
            <a:blip r:embed="rId5"/>
            <a:srcRect/>
            <a:stretch>
              <a:fillRect/>
            </a:stretch>
          </p:blipFill>
          <p:spPr bwMode="auto">
            <a:xfrm rot="10800000" flipV="1">
              <a:off x="3085" y="1381"/>
              <a:ext cx="2003" cy="59"/>
            </a:xfrm>
            <a:prstGeom prst="rect">
              <a:avLst/>
            </a:prstGeom>
            <a:noFill/>
            <a:ln w="9525">
              <a:noFill/>
              <a:miter lim="800000"/>
              <a:headEnd/>
              <a:tailEnd/>
            </a:ln>
          </p:spPr>
        </p:pic>
        <p:pic>
          <p:nvPicPr>
            <p:cNvPr id="40028" name="Picture 8" descr="BLULINE"/>
            <p:cNvPicPr>
              <a:picLocks noChangeAspect="1" noChangeArrowheads="1"/>
            </p:cNvPicPr>
            <p:nvPr/>
          </p:nvPicPr>
          <p:blipFill>
            <a:blip r:embed="rId5"/>
            <a:srcRect/>
            <a:stretch>
              <a:fillRect/>
            </a:stretch>
          </p:blipFill>
          <p:spPr bwMode="auto">
            <a:xfrm rot="10800000" flipV="1">
              <a:off x="3085" y="1824"/>
              <a:ext cx="2003" cy="59"/>
            </a:xfrm>
            <a:prstGeom prst="rect">
              <a:avLst/>
            </a:prstGeom>
            <a:noFill/>
            <a:ln w="9525">
              <a:noFill/>
              <a:miter lim="800000"/>
              <a:headEnd/>
              <a:tailEnd/>
            </a:ln>
          </p:spPr>
        </p:pic>
      </p:grpSp>
      <p:grpSp>
        <p:nvGrpSpPr>
          <p:cNvPr id="40029" name="Group 93"/>
          <p:cNvGrpSpPr>
            <a:grpSpLocks/>
          </p:cNvGrpSpPr>
          <p:nvPr/>
        </p:nvGrpSpPr>
        <p:grpSpPr bwMode="auto">
          <a:xfrm>
            <a:off x="4800600" y="3505200"/>
            <a:ext cx="3309938" cy="796925"/>
            <a:chOff x="3024" y="1381"/>
            <a:chExt cx="2085" cy="502"/>
          </a:xfrm>
        </p:grpSpPr>
        <p:pic>
          <p:nvPicPr>
            <p:cNvPr id="40030" name="Picture 11" descr="BLULINE"/>
            <p:cNvPicPr>
              <a:picLocks noChangeAspect="1" noChangeArrowheads="1"/>
            </p:cNvPicPr>
            <p:nvPr/>
          </p:nvPicPr>
          <p:blipFill>
            <a:blip r:embed="rId5"/>
            <a:srcRect/>
            <a:stretch>
              <a:fillRect/>
            </a:stretch>
          </p:blipFill>
          <p:spPr bwMode="auto">
            <a:xfrm rot="-5400000">
              <a:off x="2821" y="1595"/>
              <a:ext cx="480" cy="74"/>
            </a:xfrm>
            <a:prstGeom prst="rect">
              <a:avLst/>
            </a:prstGeom>
            <a:noFill/>
            <a:ln w="9525">
              <a:noFill/>
              <a:miter lim="800000"/>
              <a:headEnd/>
              <a:tailEnd/>
            </a:ln>
          </p:spPr>
        </p:pic>
        <p:pic>
          <p:nvPicPr>
            <p:cNvPr id="40031" name="Picture 8" descr="BLULINE"/>
            <p:cNvPicPr>
              <a:picLocks noChangeAspect="1" noChangeArrowheads="1"/>
            </p:cNvPicPr>
            <p:nvPr/>
          </p:nvPicPr>
          <p:blipFill>
            <a:blip r:embed="rId5"/>
            <a:srcRect/>
            <a:stretch>
              <a:fillRect/>
            </a:stretch>
          </p:blipFill>
          <p:spPr bwMode="auto">
            <a:xfrm rot="-5400000">
              <a:off x="4846" y="1608"/>
              <a:ext cx="480" cy="47"/>
            </a:xfrm>
            <a:prstGeom prst="rect">
              <a:avLst/>
            </a:prstGeom>
            <a:noFill/>
            <a:ln w="9525">
              <a:noFill/>
              <a:miter lim="800000"/>
              <a:headEnd/>
              <a:tailEnd/>
            </a:ln>
          </p:spPr>
        </p:pic>
        <p:pic>
          <p:nvPicPr>
            <p:cNvPr id="40032" name="Picture 8" descr="BLULINE"/>
            <p:cNvPicPr>
              <a:picLocks noChangeAspect="1" noChangeArrowheads="1"/>
            </p:cNvPicPr>
            <p:nvPr/>
          </p:nvPicPr>
          <p:blipFill>
            <a:blip r:embed="rId5"/>
            <a:srcRect/>
            <a:stretch>
              <a:fillRect/>
            </a:stretch>
          </p:blipFill>
          <p:spPr bwMode="auto">
            <a:xfrm rot="10800000" flipV="1">
              <a:off x="3085" y="1381"/>
              <a:ext cx="2003" cy="59"/>
            </a:xfrm>
            <a:prstGeom prst="rect">
              <a:avLst/>
            </a:prstGeom>
            <a:noFill/>
            <a:ln w="9525">
              <a:noFill/>
              <a:miter lim="800000"/>
              <a:headEnd/>
              <a:tailEnd/>
            </a:ln>
          </p:spPr>
        </p:pic>
        <p:pic>
          <p:nvPicPr>
            <p:cNvPr id="40033" name="Picture 8" descr="BLULINE"/>
            <p:cNvPicPr>
              <a:picLocks noChangeAspect="1" noChangeArrowheads="1"/>
            </p:cNvPicPr>
            <p:nvPr/>
          </p:nvPicPr>
          <p:blipFill>
            <a:blip r:embed="rId5"/>
            <a:srcRect/>
            <a:stretch>
              <a:fillRect/>
            </a:stretch>
          </p:blipFill>
          <p:spPr bwMode="auto">
            <a:xfrm rot="10800000" flipV="1">
              <a:off x="3085" y="1824"/>
              <a:ext cx="2003" cy="59"/>
            </a:xfrm>
            <a:prstGeom prst="rect">
              <a:avLst/>
            </a:prstGeom>
            <a:noFill/>
            <a:ln w="9525">
              <a:noFill/>
              <a:miter lim="800000"/>
              <a:headEnd/>
              <a:tailEnd/>
            </a:ln>
          </p:spPr>
        </p:pic>
      </p:grpSp>
      <p:grpSp>
        <p:nvGrpSpPr>
          <p:cNvPr id="40034" name="Group 98"/>
          <p:cNvGrpSpPr>
            <a:grpSpLocks/>
          </p:cNvGrpSpPr>
          <p:nvPr/>
        </p:nvGrpSpPr>
        <p:grpSpPr bwMode="auto">
          <a:xfrm>
            <a:off x="0" y="5410200"/>
            <a:ext cx="1443038" cy="1600200"/>
            <a:chOff x="2794" y="2160"/>
            <a:chExt cx="1154" cy="1279"/>
          </a:xfrm>
        </p:grpSpPr>
        <p:sp>
          <p:nvSpPr>
            <p:cNvPr id="40035" name="AutoShape 99"/>
            <p:cNvSpPr>
              <a:spLocks noChangeAspect="1" noChangeArrowheads="1" noTextEdit="1"/>
            </p:cNvSpPr>
            <p:nvPr/>
          </p:nvSpPr>
          <p:spPr bwMode="auto">
            <a:xfrm>
              <a:off x="2832" y="2160"/>
              <a:ext cx="1116" cy="1237"/>
            </a:xfrm>
            <a:prstGeom prst="rect">
              <a:avLst/>
            </a:prstGeom>
            <a:noFill/>
            <a:ln w="9525">
              <a:noFill/>
              <a:miter lim="800000"/>
              <a:headEnd/>
              <a:tailEnd/>
            </a:ln>
          </p:spPr>
          <p:txBody>
            <a:bodyPr/>
            <a:lstStyle/>
            <a:p>
              <a:endParaRPr lang="en-US"/>
            </a:p>
          </p:txBody>
        </p:sp>
        <p:sp>
          <p:nvSpPr>
            <p:cNvPr id="40036" name="Freeform 100"/>
            <p:cNvSpPr>
              <a:spLocks/>
            </p:cNvSpPr>
            <p:nvPr/>
          </p:nvSpPr>
          <p:spPr bwMode="auto">
            <a:xfrm>
              <a:off x="2912" y="2780"/>
              <a:ext cx="30" cy="30"/>
            </a:xfrm>
            <a:custGeom>
              <a:avLst/>
              <a:gdLst/>
              <a:ahLst/>
              <a:cxnLst>
                <a:cxn ang="0">
                  <a:pos x="31" y="60"/>
                </a:cxn>
                <a:cxn ang="0">
                  <a:pos x="18" y="57"/>
                </a:cxn>
                <a:cxn ang="0">
                  <a:pos x="9" y="50"/>
                </a:cxn>
                <a:cxn ang="0">
                  <a:pos x="2" y="41"/>
                </a:cxn>
                <a:cxn ang="0">
                  <a:pos x="0" y="30"/>
                </a:cxn>
                <a:cxn ang="0">
                  <a:pos x="2" y="18"/>
                </a:cxn>
                <a:cxn ang="0">
                  <a:pos x="9" y="8"/>
                </a:cxn>
                <a:cxn ang="0">
                  <a:pos x="18" y="2"/>
                </a:cxn>
                <a:cxn ang="0">
                  <a:pos x="31" y="0"/>
                </a:cxn>
                <a:cxn ang="0">
                  <a:pos x="42" y="2"/>
                </a:cxn>
                <a:cxn ang="0">
                  <a:pos x="52" y="8"/>
                </a:cxn>
                <a:cxn ang="0">
                  <a:pos x="58" y="18"/>
                </a:cxn>
                <a:cxn ang="0">
                  <a:pos x="61" y="30"/>
                </a:cxn>
                <a:cxn ang="0">
                  <a:pos x="58" y="41"/>
                </a:cxn>
                <a:cxn ang="0">
                  <a:pos x="52" y="50"/>
                </a:cxn>
                <a:cxn ang="0">
                  <a:pos x="42" y="57"/>
                </a:cxn>
                <a:cxn ang="0">
                  <a:pos x="31" y="60"/>
                </a:cxn>
              </a:cxnLst>
              <a:rect l="0" t="0" r="r" b="b"/>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FFFF93"/>
            </a:solidFill>
            <a:ln w="9525">
              <a:noFill/>
              <a:round/>
              <a:headEnd/>
              <a:tailEnd/>
            </a:ln>
          </p:spPr>
          <p:txBody>
            <a:bodyPr/>
            <a:lstStyle/>
            <a:p>
              <a:endParaRPr lang="en-US"/>
            </a:p>
          </p:txBody>
        </p:sp>
        <p:sp>
          <p:nvSpPr>
            <p:cNvPr id="40037" name="Freeform 101"/>
            <p:cNvSpPr>
              <a:spLocks/>
            </p:cNvSpPr>
            <p:nvPr/>
          </p:nvSpPr>
          <p:spPr bwMode="auto">
            <a:xfrm>
              <a:off x="2893" y="2680"/>
              <a:ext cx="67" cy="91"/>
            </a:xfrm>
            <a:custGeom>
              <a:avLst/>
              <a:gdLst/>
              <a:ahLst/>
              <a:cxnLst>
                <a:cxn ang="0">
                  <a:pos x="50" y="182"/>
                </a:cxn>
                <a:cxn ang="0">
                  <a:pos x="80" y="182"/>
                </a:cxn>
                <a:cxn ang="0">
                  <a:pos x="85" y="174"/>
                </a:cxn>
                <a:cxn ang="0">
                  <a:pos x="98" y="154"/>
                </a:cxn>
                <a:cxn ang="0">
                  <a:pos x="113" y="125"/>
                </a:cxn>
                <a:cxn ang="0">
                  <a:pos x="125" y="91"/>
                </a:cxn>
                <a:cxn ang="0">
                  <a:pos x="132" y="58"/>
                </a:cxn>
                <a:cxn ang="0">
                  <a:pos x="128" y="29"/>
                </a:cxn>
                <a:cxn ang="0">
                  <a:pos x="107" y="9"/>
                </a:cxn>
                <a:cxn ang="0">
                  <a:pos x="67" y="0"/>
                </a:cxn>
                <a:cxn ang="0">
                  <a:pos x="25" y="9"/>
                </a:cxn>
                <a:cxn ang="0">
                  <a:pos x="4" y="29"/>
                </a:cxn>
                <a:cxn ang="0">
                  <a:pos x="0" y="58"/>
                </a:cxn>
                <a:cxn ang="0">
                  <a:pos x="6" y="91"/>
                </a:cxn>
                <a:cxn ang="0">
                  <a:pos x="18" y="125"/>
                </a:cxn>
                <a:cxn ang="0">
                  <a:pos x="33" y="154"/>
                </a:cxn>
                <a:cxn ang="0">
                  <a:pos x="46" y="174"/>
                </a:cxn>
                <a:cxn ang="0">
                  <a:pos x="50" y="182"/>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w="9525">
              <a:noFill/>
              <a:round/>
              <a:headEnd/>
              <a:tailEnd/>
            </a:ln>
          </p:spPr>
          <p:txBody>
            <a:bodyPr/>
            <a:lstStyle/>
            <a:p>
              <a:endParaRPr lang="en-US"/>
            </a:p>
          </p:txBody>
        </p:sp>
        <p:sp>
          <p:nvSpPr>
            <p:cNvPr id="40038" name="Freeform 102"/>
            <p:cNvSpPr>
              <a:spLocks/>
            </p:cNvSpPr>
            <p:nvPr/>
          </p:nvSpPr>
          <p:spPr bwMode="auto">
            <a:xfrm>
              <a:off x="2893" y="2680"/>
              <a:ext cx="67" cy="91"/>
            </a:xfrm>
            <a:custGeom>
              <a:avLst/>
              <a:gdLst/>
              <a:ahLst/>
              <a:cxnLst>
                <a:cxn ang="0">
                  <a:pos x="50" y="182"/>
                </a:cxn>
                <a:cxn ang="0">
                  <a:pos x="80" y="182"/>
                </a:cxn>
                <a:cxn ang="0">
                  <a:pos x="85" y="174"/>
                </a:cxn>
                <a:cxn ang="0">
                  <a:pos x="98" y="154"/>
                </a:cxn>
                <a:cxn ang="0">
                  <a:pos x="113" y="125"/>
                </a:cxn>
                <a:cxn ang="0">
                  <a:pos x="125" y="91"/>
                </a:cxn>
                <a:cxn ang="0">
                  <a:pos x="132" y="58"/>
                </a:cxn>
                <a:cxn ang="0">
                  <a:pos x="128" y="29"/>
                </a:cxn>
                <a:cxn ang="0">
                  <a:pos x="107" y="9"/>
                </a:cxn>
                <a:cxn ang="0">
                  <a:pos x="67" y="0"/>
                </a:cxn>
                <a:cxn ang="0">
                  <a:pos x="25" y="9"/>
                </a:cxn>
                <a:cxn ang="0">
                  <a:pos x="4" y="29"/>
                </a:cxn>
                <a:cxn ang="0">
                  <a:pos x="0" y="58"/>
                </a:cxn>
                <a:cxn ang="0">
                  <a:pos x="6" y="91"/>
                </a:cxn>
                <a:cxn ang="0">
                  <a:pos x="18" y="125"/>
                </a:cxn>
                <a:cxn ang="0">
                  <a:pos x="33" y="154"/>
                </a:cxn>
                <a:cxn ang="0">
                  <a:pos x="46" y="174"/>
                </a:cxn>
                <a:cxn ang="0">
                  <a:pos x="50" y="182"/>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w="9525">
              <a:noFill/>
              <a:round/>
              <a:headEnd/>
              <a:tailEnd/>
            </a:ln>
          </p:spPr>
          <p:txBody>
            <a:bodyPr/>
            <a:lstStyle/>
            <a:p>
              <a:endParaRPr lang="en-US"/>
            </a:p>
          </p:txBody>
        </p:sp>
        <p:sp>
          <p:nvSpPr>
            <p:cNvPr id="40039" name="Freeform 103"/>
            <p:cNvSpPr>
              <a:spLocks/>
            </p:cNvSpPr>
            <p:nvPr/>
          </p:nvSpPr>
          <p:spPr bwMode="auto">
            <a:xfrm>
              <a:off x="2821" y="2718"/>
              <a:ext cx="89" cy="73"/>
            </a:xfrm>
            <a:custGeom>
              <a:avLst/>
              <a:gdLst/>
              <a:ahLst/>
              <a:cxnLst>
                <a:cxn ang="0">
                  <a:pos x="163" y="144"/>
                </a:cxn>
                <a:cxn ang="0">
                  <a:pos x="177" y="118"/>
                </a:cxn>
                <a:cxn ang="0">
                  <a:pos x="172" y="110"/>
                </a:cxn>
                <a:cxn ang="0">
                  <a:pos x="161" y="89"/>
                </a:cxn>
                <a:cxn ang="0">
                  <a:pos x="144" y="62"/>
                </a:cxn>
                <a:cxn ang="0">
                  <a:pos x="122" y="33"/>
                </a:cxn>
                <a:cxn ang="0">
                  <a:pos x="95" y="11"/>
                </a:cxn>
                <a:cxn ang="0">
                  <a:pos x="69" y="0"/>
                </a:cxn>
                <a:cxn ang="0">
                  <a:pos x="40" y="7"/>
                </a:cxn>
                <a:cxn ang="0">
                  <a:pos x="14" y="38"/>
                </a:cxn>
                <a:cxn ang="0">
                  <a:pos x="3" y="60"/>
                </a:cxn>
                <a:cxn ang="0">
                  <a:pos x="0" y="78"/>
                </a:cxn>
                <a:cxn ang="0">
                  <a:pos x="1" y="94"/>
                </a:cxn>
                <a:cxn ang="0">
                  <a:pos x="8" y="106"/>
                </a:cxn>
                <a:cxn ang="0">
                  <a:pos x="17" y="117"/>
                </a:cxn>
                <a:cxn ang="0">
                  <a:pos x="30" y="126"/>
                </a:cxn>
                <a:cxn ang="0">
                  <a:pos x="46" y="132"/>
                </a:cxn>
                <a:cxn ang="0">
                  <a:pos x="62" y="138"/>
                </a:cxn>
                <a:cxn ang="0">
                  <a:pos x="79" y="141"/>
                </a:cxn>
                <a:cxn ang="0">
                  <a:pos x="98" y="143"/>
                </a:cxn>
                <a:cxn ang="0">
                  <a:pos x="115" y="144"/>
                </a:cxn>
                <a:cxn ang="0">
                  <a:pos x="130" y="146"/>
                </a:cxn>
                <a:cxn ang="0">
                  <a:pos x="144" y="146"/>
                </a:cxn>
                <a:cxn ang="0">
                  <a:pos x="154" y="144"/>
                </a:cxn>
                <a:cxn ang="0">
                  <a:pos x="161" y="144"/>
                </a:cxn>
                <a:cxn ang="0">
                  <a:pos x="163" y="144"/>
                </a:cxn>
              </a:cxnLst>
              <a:rect l="0" t="0" r="r" b="b"/>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6800E0"/>
            </a:solidFill>
            <a:ln w="9525">
              <a:noFill/>
              <a:round/>
              <a:headEnd/>
              <a:tailEnd/>
            </a:ln>
          </p:spPr>
          <p:txBody>
            <a:bodyPr/>
            <a:lstStyle/>
            <a:p>
              <a:endParaRPr lang="en-US"/>
            </a:p>
          </p:txBody>
        </p:sp>
        <p:sp>
          <p:nvSpPr>
            <p:cNvPr id="40040" name="Freeform 104"/>
            <p:cNvSpPr>
              <a:spLocks/>
            </p:cNvSpPr>
            <p:nvPr/>
          </p:nvSpPr>
          <p:spPr bwMode="auto">
            <a:xfrm>
              <a:off x="2821" y="2800"/>
              <a:ext cx="89" cy="71"/>
            </a:xfrm>
            <a:custGeom>
              <a:avLst/>
              <a:gdLst/>
              <a:ahLst/>
              <a:cxnLst>
                <a:cxn ang="0">
                  <a:pos x="178" y="27"/>
                </a:cxn>
                <a:cxn ang="0">
                  <a:pos x="164" y="1"/>
                </a:cxn>
                <a:cxn ang="0">
                  <a:pos x="162" y="1"/>
                </a:cxn>
                <a:cxn ang="0">
                  <a:pos x="155" y="1"/>
                </a:cxn>
                <a:cxn ang="0">
                  <a:pos x="145" y="0"/>
                </a:cxn>
                <a:cxn ang="0">
                  <a:pos x="131" y="0"/>
                </a:cxn>
                <a:cxn ang="0">
                  <a:pos x="116" y="1"/>
                </a:cxn>
                <a:cxn ang="0">
                  <a:pos x="99" y="2"/>
                </a:cxn>
                <a:cxn ang="0">
                  <a:pos x="80" y="5"/>
                </a:cxn>
                <a:cxn ang="0">
                  <a:pos x="63" y="7"/>
                </a:cxn>
                <a:cxn ang="0">
                  <a:pos x="46" y="13"/>
                </a:cxn>
                <a:cxn ang="0">
                  <a:pos x="31" y="18"/>
                </a:cxn>
                <a:cxn ang="0">
                  <a:pos x="18" y="27"/>
                </a:cxn>
                <a:cxn ang="0">
                  <a:pos x="8" y="37"/>
                </a:cxn>
                <a:cxn ang="0">
                  <a:pos x="2" y="50"/>
                </a:cxn>
                <a:cxn ang="0">
                  <a:pos x="0" y="65"/>
                </a:cxn>
                <a:cxn ang="0">
                  <a:pos x="4" y="83"/>
                </a:cxn>
                <a:cxn ang="0">
                  <a:pos x="14" y="104"/>
                </a:cxn>
                <a:cxn ang="0">
                  <a:pos x="41" y="135"/>
                </a:cxn>
                <a:cxn ang="0">
                  <a:pos x="69" y="143"/>
                </a:cxn>
                <a:cxn ang="0">
                  <a:pos x="96" y="132"/>
                </a:cxn>
                <a:cxn ang="0">
                  <a:pos x="122" y="111"/>
                </a:cxn>
                <a:cxn ang="0">
                  <a:pos x="145" y="83"/>
                </a:cxn>
                <a:cxn ang="0">
                  <a:pos x="162" y="55"/>
                </a:cxn>
                <a:cxn ang="0">
                  <a:pos x="174" y="35"/>
                </a:cxn>
                <a:cxn ang="0">
                  <a:pos x="178" y="27"/>
                </a:cxn>
              </a:cxnLst>
              <a:rect l="0" t="0" r="r" b="b"/>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6800E0"/>
            </a:solidFill>
            <a:ln w="9525">
              <a:noFill/>
              <a:round/>
              <a:headEnd/>
              <a:tailEnd/>
            </a:ln>
          </p:spPr>
          <p:txBody>
            <a:bodyPr/>
            <a:lstStyle/>
            <a:p>
              <a:endParaRPr lang="en-US"/>
            </a:p>
          </p:txBody>
        </p:sp>
        <p:sp>
          <p:nvSpPr>
            <p:cNvPr id="40041" name="Freeform 105"/>
            <p:cNvSpPr>
              <a:spLocks/>
            </p:cNvSpPr>
            <p:nvPr/>
          </p:nvSpPr>
          <p:spPr bwMode="auto">
            <a:xfrm>
              <a:off x="2894" y="2818"/>
              <a:ext cx="66" cy="90"/>
            </a:xfrm>
            <a:custGeom>
              <a:avLst/>
              <a:gdLst/>
              <a:ahLst/>
              <a:cxnLst>
                <a:cxn ang="0">
                  <a:pos x="82" y="0"/>
                </a:cxn>
                <a:cxn ang="0">
                  <a:pos x="52" y="0"/>
                </a:cxn>
                <a:cxn ang="0">
                  <a:pos x="47" y="8"/>
                </a:cxn>
                <a:cxn ang="0">
                  <a:pos x="35" y="29"/>
                </a:cxn>
                <a:cxn ang="0">
                  <a:pos x="20" y="57"/>
                </a:cxn>
                <a:cxn ang="0">
                  <a:pos x="7" y="90"/>
                </a:cxn>
                <a:cxn ang="0">
                  <a:pos x="0" y="123"/>
                </a:cxn>
                <a:cxn ang="0">
                  <a:pos x="5" y="152"/>
                </a:cxn>
                <a:cxn ang="0">
                  <a:pos x="24" y="172"/>
                </a:cxn>
                <a:cxn ang="0">
                  <a:pos x="64" y="181"/>
                </a:cxn>
                <a:cxn ang="0">
                  <a:pos x="106" y="172"/>
                </a:cxn>
                <a:cxn ang="0">
                  <a:pos x="127" y="152"/>
                </a:cxn>
                <a:cxn ang="0">
                  <a:pos x="132" y="123"/>
                </a:cxn>
                <a:cxn ang="0">
                  <a:pos x="127" y="90"/>
                </a:cxn>
                <a:cxn ang="0">
                  <a:pos x="114" y="57"/>
                </a:cxn>
                <a:cxn ang="0">
                  <a:pos x="99" y="29"/>
                </a:cxn>
                <a:cxn ang="0">
                  <a:pos x="86" y="8"/>
                </a:cxn>
                <a:cxn ang="0">
                  <a:pos x="82" y="0"/>
                </a:cxn>
              </a:cxnLst>
              <a:rect l="0" t="0" r="r" b="b"/>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6800E0"/>
            </a:solidFill>
            <a:ln w="9525">
              <a:noFill/>
              <a:round/>
              <a:headEnd/>
              <a:tailEnd/>
            </a:ln>
          </p:spPr>
          <p:txBody>
            <a:bodyPr/>
            <a:lstStyle/>
            <a:p>
              <a:endParaRPr lang="en-US"/>
            </a:p>
          </p:txBody>
        </p:sp>
        <p:sp>
          <p:nvSpPr>
            <p:cNvPr id="40042" name="Freeform 106"/>
            <p:cNvSpPr>
              <a:spLocks/>
            </p:cNvSpPr>
            <p:nvPr/>
          </p:nvSpPr>
          <p:spPr bwMode="auto">
            <a:xfrm>
              <a:off x="2944" y="2799"/>
              <a:ext cx="88" cy="72"/>
            </a:xfrm>
            <a:custGeom>
              <a:avLst/>
              <a:gdLst/>
              <a:ahLst/>
              <a:cxnLst>
                <a:cxn ang="0">
                  <a:pos x="15" y="1"/>
                </a:cxn>
                <a:cxn ang="0">
                  <a:pos x="0" y="26"/>
                </a:cxn>
                <a:cxn ang="0">
                  <a:pos x="5" y="34"/>
                </a:cxn>
                <a:cxn ang="0">
                  <a:pos x="16" y="55"/>
                </a:cxn>
                <a:cxn ang="0">
                  <a:pos x="33" y="83"/>
                </a:cxn>
                <a:cxn ang="0">
                  <a:pos x="56" y="110"/>
                </a:cxn>
                <a:cxn ang="0">
                  <a:pos x="82" y="132"/>
                </a:cxn>
                <a:cxn ang="0">
                  <a:pos x="109" y="144"/>
                </a:cxn>
                <a:cxn ang="0">
                  <a:pos x="137" y="137"/>
                </a:cxn>
                <a:cxn ang="0">
                  <a:pos x="164" y="106"/>
                </a:cxn>
                <a:cxn ang="0">
                  <a:pos x="174" y="85"/>
                </a:cxn>
                <a:cxn ang="0">
                  <a:pos x="177" y="67"/>
                </a:cxn>
                <a:cxn ang="0">
                  <a:pos x="176" y="50"/>
                </a:cxn>
                <a:cxn ang="0">
                  <a:pos x="170" y="38"/>
                </a:cxn>
                <a:cxn ang="0">
                  <a:pos x="161" y="27"/>
                </a:cxn>
                <a:cxn ang="0">
                  <a:pos x="147" y="19"/>
                </a:cxn>
                <a:cxn ang="0">
                  <a:pos x="132" y="12"/>
                </a:cxn>
                <a:cxn ang="0">
                  <a:pos x="116" y="8"/>
                </a:cxn>
                <a:cxn ang="0">
                  <a:pos x="98" y="4"/>
                </a:cxn>
                <a:cxn ang="0">
                  <a:pos x="81" y="2"/>
                </a:cxn>
                <a:cxn ang="0">
                  <a:pos x="63" y="1"/>
                </a:cxn>
                <a:cxn ang="0">
                  <a:pos x="48" y="0"/>
                </a:cxn>
                <a:cxn ang="0">
                  <a:pos x="35" y="0"/>
                </a:cxn>
                <a:cxn ang="0">
                  <a:pos x="24" y="1"/>
                </a:cxn>
                <a:cxn ang="0">
                  <a:pos x="17" y="1"/>
                </a:cxn>
                <a:cxn ang="0">
                  <a:pos x="15" y="1"/>
                </a:cxn>
              </a:cxnLst>
              <a:rect l="0" t="0" r="r" b="b"/>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6800E0"/>
            </a:solidFill>
            <a:ln w="9525">
              <a:noFill/>
              <a:round/>
              <a:headEnd/>
              <a:tailEnd/>
            </a:ln>
          </p:spPr>
          <p:txBody>
            <a:bodyPr/>
            <a:lstStyle/>
            <a:p>
              <a:endParaRPr lang="en-US"/>
            </a:p>
          </p:txBody>
        </p:sp>
        <p:sp>
          <p:nvSpPr>
            <p:cNvPr id="40043" name="Freeform 107"/>
            <p:cNvSpPr>
              <a:spLocks/>
            </p:cNvSpPr>
            <p:nvPr/>
          </p:nvSpPr>
          <p:spPr bwMode="auto">
            <a:xfrm>
              <a:off x="2943" y="2718"/>
              <a:ext cx="90" cy="72"/>
            </a:xfrm>
            <a:custGeom>
              <a:avLst/>
              <a:gdLst/>
              <a:ahLst/>
              <a:cxnLst>
                <a:cxn ang="0">
                  <a:pos x="0" y="116"/>
                </a:cxn>
                <a:cxn ang="0">
                  <a:pos x="15" y="142"/>
                </a:cxn>
                <a:cxn ang="0">
                  <a:pos x="17" y="142"/>
                </a:cxn>
                <a:cxn ang="0">
                  <a:pos x="24" y="142"/>
                </a:cxn>
                <a:cxn ang="0">
                  <a:pos x="34" y="143"/>
                </a:cxn>
                <a:cxn ang="0">
                  <a:pos x="48" y="143"/>
                </a:cxn>
                <a:cxn ang="0">
                  <a:pos x="63" y="142"/>
                </a:cxn>
                <a:cxn ang="0">
                  <a:pos x="80" y="141"/>
                </a:cxn>
                <a:cxn ang="0">
                  <a:pos x="99" y="139"/>
                </a:cxn>
                <a:cxn ang="0">
                  <a:pos x="116" y="135"/>
                </a:cxn>
                <a:cxn ang="0">
                  <a:pos x="133" y="131"/>
                </a:cxn>
                <a:cxn ang="0">
                  <a:pos x="148" y="125"/>
                </a:cxn>
                <a:cxn ang="0">
                  <a:pos x="161" y="117"/>
                </a:cxn>
                <a:cxn ang="0">
                  <a:pos x="171" y="106"/>
                </a:cxn>
                <a:cxn ang="0">
                  <a:pos x="177" y="94"/>
                </a:cxn>
                <a:cxn ang="0">
                  <a:pos x="180" y="79"/>
                </a:cxn>
                <a:cxn ang="0">
                  <a:pos x="175" y="60"/>
                </a:cxn>
                <a:cxn ang="0">
                  <a:pos x="166" y="40"/>
                </a:cxn>
                <a:cxn ang="0">
                  <a:pos x="138" y="7"/>
                </a:cxn>
                <a:cxn ang="0">
                  <a:pos x="109" y="0"/>
                </a:cxn>
                <a:cxn ang="0">
                  <a:pos x="82" y="10"/>
                </a:cxn>
                <a:cxn ang="0">
                  <a:pos x="56" y="32"/>
                </a:cxn>
                <a:cxn ang="0">
                  <a:pos x="33" y="59"/>
                </a:cxn>
                <a:cxn ang="0">
                  <a:pos x="16" y="87"/>
                </a:cxn>
                <a:cxn ang="0">
                  <a:pos x="4" y="108"/>
                </a:cxn>
                <a:cxn ang="0">
                  <a:pos x="0" y="116"/>
                </a:cxn>
              </a:cxnLst>
              <a:rect l="0" t="0" r="r" b="b"/>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6800E0"/>
            </a:solidFill>
            <a:ln w="9525">
              <a:noFill/>
              <a:round/>
              <a:headEnd/>
              <a:tailEnd/>
            </a:ln>
          </p:spPr>
          <p:txBody>
            <a:bodyPr/>
            <a:lstStyle/>
            <a:p>
              <a:endParaRPr lang="en-US"/>
            </a:p>
          </p:txBody>
        </p:sp>
        <p:sp>
          <p:nvSpPr>
            <p:cNvPr id="40044" name="Freeform 108"/>
            <p:cNvSpPr>
              <a:spLocks/>
            </p:cNvSpPr>
            <p:nvPr/>
          </p:nvSpPr>
          <p:spPr bwMode="auto">
            <a:xfrm>
              <a:off x="3116" y="2261"/>
              <a:ext cx="12" cy="12"/>
            </a:xfrm>
            <a:custGeom>
              <a:avLst/>
              <a:gdLst/>
              <a:ahLst/>
              <a:cxnLst>
                <a:cxn ang="0">
                  <a:pos x="12" y="24"/>
                </a:cxn>
                <a:cxn ang="0">
                  <a:pos x="8" y="23"/>
                </a:cxn>
                <a:cxn ang="0">
                  <a:pos x="3" y="21"/>
                </a:cxn>
                <a:cxn ang="0">
                  <a:pos x="1" y="16"/>
                </a:cxn>
                <a:cxn ang="0">
                  <a:pos x="0" y="11"/>
                </a:cxn>
                <a:cxn ang="0">
                  <a:pos x="1" y="7"/>
                </a:cxn>
                <a:cxn ang="0">
                  <a:pos x="3" y="3"/>
                </a:cxn>
                <a:cxn ang="0">
                  <a:pos x="8" y="1"/>
                </a:cxn>
                <a:cxn ang="0">
                  <a:pos x="12" y="0"/>
                </a:cxn>
                <a:cxn ang="0">
                  <a:pos x="17" y="1"/>
                </a:cxn>
                <a:cxn ang="0">
                  <a:pos x="20" y="3"/>
                </a:cxn>
                <a:cxn ang="0">
                  <a:pos x="23" y="7"/>
                </a:cxn>
                <a:cxn ang="0">
                  <a:pos x="24" y="11"/>
                </a:cxn>
                <a:cxn ang="0">
                  <a:pos x="23" y="16"/>
                </a:cxn>
                <a:cxn ang="0">
                  <a:pos x="20" y="21"/>
                </a:cxn>
                <a:cxn ang="0">
                  <a:pos x="17" y="23"/>
                </a:cxn>
                <a:cxn ang="0">
                  <a:pos x="12" y="24"/>
                </a:cxn>
              </a:cxnLst>
              <a:rect l="0" t="0" r="r" b="b"/>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FFFF93"/>
            </a:solidFill>
            <a:ln w="9525">
              <a:noFill/>
              <a:round/>
              <a:headEnd/>
              <a:tailEnd/>
            </a:ln>
          </p:spPr>
          <p:txBody>
            <a:bodyPr/>
            <a:lstStyle/>
            <a:p>
              <a:endParaRPr lang="en-US"/>
            </a:p>
          </p:txBody>
        </p:sp>
        <p:sp>
          <p:nvSpPr>
            <p:cNvPr id="40045" name="Freeform 109"/>
            <p:cNvSpPr>
              <a:spLocks/>
            </p:cNvSpPr>
            <p:nvPr/>
          </p:nvSpPr>
          <p:spPr bwMode="auto">
            <a:xfrm>
              <a:off x="3109" y="2221"/>
              <a:ext cx="26" cy="37"/>
            </a:xfrm>
            <a:custGeom>
              <a:avLst/>
              <a:gdLst/>
              <a:ahLst/>
              <a:cxnLst>
                <a:cxn ang="0">
                  <a:pos x="19" y="73"/>
                </a:cxn>
                <a:cxn ang="0">
                  <a:pos x="31" y="73"/>
                </a:cxn>
                <a:cxn ang="0">
                  <a:pos x="33" y="70"/>
                </a:cxn>
                <a:cxn ang="0">
                  <a:pos x="38" y="62"/>
                </a:cxn>
                <a:cxn ang="0">
                  <a:pos x="43" y="50"/>
                </a:cxn>
                <a:cxn ang="0">
                  <a:pos x="49" y="36"/>
                </a:cxn>
                <a:cxn ang="0">
                  <a:pos x="52" y="24"/>
                </a:cxn>
                <a:cxn ang="0">
                  <a:pos x="50" y="12"/>
                </a:cxn>
                <a:cxn ang="0">
                  <a:pos x="42" y="4"/>
                </a:cxn>
                <a:cxn ang="0">
                  <a:pos x="26" y="0"/>
                </a:cxn>
                <a:cxn ang="0">
                  <a:pos x="10" y="4"/>
                </a:cxn>
                <a:cxn ang="0">
                  <a:pos x="1" y="12"/>
                </a:cxn>
                <a:cxn ang="0">
                  <a:pos x="0" y="24"/>
                </a:cxn>
                <a:cxn ang="0">
                  <a:pos x="2" y="36"/>
                </a:cxn>
                <a:cxn ang="0">
                  <a:pos x="7" y="50"/>
                </a:cxn>
                <a:cxn ang="0">
                  <a:pos x="12" y="62"/>
                </a:cxn>
                <a:cxn ang="0">
                  <a:pos x="17" y="70"/>
                </a:cxn>
                <a:cxn ang="0">
                  <a:pos x="19" y="73"/>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6800E0"/>
            </a:solidFill>
            <a:ln w="9525">
              <a:noFill/>
              <a:round/>
              <a:headEnd/>
              <a:tailEnd/>
            </a:ln>
          </p:spPr>
          <p:txBody>
            <a:bodyPr/>
            <a:lstStyle/>
            <a:p>
              <a:endParaRPr lang="en-US"/>
            </a:p>
          </p:txBody>
        </p:sp>
        <p:sp>
          <p:nvSpPr>
            <p:cNvPr id="40046" name="Freeform 110"/>
            <p:cNvSpPr>
              <a:spLocks/>
            </p:cNvSpPr>
            <p:nvPr/>
          </p:nvSpPr>
          <p:spPr bwMode="auto">
            <a:xfrm>
              <a:off x="3109" y="2221"/>
              <a:ext cx="26" cy="37"/>
            </a:xfrm>
            <a:custGeom>
              <a:avLst/>
              <a:gdLst/>
              <a:ahLst/>
              <a:cxnLst>
                <a:cxn ang="0">
                  <a:pos x="19" y="73"/>
                </a:cxn>
                <a:cxn ang="0">
                  <a:pos x="31" y="73"/>
                </a:cxn>
                <a:cxn ang="0">
                  <a:pos x="33" y="70"/>
                </a:cxn>
                <a:cxn ang="0">
                  <a:pos x="38" y="62"/>
                </a:cxn>
                <a:cxn ang="0">
                  <a:pos x="43" y="50"/>
                </a:cxn>
                <a:cxn ang="0">
                  <a:pos x="49" y="36"/>
                </a:cxn>
                <a:cxn ang="0">
                  <a:pos x="52" y="24"/>
                </a:cxn>
                <a:cxn ang="0">
                  <a:pos x="50" y="12"/>
                </a:cxn>
                <a:cxn ang="0">
                  <a:pos x="42" y="4"/>
                </a:cxn>
                <a:cxn ang="0">
                  <a:pos x="26" y="0"/>
                </a:cxn>
                <a:cxn ang="0">
                  <a:pos x="10" y="4"/>
                </a:cxn>
                <a:cxn ang="0">
                  <a:pos x="1" y="12"/>
                </a:cxn>
                <a:cxn ang="0">
                  <a:pos x="0" y="24"/>
                </a:cxn>
                <a:cxn ang="0">
                  <a:pos x="2" y="36"/>
                </a:cxn>
                <a:cxn ang="0">
                  <a:pos x="7" y="50"/>
                </a:cxn>
                <a:cxn ang="0">
                  <a:pos x="12" y="62"/>
                </a:cxn>
                <a:cxn ang="0">
                  <a:pos x="17" y="70"/>
                </a:cxn>
                <a:cxn ang="0">
                  <a:pos x="19" y="73"/>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6800E0"/>
            </a:solidFill>
            <a:ln w="9525">
              <a:noFill/>
              <a:round/>
              <a:headEnd/>
              <a:tailEnd/>
            </a:ln>
          </p:spPr>
          <p:txBody>
            <a:bodyPr/>
            <a:lstStyle/>
            <a:p>
              <a:endParaRPr lang="en-US"/>
            </a:p>
          </p:txBody>
        </p:sp>
        <p:sp>
          <p:nvSpPr>
            <p:cNvPr id="40047" name="Freeform 111"/>
            <p:cNvSpPr>
              <a:spLocks/>
            </p:cNvSpPr>
            <p:nvPr/>
          </p:nvSpPr>
          <p:spPr bwMode="auto">
            <a:xfrm>
              <a:off x="3080" y="2236"/>
              <a:ext cx="36" cy="29"/>
            </a:xfrm>
            <a:custGeom>
              <a:avLst/>
              <a:gdLst/>
              <a:ahLst/>
              <a:cxnLst>
                <a:cxn ang="0">
                  <a:pos x="66" y="58"/>
                </a:cxn>
                <a:cxn ang="0">
                  <a:pos x="71" y="48"/>
                </a:cxn>
                <a:cxn ang="0">
                  <a:pos x="70" y="44"/>
                </a:cxn>
                <a:cxn ang="0">
                  <a:pos x="64" y="36"/>
                </a:cxn>
                <a:cxn ang="0">
                  <a:pos x="58" y="25"/>
                </a:cxn>
                <a:cxn ang="0">
                  <a:pos x="49" y="14"/>
                </a:cxn>
                <a:cxn ang="0">
                  <a:pos x="39" y="5"/>
                </a:cxn>
                <a:cxn ang="0">
                  <a:pos x="28" y="0"/>
                </a:cxn>
                <a:cxn ang="0">
                  <a:pos x="16" y="4"/>
                </a:cxn>
                <a:cxn ang="0">
                  <a:pos x="6" y="17"/>
                </a:cxn>
                <a:cxn ang="0">
                  <a:pos x="0" y="33"/>
                </a:cxn>
                <a:cxn ang="0">
                  <a:pos x="3" y="43"/>
                </a:cxn>
                <a:cxn ang="0">
                  <a:pos x="11" y="51"/>
                </a:cxn>
                <a:cxn ang="0">
                  <a:pos x="25" y="56"/>
                </a:cxn>
                <a:cxn ang="0">
                  <a:pos x="39" y="58"/>
                </a:cxn>
                <a:cxn ang="0">
                  <a:pos x="52" y="58"/>
                </a:cxn>
                <a:cxn ang="0">
                  <a:pos x="62" y="58"/>
                </a:cxn>
                <a:cxn ang="0">
                  <a:pos x="66" y="58"/>
                </a:cxn>
              </a:cxnLst>
              <a:rect l="0" t="0" r="r" b="b"/>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6800E0"/>
            </a:solidFill>
            <a:ln w="9525">
              <a:noFill/>
              <a:round/>
              <a:headEnd/>
              <a:tailEnd/>
            </a:ln>
          </p:spPr>
          <p:txBody>
            <a:bodyPr/>
            <a:lstStyle/>
            <a:p>
              <a:endParaRPr lang="en-US"/>
            </a:p>
          </p:txBody>
        </p:sp>
        <p:sp>
          <p:nvSpPr>
            <p:cNvPr id="40048" name="Freeform 112"/>
            <p:cNvSpPr>
              <a:spLocks/>
            </p:cNvSpPr>
            <p:nvPr/>
          </p:nvSpPr>
          <p:spPr bwMode="auto">
            <a:xfrm>
              <a:off x="3080" y="2269"/>
              <a:ext cx="36" cy="28"/>
            </a:xfrm>
            <a:custGeom>
              <a:avLst/>
              <a:gdLst/>
              <a:ahLst/>
              <a:cxnLst>
                <a:cxn ang="0">
                  <a:pos x="71" y="10"/>
                </a:cxn>
                <a:cxn ang="0">
                  <a:pos x="66" y="0"/>
                </a:cxn>
                <a:cxn ang="0">
                  <a:pos x="62" y="0"/>
                </a:cxn>
                <a:cxn ang="0">
                  <a:pos x="53" y="0"/>
                </a:cxn>
                <a:cxn ang="0">
                  <a:pos x="39" y="0"/>
                </a:cxn>
                <a:cxn ang="0">
                  <a:pos x="25" y="2"/>
                </a:cxn>
                <a:cxn ang="0">
                  <a:pos x="13" y="7"/>
                </a:cxn>
                <a:cxn ang="0">
                  <a:pos x="3" y="15"/>
                </a:cxn>
                <a:cxn ang="0">
                  <a:pos x="0" y="25"/>
                </a:cxn>
                <a:cxn ang="0">
                  <a:pos x="6" y="42"/>
                </a:cxn>
                <a:cxn ang="0">
                  <a:pos x="16" y="54"/>
                </a:cxn>
                <a:cxn ang="0">
                  <a:pos x="28" y="57"/>
                </a:cxn>
                <a:cxn ang="0">
                  <a:pos x="39" y="53"/>
                </a:cxn>
                <a:cxn ang="0">
                  <a:pos x="49" y="44"/>
                </a:cxn>
                <a:cxn ang="0">
                  <a:pos x="58" y="33"/>
                </a:cxn>
                <a:cxn ang="0">
                  <a:pos x="64" y="22"/>
                </a:cxn>
                <a:cxn ang="0">
                  <a:pos x="70" y="14"/>
                </a:cxn>
                <a:cxn ang="0">
                  <a:pos x="71" y="10"/>
                </a:cxn>
              </a:cxnLst>
              <a:rect l="0" t="0" r="r" b="b"/>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6800E0"/>
            </a:solidFill>
            <a:ln w="9525">
              <a:noFill/>
              <a:round/>
              <a:headEnd/>
              <a:tailEnd/>
            </a:ln>
          </p:spPr>
          <p:txBody>
            <a:bodyPr/>
            <a:lstStyle/>
            <a:p>
              <a:endParaRPr lang="en-US"/>
            </a:p>
          </p:txBody>
        </p:sp>
        <p:sp>
          <p:nvSpPr>
            <p:cNvPr id="40049" name="Freeform 113"/>
            <p:cNvSpPr>
              <a:spLocks/>
            </p:cNvSpPr>
            <p:nvPr/>
          </p:nvSpPr>
          <p:spPr bwMode="auto">
            <a:xfrm>
              <a:off x="3109" y="2277"/>
              <a:ext cx="26" cy="36"/>
            </a:xfrm>
            <a:custGeom>
              <a:avLst/>
              <a:gdLst/>
              <a:ahLst/>
              <a:cxnLst>
                <a:cxn ang="0">
                  <a:pos x="32" y="0"/>
                </a:cxn>
                <a:cxn ang="0">
                  <a:pos x="20" y="0"/>
                </a:cxn>
                <a:cxn ang="0">
                  <a:pos x="18" y="4"/>
                </a:cxn>
                <a:cxn ang="0">
                  <a:pos x="14" y="12"/>
                </a:cxn>
                <a:cxn ang="0">
                  <a:pos x="8" y="23"/>
                </a:cxn>
                <a:cxn ang="0">
                  <a:pos x="2" y="36"/>
                </a:cxn>
                <a:cxn ang="0">
                  <a:pos x="0" y="50"/>
                </a:cxn>
                <a:cxn ang="0">
                  <a:pos x="1" y="61"/>
                </a:cxn>
                <a:cxn ang="0">
                  <a:pos x="9" y="69"/>
                </a:cxn>
                <a:cxn ang="0">
                  <a:pos x="25" y="73"/>
                </a:cxn>
                <a:cxn ang="0">
                  <a:pos x="41" y="69"/>
                </a:cxn>
                <a:cxn ang="0">
                  <a:pos x="50" y="61"/>
                </a:cxn>
                <a:cxn ang="0">
                  <a:pos x="52" y="50"/>
                </a:cxn>
                <a:cxn ang="0">
                  <a:pos x="49" y="36"/>
                </a:cxn>
                <a:cxn ang="0">
                  <a:pos x="45" y="23"/>
                </a:cxn>
                <a:cxn ang="0">
                  <a:pos x="39" y="12"/>
                </a:cxn>
                <a:cxn ang="0">
                  <a:pos x="34" y="4"/>
                </a:cxn>
                <a:cxn ang="0">
                  <a:pos x="32" y="0"/>
                </a:cxn>
              </a:cxnLst>
              <a:rect l="0" t="0" r="r" b="b"/>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6800E0"/>
            </a:solidFill>
            <a:ln w="9525">
              <a:noFill/>
              <a:round/>
              <a:headEnd/>
              <a:tailEnd/>
            </a:ln>
          </p:spPr>
          <p:txBody>
            <a:bodyPr/>
            <a:lstStyle/>
            <a:p>
              <a:endParaRPr lang="en-US"/>
            </a:p>
          </p:txBody>
        </p:sp>
        <p:sp>
          <p:nvSpPr>
            <p:cNvPr id="40050" name="Freeform 114"/>
            <p:cNvSpPr>
              <a:spLocks/>
            </p:cNvSpPr>
            <p:nvPr/>
          </p:nvSpPr>
          <p:spPr bwMode="auto">
            <a:xfrm>
              <a:off x="3129" y="2269"/>
              <a:ext cx="36" cy="28"/>
            </a:xfrm>
            <a:custGeom>
              <a:avLst/>
              <a:gdLst/>
              <a:ahLst/>
              <a:cxnLst>
                <a:cxn ang="0">
                  <a:pos x="6" y="0"/>
                </a:cxn>
                <a:cxn ang="0">
                  <a:pos x="0" y="10"/>
                </a:cxn>
                <a:cxn ang="0">
                  <a:pos x="1" y="14"/>
                </a:cxn>
                <a:cxn ang="0">
                  <a:pos x="7" y="22"/>
                </a:cxn>
                <a:cxn ang="0">
                  <a:pos x="14" y="33"/>
                </a:cxn>
                <a:cxn ang="0">
                  <a:pos x="23" y="44"/>
                </a:cxn>
                <a:cxn ang="0">
                  <a:pos x="32" y="53"/>
                </a:cxn>
                <a:cxn ang="0">
                  <a:pos x="44" y="57"/>
                </a:cxn>
                <a:cxn ang="0">
                  <a:pos x="55" y="54"/>
                </a:cxn>
                <a:cxn ang="0">
                  <a:pos x="66" y="42"/>
                </a:cxn>
                <a:cxn ang="0">
                  <a:pos x="71" y="25"/>
                </a:cxn>
                <a:cxn ang="0">
                  <a:pos x="68" y="15"/>
                </a:cxn>
                <a:cxn ang="0">
                  <a:pos x="60" y="7"/>
                </a:cxn>
                <a:cxn ang="0">
                  <a:pos x="46" y="2"/>
                </a:cxn>
                <a:cxn ang="0">
                  <a:pos x="32" y="0"/>
                </a:cxn>
                <a:cxn ang="0">
                  <a:pos x="19" y="0"/>
                </a:cxn>
                <a:cxn ang="0">
                  <a:pos x="9" y="0"/>
                </a:cxn>
                <a:cxn ang="0">
                  <a:pos x="6" y="0"/>
                </a:cxn>
              </a:cxnLst>
              <a:rect l="0" t="0" r="r" b="b"/>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6800E0"/>
            </a:solidFill>
            <a:ln w="9525">
              <a:noFill/>
              <a:round/>
              <a:headEnd/>
              <a:tailEnd/>
            </a:ln>
          </p:spPr>
          <p:txBody>
            <a:bodyPr/>
            <a:lstStyle/>
            <a:p>
              <a:endParaRPr lang="en-US"/>
            </a:p>
          </p:txBody>
        </p:sp>
        <p:sp>
          <p:nvSpPr>
            <p:cNvPr id="40051" name="Freeform 115"/>
            <p:cNvSpPr>
              <a:spLocks/>
            </p:cNvSpPr>
            <p:nvPr/>
          </p:nvSpPr>
          <p:spPr bwMode="auto">
            <a:xfrm>
              <a:off x="3129" y="2236"/>
              <a:ext cx="36" cy="28"/>
            </a:xfrm>
            <a:custGeom>
              <a:avLst/>
              <a:gdLst/>
              <a:ahLst/>
              <a:cxnLst>
                <a:cxn ang="0">
                  <a:pos x="0" y="47"/>
                </a:cxn>
                <a:cxn ang="0">
                  <a:pos x="6" y="57"/>
                </a:cxn>
                <a:cxn ang="0">
                  <a:pos x="9" y="57"/>
                </a:cxn>
                <a:cxn ang="0">
                  <a:pos x="19" y="57"/>
                </a:cxn>
                <a:cxn ang="0">
                  <a:pos x="32" y="57"/>
                </a:cxn>
                <a:cxn ang="0">
                  <a:pos x="46" y="55"/>
                </a:cxn>
                <a:cxn ang="0">
                  <a:pos x="59" y="50"/>
                </a:cxn>
                <a:cxn ang="0">
                  <a:pos x="68" y="43"/>
                </a:cxn>
                <a:cxn ang="0">
                  <a:pos x="71" y="32"/>
                </a:cxn>
                <a:cxn ang="0">
                  <a:pos x="66" y="17"/>
                </a:cxn>
                <a:cxn ang="0">
                  <a:pos x="55" y="4"/>
                </a:cxn>
                <a:cxn ang="0">
                  <a:pos x="44" y="0"/>
                </a:cxn>
                <a:cxn ang="0">
                  <a:pos x="32" y="4"/>
                </a:cxn>
                <a:cxn ang="0">
                  <a:pos x="23" y="13"/>
                </a:cxn>
                <a:cxn ang="0">
                  <a:pos x="14" y="23"/>
                </a:cxn>
                <a:cxn ang="0">
                  <a:pos x="7" y="35"/>
                </a:cxn>
                <a:cxn ang="0">
                  <a:pos x="1" y="43"/>
                </a:cxn>
                <a:cxn ang="0">
                  <a:pos x="0" y="47"/>
                </a:cxn>
              </a:cxnLst>
              <a:rect l="0" t="0" r="r" b="b"/>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6800E0"/>
            </a:solidFill>
            <a:ln w="9525">
              <a:noFill/>
              <a:round/>
              <a:headEnd/>
              <a:tailEnd/>
            </a:ln>
          </p:spPr>
          <p:txBody>
            <a:bodyPr/>
            <a:lstStyle/>
            <a:p>
              <a:endParaRPr lang="en-US"/>
            </a:p>
          </p:txBody>
        </p:sp>
        <p:sp>
          <p:nvSpPr>
            <p:cNvPr id="40052" name="Freeform 116"/>
            <p:cNvSpPr>
              <a:spLocks/>
            </p:cNvSpPr>
            <p:nvPr/>
          </p:nvSpPr>
          <p:spPr bwMode="auto">
            <a:xfrm>
              <a:off x="3830" y="3106"/>
              <a:ext cx="12" cy="12"/>
            </a:xfrm>
            <a:custGeom>
              <a:avLst/>
              <a:gdLst/>
              <a:ahLst/>
              <a:cxnLst>
                <a:cxn ang="0">
                  <a:pos x="11" y="24"/>
                </a:cxn>
                <a:cxn ang="0">
                  <a:pos x="7" y="23"/>
                </a:cxn>
                <a:cxn ang="0">
                  <a:pos x="3" y="20"/>
                </a:cxn>
                <a:cxn ang="0">
                  <a:pos x="1" y="16"/>
                </a:cxn>
                <a:cxn ang="0">
                  <a:pos x="0" y="11"/>
                </a:cxn>
                <a:cxn ang="0">
                  <a:pos x="1" y="7"/>
                </a:cxn>
                <a:cxn ang="0">
                  <a:pos x="3" y="3"/>
                </a:cxn>
                <a:cxn ang="0">
                  <a:pos x="7" y="1"/>
                </a:cxn>
                <a:cxn ang="0">
                  <a:pos x="11" y="0"/>
                </a:cxn>
                <a:cxn ang="0">
                  <a:pos x="16" y="1"/>
                </a:cxn>
                <a:cxn ang="0">
                  <a:pos x="20" y="3"/>
                </a:cxn>
                <a:cxn ang="0">
                  <a:pos x="23" y="7"/>
                </a:cxn>
                <a:cxn ang="0">
                  <a:pos x="24" y="11"/>
                </a:cxn>
                <a:cxn ang="0">
                  <a:pos x="23" y="16"/>
                </a:cxn>
                <a:cxn ang="0">
                  <a:pos x="20" y="20"/>
                </a:cxn>
                <a:cxn ang="0">
                  <a:pos x="16" y="23"/>
                </a:cxn>
                <a:cxn ang="0">
                  <a:pos x="11" y="24"/>
                </a:cxn>
              </a:cxnLst>
              <a:rect l="0" t="0" r="r" b="b"/>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FFFF93"/>
            </a:solidFill>
            <a:ln w="9525">
              <a:noFill/>
              <a:round/>
              <a:headEnd/>
              <a:tailEnd/>
            </a:ln>
          </p:spPr>
          <p:txBody>
            <a:bodyPr/>
            <a:lstStyle/>
            <a:p>
              <a:endParaRPr lang="en-US"/>
            </a:p>
          </p:txBody>
        </p:sp>
        <p:sp>
          <p:nvSpPr>
            <p:cNvPr id="40053" name="Freeform 117"/>
            <p:cNvSpPr>
              <a:spLocks/>
            </p:cNvSpPr>
            <p:nvPr/>
          </p:nvSpPr>
          <p:spPr bwMode="auto">
            <a:xfrm>
              <a:off x="3823" y="3066"/>
              <a:ext cx="26" cy="36"/>
            </a:xfrm>
            <a:custGeom>
              <a:avLst/>
              <a:gdLst/>
              <a:ahLst/>
              <a:cxnLst>
                <a:cxn ang="0">
                  <a:pos x="19" y="73"/>
                </a:cxn>
                <a:cxn ang="0">
                  <a:pos x="32" y="73"/>
                </a:cxn>
                <a:cxn ang="0">
                  <a:pos x="34" y="69"/>
                </a:cxn>
                <a:cxn ang="0">
                  <a:pos x="39" y="61"/>
                </a:cxn>
                <a:cxn ang="0">
                  <a:pos x="45" y="50"/>
                </a:cxn>
                <a:cxn ang="0">
                  <a:pos x="50" y="36"/>
                </a:cxn>
                <a:cxn ang="0">
                  <a:pos x="53" y="23"/>
                </a:cxn>
                <a:cxn ang="0">
                  <a:pos x="50" y="12"/>
                </a:cxn>
                <a:cxn ang="0">
                  <a:pos x="42" y="4"/>
                </a:cxn>
                <a:cxn ang="0">
                  <a:pos x="26" y="0"/>
                </a:cxn>
                <a:cxn ang="0">
                  <a:pos x="10" y="4"/>
                </a:cxn>
                <a:cxn ang="0">
                  <a:pos x="1" y="12"/>
                </a:cxn>
                <a:cxn ang="0">
                  <a:pos x="0" y="23"/>
                </a:cxn>
                <a:cxn ang="0">
                  <a:pos x="2" y="36"/>
                </a:cxn>
                <a:cxn ang="0">
                  <a:pos x="7" y="50"/>
                </a:cxn>
                <a:cxn ang="0">
                  <a:pos x="12" y="61"/>
                </a:cxn>
                <a:cxn ang="0">
                  <a:pos x="17" y="69"/>
                </a:cxn>
                <a:cxn ang="0">
                  <a:pos x="19" y="73"/>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6800E0"/>
            </a:solidFill>
            <a:ln w="9525">
              <a:noFill/>
              <a:round/>
              <a:headEnd/>
              <a:tailEnd/>
            </a:ln>
          </p:spPr>
          <p:txBody>
            <a:bodyPr/>
            <a:lstStyle/>
            <a:p>
              <a:endParaRPr lang="en-US"/>
            </a:p>
          </p:txBody>
        </p:sp>
        <p:sp>
          <p:nvSpPr>
            <p:cNvPr id="40054" name="Freeform 118"/>
            <p:cNvSpPr>
              <a:spLocks/>
            </p:cNvSpPr>
            <p:nvPr/>
          </p:nvSpPr>
          <p:spPr bwMode="auto">
            <a:xfrm>
              <a:off x="3823" y="3066"/>
              <a:ext cx="26" cy="36"/>
            </a:xfrm>
            <a:custGeom>
              <a:avLst/>
              <a:gdLst/>
              <a:ahLst/>
              <a:cxnLst>
                <a:cxn ang="0">
                  <a:pos x="19" y="73"/>
                </a:cxn>
                <a:cxn ang="0">
                  <a:pos x="32" y="73"/>
                </a:cxn>
                <a:cxn ang="0">
                  <a:pos x="34" y="69"/>
                </a:cxn>
                <a:cxn ang="0">
                  <a:pos x="39" y="61"/>
                </a:cxn>
                <a:cxn ang="0">
                  <a:pos x="45" y="50"/>
                </a:cxn>
                <a:cxn ang="0">
                  <a:pos x="50" y="36"/>
                </a:cxn>
                <a:cxn ang="0">
                  <a:pos x="53" y="23"/>
                </a:cxn>
                <a:cxn ang="0">
                  <a:pos x="50" y="12"/>
                </a:cxn>
                <a:cxn ang="0">
                  <a:pos x="42" y="4"/>
                </a:cxn>
                <a:cxn ang="0">
                  <a:pos x="26" y="0"/>
                </a:cxn>
                <a:cxn ang="0">
                  <a:pos x="10" y="4"/>
                </a:cxn>
                <a:cxn ang="0">
                  <a:pos x="1" y="12"/>
                </a:cxn>
                <a:cxn ang="0">
                  <a:pos x="0" y="23"/>
                </a:cxn>
                <a:cxn ang="0">
                  <a:pos x="2" y="36"/>
                </a:cxn>
                <a:cxn ang="0">
                  <a:pos x="7" y="50"/>
                </a:cxn>
                <a:cxn ang="0">
                  <a:pos x="12" y="61"/>
                </a:cxn>
                <a:cxn ang="0">
                  <a:pos x="17" y="69"/>
                </a:cxn>
                <a:cxn ang="0">
                  <a:pos x="19" y="73"/>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6800E0"/>
            </a:solidFill>
            <a:ln w="9525">
              <a:noFill/>
              <a:round/>
              <a:headEnd/>
              <a:tailEnd/>
            </a:ln>
          </p:spPr>
          <p:txBody>
            <a:bodyPr/>
            <a:lstStyle/>
            <a:p>
              <a:endParaRPr lang="en-US"/>
            </a:p>
          </p:txBody>
        </p:sp>
        <p:sp>
          <p:nvSpPr>
            <p:cNvPr id="40055" name="Freeform 119"/>
            <p:cNvSpPr>
              <a:spLocks/>
            </p:cNvSpPr>
            <p:nvPr/>
          </p:nvSpPr>
          <p:spPr bwMode="auto">
            <a:xfrm>
              <a:off x="3793" y="3081"/>
              <a:ext cx="36" cy="29"/>
            </a:xfrm>
            <a:custGeom>
              <a:avLst/>
              <a:gdLst/>
              <a:ahLst/>
              <a:cxnLst>
                <a:cxn ang="0">
                  <a:pos x="66" y="58"/>
                </a:cxn>
                <a:cxn ang="0">
                  <a:pos x="71" y="47"/>
                </a:cxn>
                <a:cxn ang="0">
                  <a:pos x="70" y="44"/>
                </a:cxn>
                <a:cxn ang="0">
                  <a:pos x="64" y="36"/>
                </a:cxn>
                <a:cxn ang="0">
                  <a:pos x="58" y="24"/>
                </a:cxn>
                <a:cxn ang="0">
                  <a:pos x="49" y="14"/>
                </a:cxn>
                <a:cxn ang="0">
                  <a:pos x="39" y="5"/>
                </a:cxn>
                <a:cxn ang="0">
                  <a:pos x="28" y="0"/>
                </a:cxn>
                <a:cxn ang="0">
                  <a:pos x="16" y="4"/>
                </a:cxn>
                <a:cxn ang="0">
                  <a:pos x="6" y="16"/>
                </a:cxn>
                <a:cxn ang="0">
                  <a:pos x="0" y="32"/>
                </a:cxn>
                <a:cxn ang="0">
                  <a:pos x="3" y="43"/>
                </a:cxn>
                <a:cxn ang="0">
                  <a:pos x="13" y="51"/>
                </a:cxn>
                <a:cxn ang="0">
                  <a:pos x="25" y="55"/>
                </a:cxn>
                <a:cxn ang="0">
                  <a:pos x="39" y="58"/>
                </a:cxn>
                <a:cxn ang="0">
                  <a:pos x="53" y="58"/>
                </a:cxn>
                <a:cxn ang="0">
                  <a:pos x="62" y="58"/>
                </a:cxn>
                <a:cxn ang="0">
                  <a:pos x="66" y="58"/>
                </a:cxn>
              </a:cxnLst>
              <a:rect l="0" t="0" r="r" b="b"/>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6800E0"/>
            </a:solidFill>
            <a:ln w="9525">
              <a:noFill/>
              <a:round/>
              <a:headEnd/>
              <a:tailEnd/>
            </a:ln>
          </p:spPr>
          <p:txBody>
            <a:bodyPr/>
            <a:lstStyle/>
            <a:p>
              <a:endParaRPr lang="en-US"/>
            </a:p>
          </p:txBody>
        </p:sp>
        <p:sp>
          <p:nvSpPr>
            <p:cNvPr id="40056" name="Freeform 120"/>
            <p:cNvSpPr>
              <a:spLocks/>
            </p:cNvSpPr>
            <p:nvPr/>
          </p:nvSpPr>
          <p:spPr bwMode="auto">
            <a:xfrm>
              <a:off x="3793" y="3114"/>
              <a:ext cx="37" cy="28"/>
            </a:xfrm>
            <a:custGeom>
              <a:avLst/>
              <a:gdLst/>
              <a:ahLst/>
              <a:cxnLst>
                <a:cxn ang="0">
                  <a:pos x="72" y="10"/>
                </a:cxn>
                <a:cxn ang="0">
                  <a:pos x="67" y="0"/>
                </a:cxn>
                <a:cxn ang="0">
                  <a:pos x="63" y="0"/>
                </a:cxn>
                <a:cxn ang="0">
                  <a:pos x="53" y="0"/>
                </a:cxn>
                <a:cxn ang="0">
                  <a:pos x="40" y="0"/>
                </a:cxn>
                <a:cxn ang="0">
                  <a:pos x="26" y="2"/>
                </a:cxn>
                <a:cxn ang="0">
                  <a:pos x="13" y="7"/>
                </a:cxn>
                <a:cxn ang="0">
                  <a:pos x="3" y="15"/>
                </a:cxn>
                <a:cxn ang="0">
                  <a:pos x="0" y="25"/>
                </a:cxn>
                <a:cxn ang="0">
                  <a:pos x="6" y="41"/>
                </a:cxn>
                <a:cxn ang="0">
                  <a:pos x="17" y="54"/>
                </a:cxn>
                <a:cxn ang="0">
                  <a:pos x="29" y="56"/>
                </a:cxn>
                <a:cxn ang="0">
                  <a:pos x="39" y="53"/>
                </a:cxn>
                <a:cxn ang="0">
                  <a:pos x="49" y="44"/>
                </a:cxn>
                <a:cxn ang="0">
                  <a:pos x="59" y="33"/>
                </a:cxn>
                <a:cxn ang="0">
                  <a:pos x="66" y="22"/>
                </a:cxn>
                <a:cxn ang="0">
                  <a:pos x="71" y="14"/>
                </a:cxn>
                <a:cxn ang="0">
                  <a:pos x="72" y="10"/>
                </a:cxn>
              </a:cxnLst>
              <a:rect l="0" t="0" r="r" b="b"/>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6800E0"/>
            </a:solidFill>
            <a:ln w="9525">
              <a:noFill/>
              <a:round/>
              <a:headEnd/>
              <a:tailEnd/>
            </a:ln>
          </p:spPr>
          <p:txBody>
            <a:bodyPr/>
            <a:lstStyle/>
            <a:p>
              <a:endParaRPr lang="en-US"/>
            </a:p>
          </p:txBody>
        </p:sp>
        <p:sp>
          <p:nvSpPr>
            <p:cNvPr id="40057" name="Freeform 121"/>
            <p:cNvSpPr>
              <a:spLocks/>
            </p:cNvSpPr>
            <p:nvPr/>
          </p:nvSpPr>
          <p:spPr bwMode="auto">
            <a:xfrm>
              <a:off x="3823" y="3121"/>
              <a:ext cx="26" cy="37"/>
            </a:xfrm>
            <a:custGeom>
              <a:avLst/>
              <a:gdLst/>
              <a:ahLst/>
              <a:cxnLst>
                <a:cxn ang="0">
                  <a:pos x="33" y="0"/>
                </a:cxn>
                <a:cxn ang="0">
                  <a:pos x="20" y="0"/>
                </a:cxn>
                <a:cxn ang="0">
                  <a:pos x="18" y="3"/>
                </a:cxn>
                <a:cxn ang="0">
                  <a:pos x="13" y="11"/>
                </a:cxn>
                <a:cxn ang="0">
                  <a:pos x="8" y="23"/>
                </a:cxn>
                <a:cxn ang="0">
                  <a:pos x="3" y="35"/>
                </a:cxn>
                <a:cxn ang="0">
                  <a:pos x="0" y="49"/>
                </a:cxn>
                <a:cxn ang="0">
                  <a:pos x="2" y="61"/>
                </a:cxn>
                <a:cxn ang="0">
                  <a:pos x="10" y="69"/>
                </a:cxn>
                <a:cxn ang="0">
                  <a:pos x="26" y="72"/>
                </a:cxn>
                <a:cxn ang="0">
                  <a:pos x="42" y="69"/>
                </a:cxn>
                <a:cxn ang="0">
                  <a:pos x="51" y="61"/>
                </a:cxn>
                <a:cxn ang="0">
                  <a:pos x="53" y="49"/>
                </a:cxn>
                <a:cxn ang="0">
                  <a:pos x="50" y="35"/>
                </a:cxn>
                <a:cxn ang="0">
                  <a:pos x="46" y="23"/>
                </a:cxn>
                <a:cxn ang="0">
                  <a:pos x="40" y="11"/>
                </a:cxn>
                <a:cxn ang="0">
                  <a:pos x="35" y="3"/>
                </a:cxn>
                <a:cxn ang="0">
                  <a:pos x="33" y="0"/>
                </a:cxn>
              </a:cxnLst>
              <a:rect l="0" t="0" r="r" b="b"/>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6800E0"/>
            </a:solidFill>
            <a:ln w="9525">
              <a:noFill/>
              <a:round/>
              <a:headEnd/>
              <a:tailEnd/>
            </a:ln>
          </p:spPr>
          <p:txBody>
            <a:bodyPr/>
            <a:lstStyle/>
            <a:p>
              <a:endParaRPr lang="en-US"/>
            </a:p>
          </p:txBody>
        </p:sp>
        <p:sp>
          <p:nvSpPr>
            <p:cNvPr id="40058" name="Freeform 122"/>
            <p:cNvSpPr>
              <a:spLocks/>
            </p:cNvSpPr>
            <p:nvPr/>
          </p:nvSpPr>
          <p:spPr bwMode="auto">
            <a:xfrm>
              <a:off x="3843" y="3114"/>
              <a:ext cx="36" cy="28"/>
            </a:xfrm>
            <a:custGeom>
              <a:avLst/>
              <a:gdLst/>
              <a:ahLst/>
              <a:cxnLst>
                <a:cxn ang="0">
                  <a:pos x="6" y="0"/>
                </a:cxn>
                <a:cxn ang="0">
                  <a:pos x="0" y="10"/>
                </a:cxn>
                <a:cxn ang="0">
                  <a:pos x="1" y="14"/>
                </a:cxn>
                <a:cxn ang="0">
                  <a:pos x="7" y="22"/>
                </a:cxn>
                <a:cxn ang="0">
                  <a:pos x="14" y="33"/>
                </a:cxn>
                <a:cxn ang="0">
                  <a:pos x="23" y="44"/>
                </a:cxn>
                <a:cxn ang="0">
                  <a:pos x="32" y="53"/>
                </a:cxn>
                <a:cxn ang="0">
                  <a:pos x="44" y="56"/>
                </a:cxn>
                <a:cxn ang="0">
                  <a:pos x="55" y="54"/>
                </a:cxn>
                <a:cxn ang="0">
                  <a:pos x="66" y="41"/>
                </a:cxn>
                <a:cxn ang="0">
                  <a:pos x="71" y="25"/>
                </a:cxn>
                <a:cxn ang="0">
                  <a:pos x="68" y="15"/>
                </a:cxn>
                <a:cxn ang="0">
                  <a:pos x="59" y="7"/>
                </a:cxn>
                <a:cxn ang="0">
                  <a:pos x="46" y="2"/>
                </a:cxn>
                <a:cxn ang="0">
                  <a:pos x="32" y="0"/>
                </a:cxn>
                <a:cxn ang="0">
                  <a:pos x="20" y="0"/>
                </a:cxn>
                <a:cxn ang="0">
                  <a:pos x="9" y="0"/>
                </a:cxn>
                <a:cxn ang="0">
                  <a:pos x="6" y="0"/>
                </a:cxn>
              </a:cxnLst>
              <a:rect l="0" t="0" r="r" b="b"/>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6800E0"/>
            </a:solidFill>
            <a:ln w="9525">
              <a:noFill/>
              <a:round/>
              <a:headEnd/>
              <a:tailEnd/>
            </a:ln>
          </p:spPr>
          <p:txBody>
            <a:bodyPr/>
            <a:lstStyle/>
            <a:p>
              <a:endParaRPr lang="en-US"/>
            </a:p>
          </p:txBody>
        </p:sp>
        <p:sp>
          <p:nvSpPr>
            <p:cNvPr id="40059" name="Freeform 123"/>
            <p:cNvSpPr>
              <a:spLocks/>
            </p:cNvSpPr>
            <p:nvPr/>
          </p:nvSpPr>
          <p:spPr bwMode="auto">
            <a:xfrm>
              <a:off x="3842" y="3081"/>
              <a:ext cx="37" cy="28"/>
            </a:xfrm>
            <a:custGeom>
              <a:avLst/>
              <a:gdLst/>
              <a:ahLst/>
              <a:cxnLst>
                <a:cxn ang="0">
                  <a:pos x="0" y="46"/>
                </a:cxn>
                <a:cxn ang="0">
                  <a:pos x="6" y="57"/>
                </a:cxn>
                <a:cxn ang="0">
                  <a:pos x="9" y="57"/>
                </a:cxn>
                <a:cxn ang="0">
                  <a:pos x="19" y="57"/>
                </a:cxn>
                <a:cxn ang="0">
                  <a:pos x="32" y="57"/>
                </a:cxn>
                <a:cxn ang="0">
                  <a:pos x="47" y="54"/>
                </a:cxn>
                <a:cxn ang="0">
                  <a:pos x="60" y="50"/>
                </a:cxn>
                <a:cxn ang="0">
                  <a:pos x="69" y="43"/>
                </a:cxn>
                <a:cxn ang="0">
                  <a:pos x="72" y="31"/>
                </a:cxn>
                <a:cxn ang="0">
                  <a:pos x="67" y="16"/>
                </a:cxn>
                <a:cxn ang="0">
                  <a:pos x="55" y="4"/>
                </a:cxn>
                <a:cxn ang="0">
                  <a:pos x="44" y="0"/>
                </a:cxn>
                <a:cxn ang="0">
                  <a:pos x="33" y="4"/>
                </a:cxn>
                <a:cxn ang="0">
                  <a:pos x="23" y="13"/>
                </a:cxn>
                <a:cxn ang="0">
                  <a:pos x="14" y="23"/>
                </a:cxn>
                <a:cxn ang="0">
                  <a:pos x="7" y="35"/>
                </a:cxn>
                <a:cxn ang="0">
                  <a:pos x="1" y="43"/>
                </a:cxn>
                <a:cxn ang="0">
                  <a:pos x="0" y="46"/>
                </a:cxn>
              </a:cxnLst>
              <a:rect l="0" t="0" r="r" b="b"/>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6800E0"/>
            </a:solidFill>
            <a:ln w="9525">
              <a:noFill/>
              <a:round/>
              <a:headEnd/>
              <a:tailEnd/>
            </a:ln>
          </p:spPr>
          <p:txBody>
            <a:bodyPr/>
            <a:lstStyle/>
            <a:p>
              <a:endParaRPr lang="en-US"/>
            </a:p>
          </p:txBody>
        </p:sp>
        <p:sp>
          <p:nvSpPr>
            <p:cNvPr id="40060" name="Freeform 124"/>
            <p:cNvSpPr>
              <a:spLocks/>
            </p:cNvSpPr>
            <p:nvPr/>
          </p:nvSpPr>
          <p:spPr bwMode="auto">
            <a:xfrm>
              <a:off x="3134" y="3087"/>
              <a:ext cx="11" cy="12"/>
            </a:xfrm>
            <a:custGeom>
              <a:avLst/>
              <a:gdLst/>
              <a:ahLst/>
              <a:cxnLst>
                <a:cxn ang="0">
                  <a:pos x="12" y="24"/>
                </a:cxn>
                <a:cxn ang="0">
                  <a:pos x="7" y="23"/>
                </a:cxn>
                <a:cxn ang="0">
                  <a:pos x="4" y="20"/>
                </a:cxn>
                <a:cxn ang="0">
                  <a:pos x="1" y="17"/>
                </a:cxn>
                <a:cxn ang="0">
                  <a:pos x="0" y="12"/>
                </a:cxn>
                <a:cxn ang="0">
                  <a:pos x="1" y="8"/>
                </a:cxn>
                <a:cxn ang="0">
                  <a:pos x="4" y="3"/>
                </a:cxn>
                <a:cxn ang="0">
                  <a:pos x="7" y="1"/>
                </a:cxn>
                <a:cxn ang="0">
                  <a:pos x="12" y="0"/>
                </a:cxn>
                <a:cxn ang="0">
                  <a:pos x="16" y="1"/>
                </a:cxn>
                <a:cxn ang="0">
                  <a:pos x="20" y="3"/>
                </a:cxn>
                <a:cxn ang="0">
                  <a:pos x="22" y="8"/>
                </a:cxn>
                <a:cxn ang="0">
                  <a:pos x="23" y="12"/>
                </a:cxn>
                <a:cxn ang="0">
                  <a:pos x="22" y="17"/>
                </a:cxn>
                <a:cxn ang="0">
                  <a:pos x="20" y="20"/>
                </a:cxn>
                <a:cxn ang="0">
                  <a:pos x="16" y="23"/>
                </a:cxn>
                <a:cxn ang="0">
                  <a:pos x="12" y="24"/>
                </a:cxn>
              </a:cxnLst>
              <a:rect l="0" t="0" r="r" b="b"/>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FFFF93"/>
            </a:solidFill>
            <a:ln w="9525">
              <a:noFill/>
              <a:round/>
              <a:headEnd/>
              <a:tailEnd/>
            </a:ln>
          </p:spPr>
          <p:txBody>
            <a:bodyPr/>
            <a:lstStyle/>
            <a:p>
              <a:endParaRPr lang="en-US"/>
            </a:p>
          </p:txBody>
        </p:sp>
        <p:sp>
          <p:nvSpPr>
            <p:cNvPr id="40061" name="Freeform 125"/>
            <p:cNvSpPr>
              <a:spLocks/>
            </p:cNvSpPr>
            <p:nvPr/>
          </p:nvSpPr>
          <p:spPr bwMode="auto">
            <a:xfrm>
              <a:off x="3126" y="3048"/>
              <a:ext cx="26" cy="36"/>
            </a:xfrm>
            <a:custGeom>
              <a:avLst/>
              <a:gdLst/>
              <a:ahLst/>
              <a:cxnLst>
                <a:cxn ang="0">
                  <a:pos x="20" y="73"/>
                </a:cxn>
                <a:cxn ang="0">
                  <a:pos x="31" y="73"/>
                </a:cxn>
                <a:cxn ang="0">
                  <a:pos x="34" y="69"/>
                </a:cxn>
                <a:cxn ang="0">
                  <a:pos x="38" y="61"/>
                </a:cxn>
                <a:cxn ang="0">
                  <a:pos x="44" y="50"/>
                </a:cxn>
                <a:cxn ang="0">
                  <a:pos x="50" y="36"/>
                </a:cxn>
                <a:cxn ang="0">
                  <a:pos x="52" y="23"/>
                </a:cxn>
                <a:cxn ang="0">
                  <a:pos x="51" y="12"/>
                </a:cxn>
                <a:cxn ang="0">
                  <a:pos x="43" y="4"/>
                </a:cxn>
                <a:cxn ang="0">
                  <a:pos x="27" y="0"/>
                </a:cxn>
                <a:cxn ang="0">
                  <a:pos x="10" y="4"/>
                </a:cxn>
                <a:cxn ang="0">
                  <a:pos x="1" y="12"/>
                </a:cxn>
                <a:cxn ang="0">
                  <a:pos x="0" y="23"/>
                </a:cxn>
                <a:cxn ang="0">
                  <a:pos x="2" y="36"/>
                </a:cxn>
                <a:cxn ang="0">
                  <a:pos x="7" y="50"/>
                </a:cxn>
                <a:cxn ang="0">
                  <a:pos x="13" y="61"/>
                </a:cxn>
                <a:cxn ang="0">
                  <a:pos x="17" y="69"/>
                </a:cxn>
                <a:cxn ang="0">
                  <a:pos x="20" y="73"/>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6800E0"/>
            </a:solidFill>
            <a:ln w="9525">
              <a:noFill/>
              <a:round/>
              <a:headEnd/>
              <a:tailEnd/>
            </a:ln>
          </p:spPr>
          <p:txBody>
            <a:bodyPr/>
            <a:lstStyle/>
            <a:p>
              <a:endParaRPr lang="en-US"/>
            </a:p>
          </p:txBody>
        </p:sp>
        <p:sp>
          <p:nvSpPr>
            <p:cNvPr id="40062" name="Freeform 126"/>
            <p:cNvSpPr>
              <a:spLocks/>
            </p:cNvSpPr>
            <p:nvPr/>
          </p:nvSpPr>
          <p:spPr bwMode="auto">
            <a:xfrm>
              <a:off x="3126" y="3048"/>
              <a:ext cx="26" cy="36"/>
            </a:xfrm>
            <a:custGeom>
              <a:avLst/>
              <a:gdLst/>
              <a:ahLst/>
              <a:cxnLst>
                <a:cxn ang="0">
                  <a:pos x="20" y="73"/>
                </a:cxn>
                <a:cxn ang="0">
                  <a:pos x="31" y="73"/>
                </a:cxn>
                <a:cxn ang="0">
                  <a:pos x="34" y="69"/>
                </a:cxn>
                <a:cxn ang="0">
                  <a:pos x="38" y="61"/>
                </a:cxn>
                <a:cxn ang="0">
                  <a:pos x="44" y="50"/>
                </a:cxn>
                <a:cxn ang="0">
                  <a:pos x="50" y="36"/>
                </a:cxn>
                <a:cxn ang="0">
                  <a:pos x="52" y="23"/>
                </a:cxn>
                <a:cxn ang="0">
                  <a:pos x="51" y="12"/>
                </a:cxn>
                <a:cxn ang="0">
                  <a:pos x="43" y="4"/>
                </a:cxn>
                <a:cxn ang="0">
                  <a:pos x="27" y="0"/>
                </a:cxn>
                <a:cxn ang="0">
                  <a:pos x="10" y="4"/>
                </a:cxn>
                <a:cxn ang="0">
                  <a:pos x="1" y="12"/>
                </a:cxn>
                <a:cxn ang="0">
                  <a:pos x="0" y="23"/>
                </a:cxn>
                <a:cxn ang="0">
                  <a:pos x="2" y="36"/>
                </a:cxn>
                <a:cxn ang="0">
                  <a:pos x="7" y="50"/>
                </a:cxn>
                <a:cxn ang="0">
                  <a:pos x="13" y="61"/>
                </a:cxn>
                <a:cxn ang="0">
                  <a:pos x="17" y="69"/>
                </a:cxn>
                <a:cxn ang="0">
                  <a:pos x="20" y="73"/>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6800E0"/>
            </a:solidFill>
            <a:ln w="9525">
              <a:noFill/>
              <a:round/>
              <a:headEnd/>
              <a:tailEnd/>
            </a:ln>
          </p:spPr>
          <p:txBody>
            <a:bodyPr/>
            <a:lstStyle/>
            <a:p>
              <a:endParaRPr lang="en-US"/>
            </a:p>
          </p:txBody>
        </p:sp>
        <p:sp>
          <p:nvSpPr>
            <p:cNvPr id="40063" name="Freeform 127"/>
            <p:cNvSpPr>
              <a:spLocks/>
            </p:cNvSpPr>
            <p:nvPr/>
          </p:nvSpPr>
          <p:spPr bwMode="auto">
            <a:xfrm>
              <a:off x="3097" y="3063"/>
              <a:ext cx="35" cy="28"/>
            </a:xfrm>
            <a:custGeom>
              <a:avLst/>
              <a:gdLst/>
              <a:ahLst/>
              <a:cxnLst>
                <a:cxn ang="0">
                  <a:pos x="66" y="58"/>
                </a:cxn>
                <a:cxn ang="0">
                  <a:pos x="72" y="47"/>
                </a:cxn>
                <a:cxn ang="0">
                  <a:pos x="71" y="44"/>
                </a:cxn>
                <a:cxn ang="0">
                  <a:pos x="65" y="36"/>
                </a:cxn>
                <a:cxn ang="0">
                  <a:pos x="58" y="24"/>
                </a:cxn>
                <a:cxn ang="0">
                  <a:pos x="50" y="14"/>
                </a:cxn>
                <a:cxn ang="0">
                  <a:pos x="40" y="5"/>
                </a:cxn>
                <a:cxn ang="0">
                  <a:pos x="28" y="0"/>
                </a:cxn>
                <a:cxn ang="0">
                  <a:pos x="16" y="3"/>
                </a:cxn>
                <a:cxn ang="0">
                  <a:pos x="6" y="15"/>
                </a:cxn>
                <a:cxn ang="0">
                  <a:pos x="0" y="31"/>
                </a:cxn>
                <a:cxn ang="0">
                  <a:pos x="4" y="43"/>
                </a:cxn>
                <a:cxn ang="0">
                  <a:pos x="12" y="51"/>
                </a:cxn>
                <a:cxn ang="0">
                  <a:pos x="26" y="56"/>
                </a:cxn>
                <a:cxn ang="0">
                  <a:pos x="40" y="58"/>
                </a:cxn>
                <a:cxn ang="0">
                  <a:pos x="52" y="58"/>
                </a:cxn>
                <a:cxn ang="0">
                  <a:pos x="63" y="58"/>
                </a:cxn>
                <a:cxn ang="0">
                  <a:pos x="66" y="58"/>
                </a:cxn>
              </a:cxnLst>
              <a:rect l="0" t="0" r="r" b="b"/>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6800E0"/>
            </a:solidFill>
            <a:ln w="9525">
              <a:noFill/>
              <a:round/>
              <a:headEnd/>
              <a:tailEnd/>
            </a:ln>
          </p:spPr>
          <p:txBody>
            <a:bodyPr/>
            <a:lstStyle/>
            <a:p>
              <a:endParaRPr lang="en-US"/>
            </a:p>
          </p:txBody>
        </p:sp>
        <p:sp>
          <p:nvSpPr>
            <p:cNvPr id="40064" name="Freeform 128"/>
            <p:cNvSpPr>
              <a:spLocks/>
            </p:cNvSpPr>
            <p:nvPr/>
          </p:nvSpPr>
          <p:spPr bwMode="auto">
            <a:xfrm>
              <a:off x="3097" y="3095"/>
              <a:ext cx="35" cy="29"/>
            </a:xfrm>
            <a:custGeom>
              <a:avLst/>
              <a:gdLst/>
              <a:ahLst/>
              <a:cxnLst>
                <a:cxn ang="0">
                  <a:pos x="72" y="10"/>
                </a:cxn>
                <a:cxn ang="0">
                  <a:pos x="66" y="0"/>
                </a:cxn>
                <a:cxn ang="0">
                  <a:pos x="63" y="0"/>
                </a:cxn>
                <a:cxn ang="0">
                  <a:pos x="53" y="0"/>
                </a:cxn>
                <a:cxn ang="0">
                  <a:pos x="40" y="0"/>
                </a:cxn>
                <a:cxn ang="0">
                  <a:pos x="26" y="2"/>
                </a:cxn>
                <a:cxn ang="0">
                  <a:pos x="13" y="7"/>
                </a:cxn>
                <a:cxn ang="0">
                  <a:pos x="4" y="14"/>
                </a:cxn>
                <a:cxn ang="0">
                  <a:pos x="0" y="25"/>
                </a:cxn>
                <a:cxn ang="0">
                  <a:pos x="6" y="40"/>
                </a:cxn>
                <a:cxn ang="0">
                  <a:pos x="16" y="53"/>
                </a:cxn>
                <a:cxn ang="0">
                  <a:pos x="28" y="56"/>
                </a:cxn>
                <a:cxn ang="0">
                  <a:pos x="40" y="53"/>
                </a:cxn>
                <a:cxn ang="0">
                  <a:pos x="50" y="44"/>
                </a:cxn>
                <a:cxn ang="0">
                  <a:pos x="58" y="33"/>
                </a:cxn>
                <a:cxn ang="0">
                  <a:pos x="65" y="22"/>
                </a:cxn>
                <a:cxn ang="0">
                  <a:pos x="71" y="14"/>
                </a:cxn>
                <a:cxn ang="0">
                  <a:pos x="72" y="10"/>
                </a:cxn>
              </a:cxnLst>
              <a:rect l="0" t="0" r="r" b="b"/>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6800E0"/>
            </a:solidFill>
            <a:ln w="9525">
              <a:noFill/>
              <a:round/>
              <a:headEnd/>
              <a:tailEnd/>
            </a:ln>
          </p:spPr>
          <p:txBody>
            <a:bodyPr/>
            <a:lstStyle/>
            <a:p>
              <a:endParaRPr lang="en-US"/>
            </a:p>
          </p:txBody>
        </p:sp>
        <p:sp>
          <p:nvSpPr>
            <p:cNvPr id="40065" name="Freeform 129"/>
            <p:cNvSpPr>
              <a:spLocks/>
            </p:cNvSpPr>
            <p:nvPr/>
          </p:nvSpPr>
          <p:spPr bwMode="auto">
            <a:xfrm>
              <a:off x="3126" y="3102"/>
              <a:ext cx="27" cy="37"/>
            </a:xfrm>
            <a:custGeom>
              <a:avLst/>
              <a:gdLst/>
              <a:ahLst/>
              <a:cxnLst>
                <a:cxn ang="0">
                  <a:pos x="32" y="0"/>
                </a:cxn>
                <a:cxn ang="0">
                  <a:pos x="21" y="0"/>
                </a:cxn>
                <a:cxn ang="0">
                  <a:pos x="19" y="3"/>
                </a:cxn>
                <a:cxn ang="0">
                  <a:pos x="14" y="11"/>
                </a:cxn>
                <a:cxn ang="0">
                  <a:pos x="8" y="23"/>
                </a:cxn>
                <a:cxn ang="0">
                  <a:pos x="2" y="35"/>
                </a:cxn>
                <a:cxn ang="0">
                  <a:pos x="0" y="49"/>
                </a:cxn>
                <a:cxn ang="0">
                  <a:pos x="2" y="61"/>
                </a:cxn>
                <a:cxn ang="0">
                  <a:pos x="10" y="69"/>
                </a:cxn>
                <a:cxn ang="0">
                  <a:pos x="27" y="72"/>
                </a:cxn>
                <a:cxn ang="0">
                  <a:pos x="43" y="69"/>
                </a:cxn>
                <a:cxn ang="0">
                  <a:pos x="51" y="61"/>
                </a:cxn>
                <a:cxn ang="0">
                  <a:pos x="53" y="49"/>
                </a:cxn>
                <a:cxn ang="0">
                  <a:pos x="51" y="35"/>
                </a:cxn>
                <a:cxn ang="0">
                  <a:pos x="45" y="23"/>
                </a:cxn>
                <a:cxn ang="0">
                  <a:pos x="39" y="11"/>
                </a:cxn>
                <a:cxn ang="0">
                  <a:pos x="35" y="3"/>
                </a:cxn>
                <a:cxn ang="0">
                  <a:pos x="32" y="0"/>
                </a:cxn>
              </a:cxnLst>
              <a:rect l="0" t="0" r="r" b="b"/>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6800E0"/>
            </a:solidFill>
            <a:ln w="9525">
              <a:noFill/>
              <a:round/>
              <a:headEnd/>
              <a:tailEnd/>
            </a:ln>
          </p:spPr>
          <p:txBody>
            <a:bodyPr/>
            <a:lstStyle/>
            <a:p>
              <a:endParaRPr lang="en-US"/>
            </a:p>
          </p:txBody>
        </p:sp>
        <p:sp>
          <p:nvSpPr>
            <p:cNvPr id="40066" name="Freeform 130"/>
            <p:cNvSpPr>
              <a:spLocks/>
            </p:cNvSpPr>
            <p:nvPr/>
          </p:nvSpPr>
          <p:spPr bwMode="auto">
            <a:xfrm>
              <a:off x="3146" y="3095"/>
              <a:ext cx="35" cy="29"/>
            </a:xfrm>
            <a:custGeom>
              <a:avLst/>
              <a:gdLst/>
              <a:ahLst/>
              <a:cxnLst>
                <a:cxn ang="0">
                  <a:pos x="6" y="0"/>
                </a:cxn>
                <a:cxn ang="0">
                  <a:pos x="0" y="10"/>
                </a:cxn>
                <a:cxn ang="0">
                  <a:pos x="1" y="14"/>
                </a:cxn>
                <a:cxn ang="0">
                  <a:pos x="7" y="22"/>
                </a:cxn>
                <a:cxn ang="0">
                  <a:pos x="14" y="33"/>
                </a:cxn>
                <a:cxn ang="0">
                  <a:pos x="23" y="43"/>
                </a:cxn>
                <a:cxn ang="0">
                  <a:pos x="33" y="53"/>
                </a:cxn>
                <a:cxn ang="0">
                  <a:pos x="44" y="57"/>
                </a:cxn>
                <a:cxn ang="0">
                  <a:pos x="56" y="55"/>
                </a:cxn>
                <a:cxn ang="0">
                  <a:pos x="66" y="42"/>
                </a:cxn>
                <a:cxn ang="0">
                  <a:pos x="72" y="26"/>
                </a:cxn>
                <a:cxn ang="0">
                  <a:pos x="68" y="15"/>
                </a:cxn>
                <a:cxn ang="0">
                  <a:pos x="60" y="7"/>
                </a:cxn>
                <a:cxn ang="0">
                  <a:pos x="46" y="2"/>
                </a:cxn>
                <a:cxn ang="0">
                  <a:pos x="33" y="0"/>
                </a:cxn>
                <a:cxn ang="0">
                  <a:pos x="20" y="0"/>
                </a:cxn>
                <a:cxn ang="0">
                  <a:pos x="9" y="0"/>
                </a:cxn>
                <a:cxn ang="0">
                  <a:pos x="6" y="0"/>
                </a:cxn>
              </a:cxnLst>
              <a:rect l="0" t="0" r="r" b="b"/>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6800E0"/>
            </a:solidFill>
            <a:ln w="9525">
              <a:noFill/>
              <a:round/>
              <a:headEnd/>
              <a:tailEnd/>
            </a:ln>
          </p:spPr>
          <p:txBody>
            <a:bodyPr/>
            <a:lstStyle/>
            <a:p>
              <a:endParaRPr lang="en-US"/>
            </a:p>
          </p:txBody>
        </p:sp>
        <p:sp>
          <p:nvSpPr>
            <p:cNvPr id="40067" name="Freeform 131"/>
            <p:cNvSpPr>
              <a:spLocks/>
            </p:cNvSpPr>
            <p:nvPr/>
          </p:nvSpPr>
          <p:spPr bwMode="auto">
            <a:xfrm>
              <a:off x="3146" y="3062"/>
              <a:ext cx="35" cy="29"/>
            </a:xfrm>
            <a:custGeom>
              <a:avLst/>
              <a:gdLst/>
              <a:ahLst/>
              <a:cxnLst>
                <a:cxn ang="0">
                  <a:pos x="0" y="47"/>
                </a:cxn>
                <a:cxn ang="0">
                  <a:pos x="6" y="58"/>
                </a:cxn>
                <a:cxn ang="0">
                  <a:pos x="9" y="58"/>
                </a:cxn>
                <a:cxn ang="0">
                  <a:pos x="20" y="58"/>
                </a:cxn>
                <a:cxn ang="0">
                  <a:pos x="33" y="58"/>
                </a:cxn>
                <a:cxn ang="0">
                  <a:pos x="46" y="55"/>
                </a:cxn>
                <a:cxn ang="0">
                  <a:pos x="59" y="51"/>
                </a:cxn>
                <a:cxn ang="0">
                  <a:pos x="68" y="43"/>
                </a:cxn>
                <a:cxn ang="0">
                  <a:pos x="72" y="32"/>
                </a:cxn>
                <a:cxn ang="0">
                  <a:pos x="66" y="16"/>
                </a:cxn>
                <a:cxn ang="0">
                  <a:pos x="56" y="4"/>
                </a:cxn>
                <a:cxn ang="0">
                  <a:pos x="44" y="0"/>
                </a:cxn>
                <a:cxn ang="0">
                  <a:pos x="33" y="5"/>
                </a:cxn>
                <a:cxn ang="0">
                  <a:pos x="23" y="14"/>
                </a:cxn>
                <a:cxn ang="0">
                  <a:pos x="14" y="24"/>
                </a:cxn>
                <a:cxn ang="0">
                  <a:pos x="7" y="36"/>
                </a:cxn>
                <a:cxn ang="0">
                  <a:pos x="1" y="44"/>
                </a:cxn>
                <a:cxn ang="0">
                  <a:pos x="0" y="47"/>
                </a:cxn>
              </a:cxnLst>
              <a:rect l="0" t="0" r="r" b="b"/>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6800E0"/>
            </a:solidFill>
            <a:ln w="9525">
              <a:noFill/>
              <a:round/>
              <a:headEnd/>
              <a:tailEnd/>
            </a:ln>
          </p:spPr>
          <p:txBody>
            <a:bodyPr/>
            <a:lstStyle/>
            <a:p>
              <a:endParaRPr lang="en-US"/>
            </a:p>
          </p:txBody>
        </p:sp>
        <p:sp>
          <p:nvSpPr>
            <p:cNvPr id="40068" name="Freeform 132"/>
            <p:cNvSpPr>
              <a:spLocks/>
            </p:cNvSpPr>
            <p:nvPr/>
          </p:nvSpPr>
          <p:spPr bwMode="auto">
            <a:xfrm>
              <a:off x="2933" y="2482"/>
              <a:ext cx="72" cy="84"/>
            </a:xfrm>
            <a:custGeom>
              <a:avLst/>
              <a:gdLst/>
              <a:ahLst/>
              <a:cxnLst>
                <a:cxn ang="0">
                  <a:pos x="144" y="0"/>
                </a:cxn>
                <a:cxn ang="0">
                  <a:pos x="143" y="28"/>
                </a:cxn>
                <a:cxn ang="0">
                  <a:pos x="138" y="57"/>
                </a:cxn>
                <a:cxn ang="0">
                  <a:pos x="129" y="84"/>
                </a:cxn>
                <a:cxn ang="0">
                  <a:pos x="116" y="111"/>
                </a:cxn>
                <a:cxn ang="0">
                  <a:pos x="100" y="135"/>
                </a:cxn>
                <a:cxn ang="0">
                  <a:pos x="82" y="152"/>
                </a:cxn>
                <a:cxn ang="0">
                  <a:pos x="60" y="164"/>
                </a:cxn>
                <a:cxn ang="0">
                  <a:pos x="36" y="167"/>
                </a:cxn>
                <a:cxn ang="0">
                  <a:pos x="16" y="163"/>
                </a:cxn>
                <a:cxn ang="0">
                  <a:pos x="5" y="152"/>
                </a:cxn>
                <a:cxn ang="0">
                  <a:pos x="0" y="140"/>
                </a:cxn>
                <a:cxn ang="0">
                  <a:pos x="2" y="123"/>
                </a:cxn>
                <a:cxn ang="0">
                  <a:pos x="12" y="109"/>
                </a:cxn>
                <a:cxn ang="0">
                  <a:pos x="24" y="96"/>
                </a:cxn>
                <a:cxn ang="0">
                  <a:pos x="42" y="85"/>
                </a:cxn>
                <a:cxn ang="0">
                  <a:pos x="62" y="82"/>
                </a:cxn>
                <a:cxn ang="0">
                  <a:pos x="80" y="79"/>
                </a:cxn>
                <a:cxn ang="0">
                  <a:pos x="95" y="69"/>
                </a:cxn>
                <a:cxn ang="0">
                  <a:pos x="108" y="57"/>
                </a:cxn>
                <a:cxn ang="0">
                  <a:pos x="121" y="41"/>
                </a:cxn>
                <a:cxn ang="0">
                  <a:pos x="130" y="26"/>
                </a:cxn>
                <a:cxn ang="0">
                  <a:pos x="138" y="13"/>
                </a:cxn>
                <a:cxn ang="0">
                  <a:pos x="143" y="4"/>
                </a:cxn>
                <a:cxn ang="0">
                  <a:pos x="144" y="0"/>
                </a:cxn>
              </a:cxnLst>
              <a:rect l="0" t="0" r="r" b="b"/>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6800E0"/>
            </a:solidFill>
            <a:ln w="9525">
              <a:noFill/>
              <a:round/>
              <a:headEnd/>
              <a:tailEnd/>
            </a:ln>
          </p:spPr>
          <p:txBody>
            <a:bodyPr/>
            <a:lstStyle/>
            <a:p>
              <a:endParaRPr lang="en-US"/>
            </a:p>
          </p:txBody>
        </p:sp>
        <p:sp>
          <p:nvSpPr>
            <p:cNvPr id="40069" name="Freeform 133"/>
            <p:cNvSpPr>
              <a:spLocks/>
            </p:cNvSpPr>
            <p:nvPr/>
          </p:nvSpPr>
          <p:spPr bwMode="auto">
            <a:xfrm>
              <a:off x="2898" y="2478"/>
              <a:ext cx="102" cy="40"/>
            </a:xfrm>
            <a:custGeom>
              <a:avLst/>
              <a:gdLst/>
              <a:ahLst/>
              <a:cxnLst>
                <a:cxn ang="0">
                  <a:pos x="204" y="0"/>
                </a:cxn>
                <a:cxn ang="0">
                  <a:pos x="196" y="10"/>
                </a:cxn>
                <a:cxn ang="0">
                  <a:pos x="187" y="21"/>
                </a:cxn>
                <a:cxn ang="0">
                  <a:pos x="175" y="31"/>
                </a:cxn>
                <a:cxn ang="0">
                  <a:pos x="165" y="40"/>
                </a:cxn>
                <a:cxn ang="0">
                  <a:pos x="152" y="50"/>
                </a:cxn>
                <a:cxn ang="0">
                  <a:pos x="139" y="58"/>
                </a:cxn>
                <a:cxn ang="0">
                  <a:pos x="127" y="65"/>
                </a:cxn>
                <a:cxn ang="0">
                  <a:pos x="114" y="70"/>
                </a:cxn>
                <a:cxn ang="0">
                  <a:pos x="100" y="76"/>
                </a:cxn>
                <a:cxn ang="0">
                  <a:pos x="88" y="80"/>
                </a:cxn>
                <a:cxn ang="0">
                  <a:pos x="74" y="81"/>
                </a:cxn>
                <a:cxn ang="0">
                  <a:pos x="61" y="82"/>
                </a:cxn>
                <a:cxn ang="0">
                  <a:pos x="48" y="81"/>
                </a:cxn>
                <a:cxn ang="0">
                  <a:pos x="37" y="77"/>
                </a:cxn>
                <a:cxn ang="0">
                  <a:pos x="25" y="71"/>
                </a:cxn>
                <a:cxn ang="0">
                  <a:pos x="15" y="65"/>
                </a:cxn>
                <a:cxn ang="0">
                  <a:pos x="2" y="48"/>
                </a:cxn>
                <a:cxn ang="0">
                  <a:pos x="0" y="33"/>
                </a:cxn>
                <a:cxn ang="0">
                  <a:pos x="6" y="21"/>
                </a:cxn>
                <a:cxn ang="0">
                  <a:pos x="17" y="10"/>
                </a:cxn>
                <a:cxn ang="0">
                  <a:pos x="33" y="3"/>
                </a:cxn>
                <a:cxn ang="0">
                  <a:pos x="52" y="1"/>
                </a:cxn>
                <a:cxn ang="0">
                  <a:pos x="71" y="5"/>
                </a:cxn>
                <a:cxn ang="0">
                  <a:pos x="90" y="15"/>
                </a:cxn>
                <a:cxn ang="0">
                  <a:pos x="105" y="22"/>
                </a:cxn>
                <a:cxn ang="0">
                  <a:pos x="123" y="24"/>
                </a:cxn>
                <a:cxn ang="0">
                  <a:pos x="142" y="22"/>
                </a:cxn>
                <a:cxn ang="0">
                  <a:pos x="160" y="17"/>
                </a:cxn>
                <a:cxn ang="0">
                  <a:pos x="177" y="12"/>
                </a:cxn>
                <a:cxn ang="0">
                  <a:pos x="191" y="6"/>
                </a:cxn>
                <a:cxn ang="0">
                  <a:pos x="200" y="2"/>
                </a:cxn>
                <a:cxn ang="0">
                  <a:pos x="204" y="0"/>
                </a:cxn>
              </a:cxnLst>
              <a:rect l="0" t="0" r="r" b="b"/>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6800E0"/>
            </a:solidFill>
            <a:ln w="9525">
              <a:noFill/>
              <a:round/>
              <a:headEnd/>
              <a:tailEnd/>
            </a:ln>
          </p:spPr>
          <p:txBody>
            <a:bodyPr/>
            <a:lstStyle/>
            <a:p>
              <a:endParaRPr lang="en-US"/>
            </a:p>
          </p:txBody>
        </p:sp>
        <p:sp>
          <p:nvSpPr>
            <p:cNvPr id="40070" name="Freeform 134"/>
            <p:cNvSpPr>
              <a:spLocks/>
            </p:cNvSpPr>
            <p:nvPr/>
          </p:nvSpPr>
          <p:spPr bwMode="auto">
            <a:xfrm>
              <a:off x="2996" y="2482"/>
              <a:ext cx="42" cy="104"/>
            </a:xfrm>
            <a:custGeom>
              <a:avLst/>
              <a:gdLst/>
              <a:ahLst/>
              <a:cxnLst>
                <a:cxn ang="0">
                  <a:pos x="24" y="0"/>
                </a:cxn>
                <a:cxn ang="0">
                  <a:pos x="42" y="21"/>
                </a:cxn>
                <a:cxn ang="0">
                  <a:pos x="59" y="45"/>
                </a:cxn>
                <a:cxn ang="0">
                  <a:pos x="71" y="73"/>
                </a:cxn>
                <a:cxn ang="0">
                  <a:pos x="79" y="100"/>
                </a:cxn>
                <a:cxn ang="0">
                  <a:pos x="84" y="128"/>
                </a:cxn>
                <a:cxn ang="0">
                  <a:pos x="82" y="155"/>
                </a:cxn>
                <a:cxn ang="0">
                  <a:pos x="74" y="178"/>
                </a:cxn>
                <a:cxn ang="0">
                  <a:pos x="57" y="197"/>
                </a:cxn>
                <a:cxn ang="0">
                  <a:pos x="40" y="208"/>
                </a:cxn>
                <a:cxn ang="0">
                  <a:pos x="25" y="208"/>
                </a:cxn>
                <a:cxn ang="0">
                  <a:pos x="12" y="201"/>
                </a:cxn>
                <a:cxn ang="0">
                  <a:pos x="4" y="187"/>
                </a:cxn>
                <a:cxn ang="0">
                  <a:pos x="0" y="170"/>
                </a:cxn>
                <a:cxn ang="0">
                  <a:pos x="1" y="151"/>
                </a:cxn>
                <a:cxn ang="0">
                  <a:pos x="7" y="133"/>
                </a:cxn>
                <a:cxn ang="0">
                  <a:pos x="19" y="115"/>
                </a:cxn>
                <a:cxn ang="0">
                  <a:pos x="34" y="84"/>
                </a:cxn>
                <a:cxn ang="0">
                  <a:pos x="34" y="46"/>
                </a:cxn>
                <a:cxn ang="0">
                  <a:pos x="27" y="14"/>
                </a:cxn>
                <a:cxn ang="0">
                  <a:pos x="24" y="0"/>
                </a:cxn>
              </a:cxnLst>
              <a:rect l="0" t="0" r="r" b="b"/>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6800E0"/>
            </a:solidFill>
            <a:ln w="9525">
              <a:noFill/>
              <a:round/>
              <a:headEnd/>
              <a:tailEnd/>
            </a:ln>
          </p:spPr>
          <p:txBody>
            <a:bodyPr/>
            <a:lstStyle/>
            <a:p>
              <a:endParaRPr lang="en-US"/>
            </a:p>
          </p:txBody>
        </p:sp>
        <p:sp>
          <p:nvSpPr>
            <p:cNvPr id="40071" name="Freeform 135"/>
            <p:cNvSpPr>
              <a:spLocks/>
            </p:cNvSpPr>
            <p:nvPr/>
          </p:nvSpPr>
          <p:spPr bwMode="auto">
            <a:xfrm>
              <a:off x="3013" y="2479"/>
              <a:ext cx="72" cy="84"/>
            </a:xfrm>
            <a:custGeom>
              <a:avLst/>
              <a:gdLst/>
              <a:ahLst/>
              <a:cxnLst>
                <a:cxn ang="0">
                  <a:pos x="0" y="0"/>
                </a:cxn>
                <a:cxn ang="0">
                  <a:pos x="27" y="7"/>
                </a:cxn>
                <a:cxn ang="0">
                  <a:pos x="54" y="18"/>
                </a:cxn>
                <a:cxn ang="0">
                  <a:pos x="81" y="33"/>
                </a:cxn>
                <a:cxn ang="0">
                  <a:pos x="104" y="50"/>
                </a:cxn>
                <a:cxn ang="0">
                  <a:pos x="123" y="71"/>
                </a:cxn>
                <a:cxn ang="0">
                  <a:pos x="137" y="92"/>
                </a:cxn>
                <a:cxn ang="0">
                  <a:pos x="144" y="117"/>
                </a:cxn>
                <a:cxn ang="0">
                  <a:pos x="142" y="141"/>
                </a:cxn>
                <a:cxn ang="0">
                  <a:pos x="134" y="159"/>
                </a:cxn>
                <a:cxn ang="0">
                  <a:pos x="121" y="168"/>
                </a:cxn>
                <a:cxn ang="0">
                  <a:pos x="107" y="170"/>
                </a:cxn>
                <a:cxn ang="0">
                  <a:pos x="94" y="164"/>
                </a:cxn>
                <a:cxn ang="0">
                  <a:pos x="80" y="152"/>
                </a:cxn>
                <a:cxn ang="0">
                  <a:pos x="69" y="136"/>
                </a:cxn>
                <a:cxn ang="0">
                  <a:pos x="64" y="118"/>
                </a:cxn>
                <a:cxn ang="0">
                  <a:pos x="65" y="97"/>
                </a:cxn>
                <a:cxn ang="0">
                  <a:pos x="65" y="80"/>
                </a:cxn>
                <a:cxn ang="0">
                  <a:pos x="59" y="63"/>
                </a:cxn>
                <a:cxn ang="0">
                  <a:pos x="49" y="46"/>
                </a:cxn>
                <a:cxn ang="0">
                  <a:pos x="36" y="31"/>
                </a:cxn>
                <a:cxn ang="0">
                  <a:pos x="23" y="19"/>
                </a:cxn>
                <a:cxn ang="0">
                  <a:pos x="12" y="10"/>
                </a:cxn>
                <a:cxn ang="0">
                  <a:pos x="4" y="3"/>
                </a:cxn>
                <a:cxn ang="0">
                  <a:pos x="0" y="0"/>
                </a:cxn>
              </a:cxnLst>
              <a:rect l="0" t="0" r="r" b="b"/>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6800E0"/>
            </a:solidFill>
            <a:ln w="9525">
              <a:noFill/>
              <a:round/>
              <a:headEnd/>
              <a:tailEnd/>
            </a:ln>
          </p:spPr>
          <p:txBody>
            <a:bodyPr/>
            <a:lstStyle/>
            <a:p>
              <a:endParaRPr lang="en-US"/>
            </a:p>
          </p:txBody>
        </p:sp>
        <p:sp>
          <p:nvSpPr>
            <p:cNvPr id="40072" name="Freeform 136"/>
            <p:cNvSpPr>
              <a:spLocks/>
            </p:cNvSpPr>
            <p:nvPr/>
          </p:nvSpPr>
          <p:spPr bwMode="auto">
            <a:xfrm>
              <a:off x="3020" y="2460"/>
              <a:ext cx="99" cy="51"/>
            </a:xfrm>
            <a:custGeom>
              <a:avLst/>
              <a:gdLst/>
              <a:ahLst/>
              <a:cxnLst>
                <a:cxn ang="0">
                  <a:pos x="0" y="18"/>
                </a:cxn>
                <a:cxn ang="0">
                  <a:pos x="13" y="13"/>
                </a:cxn>
                <a:cxn ang="0">
                  <a:pos x="27" y="8"/>
                </a:cxn>
                <a:cxn ang="0">
                  <a:pos x="40" y="5"/>
                </a:cxn>
                <a:cxn ang="0">
                  <a:pos x="54" y="3"/>
                </a:cxn>
                <a:cxn ang="0">
                  <a:pos x="69" y="0"/>
                </a:cxn>
                <a:cxn ang="0">
                  <a:pos x="84" y="0"/>
                </a:cxn>
                <a:cxn ang="0">
                  <a:pos x="99" y="0"/>
                </a:cxn>
                <a:cxn ang="0">
                  <a:pos x="114" y="1"/>
                </a:cxn>
                <a:cxn ang="0">
                  <a:pos x="128" y="4"/>
                </a:cxn>
                <a:cxn ang="0">
                  <a:pos x="141" y="8"/>
                </a:cxn>
                <a:cxn ang="0">
                  <a:pos x="153" y="13"/>
                </a:cxn>
                <a:cxn ang="0">
                  <a:pos x="165" y="19"/>
                </a:cxn>
                <a:cxn ang="0">
                  <a:pos x="175" y="27"/>
                </a:cxn>
                <a:cxn ang="0">
                  <a:pos x="183" y="35"/>
                </a:cxn>
                <a:cxn ang="0">
                  <a:pos x="190" y="45"/>
                </a:cxn>
                <a:cxn ang="0">
                  <a:pos x="196" y="57"/>
                </a:cxn>
                <a:cxn ang="0">
                  <a:pos x="199" y="76"/>
                </a:cxn>
                <a:cxn ang="0">
                  <a:pos x="194" y="91"/>
                </a:cxn>
                <a:cxn ang="0">
                  <a:pos x="182" y="99"/>
                </a:cxn>
                <a:cxn ang="0">
                  <a:pos x="167" y="103"/>
                </a:cxn>
                <a:cxn ang="0">
                  <a:pos x="150" y="101"/>
                </a:cxn>
                <a:cxn ang="0">
                  <a:pos x="132" y="92"/>
                </a:cxn>
                <a:cxn ang="0">
                  <a:pos x="118" y="80"/>
                </a:cxn>
                <a:cxn ang="0">
                  <a:pos x="106" y="63"/>
                </a:cxn>
                <a:cxn ang="0">
                  <a:pos x="97" y="49"/>
                </a:cxn>
                <a:cxn ang="0">
                  <a:pos x="82" y="37"/>
                </a:cxn>
                <a:cxn ang="0">
                  <a:pos x="65" y="29"/>
                </a:cxn>
                <a:cxn ang="0">
                  <a:pos x="46" y="25"/>
                </a:cxn>
                <a:cxn ang="0">
                  <a:pos x="29" y="21"/>
                </a:cxn>
                <a:cxn ang="0">
                  <a:pos x="14" y="19"/>
                </a:cxn>
                <a:cxn ang="0">
                  <a:pos x="4" y="18"/>
                </a:cxn>
                <a:cxn ang="0">
                  <a:pos x="0" y="18"/>
                </a:cxn>
              </a:cxnLst>
              <a:rect l="0" t="0" r="r" b="b"/>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6800E0"/>
            </a:solidFill>
            <a:ln w="9525">
              <a:noFill/>
              <a:round/>
              <a:headEnd/>
              <a:tailEnd/>
            </a:ln>
          </p:spPr>
          <p:txBody>
            <a:bodyPr/>
            <a:lstStyle/>
            <a:p>
              <a:endParaRPr lang="en-US"/>
            </a:p>
          </p:txBody>
        </p:sp>
        <p:sp>
          <p:nvSpPr>
            <p:cNvPr id="40073" name="Freeform 137"/>
            <p:cNvSpPr>
              <a:spLocks/>
            </p:cNvSpPr>
            <p:nvPr/>
          </p:nvSpPr>
          <p:spPr bwMode="auto">
            <a:xfrm>
              <a:off x="3093" y="3326"/>
              <a:ext cx="53" cy="98"/>
            </a:xfrm>
            <a:custGeom>
              <a:avLst/>
              <a:gdLst/>
              <a:ahLst/>
              <a:cxnLst>
                <a:cxn ang="0">
                  <a:pos x="95" y="0"/>
                </a:cxn>
                <a:cxn ang="0">
                  <a:pos x="103" y="26"/>
                </a:cxn>
                <a:cxn ang="0">
                  <a:pos x="107" y="55"/>
                </a:cxn>
                <a:cxn ang="0">
                  <a:pos x="107" y="85"/>
                </a:cxn>
                <a:cxn ang="0">
                  <a:pos x="104" y="114"/>
                </a:cxn>
                <a:cxn ang="0">
                  <a:pos x="96" y="141"/>
                </a:cxn>
                <a:cxn ang="0">
                  <a:pos x="83" y="164"/>
                </a:cxn>
                <a:cxn ang="0">
                  <a:pos x="66" y="183"/>
                </a:cxn>
                <a:cxn ang="0">
                  <a:pos x="44" y="193"/>
                </a:cxn>
                <a:cxn ang="0">
                  <a:pos x="24" y="195"/>
                </a:cxn>
                <a:cxn ang="0">
                  <a:pos x="10" y="190"/>
                </a:cxn>
                <a:cxn ang="0">
                  <a:pos x="3" y="177"/>
                </a:cxn>
                <a:cxn ang="0">
                  <a:pos x="0" y="162"/>
                </a:cxn>
                <a:cxn ang="0">
                  <a:pos x="3" y="145"/>
                </a:cxn>
                <a:cxn ang="0">
                  <a:pos x="12" y="127"/>
                </a:cxn>
                <a:cxn ang="0">
                  <a:pos x="24" y="114"/>
                </a:cxn>
                <a:cxn ang="0">
                  <a:pos x="43" y="103"/>
                </a:cxn>
                <a:cxn ang="0">
                  <a:pos x="58" y="94"/>
                </a:cxn>
                <a:cxn ang="0">
                  <a:pos x="69" y="80"/>
                </a:cxn>
                <a:cxn ang="0">
                  <a:pos x="79" y="64"/>
                </a:cxn>
                <a:cxn ang="0">
                  <a:pos x="86" y="46"/>
                </a:cxn>
                <a:cxn ang="0">
                  <a:pos x="90" y="28"/>
                </a:cxn>
                <a:cxn ang="0">
                  <a:pos x="92" y="13"/>
                </a:cxn>
                <a:cxn ang="0">
                  <a:pos x="95" y="3"/>
                </a:cxn>
                <a:cxn ang="0">
                  <a:pos x="95" y="0"/>
                </a:cxn>
              </a:cxnLst>
              <a:rect l="0" t="0" r="r" b="b"/>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6800E0"/>
            </a:solidFill>
            <a:ln w="9525">
              <a:noFill/>
              <a:round/>
              <a:headEnd/>
              <a:tailEnd/>
            </a:ln>
          </p:spPr>
          <p:txBody>
            <a:bodyPr/>
            <a:lstStyle/>
            <a:p>
              <a:endParaRPr lang="en-US"/>
            </a:p>
          </p:txBody>
        </p:sp>
        <p:sp>
          <p:nvSpPr>
            <p:cNvPr id="40074" name="Freeform 138"/>
            <p:cNvSpPr>
              <a:spLocks/>
            </p:cNvSpPr>
            <p:nvPr/>
          </p:nvSpPr>
          <p:spPr bwMode="auto">
            <a:xfrm>
              <a:off x="3043" y="3323"/>
              <a:ext cx="91" cy="63"/>
            </a:xfrm>
            <a:custGeom>
              <a:avLst/>
              <a:gdLst/>
              <a:ahLst/>
              <a:cxnLst>
                <a:cxn ang="0">
                  <a:pos x="183" y="0"/>
                </a:cxn>
                <a:cxn ang="0">
                  <a:pos x="173" y="25"/>
                </a:cxn>
                <a:cxn ang="0">
                  <a:pos x="159" y="51"/>
                </a:cxn>
                <a:cxn ang="0">
                  <a:pos x="141" y="74"/>
                </a:cxn>
                <a:cxn ang="0">
                  <a:pos x="120" y="94"/>
                </a:cxn>
                <a:cxn ang="0">
                  <a:pos x="97" y="111"/>
                </a:cxn>
                <a:cxn ang="0">
                  <a:pos x="73" y="122"/>
                </a:cxn>
                <a:cxn ang="0">
                  <a:pos x="48" y="126"/>
                </a:cxn>
                <a:cxn ang="0">
                  <a:pos x="24" y="120"/>
                </a:cxn>
                <a:cxn ang="0">
                  <a:pos x="7" y="109"/>
                </a:cxn>
                <a:cxn ang="0">
                  <a:pos x="0" y="96"/>
                </a:cxn>
                <a:cxn ang="0">
                  <a:pos x="1" y="82"/>
                </a:cxn>
                <a:cxn ang="0">
                  <a:pos x="8" y="69"/>
                </a:cxn>
                <a:cxn ang="0">
                  <a:pos x="22" y="58"/>
                </a:cxn>
                <a:cxn ang="0">
                  <a:pos x="39" y="50"/>
                </a:cxn>
                <a:cxn ang="0">
                  <a:pos x="58" y="46"/>
                </a:cxn>
                <a:cxn ang="0">
                  <a:pos x="78" y="50"/>
                </a:cxn>
                <a:cxn ang="0">
                  <a:pos x="96" y="52"/>
                </a:cxn>
                <a:cxn ang="0">
                  <a:pos x="113" y="48"/>
                </a:cxn>
                <a:cxn ang="0">
                  <a:pos x="130" y="40"/>
                </a:cxn>
                <a:cxn ang="0">
                  <a:pos x="148" y="30"/>
                </a:cxn>
                <a:cxn ang="0">
                  <a:pos x="161" y="20"/>
                </a:cxn>
                <a:cxn ang="0">
                  <a:pos x="173" y="10"/>
                </a:cxn>
                <a:cxn ang="0">
                  <a:pos x="181" y="2"/>
                </a:cxn>
                <a:cxn ang="0">
                  <a:pos x="183" y="0"/>
                </a:cxn>
              </a:cxnLst>
              <a:rect l="0" t="0" r="r" b="b"/>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6800E0"/>
            </a:solidFill>
            <a:ln w="9525">
              <a:noFill/>
              <a:round/>
              <a:headEnd/>
              <a:tailEnd/>
            </a:ln>
          </p:spPr>
          <p:txBody>
            <a:bodyPr/>
            <a:lstStyle/>
            <a:p>
              <a:endParaRPr lang="en-US"/>
            </a:p>
          </p:txBody>
        </p:sp>
        <p:sp>
          <p:nvSpPr>
            <p:cNvPr id="40075" name="Freeform 139"/>
            <p:cNvSpPr>
              <a:spLocks/>
            </p:cNvSpPr>
            <p:nvPr/>
          </p:nvSpPr>
          <p:spPr bwMode="auto">
            <a:xfrm>
              <a:off x="3143" y="3325"/>
              <a:ext cx="52" cy="98"/>
            </a:xfrm>
            <a:custGeom>
              <a:avLst/>
              <a:gdLst/>
              <a:ahLst/>
              <a:cxnLst>
                <a:cxn ang="0">
                  <a:pos x="0" y="0"/>
                </a:cxn>
                <a:cxn ang="0">
                  <a:pos x="23" y="14"/>
                </a:cxn>
                <a:cxn ang="0">
                  <a:pos x="46" y="33"/>
                </a:cxn>
                <a:cxn ang="0">
                  <a:pos x="66" y="54"/>
                </a:cxn>
                <a:cxn ang="0">
                  <a:pos x="83" y="77"/>
                </a:cxn>
                <a:cxn ang="0">
                  <a:pos x="95" y="103"/>
                </a:cxn>
                <a:cxn ang="0">
                  <a:pos x="102" y="128"/>
                </a:cxn>
                <a:cxn ang="0">
                  <a:pos x="102" y="153"/>
                </a:cxn>
                <a:cxn ang="0">
                  <a:pos x="93" y="177"/>
                </a:cxn>
                <a:cxn ang="0">
                  <a:pos x="79" y="191"/>
                </a:cxn>
                <a:cxn ang="0">
                  <a:pos x="65" y="197"/>
                </a:cxn>
                <a:cxn ang="0">
                  <a:pos x="51" y="194"/>
                </a:cxn>
                <a:cxn ang="0">
                  <a:pos x="39" y="183"/>
                </a:cxn>
                <a:cxn ang="0">
                  <a:pos x="30" y="170"/>
                </a:cxn>
                <a:cxn ang="0">
                  <a:pos x="25" y="151"/>
                </a:cxn>
                <a:cxn ang="0">
                  <a:pos x="25" y="132"/>
                </a:cxn>
                <a:cxn ang="0">
                  <a:pos x="32" y="112"/>
                </a:cxn>
                <a:cxn ang="0">
                  <a:pos x="37" y="96"/>
                </a:cxn>
                <a:cxn ang="0">
                  <a:pos x="35" y="77"/>
                </a:cxn>
                <a:cxn ang="0">
                  <a:pos x="31" y="59"/>
                </a:cxn>
                <a:cxn ang="0">
                  <a:pos x="24" y="41"/>
                </a:cxn>
                <a:cxn ang="0">
                  <a:pos x="16" y="24"/>
                </a:cxn>
                <a:cxn ang="0">
                  <a:pos x="8" y="12"/>
                </a:cxn>
                <a:cxn ang="0">
                  <a:pos x="2" y="4"/>
                </a:cxn>
                <a:cxn ang="0">
                  <a:pos x="0" y="0"/>
                </a:cxn>
              </a:cxnLst>
              <a:rect l="0" t="0" r="r" b="b"/>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6800E0"/>
            </a:solidFill>
            <a:ln w="9525">
              <a:noFill/>
              <a:round/>
              <a:headEnd/>
              <a:tailEnd/>
            </a:ln>
          </p:spPr>
          <p:txBody>
            <a:bodyPr/>
            <a:lstStyle/>
            <a:p>
              <a:endParaRPr lang="en-US"/>
            </a:p>
          </p:txBody>
        </p:sp>
        <p:sp>
          <p:nvSpPr>
            <p:cNvPr id="40076" name="Freeform 140"/>
            <p:cNvSpPr>
              <a:spLocks/>
            </p:cNvSpPr>
            <p:nvPr/>
          </p:nvSpPr>
          <p:spPr bwMode="auto">
            <a:xfrm>
              <a:off x="3146" y="3319"/>
              <a:ext cx="90" cy="64"/>
            </a:xfrm>
            <a:custGeom>
              <a:avLst/>
              <a:gdLst/>
              <a:ahLst/>
              <a:cxnLst>
                <a:cxn ang="0">
                  <a:pos x="0" y="2"/>
                </a:cxn>
                <a:cxn ang="0">
                  <a:pos x="28" y="0"/>
                </a:cxn>
                <a:cxn ang="0">
                  <a:pos x="57" y="1"/>
                </a:cxn>
                <a:cxn ang="0">
                  <a:pos x="87" y="7"/>
                </a:cxn>
                <a:cxn ang="0">
                  <a:pos x="114" y="16"/>
                </a:cxn>
                <a:cxn ang="0">
                  <a:pos x="140" y="30"/>
                </a:cxn>
                <a:cxn ang="0">
                  <a:pos x="159" y="46"/>
                </a:cxn>
                <a:cxn ang="0">
                  <a:pos x="173" y="67"/>
                </a:cxn>
                <a:cxn ang="0">
                  <a:pos x="180" y="91"/>
                </a:cxn>
                <a:cxn ang="0">
                  <a:pos x="178" y="110"/>
                </a:cxn>
                <a:cxn ang="0">
                  <a:pos x="170" y="123"/>
                </a:cxn>
                <a:cxn ang="0">
                  <a:pos x="156" y="129"/>
                </a:cxn>
                <a:cxn ang="0">
                  <a:pos x="141" y="128"/>
                </a:cxn>
                <a:cxn ang="0">
                  <a:pos x="125" y="121"/>
                </a:cxn>
                <a:cxn ang="0">
                  <a:pos x="110" y="109"/>
                </a:cxn>
                <a:cxn ang="0">
                  <a:pos x="98" y="93"/>
                </a:cxn>
                <a:cxn ang="0">
                  <a:pos x="93" y="73"/>
                </a:cxn>
                <a:cxn ang="0">
                  <a:pos x="87" y="57"/>
                </a:cxn>
                <a:cxn ang="0">
                  <a:pos x="75" y="44"/>
                </a:cxn>
                <a:cxn ang="0">
                  <a:pos x="60" y="31"/>
                </a:cxn>
                <a:cxn ang="0">
                  <a:pos x="44" y="20"/>
                </a:cxn>
                <a:cxn ang="0">
                  <a:pos x="28" y="12"/>
                </a:cxn>
                <a:cxn ang="0">
                  <a:pos x="14" y="7"/>
                </a:cxn>
                <a:cxn ang="0">
                  <a:pos x="4" y="3"/>
                </a:cxn>
                <a:cxn ang="0">
                  <a:pos x="0" y="2"/>
                </a:cxn>
              </a:cxnLst>
              <a:rect l="0" t="0" r="r" b="b"/>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6800E0"/>
            </a:solidFill>
            <a:ln w="9525">
              <a:noFill/>
              <a:round/>
              <a:headEnd/>
              <a:tailEnd/>
            </a:ln>
          </p:spPr>
          <p:txBody>
            <a:bodyPr/>
            <a:lstStyle/>
            <a:p>
              <a:endParaRPr lang="en-US"/>
            </a:p>
          </p:txBody>
        </p:sp>
        <p:sp>
          <p:nvSpPr>
            <p:cNvPr id="40077" name="Freeform 141"/>
            <p:cNvSpPr>
              <a:spLocks/>
            </p:cNvSpPr>
            <p:nvPr/>
          </p:nvSpPr>
          <p:spPr bwMode="auto">
            <a:xfrm>
              <a:off x="3150" y="3281"/>
              <a:ext cx="103" cy="42"/>
            </a:xfrm>
            <a:custGeom>
              <a:avLst/>
              <a:gdLst/>
              <a:ahLst/>
              <a:cxnLst>
                <a:cxn ang="0">
                  <a:pos x="0" y="54"/>
                </a:cxn>
                <a:cxn ang="0">
                  <a:pos x="11" y="45"/>
                </a:cxn>
                <a:cxn ang="0">
                  <a:pos x="22" y="37"/>
                </a:cxn>
                <a:cxn ang="0">
                  <a:pos x="34" y="30"/>
                </a:cxn>
                <a:cxn ang="0">
                  <a:pos x="46" y="23"/>
                </a:cxn>
                <a:cxn ang="0">
                  <a:pos x="60" y="16"/>
                </a:cxn>
                <a:cxn ang="0">
                  <a:pos x="74" y="11"/>
                </a:cxn>
                <a:cxn ang="0">
                  <a:pos x="88" y="7"/>
                </a:cxn>
                <a:cxn ang="0">
                  <a:pos x="103" y="3"/>
                </a:cxn>
                <a:cxn ang="0">
                  <a:pos x="117" y="1"/>
                </a:cxn>
                <a:cxn ang="0">
                  <a:pos x="130" y="0"/>
                </a:cxn>
                <a:cxn ang="0">
                  <a:pos x="143" y="1"/>
                </a:cxn>
                <a:cxn ang="0">
                  <a:pos x="156" y="3"/>
                </a:cxn>
                <a:cxn ang="0">
                  <a:pos x="168" y="7"/>
                </a:cxn>
                <a:cxn ang="0">
                  <a:pos x="179" y="12"/>
                </a:cxn>
                <a:cxn ang="0">
                  <a:pos x="189" y="19"/>
                </a:cxn>
                <a:cxn ang="0">
                  <a:pos x="197" y="29"/>
                </a:cxn>
                <a:cxn ang="0">
                  <a:pos x="206" y="47"/>
                </a:cxn>
                <a:cxn ang="0">
                  <a:pos x="206" y="62"/>
                </a:cxn>
                <a:cxn ang="0">
                  <a:pos x="198" y="73"/>
                </a:cxn>
                <a:cxn ang="0">
                  <a:pos x="185" y="82"/>
                </a:cxn>
                <a:cxn ang="0">
                  <a:pos x="167" y="85"/>
                </a:cxn>
                <a:cxn ang="0">
                  <a:pos x="149" y="84"/>
                </a:cxn>
                <a:cxn ang="0">
                  <a:pos x="132" y="76"/>
                </a:cxn>
                <a:cxn ang="0">
                  <a:pos x="116" y="63"/>
                </a:cxn>
                <a:cxn ang="0">
                  <a:pos x="102" y="53"/>
                </a:cxn>
                <a:cxn ang="0">
                  <a:pos x="84" y="47"/>
                </a:cxn>
                <a:cxn ang="0">
                  <a:pos x="66" y="45"/>
                </a:cxn>
                <a:cxn ang="0">
                  <a:pos x="46" y="46"/>
                </a:cxn>
                <a:cxn ang="0">
                  <a:pos x="29" y="48"/>
                </a:cxn>
                <a:cxn ang="0">
                  <a:pos x="14" y="50"/>
                </a:cxn>
                <a:cxn ang="0">
                  <a:pos x="4" y="53"/>
                </a:cxn>
                <a:cxn ang="0">
                  <a:pos x="0" y="54"/>
                </a:cxn>
              </a:cxnLst>
              <a:rect l="0" t="0" r="r" b="b"/>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6800E0"/>
            </a:solidFill>
            <a:ln w="9525">
              <a:noFill/>
              <a:round/>
              <a:headEnd/>
              <a:tailEnd/>
            </a:ln>
          </p:spPr>
          <p:txBody>
            <a:bodyPr/>
            <a:lstStyle/>
            <a:p>
              <a:endParaRPr lang="en-US"/>
            </a:p>
          </p:txBody>
        </p:sp>
        <p:sp>
          <p:nvSpPr>
            <p:cNvPr id="40078" name="Freeform 142"/>
            <p:cNvSpPr>
              <a:spLocks/>
            </p:cNvSpPr>
            <p:nvPr/>
          </p:nvSpPr>
          <p:spPr bwMode="auto">
            <a:xfrm>
              <a:off x="2822" y="3075"/>
              <a:ext cx="74" cy="47"/>
            </a:xfrm>
            <a:custGeom>
              <a:avLst/>
              <a:gdLst/>
              <a:ahLst/>
              <a:cxnLst>
                <a:cxn ang="0">
                  <a:pos x="0" y="5"/>
                </a:cxn>
                <a:cxn ang="0">
                  <a:pos x="22" y="2"/>
                </a:cxn>
                <a:cxn ang="0">
                  <a:pos x="45" y="0"/>
                </a:cxn>
                <a:cxn ang="0">
                  <a:pos x="68" y="3"/>
                </a:cxn>
                <a:cxn ang="0">
                  <a:pos x="91" y="8"/>
                </a:cxn>
                <a:cxn ang="0">
                  <a:pos x="111" y="17"/>
                </a:cxn>
                <a:cxn ang="0">
                  <a:pos x="128" y="29"/>
                </a:cxn>
                <a:cxn ang="0">
                  <a:pos x="141" y="44"/>
                </a:cxn>
                <a:cxn ang="0">
                  <a:pos x="147" y="63"/>
                </a:cxn>
                <a:cxn ang="0">
                  <a:pos x="146" y="79"/>
                </a:cxn>
                <a:cxn ang="0">
                  <a:pos x="141" y="89"/>
                </a:cxn>
                <a:cxn ang="0">
                  <a:pos x="130" y="94"/>
                </a:cxn>
                <a:cxn ang="0">
                  <a:pos x="119" y="95"/>
                </a:cxn>
                <a:cxn ang="0">
                  <a:pos x="105" y="90"/>
                </a:cxn>
                <a:cxn ang="0">
                  <a:pos x="93" y="82"/>
                </a:cxn>
                <a:cxn ang="0">
                  <a:pos x="83" y="70"/>
                </a:cxn>
                <a:cxn ang="0">
                  <a:pos x="77" y="55"/>
                </a:cxn>
                <a:cxn ang="0">
                  <a:pos x="71" y="43"/>
                </a:cxn>
                <a:cxn ang="0">
                  <a:pos x="62" y="33"/>
                </a:cxn>
                <a:cxn ang="0">
                  <a:pos x="50" y="23"/>
                </a:cxn>
                <a:cxn ang="0">
                  <a:pos x="36" y="17"/>
                </a:cxn>
                <a:cxn ang="0">
                  <a:pos x="22" y="12"/>
                </a:cxn>
                <a:cxn ang="0">
                  <a:pos x="10" y="7"/>
                </a:cxn>
                <a:cxn ang="0">
                  <a:pos x="3" y="6"/>
                </a:cxn>
                <a:cxn ang="0">
                  <a:pos x="0" y="5"/>
                </a:cxn>
              </a:cxnLst>
              <a:rect l="0" t="0" r="r" b="b"/>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6800E0"/>
            </a:solidFill>
            <a:ln w="9525">
              <a:noFill/>
              <a:round/>
              <a:headEnd/>
              <a:tailEnd/>
            </a:ln>
          </p:spPr>
          <p:txBody>
            <a:bodyPr/>
            <a:lstStyle/>
            <a:p>
              <a:endParaRPr lang="en-US"/>
            </a:p>
          </p:txBody>
        </p:sp>
        <p:sp>
          <p:nvSpPr>
            <p:cNvPr id="40079" name="Freeform 143"/>
            <p:cNvSpPr>
              <a:spLocks/>
            </p:cNvSpPr>
            <p:nvPr/>
          </p:nvSpPr>
          <p:spPr bwMode="auto">
            <a:xfrm>
              <a:off x="2819" y="3081"/>
              <a:ext cx="43" cy="77"/>
            </a:xfrm>
            <a:custGeom>
              <a:avLst/>
              <a:gdLst/>
              <a:ahLst/>
              <a:cxnLst>
                <a:cxn ang="0">
                  <a:pos x="0" y="0"/>
                </a:cxn>
                <a:cxn ang="0">
                  <a:pos x="20" y="10"/>
                </a:cxn>
                <a:cxn ang="0">
                  <a:pos x="38" y="24"/>
                </a:cxn>
                <a:cxn ang="0">
                  <a:pos x="56" y="40"/>
                </a:cxn>
                <a:cxn ang="0">
                  <a:pos x="69" y="59"/>
                </a:cxn>
                <a:cxn ang="0">
                  <a:pos x="81" y="78"/>
                </a:cxn>
                <a:cxn ang="0">
                  <a:pos x="87" y="98"/>
                </a:cxn>
                <a:cxn ang="0">
                  <a:pos x="87" y="119"/>
                </a:cxn>
                <a:cxn ang="0">
                  <a:pos x="81" y="137"/>
                </a:cxn>
                <a:cxn ang="0">
                  <a:pos x="71" y="150"/>
                </a:cxn>
                <a:cxn ang="0">
                  <a:pos x="59" y="154"/>
                </a:cxn>
                <a:cxn ang="0">
                  <a:pos x="49" y="152"/>
                </a:cxn>
                <a:cxn ang="0">
                  <a:pos x="38" y="144"/>
                </a:cxn>
                <a:cxn ang="0">
                  <a:pos x="30" y="133"/>
                </a:cxn>
                <a:cxn ang="0">
                  <a:pos x="26" y="119"/>
                </a:cxn>
                <a:cxn ang="0">
                  <a:pos x="26" y="103"/>
                </a:cxn>
                <a:cxn ang="0">
                  <a:pos x="30" y="88"/>
                </a:cxn>
                <a:cxn ang="0">
                  <a:pos x="34" y="74"/>
                </a:cxn>
                <a:cxn ang="0">
                  <a:pos x="31" y="60"/>
                </a:cxn>
                <a:cxn ang="0">
                  <a:pos x="27" y="45"/>
                </a:cxn>
                <a:cxn ang="0">
                  <a:pos x="21" y="31"/>
                </a:cxn>
                <a:cxn ang="0">
                  <a:pos x="14" y="19"/>
                </a:cxn>
                <a:cxn ang="0">
                  <a:pos x="7" y="9"/>
                </a:cxn>
                <a:cxn ang="0">
                  <a:pos x="3" y="2"/>
                </a:cxn>
                <a:cxn ang="0">
                  <a:pos x="0" y="0"/>
                </a:cxn>
              </a:cxnLst>
              <a:rect l="0" t="0" r="r" b="b"/>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6800E0"/>
            </a:solidFill>
            <a:ln w="9525">
              <a:noFill/>
              <a:round/>
              <a:headEnd/>
              <a:tailEnd/>
            </a:ln>
          </p:spPr>
          <p:txBody>
            <a:bodyPr/>
            <a:lstStyle/>
            <a:p>
              <a:endParaRPr lang="en-US"/>
            </a:p>
          </p:txBody>
        </p:sp>
        <p:sp>
          <p:nvSpPr>
            <p:cNvPr id="40080" name="Freeform 144"/>
            <p:cNvSpPr>
              <a:spLocks/>
            </p:cNvSpPr>
            <p:nvPr/>
          </p:nvSpPr>
          <p:spPr bwMode="auto">
            <a:xfrm>
              <a:off x="2821" y="3040"/>
              <a:ext cx="81" cy="34"/>
            </a:xfrm>
            <a:custGeom>
              <a:avLst/>
              <a:gdLst/>
              <a:ahLst/>
              <a:cxnLst>
                <a:cxn ang="0">
                  <a:pos x="0" y="69"/>
                </a:cxn>
                <a:cxn ang="0">
                  <a:pos x="14" y="52"/>
                </a:cxn>
                <a:cxn ang="0">
                  <a:pos x="30" y="36"/>
                </a:cxn>
                <a:cxn ang="0">
                  <a:pos x="49" y="22"/>
                </a:cxn>
                <a:cxn ang="0">
                  <a:pos x="69" y="11"/>
                </a:cxn>
                <a:cxn ang="0">
                  <a:pos x="90" y="4"/>
                </a:cxn>
                <a:cxn ang="0">
                  <a:pos x="110" y="0"/>
                </a:cxn>
                <a:cxn ang="0">
                  <a:pos x="130" y="4"/>
                </a:cxn>
                <a:cxn ang="0">
                  <a:pos x="147" y="13"/>
                </a:cxn>
                <a:cxn ang="0">
                  <a:pos x="158" y="25"/>
                </a:cxn>
                <a:cxn ang="0">
                  <a:pos x="161" y="37"/>
                </a:cxn>
                <a:cxn ang="0">
                  <a:pos x="156" y="47"/>
                </a:cxn>
                <a:cxn ang="0">
                  <a:pos x="148" y="55"/>
                </a:cxn>
                <a:cxn ang="0">
                  <a:pos x="136" y="61"/>
                </a:cxn>
                <a:cxn ang="0">
                  <a:pos x="121" y="64"/>
                </a:cxn>
                <a:cxn ang="0">
                  <a:pos x="105" y="61"/>
                </a:cxn>
                <a:cxn ang="0">
                  <a:pos x="90" y="54"/>
                </a:cxn>
                <a:cxn ang="0">
                  <a:pos x="77" y="49"/>
                </a:cxn>
                <a:cxn ang="0">
                  <a:pos x="63" y="47"/>
                </a:cxn>
                <a:cxn ang="0">
                  <a:pos x="48" y="50"/>
                </a:cxn>
                <a:cxn ang="0">
                  <a:pos x="34" y="54"/>
                </a:cxn>
                <a:cxn ang="0">
                  <a:pos x="21" y="59"/>
                </a:cxn>
                <a:cxn ang="0">
                  <a:pos x="10" y="64"/>
                </a:cxn>
                <a:cxn ang="0">
                  <a:pos x="2" y="68"/>
                </a:cxn>
                <a:cxn ang="0">
                  <a:pos x="0" y="69"/>
                </a:cxn>
              </a:cxnLst>
              <a:rect l="0" t="0" r="r" b="b"/>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6800E0"/>
            </a:solidFill>
            <a:ln w="9525">
              <a:noFill/>
              <a:round/>
              <a:headEnd/>
              <a:tailEnd/>
            </a:ln>
          </p:spPr>
          <p:txBody>
            <a:bodyPr/>
            <a:lstStyle/>
            <a:p>
              <a:endParaRPr lang="en-US"/>
            </a:p>
          </p:txBody>
        </p:sp>
        <p:sp>
          <p:nvSpPr>
            <p:cNvPr id="40081" name="Freeform 145"/>
            <p:cNvSpPr>
              <a:spLocks/>
            </p:cNvSpPr>
            <p:nvPr/>
          </p:nvSpPr>
          <p:spPr bwMode="auto">
            <a:xfrm>
              <a:off x="2818" y="3005"/>
              <a:ext cx="57" cy="66"/>
            </a:xfrm>
            <a:custGeom>
              <a:avLst/>
              <a:gdLst/>
              <a:ahLst/>
              <a:cxnLst>
                <a:cxn ang="0">
                  <a:pos x="0" y="133"/>
                </a:cxn>
                <a:cxn ang="0">
                  <a:pos x="1" y="111"/>
                </a:cxn>
                <a:cxn ang="0">
                  <a:pos x="5" y="88"/>
                </a:cxn>
                <a:cxn ang="0">
                  <a:pos x="11" y="65"/>
                </a:cxn>
                <a:cxn ang="0">
                  <a:pos x="22" y="44"/>
                </a:cxn>
                <a:cxn ang="0">
                  <a:pos x="35" y="25"/>
                </a:cxn>
                <a:cxn ang="0">
                  <a:pos x="49" y="12"/>
                </a:cxn>
                <a:cxn ang="0">
                  <a:pos x="67" y="2"/>
                </a:cxn>
                <a:cxn ang="0">
                  <a:pos x="86" y="0"/>
                </a:cxn>
                <a:cxn ang="0">
                  <a:pos x="102" y="4"/>
                </a:cxn>
                <a:cxn ang="0">
                  <a:pos x="112" y="12"/>
                </a:cxn>
                <a:cxn ang="0">
                  <a:pos x="114" y="22"/>
                </a:cxn>
                <a:cxn ang="0">
                  <a:pos x="112" y="35"/>
                </a:cxn>
                <a:cxn ang="0">
                  <a:pos x="105" y="46"/>
                </a:cxn>
                <a:cxn ang="0">
                  <a:pos x="94" y="56"/>
                </a:cxn>
                <a:cxn ang="0">
                  <a:pos x="81" y="65"/>
                </a:cxn>
                <a:cxn ang="0">
                  <a:pos x="64" y="67"/>
                </a:cxn>
                <a:cxn ang="0">
                  <a:pos x="52" y="69"/>
                </a:cxn>
                <a:cxn ang="0">
                  <a:pos x="39" y="77"/>
                </a:cxn>
                <a:cxn ang="0">
                  <a:pos x="29" y="88"/>
                </a:cxn>
                <a:cxn ang="0">
                  <a:pos x="18" y="99"/>
                </a:cxn>
                <a:cxn ang="0">
                  <a:pos x="11" y="112"/>
                </a:cxn>
                <a:cxn ang="0">
                  <a:pos x="5" y="122"/>
                </a:cxn>
                <a:cxn ang="0">
                  <a:pos x="1" y="130"/>
                </a:cxn>
                <a:cxn ang="0">
                  <a:pos x="0" y="133"/>
                </a:cxn>
              </a:cxnLst>
              <a:rect l="0" t="0" r="r" b="b"/>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6800E0"/>
            </a:solidFill>
            <a:ln w="9525">
              <a:noFill/>
              <a:round/>
              <a:headEnd/>
              <a:tailEnd/>
            </a:ln>
          </p:spPr>
          <p:txBody>
            <a:bodyPr/>
            <a:lstStyle/>
            <a:p>
              <a:endParaRPr lang="en-US"/>
            </a:p>
          </p:txBody>
        </p:sp>
        <p:sp>
          <p:nvSpPr>
            <p:cNvPr id="40082" name="Freeform 146"/>
            <p:cNvSpPr>
              <a:spLocks/>
            </p:cNvSpPr>
            <p:nvPr/>
          </p:nvSpPr>
          <p:spPr bwMode="auto">
            <a:xfrm>
              <a:off x="2794" y="2985"/>
              <a:ext cx="35" cy="82"/>
            </a:xfrm>
            <a:custGeom>
              <a:avLst/>
              <a:gdLst/>
              <a:ahLst/>
              <a:cxnLst>
                <a:cxn ang="0">
                  <a:pos x="30" y="163"/>
                </a:cxn>
                <a:cxn ang="0">
                  <a:pos x="18" y="145"/>
                </a:cxn>
                <a:cxn ang="0">
                  <a:pos x="9" y="124"/>
                </a:cxn>
                <a:cxn ang="0">
                  <a:pos x="3" y="101"/>
                </a:cxn>
                <a:cxn ang="0">
                  <a:pos x="0" y="78"/>
                </a:cxn>
                <a:cxn ang="0">
                  <a:pos x="0" y="56"/>
                </a:cxn>
                <a:cxn ang="0">
                  <a:pos x="4" y="36"/>
                </a:cxn>
                <a:cxn ang="0">
                  <a:pos x="13" y="18"/>
                </a:cxn>
                <a:cxn ang="0">
                  <a:pos x="28" y="6"/>
                </a:cxn>
                <a:cxn ang="0">
                  <a:pos x="43" y="0"/>
                </a:cxn>
                <a:cxn ang="0">
                  <a:pos x="56" y="2"/>
                </a:cxn>
                <a:cxn ang="0">
                  <a:pos x="64" y="9"/>
                </a:cxn>
                <a:cxn ang="0">
                  <a:pos x="70" y="21"/>
                </a:cxn>
                <a:cxn ang="0">
                  <a:pos x="70" y="34"/>
                </a:cxn>
                <a:cxn ang="0">
                  <a:pos x="68" y="48"/>
                </a:cxn>
                <a:cxn ang="0">
                  <a:pos x="59" y="62"/>
                </a:cxn>
                <a:cxn ang="0">
                  <a:pos x="48" y="74"/>
                </a:cxn>
                <a:cxn ang="0">
                  <a:pos x="33" y="97"/>
                </a:cxn>
                <a:cxn ang="0">
                  <a:pos x="27" y="127"/>
                </a:cxn>
                <a:cxn ang="0">
                  <a:pos x="28" y="152"/>
                </a:cxn>
                <a:cxn ang="0">
                  <a:pos x="30" y="163"/>
                </a:cxn>
              </a:cxnLst>
              <a:rect l="0" t="0" r="r" b="b"/>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6800E0"/>
            </a:solidFill>
            <a:ln w="9525">
              <a:noFill/>
              <a:round/>
              <a:headEnd/>
              <a:tailEnd/>
            </a:ln>
          </p:spPr>
          <p:txBody>
            <a:bodyPr/>
            <a:lstStyle/>
            <a:p>
              <a:endParaRPr lang="en-US"/>
            </a:p>
          </p:txBody>
        </p:sp>
        <p:sp>
          <p:nvSpPr>
            <p:cNvPr id="40083" name="Freeform 147"/>
            <p:cNvSpPr>
              <a:spLocks/>
            </p:cNvSpPr>
            <p:nvPr/>
          </p:nvSpPr>
          <p:spPr bwMode="auto">
            <a:xfrm>
              <a:off x="2838" y="2266"/>
              <a:ext cx="180" cy="174"/>
            </a:xfrm>
            <a:custGeom>
              <a:avLst/>
              <a:gdLst/>
              <a:ahLst/>
              <a:cxnLst>
                <a:cxn ang="0">
                  <a:pos x="8" y="6"/>
                </a:cxn>
                <a:cxn ang="0">
                  <a:pos x="0" y="1"/>
                </a:cxn>
                <a:cxn ang="0">
                  <a:pos x="0" y="0"/>
                </a:cxn>
                <a:cxn ang="0">
                  <a:pos x="8" y="0"/>
                </a:cxn>
                <a:cxn ang="0">
                  <a:pos x="23" y="4"/>
                </a:cxn>
                <a:cxn ang="0">
                  <a:pos x="44" y="8"/>
                </a:cxn>
                <a:cxn ang="0">
                  <a:pos x="69" y="16"/>
                </a:cxn>
                <a:cxn ang="0">
                  <a:pos x="98" y="27"/>
                </a:cxn>
                <a:cxn ang="0">
                  <a:pos x="129" y="39"/>
                </a:cxn>
                <a:cxn ang="0">
                  <a:pos x="162" y="55"/>
                </a:cxn>
                <a:cxn ang="0">
                  <a:pos x="196" y="74"/>
                </a:cxn>
                <a:cxn ang="0">
                  <a:pos x="229" y="96"/>
                </a:cxn>
                <a:cxn ang="0">
                  <a:pos x="262" y="120"/>
                </a:cxn>
                <a:cxn ang="0">
                  <a:pos x="291" y="146"/>
                </a:cxn>
                <a:cxn ang="0">
                  <a:pos x="317" y="178"/>
                </a:cxn>
                <a:cxn ang="0">
                  <a:pos x="340" y="210"/>
                </a:cxn>
                <a:cxn ang="0">
                  <a:pos x="356" y="247"/>
                </a:cxn>
                <a:cxn ang="0">
                  <a:pos x="361" y="267"/>
                </a:cxn>
                <a:cxn ang="0">
                  <a:pos x="358" y="287"/>
                </a:cxn>
                <a:cxn ang="0">
                  <a:pos x="354" y="304"/>
                </a:cxn>
                <a:cxn ang="0">
                  <a:pos x="346" y="319"/>
                </a:cxn>
                <a:cxn ang="0">
                  <a:pos x="336" y="331"/>
                </a:cxn>
                <a:cxn ang="0">
                  <a:pos x="328" y="340"/>
                </a:cxn>
                <a:cxn ang="0">
                  <a:pos x="323" y="346"/>
                </a:cxn>
                <a:cxn ang="0">
                  <a:pos x="320" y="348"/>
                </a:cxn>
                <a:cxn ang="0">
                  <a:pos x="321" y="346"/>
                </a:cxn>
                <a:cxn ang="0">
                  <a:pos x="326" y="341"/>
                </a:cxn>
                <a:cxn ang="0">
                  <a:pos x="331" y="332"/>
                </a:cxn>
                <a:cxn ang="0">
                  <a:pos x="336" y="320"/>
                </a:cxn>
                <a:cxn ang="0">
                  <a:pos x="340" y="305"/>
                </a:cxn>
                <a:cxn ang="0">
                  <a:pos x="342" y="287"/>
                </a:cxn>
                <a:cxn ang="0">
                  <a:pos x="341" y="267"/>
                </a:cxn>
                <a:cxn ang="0">
                  <a:pos x="336" y="244"/>
                </a:cxn>
                <a:cxn ang="0">
                  <a:pos x="326" y="220"/>
                </a:cxn>
                <a:cxn ang="0">
                  <a:pos x="309" y="194"/>
                </a:cxn>
                <a:cxn ang="0">
                  <a:pos x="283" y="165"/>
                </a:cxn>
                <a:cxn ang="0">
                  <a:pos x="250" y="136"/>
                </a:cxn>
                <a:cxn ang="0">
                  <a:pos x="207" y="105"/>
                </a:cxn>
                <a:cxn ang="0">
                  <a:pos x="153" y="73"/>
                </a:cxn>
                <a:cxn ang="0">
                  <a:pos x="88" y="39"/>
                </a:cxn>
                <a:cxn ang="0">
                  <a:pos x="8" y="6"/>
                </a:cxn>
              </a:cxnLst>
              <a:rect l="0" t="0" r="r" b="b"/>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6800E0"/>
            </a:solidFill>
            <a:ln w="9525">
              <a:noFill/>
              <a:round/>
              <a:headEnd/>
              <a:tailEnd/>
            </a:ln>
          </p:spPr>
          <p:txBody>
            <a:bodyPr/>
            <a:lstStyle/>
            <a:p>
              <a:endParaRPr lang="en-US"/>
            </a:p>
          </p:txBody>
        </p:sp>
        <p:sp>
          <p:nvSpPr>
            <p:cNvPr id="40084" name="Freeform 148"/>
            <p:cNvSpPr>
              <a:spLocks/>
            </p:cNvSpPr>
            <p:nvPr/>
          </p:nvSpPr>
          <p:spPr bwMode="auto">
            <a:xfrm>
              <a:off x="2794" y="3106"/>
              <a:ext cx="63" cy="171"/>
            </a:xfrm>
            <a:custGeom>
              <a:avLst/>
              <a:gdLst/>
              <a:ahLst/>
              <a:cxnLst>
                <a:cxn ang="0">
                  <a:pos x="25" y="0"/>
                </a:cxn>
                <a:cxn ang="0">
                  <a:pos x="10" y="30"/>
                </a:cxn>
                <a:cxn ang="0">
                  <a:pos x="2" y="71"/>
                </a:cxn>
                <a:cxn ang="0">
                  <a:pos x="0" y="121"/>
                </a:cxn>
                <a:cxn ang="0">
                  <a:pos x="5" y="175"/>
                </a:cxn>
                <a:cxn ang="0">
                  <a:pos x="19" y="228"/>
                </a:cxn>
                <a:cxn ang="0">
                  <a:pos x="43" y="276"/>
                </a:cxn>
                <a:cxn ang="0">
                  <a:pos x="79" y="316"/>
                </a:cxn>
                <a:cxn ang="0">
                  <a:pos x="126" y="343"/>
                </a:cxn>
                <a:cxn ang="0">
                  <a:pos x="123" y="341"/>
                </a:cxn>
                <a:cxn ang="0">
                  <a:pos x="115" y="332"/>
                </a:cxn>
                <a:cxn ang="0">
                  <a:pos x="102" y="321"/>
                </a:cxn>
                <a:cxn ang="0">
                  <a:pos x="87" y="306"/>
                </a:cxn>
                <a:cxn ang="0">
                  <a:pos x="71" y="288"/>
                </a:cxn>
                <a:cxn ang="0">
                  <a:pos x="55" y="267"/>
                </a:cxn>
                <a:cxn ang="0">
                  <a:pos x="41" y="245"/>
                </a:cxn>
                <a:cxn ang="0">
                  <a:pos x="30" y="221"/>
                </a:cxn>
                <a:cxn ang="0">
                  <a:pos x="19" y="183"/>
                </a:cxn>
                <a:cxn ang="0">
                  <a:pos x="13" y="145"/>
                </a:cxn>
                <a:cxn ang="0">
                  <a:pos x="12" y="108"/>
                </a:cxn>
                <a:cxn ang="0">
                  <a:pos x="13" y="73"/>
                </a:cxn>
                <a:cxn ang="0">
                  <a:pos x="17" y="43"/>
                </a:cxn>
                <a:cxn ang="0">
                  <a:pos x="20" y="20"/>
                </a:cxn>
                <a:cxn ang="0">
                  <a:pos x="24" y="5"/>
                </a:cxn>
                <a:cxn ang="0">
                  <a:pos x="25" y="0"/>
                </a:cxn>
              </a:cxnLst>
              <a:rect l="0" t="0" r="r" b="b"/>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6800E0"/>
            </a:solidFill>
            <a:ln w="9525">
              <a:noFill/>
              <a:round/>
              <a:headEnd/>
              <a:tailEnd/>
            </a:ln>
          </p:spPr>
          <p:txBody>
            <a:bodyPr/>
            <a:lstStyle/>
            <a:p>
              <a:endParaRPr lang="en-US"/>
            </a:p>
          </p:txBody>
        </p:sp>
        <p:sp>
          <p:nvSpPr>
            <p:cNvPr id="40085" name="Freeform 149"/>
            <p:cNvSpPr>
              <a:spLocks/>
            </p:cNvSpPr>
            <p:nvPr/>
          </p:nvSpPr>
          <p:spPr bwMode="auto">
            <a:xfrm>
              <a:off x="3146" y="3147"/>
              <a:ext cx="165" cy="80"/>
            </a:xfrm>
            <a:custGeom>
              <a:avLst/>
              <a:gdLst/>
              <a:ahLst/>
              <a:cxnLst>
                <a:cxn ang="0">
                  <a:pos x="332" y="160"/>
                </a:cxn>
                <a:cxn ang="0">
                  <a:pos x="326" y="146"/>
                </a:cxn>
                <a:cxn ang="0">
                  <a:pos x="318" y="130"/>
                </a:cxn>
                <a:cxn ang="0">
                  <a:pos x="305" y="114"/>
                </a:cxn>
                <a:cxn ang="0">
                  <a:pos x="290" y="96"/>
                </a:cxn>
                <a:cxn ang="0">
                  <a:pos x="273" y="79"/>
                </a:cxn>
                <a:cxn ang="0">
                  <a:pos x="254" y="63"/>
                </a:cxn>
                <a:cxn ang="0">
                  <a:pos x="232" y="48"/>
                </a:cxn>
                <a:cxn ang="0">
                  <a:pos x="208" y="34"/>
                </a:cxn>
                <a:cxn ang="0">
                  <a:pos x="183" y="21"/>
                </a:cxn>
                <a:cxn ang="0">
                  <a:pos x="158" y="11"/>
                </a:cxn>
                <a:cxn ang="0">
                  <a:pos x="132" y="4"/>
                </a:cxn>
                <a:cxn ang="0">
                  <a:pos x="104" y="0"/>
                </a:cxn>
                <a:cxn ang="0">
                  <a:pos x="77" y="0"/>
                </a:cxn>
                <a:cxn ang="0">
                  <a:pos x="51" y="2"/>
                </a:cxn>
                <a:cxn ang="0">
                  <a:pos x="26" y="10"/>
                </a:cxn>
                <a:cxn ang="0">
                  <a:pos x="0" y="23"/>
                </a:cxn>
                <a:cxn ang="0">
                  <a:pos x="5" y="21"/>
                </a:cxn>
                <a:cxn ang="0">
                  <a:pos x="15" y="19"/>
                </a:cxn>
                <a:cxn ang="0">
                  <a:pos x="33" y="17"/>
                </a:cxn>
                <a:cxn ang="0">
                  <a:pos x="54" y="15"/>
                </a:cxn>
                <a:cxn ang="0">
                  <a:pos x="79" y="13"/>
                </a:cxn>
                <a:cxn ang="0">
                  <a:pos x="105" y="15"/>
                </a:cxn>
                <a:cxn ang="0">
                  <a:pos x="132" y="18"/>
                </a:cxn>
                <a:cxn ang="0">
                  <a:pos x="157" y="24"/>
                </a:cxn>
                <a:cxn ang="0">
                  <a:pos x="194" y="39"/>
                </a:cxn>
                <a:cxn ang="0">
                  <a:pos x="226" y="59"/>
                </a:cxn>
                <a:cxn ang="0">
                  <a:pos x="256" y="81"/>
                </a:cxn>
                <a:cxn ang="0">
                  <a:pos x="282" y="104"/>
                </a:cxn>
                <a:cxn ang="0">
                  <a:pos x="303" y="125"/>
                </a:cxn>
                <a:cxn ang="0">
                  <a:pos x="318" y="144"/>
                </a:cxn>
                <a:cxn ang="0">
                  <a:pos x="329" y="155"/>
                </a:cxn>
                <a:cxn ang="0">
                  <a:pos x="332" y="160"/>
                </a:cxn>
              </a:cxnLst>
              <a:rect l="0" t="0" r="r" b="b"/>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6800E0"/>
            </a:solidFill>
            <a:ln w="9525">
              <a:noFill/>
              <a:round/>
              <a:headEnd/>
              <a:tailEnd/>
            </a:ln>
          </p:spPr>
          <p:txBody>
            <a:bodyPr/>
            <a:lstStyle/>
            <a:p>
              <a:endParaRPr lang="en-US"/>
            </a:p>
          </p:txBody>
        </p:sp>
        <p:sp>
          <p:nvSpPr>
            <p:cNvPr id="40086" name="Freeform 150"/>
            <p:cNvSpPr>
              <a:spLocks/>
            </p:cNvSpPr>
            <p:nvPr/>
          </p:nvSpPr>
          <p:spPr bwMode="auto">
            <a:xfrm>
              <a:off x="2926" y="2651"/>
              <a:ext cx="186" cy="670"/>
            </a:xfrm>
            <a:custGeom>
              <a:avLst/>
              <a:gdLst/>
              <a:ahLst/>
              <a:cxnLst>
                <a:cxn ang="0">
                  <a:pos x="330" y="1333"/>
                </a:cxn>
                <a:cxn ang="0">
                  <a:pos x="242" y="1323"/>
                </a:cxn>
                <a:cxn ang="0">
                  <a:pos x="162" y="1304"/>
                </a:cxn>
                <a:cxn ang="0">
                  <a:pos x="96" y="1268"/>
                </a:cxn>
                <a:cxn ang="0">
                  <a:pos x="53" y="1211"/>
                </a:cxn>
                <a:cxn ang="0">
                  <a:pos x="42" y="1130"/>
                </a:cxn>
                <a:cxn ang="0">
                  <a:pos x="68" y="1017"/>
                </a:cxn>
                <a:cxn ang="0">
                  <a:pos x="142" y="867"/>
                </a:cxn>
                <a:cxn ang="0">
                  <a:pos x="248" y="700"/>
                </a:cxn>
                <a:cxn ang="0">
                  <a:pos x="318" y="556"/>
                </a:cxn>
                <a:cxn ang="0">
                  <a:pos x="357" y="426"/>
                </a:cxn>
                <a:cxn ang="0">
                  <a:pos x="368" y="310"/>
                </a:cxn>
                <a:cxn ang="0">
                  <a:pos x="355" y="210"/>
                </a:cxn>
                <a:cxn ang="0">
                  <a:pos x="323" y="129"/>
                </a:cxn>
                <a:cxn ang="0">
                  <a:pos x="276" y="65"/>
                </a:cxn>
                <a:cxn ang="0">
                  <a:pos x="218" y="22"/>
                </a:cxn>
                <a:cxn ang="0">
                  <a:pos x="162" y="2"/>
                </a:cxn>
                <a:cxn ang="0">
                  <a:pos x="119" y="2"/>
                </a:cxn>
                <a:cxn ang="0">
                  <a:pos x="84" y="15"/>
                </a:cxn>
                <a:cxn ang="0">
                  <a:pos x="56" y="35"/>
                </a:cxn>
                <a:cxn ang="0">
                  <a:pos x="33" y="62"/>
                </a:cxn>
                <a:cxn ang="0">
                  <a:pos x="16" y="87"/>
                </a:cxn>
                <a:cxn ang="0">
                  <a:pos x="6" y="108"/>
                </a:cxn>
                <a:cxn ang="0">
                  <a:pos x="1" y="121"/>
                </a:cxn>
                <a:cxn ang="0">
                  <a:pos x="1" y="122"/>
                </a:cxn>
                <a:cxn ang="0">
                  <a:pos x="8" y="111"/>
                </a:cxn>
                <a:cxn ang="0">
                  <a:pos x="23" y="94"/>
                </a:cxn>
                <a:cxn ang="0">
                  <a:pos x="44" y="75"/>
                </a:cxn>
                <a:cxn ang="0">
                  <a:pos x="69" y="54"/>
                </a:cxn>
                <a:cxn ang="0">
                  <a:pos x="99" y="37"/>
                </a:cxn>
                <a:cxn ang="0">
                  <a:pos x="133" y="27"/>
                </a:cxn>
                <a:cxn ang="0">
                  <a:pos x="170" y="27"/>
                </a:cxn>
                <a:cxn ang="0">
                  <a:pos x="210" y="42"/>
                </a:cxn>
                <a:cxn ang="0">
                  <a:pos x="253" y="72"/>
                </a:cxn>
                <a:cxn ang="0">
                  <a:pos x="293" y="114"/>
                </a:cxn>
                <a:cxn ang="0">
                  <a:pos x="327" y="169"/>
                </a:cxn>
                <a:cxn ang="0">
                  <a:pos x="350" y="236"/>
                </a:cxn>
                <a:cxn ang="0">
                  <a:pos x="361" y="313"/>
                </a:cxn>
                <a:cxn ang="0">
                  <a:pos x="353" y="402"/>
                </a:cxn>
                <a:cxn ang="0">
                  <a:pos x="322" y="501"/>
                </a:cxn>
                <a:cxn ang="0">
                  <a:pos x="268" y="610"/>
                </a:cxn>
                <a:cxn ang="0">
                  <a:pos x="205" y="715"/>
                </a:cxn>
                <a:cxn ang="0">
                  <a:pos x="145" y="813"/>
                </a:cxn>
                <a:cxn ang="0">
                  <a:pos x="92" y="902"/>
                </a:cxn>
                <a:cxn ang="0">
                  <a:pos x="49" y="984"/>
                </a:cxn>
                <a:cxn ang="0">
                  <a:pos x="19" y="1060"/>
                </a:cxn>
                <a:cxn ang="0">
                  <a:pos x="7" y="1130"/>
                </a:cxn>
                <a:cxn ang="0">
                  <a:pos x="19" y="1193"/>
                </a:cxn>
                <a:cxn ang="0">
                  <a:pos x="56" y="1249"/>
                </a:cxn>
                <a:cxn ang="0">
                  <a:pos x="104" y="1290"/>
                </a:cxn>
                <a:cxn ang="0">
                  <a:pos x="158" y="1317"/>
                </a:cxn>
                <a:cxn ang="0">
                  <a:pos x="215" y="1332"/>
                </a:cxn>
                <a:cxn ang="0">
                  <a:pos x="269" y="1339"/>
                </a:cxn>
                <a:cxn ang="0">
                  <a:pos x="316" y="1340"/>
                </a:cxn>
                <a:cxn ang="0">
                  <a:pos x="350" y="1338"/>
                </a:cxn>
                <a:cxn ang="0">
                  <a:pos x="371" y="1336"/>
                </a:cxn>
              </a:cxnLst>
              <a:rect l="0" t="0" r="r" b="b"/>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6800E0"/>
            </a:solidFill>
            <a:ln w="9525">
              <a:noFill/>
              <a:round/>
              <a:headEnd/>
              <a:tailEnd/>
            </a:ln>
          </p:spPr>
          <p:txBody>
            <a:bodyPr/>
            <a:lstStyle/>
            <a:p>
              <a:endParaRPr lang="en-US"/>
            </a:p>
          </p:txBody>
        </p:sp>
        <p:sp>
          <p:nvSpPr>
            <p:cNvPr id="40087" name="Freeform 151"/>
            <p:cNvSpPr>
              <a:spLocks/>
            </p:cNvSpPr>
            <p:nvPr/>
          </p:nvSpPr>
          <p:spPr bwMode="auto">
            <a:xfrm>
              <a:off x="3348" y="3352"/>
              <a:ext cx="55" cy="62"/>
            </a:xfrm>
            <a:custGeom>
              <a:avLst/>
              <a:gdLst/>
              <a:ahLst/>
              <a:cxnLst>
                <a:cxn ang="0">
                  <a:pos x="99" y="62"/>
                </a:cxn>
                <a:cxn ang="0">
                  <a:pos x="105" y="56"/>
                </a:cxn>
                <a:cxn ang="0">
                  <a:pos x="110" y="48"/>
                </a:cxn>
                <a:cxn ang="0">
                  <a:pos x="110" y="39"/>
                </a:cxn>
                <a:cxn ang="0">
                  <a:pos x="108" y="31"/>
                </a:cxn>
                <a:cxn ang="0">
                  <a:pos x="102" y="25"/>
                </a:cxn>
                <a:cxn ang="0">
                  <a:pos x="94" y="21"/>
                </a:cxn>
                <a:cxn ang="0">
                  <a:pos x="86" y="20"/>
                </a:cxn>
                <a:cxn ang="0">
                  <a:pos x="77" y="23"/>
                </a:cxn>
                <a:cxn ang="0">
                  <a:pos x="74" y="13"/>
                </a:cxn>
                <a:cxn ang="0">
                  <a:pos x="70" y="6"/>
                </a:cxn>
                <a:cxn ang="0">
                  <a:pos x="63" y="2"/>
                </a:cxn>
                <a:cxn ang="0">
                  <a:pos x="55" y="0"/>
                </a:cxn>
                <a:cxn ang="0">
                  <a:pos x="48" y="2"/>
                </a:cxn>
                <a:cxn ang="0">
                  <a:pos x="41" y="6"/>
                </a:cxn>
                <a:cxn ang="0">
                  <a:pos x="36" y="13"/>
                </a:cxn>
                <a:cxn ang="0">
                  <a:pos x="34" y="23"/>
                </a:cxn>
                <a:cxn ang="0">
                  <a:pos x="25" y="20"/>
                </a:cxn>
                <a:cxn ang="0">
                  <a:pos x="17" y="20"/>
                </a:cxn>
                <a:cxn ang="0">
                  <a:pos x="9" y="24"/>
                </a:cxn>
                <a:cxn ang="0">
                  <a:pos x="3" y="31"/>
                </a:cxn>
                <a:cxn ang="0">
                  <a:pos x="1" y="39"/>
                </a:cxn>
                <a:cxn ang="0">
                  <a:pos x="1" y="47"/>
                </a:cxn>
                <a:cxn ang="0">
                  <a:pos x="4" y="55"/>
                </a:cxn>
                <a:cxn ang="0">
                  <a:pos x="11" y="61"/>
                </a:cxn>
                <a:cxn ang="0">
                  <a:pos x="4" y="66"/>
                </a:cxn>
                <a:cxn ang="0">
                  <a:pos x="0" y="74"/>
                </a:cxn>
                <a:cxn ang="0">
                  <a:pos x="0" y="84"/>
                </a:cxn>
                <a:cxn ang="0">
                  <a:pos x="2" y="92"/>
                </a:cxn>
                <a:cxn ang="0">
                  <a:pos x="8" y="97"/>
                </a:cxn>
                <a:cxn ang="0">
                  <a:pos x="16" y="101"/>
                </a:cxn>
                <a:cxn ang="0">
                  <a:pos x="24" y="102"/>
                </a:cxn>
                <a:cxn ang="0">
                  <a:pos x="33" y="100"/>
                </a:cxn>
                <a:cxn ang="0">
                  <a:pos x="35" y="109"/>
                </a:cxn>
                <a:cxn ang="0">
                  <a:pos x="40" y="116"/>
                </a:cxn>
                <a:cxn ang="0">
                  <a:pos x="46" y="121"/>
                </a:cxn>
                <a:cxn ang="0">
                  <a:pos x="54" y="123"/>
                </a:cxn>
                <a:cxn ang="0">
                  <a:pos x="62" y="121"/>
                </a:cxn>
                <a:cxn ang="0">
                  <a:pos x="69" y="116"/>
                </a:cxn>
                <a:cxn ang="0">
                  <a:pos x="73" y="109"/>
                </a:cxn>
                <a:cxn ang="0">
                  <a:pos x="76" y="101"/>
                </a:cxn>
                <a:cxn ang="0">
                  <a:pos x="85" y="103"/>
                </a:cxn>
                <a:cxn ang="0">
                  <a:pos x="93" y="102"/>
                </a:cxn>
                <a:cxn ang="0">
                  <a:pos x="101" y="99"/>
                </a:cxn>
                <a:cxn ang="0">
                  <a:pos x="107" y="93"/>
                </a:cxn>
                <a:cxn ang="0">
                  <a:pos x="109" y="85"/>
                </a:cxn>
                <a:cxn ang="0">
                  <a:pos x="109" y="77"/>
                </a:cxn>
                <a:cxn ang="0">
                  <a:pos x="105" y="69"/>
                </a:cxn>
                <a:cxn ang="0">
                  <a:pos x="99" y="62"/>
                </a:cxn>
              </a:cxnLst>
              <a:rect l="0" t="0" r="r" b="b"/>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6800E0"/>
            </a:solidFill>
            <a:ln w="9525">
              <a:noFill/>
              <a:round/>
              <a:headEnd/>
              <a:tailEnd/>
            </a:ln>
          </p:spPr>
          <p:txBody>
            <a:bodyPr/>
            <a:lstStyle/>
            <a:p>
              <a:endParaRPr lang="en-US"/>
            </a:p>
          </p:txBody>
        </p:sp>
        <p:sp>
          <p:nvSpPr>
            <p:cNvPr id="40088" name="Freeform 152"/>
            <p:cNvSpPr>
              <a:spLocks/>
            </p:cNvSpPr>
            <p:nvPr/>
          </p:nvSpPr>
          <p:spPr bwMode="auto">
            <a:xfrm>
              <a:off x="3367" y="3375"/>
              <a:ext cx="16" cy="16"/>
            </a:xfrm>
            <a:custGeom>
              <a:avLst/>
              <a:gdLst/>
              <a:ahLst/>
              <a:cxnLst>
                <a:cxn ang="0">
                  <a:pos x="15" y="33"/>
                </a:cxn>
                <a:cxn ang="0">
                  <a:pos x="9" y="32"/>
                </a:cxn>
                <a:cxn ang="0">
                  <a:pos x="4" y="28"/>
                </a:cxn>
                <a:cxn ang="0">
                  <a:pos x="1" y="24"/>
                </a:cxn>
                <a:cxn ang="0">
                  <a:pos x="0" y="17"/>
                </a:cxn>
                <a:cxn ang="0">
                  <a:pos x="1" y="10"/>
                </a:cxn>
                <a:cxn ang="0">
                  <a:pos x="4" y="5"/>
                </a:cxn>
                <a:cxn ang="0">
                  <a:pos x="9" y="2"/>
                </a:cxn>
                <a:cxn ang="0">
                  <a:pos x="15" y="0"/>
                </a:cxn>
                <a:cxn ang="0">
                  <a:pos x="22" y="2"/>
                </a:cxn>
                <a:cxn ang="0">
                  <a:pos x="26" y="5"/>
                </a:cxn>
                <a:cxn ang="0">
                  <a:pos x="30" y="10"/>
                </a:cxn>
                <a:cxn ang="0">
                  <a:pos x="31" y="17"/>
                </a:cxn>
                <a:cxn ang="0">
                  <a:pos x="30" y="24"/>
                </a:cxn>
                <a:cxn ang="0">
                  <a:pos x="26" y="28"/>
                </a:cxn>
                <a:cxn ang="0">
                  <a:pos x="22" y="32"/>
                </a:cxn>
                <a:cxn ang="0">
                  <a:pos x="15" y="33"/>
                </a:cxn>
              </a:cxnLst>
              <a:rect l="0" t="0" r="r" b="b"/>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FFFF93"/>
            </a:solidFill>
            <a:ln w="9525">
              <a:noFill/>
              <a:round/>
              <a:headEnd/>
              <a:tailEnd/>
            </a:ln>
          </p:spPr>
          <p:txBody>
            <a:bodyPr/>
            <a:lstStyle/>
            <a:p>
              <a:endParaRPr lang="en-US"/>
            </a:p>
          </p:txBody>
        </p:sp>
        <p:sp>
          <p:nvSpPr>
            <p:cNvPr id="40089" name="Freeform 153"/>
            <p:cNvSpPr>
              <a:spLocks/>
            </p:cNvSpPr>
            <p:nvPr/>
          </p:nvSpPr>
          <p:spPr bwMode="auto">
            <a:xfrm>
              <a:off x="2828" y="3366"/>
              <a:ext cx="56" cy="61"/>
            </a:xfrm>
            <a:custGeom>
              <a:avLst/>
              <a:gdLst/>
              <a:ahLst/>
              <a:cxnLst>
                <a:cxn ang="0">
                  <a:pos x="101" y="61"/>
                </a:cxn>
                <a:cxn ang="0">
                  <a:pos x="108" y="55"/>
                </a:cxn>
                <a:cxn ang="0">
                  <a:pos x="111" y="47"/>
                </a:cxn>
                <a:cxn ang="0">
                  <a:pos x="111" y="39"/>
                </a:cxn>
                <a:cxn ang="0">
                  <a:pos x="109" y="31"/>
                </a:cxn>
                <a:cxn ang="0">
                  <a:pos x="103" y="24"/>
                </a:cxn>
                <a:cxn ang="0">
                  <a:pos x="96" y="21"/>
                </a:cxn>
                <a:cxn ang="0">
                  <a:pos x="88" y="20"/>
                </a:cxn>
                <a:cxn ang="0">
                  <a:pos x="79" y="22"/>
                </a:cxn>
                <a:cxn ang="0">
                  <a:pos x="77" y="13"/>
                </a:cxn>
                <a:cxn ang="0">
                  <a:pos x="71" y="6"/>
                </a:cxn>
                <a:cxn ang="0">
                  <a:pos x="64" y="1"/>
                </a:cxn>
                <a:cxn ang="0">
                  <a:pos x="56" y="0"/>
                </a:cxn>
                <a:cxn ang="0">
                  <a:pos x="48" y="1"/>
                </a:cxn>
                <a:cxn ang="0">
                  <a:pos x="41" y="6"/>
                </a:cxn>
                <a:cxn ang="0">
                  <a:pos x="36" y="13"/>
                </a:cxn>
                <a:cxn ang="0">
                  <a:pos x="34" y="22"/>
                </a:cxn>
                <a:cxn ang="0">
                  <a:pos x="25" y="20"/>
                </a:cxn>
                <a:cxn ang="0">
                  <a:pos x="17" y="20"/>
                </a:cxn>
                <a:cxn ang="0">
                  <a:pos x="9" y="23"/>
                </a:cxn>
                <a:cxn ang="0">
                  <a:pos x="3" y="30"/>
                </a:cxn>
                <a:cxn ang="0">
                  <a:pos x="1" y="38"/>
                </a:cxn>
                <a:cxn ang="0">
                  <a:pos x="1" y="46"/>
                </a:cxn>
                <a:cxn ang="0">
                  <a:pos x="4" y="54"/>
                </a:cxn>
                <a:cxn ang="0">
                  <a:pos x="11" y="60"/>
                </a:cxn>
                <a:cxn ang="0">
                  <a:pos x="4" y="66"/>
                </a:cxn>
                <a:cxn ang="0">
                  <a:pos x="1" y="74"/>
                </a:cxn>
                <a:cxn ang="0">
                  <a:pos x="0" y="83"/>
                </a:cxn>
                <a:cxn ang="0">
                  <a:pos x="2" y="91"/>
                </a:cxn>
                <a:cxn ang="0">
                  <a:pos x="8" y="98"/>
                </a:cxn>
                <a:cxn ang="0">
                  <a:pos x="16" y="102"/>
                </a:cxn>
                <a:cxn ang="0">
                  <a:pos x="24" y="102"/>
                </a:cxn>
                <a:cxn ang="0">
                  <a:pos x="33" y="99"/>
                </a:cxn>
                <a:cxn ang="0">
                  <a:pos x="35" y="108"/>
                </a:cxn>
                <a:cxn ang="0">
                  <a:pos x="40" y="115"/>
                </a:cxn>
                <a:cxn ang="0">
                  <a:pos x="47" y="120"/>
                </a:cxn>
                <a:cxn ang="0">
                  <a:pos x="55" y="122"/>
                </a:cxn>
                <a:cxn ang="0">
                  <a:pos x="63" y="120"/>
                </a:cxn>
                <a:cxn ang="0">
                  <a:pos x="70" y="115"/>
                </a:cxn>
                <a:cxn ang="0">
                  <a:pos x="76" y="108"/>
                </a:cxn>
                <a:cxn ang="0">
                  <a:pos x="78" y="100"/>
                </a:cxn>
                <a:cxn ang="0">
                  <a:pos x="87" y="103"/>
                </a:cxn>
                <a:cxn ang="0">
                  <a:pos x="95" y="102"/>
                </a:cxn>
                <a:cxn ang="0">
                  <a:pos x="103" y="98"/>
                </a:cxn>
                <a:cxn ang="0">
                  <a:pos x="109" y="92"/>
                </a:cxn>
                <a:cxn ang="0">
                  <a:pos x="111" y="84"/>
                </a:cxn>
                <a:cxn ang="0">
                  <a:pos x="110" y="76"/>
                </a:cxn>
                <a:cxn ang="0">
                  <a:pos x="107" y="68"/>
                </a:cxn>
                <a:cxn ang="0">
                  <a:pos x="101" y="61"/>
                </a:cxn>
              </a:cxnLst>
              <a:rect l="0" t="0" r="r" b="b"/>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6800E0"/>
            </a:solidFill>
            <a:ln w="9525">
              <a:noFill/>
              <a:round/>
              <a:headEnd/>
              <a:tailEnd/>
            </a:ln>
          </p:spPr>
          <p:txBody>
            <a:bodyPr/>
            <a:lstStyle/>
            <a:p>
              <a:endParaRPr lang="en-US"/>
            </a:p>
          </p:txBody>
        </p:sp>
        <p:sp>
          <p:nvSpPr>
            <p:cNvPr id="40090" name="Freeform 154"/>
            <p:cNvSpPr>
              <a:spLocks/>
            </p:cNvSpPr>
            <p:nvPr/>
          </p:nvSpPr>
          <p:spPr bwMode="auto">
            <a:xfrm>
              <a:off x="2847" y="3388"/>
              <a:ext cx="16" cy="16"/>
            </a:xfrm>
            <a:custGeom>
              <a:avLst/>
              <a:gdLst/>
              <a:ahLst/>
              <a:cxnLst>
                <a:cxn ang="0">
                  <a:pos x="16" y="32"/>
                </a:cxn>
                <a:cxn ang="0">
                  <a:pos x="9" y="31"/>
                </a:cxn>
                <a:cxn ang="0">
                  <a:pos x="4" y="28"/>
                </a:cxn>
                <a:cxn ang="0">
                  <a:pos x="1" y="23"/>
                </a:cxn>
                <a:cxn ang="0">
                  <a:pos x="0" y="16"/>
                </a:cxn>
                <a:cxn ang="0">
                  <a:pos x="1" y="9"/>
                </a:cxn>
                <a:cxn ang="0">
                  <a:pos x="4" y="5"/>
                </a:cxn>
                <a:cxn ang="0">
                  <a:pos x="9" y="1"/>
                </a:cxn>
                <a:cxn ang="0">
                  <a:pos x="16" y="0"/>
                </a:cxn>
                <a:cxn ang="0">
                  <a:pos x="23" y="1"/>
                </a:cxn>
                <a:cxn ang="0">
                  <a:pos x="27" y="5"/>
                </a:cxn>
                <a:cxn ang="0">
                  <a:pos x="31" y="9"/>
                </a:cxn>
                <a:cxn ang="0">
                  <a:pos x="32" y="16"/>
                </a:cxn>
                <a:cxn ang="0">
                  <a:pos x="31" y="23"/>
                </a:cxn>
                <a:cxn ang="0">
                  <a:pos x="27" y="28"/>
                </a:cxn>
                <a:cxn ang="0">
                  <a:pos x="23" y="31"/>
                </a:cxn>
                <a:cxn ang="0">
                  <a:pos x="16" y="32"/>
                </a:cxn>
              </a:cxnLst>
              <a:rect l="0" t="0" r="r" b="b"/>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FFFF93"/>
            </a:solidFill>
            <a:ln w="9525">
              <a:noFill/>
              <a:round/>
              <a:headEnd/>
              <a:tailEnd/>
            </a:ln>
          </p:spPr>
          <p:txBody>
            <a:bodyPr/>
            <a:lstStyle/>
            <a:p>
              <a:endParaRPr lang="en-US"/>
            </a:p>
          </p:txBody>
        </p:sp>
        <p:sp>
          <p:nvSpPr>
            <p:cNvPr id="40091" name="Freeform 155"/>
            <p:cNvSpPr>
              <a:spLocks/>
            </p:cNvSpPr>
            <p:nvPr/>
          </p:nvSpPr>
          <p:spPr bwMode="auto">
            <a:xfrm>
              <a:off x="2862" y="2353"/>
              <a:ext cx="68" cy="74"/>
            </a:xfrm>
            <a:custGeom>
              <a:avLst/>
              <a:gdLst/>
              <a:ahLst/>
              <a:cxnLst>
                <a:cxn ang="0">
                  <a:pos x="131" y="67"/>
                </a:cxn>
                <a:cxn ang="0">
                  <a:pos x="136" y="47"/>
                </a:cxn>
                <a:cxn ang="0">
                  <a:pos x="129" y="34"/>
                </a:cxn>
                <a:cxn ang="0">
                  <a:pos x="121" y="28"/>
                </a:cxn>
                <a:cxn ang="0">
                  <a:pos x="112" y="26"/>
                </a:cxn>
                <a:cxn ang="0">
                  <a:pos x="102" y="26"/>
                </a:cxn>
                <a:cxn ang="0">
                  <a:pos x="94" y="18"/>
                </a:cxn>
                <a:cxn ang="0">
                  <a:pos x="79" y="3"/>
                </a:cxn>
                <a:cxn ang="0">
                  <a:pos x="58" y="3"/>
                </a:cxn>
                <a:cxn ang="0">
                  <a:pos x="44" y="16"/>
                </a:cxn>
                <a:cxn ang="0">
                  <a:pos x="36" y="24"/>
                </a:cxn>
                <a:cxn ang="0">
                  <a:pos x="25" y="24"/>
                </a:cxn>
                <a:cxn ang="0">
                  <a:pos x="15" y="27"/>
                </a:cxn>
                <a:cxn ang="0">
                  <a:pos x="7" y="32"/>
                </a:cxn>
                <a:cxn ang="0">
                  <a:pos x="0" y="46"/>
                </a:cxn>
                <a:cxn ang="0">
                  <a:pos x="6" y="66"/>
                </a:cxn>
                <a:cxn ang="0">
                  <a:pos x="5" y="81"/>
                </a:cxn>
                <a:cxn ang="0">
                  <a:pos x="0" y="100"/>
                </a:cxn>
                <a:cxn ang="0">
                  <a:pos x="7" y="115"/>
                </a:cxn>
                <a:cxn ang="0">
                  <a:pos x="14" y="121"/>
                </a:cxn>
                <a:cxn ang="0">
                  <a:pos x="25" y="123"/>
                </a:cxn>
                <a:cxn ang="0">
                  <a:pos x="34" y="122"/>
                </a:cxn>
                <a:cxn ang="0">
                  <a:pos x="42" y="132"/>
                </a:cxn>
                <a:cxn ang="0">
                  <a:pos x="57" y="147"/>
                </a:cxn>
                <a:cxn ang="0">
                  <a:pos x="78" y="147"/>
                </a:cxn>
                <a:cxn ang="0">
                  <a:pos x="91" y="133"/>
                </a:cxn>
                <a:cxn ang="0">
                  <a:pos x="100" y="123"/>
                </a:cxn>
                <a:cxn ang="0">
                  <a:pos x="111" y="125"/>
                </a:cxn>
                <a:cxn ang="0">
                  <a:pos x="120" y="122"/>
                </a:cxn>
                <a:cxn ang="0">
                  <a:pos x="128" y="117"/>
                </a:cxn>
                <a:cxn ang="0">
                  <a:pos x="135" y="103"/>
                </a:cxn>
                <a:cxn ang="0">
                  <a:pos x="129" y="83"/>
                </a:cxn>
              </a:cxnLst>
              <a:rect l="0" t="0" r="r" b="b"/>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6800E0"/>
            </a:solidFill>
            <a:ln w="9525">
              <a:noFill/>
              <a:round/>
              <a:headEnd/>
              <a:tailEnd/>
            </a:ln>
          </p:spPr>
          <p:txBody>
            <a:bodyPr/>
            <a:lstStyle/>
            <a:p>
              <a:endParaRPr lang="en-US"/>
            </a:p>
          </p:txBody>
        </p:sp>
        <p:sp>
          <p:nvSpPr>
            <p:cNvPr id="40092" name="Freeform 156"/>
            <p:cNvSpPr>
              <a:spLocks/>
            </p:cNvSpPr>
            <p:nvPr/>
          </p:nvSpPr>
          <p:spPr bwMode="auto">
            <a:xfrm>
              <a:off x="2885" y="2380"/>
              <a:ext cx="20" cy="20"/>
            </a:xfrm>
            <a:custGeom>
              <a:avLst/>
              <a:gdLst/>
              <a:ahLst/>
              <a:cxnLst>
                <a:cxn ang="0">
                  <a:pos x="19" y="40"/>
                </a:cxn>
                <a:cxn ang="0">
                  <a:pos x="11" y="38"/>
                </a:cxn>
                <a:cxn ang="0">
                  <a:pos x="5" y="34"/>
                </a:cxn>
                <a:cxn ang="0">
                  <a:pos x="1" y="27"/>
                </a:cxn>
                <a:cxn ang="0">
                  <a:pos x="0" y="20"/>
                </a:cxn>
                <a:cxn ang="0">
                  <a:pos x="1" y="12"/>
                </a:cxn>
                <a:cxn ang="0">
                  <a:pos x="5" y="6"/>
                </a:cxn>
                <a:cxn ang="0">
                  <a:pos x="11" y="2"/>
                </a:cxn>
                <a:cxn ang="0">
                  <a:pos x="19" y="0"/>
                </a:cxn>
                <a:cxn ang="0">
                  <a:pos x="26" y="2"/>
                </a:cxn>
                <a:cxn ang="0">
                  <a:pos x="33" y="6"/>
                </a:cxn>
                <a:cxn ang="0">
                  <a:pos x="38" y="12"/>
                </a:cxn>
                <a:cxn ang="0">
                  <a:pos x="39" y="20"/>
                </a:cxn>
                <a:cxn ang="0">
                  <a:pos x="38" y="27"/>
                </a:cxn>
                <a:cxn ang="0">
                  <a:pos x="33" y="34"/>
                </a:cxn>
                <a:cxn ang="0">
                  <a:pos x="26" y="38"/>
                </a:cxn>
                <a:cxn ang="0">
                  <a:pos x="19" y="40"/>
                </a:cxn>
              </a:cxnLst>
              <a:rect l="0" t="0" r="r" b="b"/>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FFFF93"/>
            </a:solidFill>
            <a:ln w="9525">
              <a:noFill/>
              <a:round/>
              <a:headEnd/>
              <a:tailEnd/>
            </a:ln>
          </p:spPr>
          <p:txBody>
            <a:bodyPr/>
            <a:lstStyle/>
            <a:p>
              <a:endParaRPr lang="en-US"/>
            </a:p>
          </p:txBody>
        </p:sp>
        <p:sp>
          <p:nvSpPr>
            <p:cNvPr id="40093" name="Freeform 157"/>
            <p:cNvSpPr>
              <a:spLocks/>
            </p:cNvSpPr>
            <p:nvPr/>
          </p:nvSpPr>
          <p:spPr bwMode="auto">
            <a:xfrm>
              <a:off x="3744" y="3196"/>
              <a:ext cx="64" cy="90"/>
            </a:xfrm>
            <a:custGeom>
              <a:avLst/>
              <a:gdLst/>
              <a:ahLst/>
              <a:cxnLst>
                <a:cxn ang="0">
                  <a:pos x="0" y="181"/>
                </a:cxn>
                <a:cxn ang="0">
                  <a:pos x="25" y="172"/>
                </a:cxn>
                <a:cxn ang="0">
                  <a:pos x="52" y="158"/>
                </a:cxn>
                <a:cxn ang="0">
                  <a:pos x="76" y="141"/>
                </a:cxn>
                <a:cxn ang="0">
                  <a:pos x="97" y="120"/>
                </a:cxn>
                <a:cxn ang="0">
                  <a:pos x="114" y="98"/>
                </a:cxn>
                <a:cxn ang="0">
                  <a:pos x="124" y="74"/>
                </a:cxn>
                <a:cxn ang="0">
                  <a:pos x="129" y="50"/>
                </a:cxn>
                <a:cxn ang="0">
                  <a:pos x="124" y="26"/>
                </a:cxn>
                <a:cxn ang="0">
                  <a:pos x="114" y="8"/>
                </a:cxn>
                <a:cxn ang="0">
                  <a:pos x="100" y="0"/>
                </a:cxn>
                <a:cxn ang="0">
                  <a:pos x="86" y="1"/>
                </a:cxn>
                <a:cxn ang="0">
                  <a:pos x="72" y="8"/>
                </a:cxn>
                <a:cxn ang="0">
                  <a:pos x="61" y="21"/>
                </a:cxn>
                <a:cxn ang="0">
                  <a:pos x="53" y="38"/>
                </a:cxn>
                <a:cxn ang="0">
                  <a:pos x="49" y="58"/>
                </a:cxn>
                <a:cxn ang="0">
                  <a:pos x="52" y="79"/>
                </a:cxn>
                <a:cxn ang="0">
                  <a:pos x="54" y="95"/>
                </a:cxn>
                <a:cxn ang="0">
                  <a:pos x="49" y="113"/>
                </a:cxn>
                <a:cxn ang="0">
                  <a:pos x="41" y="129"/>
                </a:cxn>
                <a:cxn ang="0">
                  <a:pos x="31" y="145"/>
                </a:cxn>
                <a:cxn ang="0">
                  <a:pos x="19" y="160"/>
                </a:cxn>
                <a:cxn ang="0">
                  <a:pos x="10" y="171"/>
                </a:cxn>
                <a:cxn ang="0">
                  <a:pos x="2" y="179"/>
                </a:cxn>
                <a:cxn ang="0">
                  <a:pos x="0" y="181"/>
                </a:cxn>
              </a:cxnLst>
              <a:rect l="0" t="0" r="r" b="b"/>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6800E0"/>
            </a:solidFill>
            <a:ln w="9525">
              <a:noFill/>
              <a:round/>
              <a:headEnd/>
              <a:tailEnd/>
            </a:ln>
          </p:spPr>
          <p:txBody>
            <a:bodyPr/>
            <a:lstStyle/>
            <a:p>
              <a:endParaRPr lang="en-US"/>
            </a:p>
          </p:txBody>
        </p:sp>
        <p:sp>
          <p:nvSpPr>
            <p:cNvPr id="40094" name="Freeform 158"/>
            <p:cNvSpPr>
              <a:spLocks/>
            </p:cNvSpPr>
            <p:nvPr/>
          </p:nvSpPr>
          <p:spPr bwMode="auto">
            <a:xfrm>
              <a:off x="3713" y="3180"/>
              <a:ext cx="45" cy="103"/>
            </a:xfrm>
            <a:custGeom>
              <a:avLst/>
              <a:gdLst/>
              <a:ahLst/>
              <a:cxnLst>
                <a:cxn ang="0">
                  <a:pos x="50" y="206"/>
                </a:cxn>
                <a:cxn ang="0">
                  <a:pos x="65" y="183"/>
                </a:cxn>
                <a:cxn ang="0">
                  <a:pos x="77" y="157"/>
                </a:cxn>
                <a:cxn ang="0">
                  <a:pos x="85" y="128"/>
                </a:cxn>
                <a:cxn ang="0">
                  <a:pos x="90" y="99"/>
                </a:cxn>
                <a:cxn ang="0">
                  <a:pos x="88" y="70"/>
                </a:cxn>
                <a:cxn ang="0">
                  <a:pos x="83" y="45"/>
                </a:cxn>
                <a:cxn ang="0">
                  <a:pos x="70" y="23"/>
                </a:cxn>
                <a:cxn ang="0">
                  <a:pos x="52" y="7"/>
                </a:cxn>
                <a:cxn ang="0">
                  <a:pos x="33" y="0"/>
                </a:cxn>
                <a:cxn ang="0">
                  <a:pos x="18" y="2"/>
                </a:cxn>
                <a:cxn ang="0">
                  <a:pos x="7" y="12"/>
                </a:cxn>
                <a:cxn ang="0">
                  <a:pos x="1" y="26"/>
                </a:cxn>
                <a:cxn ang="0">
                  <a:pos x="0" y="43"/>
                </a:cxn>
                <a:cxn ang="0">
                  <a:pos x="3" y="61"/>
                </a:cxn>
                <a:cxn ang="0">
                  <a:pos x="12" y="80"/>
                </a:cxn>
                <a:cxn ang="0">
                  <a:pos x="27" y="93"/>
                </a:cxn>
                <a:cxn ang="0">
                  <a:pos x="39" y="106"/>
                </a:cxn>
                <a:cxn ang="0">
                  <a:pos x="47" y="122"/>
                </a:cxn>
                <a:cxn ang="0">
                  <a:pos x="52" y="141"/>
                </a:cxn>
                <a:cxn ang="0">
                  <a:pos x="53" y="159"/>
                </a:cxn>
                <a:cxn ang="0">
                  <a:pos x="53" y="178"/>
                </a:cxn>
                <a:cxn ang="0">
                  <a:pos x="53" y="193"/>
                </a:cxn>
                <a:cxn ang="0">
                  <a:pos x="50" y="203"/>
                </a:cxn>
                <a:cxn ang="0">
                  <a:pos x="50" y="206"/>
                </a:cxn>
              </a:cxnLst>
              <a:rect l="0" t="0" r="r" b="b"/>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6800E0"/>
            </a:solidFill>
            <a:ln w="9525">
              <a:noFill/>
              <a:round/>
              <a:headEnd/>
              <a:tailEnd/>
            </a:ln>
          </p:spPr>
          <p:txBody>
            <a:bodyPr/>
            <a:lstStyle/>
            <a:p>
              <a:endParaRPr lang="en-US"/>
            </a:p>
          </p:txBody>
        </p:sp>
        <p:sp>
          <p:nvSpPr>
            <p:cNvPr id="40095" name="Freeform 159"/>
            <p:cNvSpPr>
              <a:spLocks/>
            </p:cNvSpPr>
            <p:nvPr/>
          </p:nvSpPr>
          <p:spPr bwMode="auto">
            <a:xfrm>
              <a:off x="3745" y="3250"/>
              <a:ext cx="100" cy="50"/>
            </a:xfrm>
            <a:custGeom>
              <a:avLst/>
              <a:gdLst/>
              <a:ahLst/>
              <a:cxnLst>
                <a:cxn ang="0">
                  <a:pos x="0" y="78"/>
                </a:cxn>
                <a:cxn ang="0">
                  <a:pos x="13" y="84"/>
                </a:cxn>
                <a:cxn ang="0">
                  <a:pos x="26" y="88"/>
                </a:cxn>
                <a:cxn ang="0">
                  <a:pos x="39" y="92"/>
                </a:cxn>
                <a:cxn ang="0">
                  <a:pos x="53" y="95"/>
                </a:cxn>
                <a:cxn ang="0">
                  <a:pos x="68" y="98"/>
                </a:cxn>
                <a:cxn ang="0">
                  <a:pos x="83" y="99"/>
                </a:cxn>
                <a:cxn ang="0">
                  <a:pos x="98" y="99"/>
                </a:cxn>
                <a:cxn ang="0">
                  <a:pos x="113" y="99"/>
                </a:cxn>
                <a:cxn ang="0">
                  <a:pos x="127" y="96"/>
                </a:cxn>
                <a:cxn ang="0">
                  <a:pos x="140" y="93"/>
                </a:cxn>
                <a:cxn ang="0">
                  <a:pos x="152" y="90"/>
                </a:cxn>
                <a:cxn ang="0">
                  <a:pos x="165" y="84"/>
                </a:cxn>
                <a:cxn ang="0">
                  <a:pos x="175" y="77"/>
                </a:cxn>
                <a:cxn ang="0">
                  <a:pos x="184" y="68"/>
                </a:cxn>
                <a:cxn ang="0">
                  <a:pos x="191" y="58"/>
                </a:cxn>
                <a:cxn ang="0">
                  <a:pos x="197" y="47"/>
                </a:cxn>
                <a:cxn ang="0">
                  <a:pos x="201" y="27"/>
                </a:cxn>
                <a:cxn ang="0">
                  <a:pos x="196" y="12"/>
                </a:cxn>
                <a:cxn ang="0">
                  <a:pos x="186" y="3"/>
                </a:cxn>
                <a:cxn ang="0">
                  <a:pos x="171" y="0"/>
                </a:cxn>
                <a:cxn ang="0">
                  <a:pos x="153" y="2"/>
                </a:cxn>
                <a:cxn ang="0">
                  <a:pos x="136" y="9"/>
                </a:cxn>
                <a:cxn ang="0">
                  <a:pos x="120" y="20"/>
                </a:cxn>
                <a:cxn ang="0">
                  <a:pos x="108" y="38"/>
                </a:cxn>
                <a:cxn ang="0">
                  <a:pos x="98" y="52"/>
                </a:cxn>
                <a:cxn ang="0">
                  <a:pos x="83" y="62"/>
                </a:cxn>
                <a:cxn ang="0">
                  <a:pos x="66" y="69"/>
                </a:cxn>
                <a:cxn ang="0">
                  <a:pos x="47" y="73"/>
                </a:cxn>
                <a:cxn ang="0">
                  <a:pos x="29" y="76"/>
                </a:cxn>
                <a:cxn ang="0">
                  <a:pos x="14" y="78"/>
                </a:cxn>
                <a:cxn ang="0">
                  <a:pos x="4" y="78"/>
                </a:cxn>
                <a:cxn ang="0">
                  <a:pos x="0" y="78"/>
                </a:cxn>
              </a:cxnLst>
              <a:rect l="0" t="0" r="r" b="b"/>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6800E0"/>
            </a:solidFill>
            <a:ln w="9525">
              <a:noFill/>
              <a:round/>
              <a:headEnd/>
              <a:tailEnd/>
            </a:ln>
          </p:spPr>
          <p:txBody>
            <a:bodyPr/>
            <a:lstStyle/>
            <a:p>
              <a:endParaRPr lang="en-US"/>
            </a:p>
          </p:txBody>
        </p:sp>
        <p:sp>
          <p:nvSpPr>
            <p:cNvPr id="40096" name="Freeform 160"/>
            <p:cNvSpPr>
              <a:spLocks/>
            </p:cNvSpPr>
            <p:nvPr/>
          </p:nvSpPr>
          <p:spPr bwMode="auto">
            <a:xfrm>
              <a:off x="3743" y="3295"/>
              <a:ext cx="99" cy="50"/>
            </a:xfrm>
            <a:custGeom>
              <a:avLst/>
              <a:gdLst/>
              <a:ahLst/>
              <a:cxnLst>
                <a:cxn ang="0">
                  <a:pos x="0" y="0"/>
                </a:cxn>
                <a:cxn ang="0">
                  <a:pos x="15" y="23"/>
                </a:cxn>
                <a:cxn ang="0">
                  <a:pos x="33" y="44"/>
                </a:cxn>
                <a:cxn ang="0">
                  <a:pos x="55" y="65"/>
                </a:cxn>
                <a:cxn ang="0">
                  <a:pos x="79" y="81"/>
                </a:cxn>
                <a:cxn ang="0">
                  <a:pos x="105" y="94"/>
                </a:cxn>
                <a:cxn ang="0">
                  <a:pos x="130" y="100"/>
                </a:cxn>
                <a:cxn ang="0">
                  <a:pos x="154" y="99"/>
                </a:cxn>
                <a:cxn ang="0">
                  <a:pos x="177" y="89"/>
                </a:cxn>
                <a:cxn ang="0">
                  <a:pos x="192" y="76"/>
                </a:cxn>
                <a:cxn ang="0">
                  <a:pos x="198" y="61"/>
                </a:cxn>
                <a:cxn ang="0">
                  <a:pos x="194" y="47"/>
                </a:cxn>
                <a:cxn ang="0">
                  <a:pos x="184" y="35"/>
                </a:cxn>
                <a:cxn ang="0">
                  <a:pos x="169" y="26"/>
                </a:cxn>
                <a:cxn ang="0">
                  <a:pos x="151" y="21"/>
                </a:cxn>
                <a:cxn ang="0">
                  <a:pos x="131" y="23"/>
                </a:cxn>
                <a:cxn ang="0">
                  <a:pos x="111" y="29"/>
                </a:cxn>
                <a:cxn ang="0">
                  <a:pos x="95" y="34"/>
                </a:cxn>
                <a:cxn ang="0">
                  <a:pos x="78" y="34"/>
                </a:cxn>
                <a:cxn ang="0">
                  <a:pos x="58" y="29"/>
                </a:cxn>
                <a:cxn ang="0">
                  <a:pos x="41" y="23"/>
                </a:cxn>
                <a:cxn ang="0">
                  <a:pos x="25" y="15"/>
                </a:cxn>
                <a:cxn ang="0">
                  <a:pos x="11" y="8"/>
                </a:cxn>
                <a:cxn ang="0">
                  <a:pos x="3" y="2"/>
                </a:cxn>
                <a:cxn ang="0">
                  <a:pos x="0" y="0"/>
                </a:cxn>
              </a:cxnLst>
              <a:rect l="0" t="0" r="r" b="b"/>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6800E0"/>
            </a:solidFill>
            <a:ln w="9525">
              <a:noFill/>
              <a:round/>
              <a:headEnd/>
              <a:tailEnd/>
            </a:ln>
          </p:spPr>
          <p:txBody>
            <a:bodyPr/>
            <a:lstStyle/>
            <a:p>
              <a:endParaRPr lang="en-US"/>
            </a:p>
          </p:txBody>
        </p:sp>
        <p:sp>
          <p:nvSpPr>
            <p:cNvPr id="40097" name="Freeform 161"/>
            <p:cNvSpPr>
              <a:spLocks/>
            </p:cNvSpPr>
            <p:nvPr/>
          </p:nvSpPr>
          <p:spPr bwMode="auto">
            <a:xfrm>
              <a:off x="3735" y="3304"/>
              <a:ext cx="68" cy="87"/>
            </a:xfrm>
            <a:custGeom>
              <a:avLst/>
              <a:gdLst/>
              <a:ahLst/>
              <a:cxnLst>
                <a:cxn ang="0">
                  <a:pos x="0" y="0"/>
                </a:cxn>
                <a:cxn ang="0">
                  <a:pos x="0" y="28"/>
                </a:cxn>
                <a:cxn ang="0">
                  <a:pos x="2" y="56"/>
                </a:cxn>
                <a:cxn ang="0">
                  <a:pos x="10" y="85"/>
                </a:cxn>
                <a:cxn ang="0">
                  <a:pos x="20" y="113"/>
                </a:cxn>
                <a:cxn ang="0">
                  <a:pos x="35" y="137"/>
                </a:cxn>
                <a:cxn ang="0">
                  <a:pos x="53" y="157"/>
                </a:cxn>
                <a:cxn ang="0">
                  <a:pos x="74" y="169"/>
                </a:cxn>
                <a:cxn ang="0">
                  <a:pos x="99" y="174"/>
                </a:cxn>
                <a:cxn ang="0">
                  <a:pos x="118" y="170"/>
                </a:cxn>
                <a:cxn ang="0">
                  <a:pos x="131" y="161"/>
                </a:cxn>
                <a:cxn ang="0">
                  <a:pos x="136" y="147"/>
                </a:cxn>
                <a:cxn ang="0">
                  <a:pos x="133" y="132"/>
                </a:cxn>
                <a:cxn ang="0">
                  <a:pos x="126" y="116"/>
                </a:cxn>
                <a:cxn ang="0">
                  <a:pos x="114" y="102"/>
                </a:cxn>
                <a:cxn ang="0">
                  <a:pos x="96" y="92"/>
                </a:cxn>
                <a:cxn ang="0">
                  <a:pos x="77" y="88"/>
                </a:cxn>
                <a:cxn ang="0">
                  <a:pos x="61" y="83"/>
                </a:cxn>
                <a:cxn ang="0">
                  <a:pos x="46" y="73"/>
                </a:cxn>
                <a:cxn ang="0">
                  <a:pos x="32" y="59"/>
                </a:cxn>
                <a:cxn ang="0">
                  <a:pos x="21" y="43"/>
                </a:cxn>
                <a:cxn ang="0">
                  <a:pos x="12" y="26"/>
                </a:cxn>
                <a:cxn ang="0">
                  <a:pos x="5" y="13"/>
                </a:cxn>
                <a:cxn ang="0">
                  <a:pos x="1" y="3"/>
                </a:cxn>
                <a:cxn ang="0">
                  <a:pos x="0" y="0"/>
                </a:cxn>
              </a:cxnLst>
              <a:rect l="0" t="0" r="r" b="b"/>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6800E0"/>
            </a:solidFill>
            <a:ln w="9525">
              <a:noFill/>
              <a:round/>
              <a:headEnd/>
              <a:tailEnd/>
            </a:ln>
          </p:spPr>
          <p:txBody>
            <a:bodyPr/>
            <a:lstStyle/>
            <a:p>
              <a:endParaRPr lang="en-US"/>
            </a:p>
          </p:txBody>
        </p:sp>
        <p:sp>
          <p:nvSpPr>
            <p:cNvPr id="40098" name="Freeform 162"/>
            <p:cNvSpPr>
              <a:spLocks/>
            </p:cNvSpPr>
            <p:nvPr/>
          </p:nvSpPr>
          <p:spPr bwMode="auto">
            <a:xfrm>
              <a:off x="3490" y="3260"/>
              <a:ext cx="234" cy="81"/>
            </a:xfrm>
            <a:custGeom>
              <a:avLst/>
              <a:gdLst/>
              <a:ahLst/>
              <a:cxnLst>
                <a:cxn ang="0">
                  <a:pos x="9" y="5"/>
                </a:cxn>
                <a:cxn ang="0">
                  <a:pos x="1" y="0"/>
                </a:cxn>
                <a:cxn ang="0">
                  <a:pos x="0" y="2"/>
                </a:cxn>
                <a:cxn ang="0">
                  <a:pos x="6" y="8"/>
                </a:cxn>
                <a:cxn ang="0">
                  <a:pos x="16" y="19"/>
                </a:cxn>
                <a:cxn ang="0">
                  <a:pos x="32" y="34"/>
                </a:cxn>
                <a:cxn ang="0">
                  <a:pos x="53" y="50"/>
                </a:cxn>
                <a:cxn ang="0">
                  <a:pos x="78" y="67"/>
                </a:cxn>
                <a:cxn ang="0">
                  <a:pos x="107" y="85"/>
                </a:cxn>
                <a:cxn ang="0">
                  <a:pos x="138" y="104"/>
                </a:cxn>
                <a:cxn ang="0">
                  <a:pos x="173" y="121"/>
                </a:cxn>
                <a:cxn ang="0">
                  <a:pos x="210" y="137"/>
                </a:cxn>
                <a:cxn ang="0">
                  <a:pos x="248" y="149"/>
                </a:cxn>
                <a:cxn ang="0">
                  <a:pos x="287" y="158"/>
                </a:cxn>
                <a:cxn ang="0">
                  <a:pos x="326" y="163"/>
                </a:cxn>
                <a:cxn ang="0">
                  <a:pos x="366" y="161"/>
                </a:cxn>
                <a:cxn ang="0">
                  <a:pos x="405" y="154"/>
                </a:cxn>
                <a:cxn ang="0">
                  <a:pos x="425" y="146"/>
                </a:cxn>
                <a:cxn ang="0">
                  <a:pos x="440" y="135"/>
                </a:cxn>
                <a:cxn ang="0">
                  <a:pos x="451" y="121"/>
                </a:cxn>
                <a:cxn ang="0">
                  <a:pos x="460" y="106"/>
                </a:cxn>
                <a:cxn ang="0">
                  <a:pos x="464" y="91"/>
                </a:cxn>
                <a:cxn ang="0">
                  <a:pos x="468" y="80"/>
                </a:cxn>
                <a:cxn ang="0">
                  <a:pos x="469" y="72"/>
                </a:cxn>
                <a:cxn ang="0">
                  <a:pos x="469" y="68"/>
                </a:cxn>
                <a:cxn ang="0">
                  <a:pos x="468" y="70"/>
                </a:cxn>
                <a:cxn ang="0">
                  <a:pos x="465" y="76"/>
                </a:cxn>
                <a:cxn ang="0">
                  <a:pos x="462" y="85"/>
                </a:cxn>
                <a:cxn ang="0">
                  <a:pos x="455" y="97"/>
                </a:cxn>
                <a:cxn ang="0">
                  <a:pos x="445" y="108"/>
                </a:cxn>
                <a:cxn ang="0">
                  <a:pos x="432" y="121"/>
                </a:cxn>
                <a:cxn ang="0">
                  <a:pos x="415" y="131"/>
                </a:cxn>
                <a:cxn ang="0">
                  <a:pos x="393" y="139"/>
                </a:cxn>
                <a:cxn ang="0">
                  <a:pos x="366" y="145"/>
                </a:cxn>
                <a:cxn ang="0">
                  <a:pos x="335" y="145"/>
                </a:cxn>
                <a:cxn ang="0">
                  <a:pos x="297" y="142"/>
                </a:cxn>
                <a:cxn ang="0">
                  <a:pos x="255" y="130"/>
                </a:cxn>
                <a:cxn ang="0">
                  <a:pos x="204" y="113"/>
                </a:cxn>
                <a:cxn ang="0">
                  <a:pos x="146" y="87"/>
                </a:cxn>
                <a:cxn ang="0">
                  <a:pos x="82" y="51"/>
                </a:cxn>
                <a:cxn ang="0">
                  <a:pos x="9" y="5"/>
                </a:cxn>
              </a:cxnLst>
              <a:rect l="0" t="0" r="r" b="b"/>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6800E0"/>
            </a:solidFill>
            <a:ln w="9525">
              <a:noFill/>
              <a:round/>
              <a:headEnd/>
              <a:tailEnd/>
            </a:ln>
          </p:spPr>
          <p:txBody>
            <a:bodyPr/>
            <a:lstStyle/>
            <a:p>
              <a:endParaRPr lang="en-US"/>
            </a:p>
          </p:txBody>
        </p:sp>
        <p:sp>
          <p:nvSpPr>
            <p:cNvPr id="40099" name="Freeform 163"/>
            <p:cNvSpPr>
              <a:spLocks/>
            </p:cNvSpPr>
            <p:nvPr/>
          </p:nvSpPr>
          <p:spPr bwMode="auto">
            <a:xfrm>
              <a:off x="3587" y="3175"/>
              <a:ext cx="71" cy="73"/>
            </a:xfrm>
            <a:custGeom>
              <a:avLst/>
              <a:gdLst/>
              <a:ahLst/>
              <a:cxnLst>
                <a:cxn ang="0">
                  <a:pos x="85" y="134"/>
                </a:cxn>
                <a:cxn ang="0">
                  <a:pos x="67" y="145"/>
                </a:cxn>
                <a:cxn ang="0">
                  <a:pos x="48" y="140"/>
                </a:cxn>
                <a:cxn ang="0">
                  <a:pos x="37" y="124"/>
                </a:cxn>
                <a:cxn ang="0">
                  <a:pos x="30" y="114"/>
                </a:cxn>
                <a:cxn ang="0">
                  <a:pos x="20" y="113"/>
                </a:cxn>
                <a:cxn ang="0">
                  <a:pos x="11" y="108"/>
                </a:cxn>
                <a:cxn ang="0">
                  <a:pos x="4" y="101"/>
                </a:cxn>
                <a:cxn ang="0">
                  <a:pos x="0" y="86"/>
                </a:cxn>
                <a:cxn ang="0">
                  <a:pos x="9" y="68"/>
                </a:cxn>
                <a:cxn ang="0">
                  <a:pos x="12" y="53"/>
                </a:cxn>
                <a:cxn ang="0">
                  <a:pos x="11" y="32"/>
                </a:cxn>
                <a:cxn ang="0">
                  <a:pos x="19" y="20"/>
                </a:cxn>
                <a:cxn ang="0">
                  <a:pos x="28" y="16"/>
                </a:cxn>
                <a:cxn ang="0">
                  <a:pos x="38" y="15"/>
                </a:cxn>
                <a:cxn ang="0">
                  <a:pos x="49" y="18"/>
                </a:cxn>
                <a:cxn ang="0">
                  <a:pos x="58" y="10"/>
                </a:cxn>
                <a:cxn ang="0">
                  <a:pos x="75" y="0"/>
                </a:cxn>
                <a:cxn ang="0">
                  <a:pos x="95" y="3"/>
                </a:cxn>
                <a:cxn ang="0">
                  <a:pos x="106" y="21"/>
                </a:cxn>
                <a:cxn ang="0">
                  <a:pos x="112" y="30"/>
                </a:cxn>
                <a:cxn ang="0">
                  <a:pos x="123" y="31"/>
                </a:cxn>
                <a:cxn ang="0">
                  <a:pos x="133" y="36"/>
                </a:cxn>
                <a:cxn ang="0">
                  <a:pos x="139" y="44"/>
                </a:cxn>
                <a:cxn ang="0">
                  <a:pos x="142" y="58"/>
                </a:cxn>
                <a:cxn ang="0">
                  <a:pos x="134" y="76"/>
                </a:cxn>
                <a:cxn ang="0">
                  <a:pos x="131" y="92"/>
                </a:cxn>
                <a:cxn ang="0">
                  <a:pos x="132" y="112"/>
                </a:cxn>
                <a:cxn ang="0">
                  <a:pos x="124" y="124"/>
                </a:cxn>
                <a:cxn ang="0">
                  <a:pos x="114" y="129"/>
                </a:cxn>
                <a:cxn ang="0">
                  <a:pos x="104" y="129"/>
                </a:cxn>
                <a:cxn ang="0">
                  <a:pos x="94" y="127"/>
                </a:cxn>
              </a:cxnLst>
              <a:rect l="0" t="0" r="r" b="b"/>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6800E0"/>
            </a:solidFill>
            <a:ln w="9525">
              <a:noFill/>
              <a:round/>
              <a:headEnd/>
              <a:tailEnd/>
            </a:ln>
          </p:spPr>
          <p:txBody>
            <a:bodyPr/>
            <a:lstStyle/>
            <a:p>
              <a:endParaRPr lang="en-US"/>
            </a:p>
          </p:txBody>
        </p:sp>
        <p:sp>
          <p:nvSpPr>
            <p:cNvPr id="40100" name="Freeform 164"/>
            <p:cNvSpPr>
              <a:spLocks/>
            </p:cNvSpPr>
            <p:nvPr/>
          </p:nvSpPr>
          <p:spPr bwMode="auto">
            <a:xfrm>
              <a:off x="3611" y="3201"/>
              <a:ext cx="21" cy="20"/>
            </a:xfrm>
            <a:custGeom>
              <a:avLst/>
              <a:gdLst/>
              <a:ahLst/>
              <a:cxnLst>
                <a:cxn ang="0">
                  <a:pos x="39" y="14"/>
                </a:cxn>
                <a:cxn ang="0">
                  <a:pos x="36" y="7"/>
                </a:cxn>
                <a:cxn ang="0">
                  <a:pos x="29" y="2"/>
                </a:cxn>
                <a:cxn ang="0">
                  <a:pos x="22" y="0"/>
                </a:cxn>
                <a:cxn ang="0">
                  <a:pos x="14" y="1"/>
                </a:cxn>
                <a:cxn ang="0">
                  <a:pos x="7" y="4"/>
                </a:cxn>
                <a:cxn ang="0">
                  <a:pos x="2" y="11"/>
                </a:cxn>
                <a:cxn ang="0">
                  <a:pos x="0" y="18"/>
                </a:cxn>
                <a:cxn ang="0">
                  <a:pos x="1" y="26"/>
                </a:cxn>
                <a:cxn ang="0">
                  <a:pos x="5" y="32"/>
                </a:cxn>
                <a:cxn ang="0">
                  <a:pos x="12" y="37"/>
                </a:cxn>
                <a:cxn ang="0">
                  <a:pos x="18" y="39"/>
                </a:cxn>
                <a:cxn ang="0">
                  <a:pos x="26" y="38"/>
                </a:cxn>
                <a:cxn ang="0">
                  <a:pos x="33" y="34"/>
                </a:cxn>
                <a:cxn ang="0">
                  <a:pos x="38" y="29"/>
                </a:cxn>
                <a:cxn ang="0">
                  <a:pos x="40" y="22"/>
                </a:cxn>
                <a:cxn ang="0">
                  <a:pos x="39" y="14"/>
                </a:cxn>
              </a:cxnLst>
              <a:rect l="0" t="0" r="r" b="b"/>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FFFF93"/>
            </a:solidFill>
            <a:ln w="9525">
              <a:noFill/>
              <a:round/>
              <a:headEnd/>
              <a:tailEnd/>
            </a:ln>
          </p:spPr>
          <p:txBody>
            <a:bodyPr/>
            <a:lstStyle/>
            <a:p>
              <a:endParaRPr lang="en-US"/>
            </a:p>
          </p:txBody>
        </p:sp>
        <p:sp>
          <p:nvSpPr>
            <p:cNvPr id="40101" name="Freeform 165"/>
            <p:cNvSpPr>
              <a:spLocks/>
            </p:cNvSpPr>
            <p:nvPr/>
          </p:nvSpPr>
          <p:spPr bwMode="auto">
            <a:xfrm>
              <a:off x="3406" y="3166"/>
              <a:ext cx="26" cy="26"/>
            </a:xfrm>
            <a:custGeom>
              <a:avLst/>
              <a:gdLst/>
              <a:ahLst/>
              <a:cxnLst>
                <a:cxn ang="0">
                  <a:pos x="26" y="50"/>
                </a:cxn>
                <a:cxn ang="0">
                  <a:pos x="37" y="48"/>
                </a:cxn>
                <a:cxn ang="0">
                  <a:pos x="45" y="42"/>
                </a:cxn>
                <a:cxn ang="0">
                  <a:pos x="49" y="34"/>
                </a:cxn>
                <a:cxn ang="0">
                  <a:pos x="52" y="25"/>
                </a:cxn>
                <a:cxn ang="0">
                  <a:pos x="49" y="15"/>
                </a:cxn>
                <a:cxn ang="0">
                  <a:pos x="45" y="6"/>
                </a:cxn>
                <a:cxn ang="0">
                  <a:pos x="37" y="2"/>
                </a:cxn>
                <a:cxn ang="0">
                  <a:pos x="26" y="0"/>
                </a:cxn>
                <a:cxn ang="0">
                  <a:pos x="16" y="2"/>
                </a:cxn>
                <a:cxn ang="0">
                  <a:pos x="8" y="6"/>
                </a:cxn>
                <a:cxn ang="0">
                  <a:pos x="2" y="15"/>
                </a:cxn>
                <a:cxn ang="0">
                  <a:pos x="0" y="25"/>
                </a:cxn>
                <a:cxn ang="0">
                  <a:pos x="2" y="34"/>
                </a:cxn>
                <a:cxn ang="0">
                  <a:pos x="8" y="42"/>
                </a:cxn>
                <a:cxn ang="0">
                  <a:pos x="16" y="48"/>
                </a:cxn>
                <a:cxn ang="0">
                  <a:pos x="26" y="50"/>
                </a:cxn>
              </a:cxnLst>
              <a:rect l="0" t="0" r="r" b="b"/>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FFFF93"/>
            </a:solidFill>
            <a:ln w="9525">
              <a:noFill/>
              <a:round/>
              <a:headEnd/>
              <a:tailEnd/>
            </a:ln>
          </p:spPr>
          <p:txBody>
            <a:bodyPr/>
            <a:lstStyle/>
            <a:p>
              <a:endParaRPr lang="en-US"/>
            </a:p>
          </p:txBody>
        </p:sp>
        <p:sp>
          <p:nvSpPr>
            <p:cNvPr id="40102" name="Freeform 166"/>
            <p:cNvSpPr>
              <a:spLocks/>
            </p:cNvSpPr>
            <p:nvPr/>
          </p:nvSpPr>
          <p:spPr bwMode="auto">
            <a:xfrm>
              <a:off x="3392" y="3081"/>
              <a:ext cx="56" cy="78"/>
            </a:xfrm>
            <a:custGeom>
              <a:avLst/>
              <a:gdLst/>
              <a:ahLst/>
              <a:cxnLst>
                <a:cxn ang="0">
                  <a:pos x="69" y="156"/>
                </a:cxn>
                <a:cxn ang="0">
                  <a:pos x="44" y="156"/>
                </a:cxn>
                <a:cxn ang="0">
                  <a:pos x="39" y="149"/>
                </a:cxn>
                <a:cxn ang="0">
                  <a:pos x="29" y="131"/>
                </a:cxn>
                <a:cxn ang="0">
                  <a:pos x="17" y="106"/>
                </a:cxn>
                <a:cxn ang="0">
                  <a:pos x="6" y="77"/>
                </a:cxn>
                <a:cxn ang="0">
                  <a:pos x="0" y="50"/>
                </a:cxn>
                <a:cxn ang="0">
                  <a:pos x="5" y="24"/>
                </a:cxn>
                <a:cxn ang="0">
                  <a:pos x="22" y="7"/>
                </a:cxn>
                <a:cxn ang="0">
                  <a:pos x="55" y="0"/>
                </a:cxn>
                <a:cxn ang="0">
                  <a:pos x="91" y="7"/>
                </a:cxn>
                <a:cxn ang="0">
                  <a:pos x="108" y="24"/>
                </a:cxn>
                <a:cxn ang="0">
                  <a:pos x="113" y="50"/>
                </a:cxn>
                <a:cxn ang="0">
                  <a:pos x="107" y="77"/>
                </a:cxn>
                <a:cxn ang="0">
                  <a:pos x="97" y="106"/>
                </a:cxn>
                <a:cxn ang="0">
                  <a:pos x="84" y="131"/>
                </a:cxn>
                <a:cxn ang="0">
                  <a:pos x="74" y="149"/>
                </a:cxn>
                <a:cxn ang="0">
                  <a:pos x="69" y="156"/>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6800E0"/>
            </a:solidFill>
            <a:ln w="9525">
              <a:noFill/>
              <a:round/>
              <a:headEnd/>
              <a:tailEnd/>
            </a:ln>
          </p:spPr>
          <p:txBody>
            <a:bodyPr/>
            <a:lstStyle/>
            <a:p>
              <a:endParaRPr lang="en-US"/>
            </a:p>
          </p:txBody>
        </p:sp>
        <p:sp>
          <p:nvSpPr>
            <p:cNvPr id="40103" name="Freeform 167"/>
            <p:cNvSpPr>
              <a:spLocks/>
            </p:cNvSpPr>
            <p:nvPr/>
          </p:nvSpPr>
          <p:spPr bwMode="auto">
            <a:xfrm>
              <a:off x="3392" y="3081"/>
              <a:ext cx="56" cy="78"/>
            </a:xfrm>
            <a:custGeom>
              <a:avLst/>
              <a:gdLst/>
              <a:ahLst/>
              <a:cxnLst>
                <a:cxn ang="0">
                  <a:pos x="69" y="156"/>
                </a:cxn>
                <a:cxn ang="0">
                  <a:pos x="44" y="156"/>
                </a:cxn>
                <a:cxn ang="0">
                  <a:pos x="39" y="149"/>
                </a:cxn>
                <a:cxn ang="0">
                  <a:pos x="29" y="131"/>
                </a:cxn>
                <a:cxn ang="0">
                  <a:pos x="17" y="106"/>
                </a:cxn>
                <a:cxn ang="0">
                  <a:pos x="6" y="77"/>
                </a:cxn>
                <a:cxn ang="0">
                  <a:pos x="0" y="50"/>
                </a:cxn>
                <a:cxn ang="0">
                  <a:pos x="5" y="24"/>
                </a:cxn>
                <a:cxn ang="0">
                  <a:pos x="22" y="7"/>
                </a:cxn>
                <a:cxn ang="0">
                  <a:pos x="55" y="0"/>
                </a:cxn>
                <a:cxn ang="0">
                  <a:pos x="91" y="7"/>
                </a:cxn>
                <a:cxn ang="0">
                  <a:pos x="108" y="24"/>
                </a:cxn>
                <a:cxn ang="0">
                  <a:pos x="113" y="50"/>
                </a:cxn>
                <a:cxn ang="0">
                  <a:pos x="107" y="77"/>
                </a:cxn>
                <a:cxn ang="0">
                  <a:pos x="97" y="106"/>
                </a:cxn>
                <a:cxn ang="0">
                  <a:pos x="84" y="131"/>
                </a:cxn>
                <a:cxn ang="0">
                  <a:pos x="74" y="149"/>
                </a:cxn>
                <a:cxn ang="0">
                  <a:pos x="69" y="156"/>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6800E0"/>
            </a:solidFill>
            <a:ln w="9525">
              <a:noFill/>
              <a:round/>
              <a:headEnd/>
              <a:tailEnd/>
            </a:ln>
          </p:spPr>
          <p:txBody>
            <a:bodyPr/>
            <a:lstStyle/>
            <a:p>
              <a:endParaRPr lang="en-US"/>
            </a:p>
          </p:txBody>
        </p:sp>
        <p:sp>
          <p:nvSpPr>
            <p:cNvPr id="40104" name="Freeform 168"/>
            <p:cNvSpPr>
              <a:spLocks/>
            </p:cNvSpPr>
            <p:nvPr/>
          </p:nvSpPr>
          <p:spPr bwMode="auto">
            <a:xfrm>
              <a:off x="3434" y="3114"/>
              <a:ext cx="76" cy="61"/>
            </a:xfrm>
            <a:custGeom>
              <a:avLst/>
              <a:gdLst/>
              <a:ahLst/>
              <a:cxnLst>
                <a:cxn ang="0">
                  <a:pos x="13" y="122"/>
                </a:cxn>
                <a:cxn ang="0">
                  <a:pos x="0" y="100"/>
                </a:cxn>
                <a:cxn ang="0">
                  <a:pos x="4" y="93"/>
                </a:cxn>
                <a:cxn ang="0">
                  <a:pos x="14" y="75"/>
                </a:cxn>
                <a:cxn ang="0">
                  <a:pos x="29" y="52"/>
                </a:cxn>
                <a:cxn ang="0">
                  <a:pos x="48" y="27"/>
                </a:cxn>
                <a:cxn ang="0">
                  <a:pos x="70" y="9"/>
                </a:cxn>
                <a:cxn ang="0">
                  <a:pos x="93" y="0"/>
                </a:cxn>
                <a:cxn ang="0">
                  <a:pos x="118" y="5"/>
                </a:cxn>
                <a:cxn ang="0">
                  <a:pos x="141" y="32"/>
                </a:cxn>
                <a:cxn ang="0">
                  <a:pos x="149" y="50"/>
                </a:cxn>
                <a:cxn ang="0">
                  <a:pos x="152" y="65"/>
                </a:cxn>
                <a:cxn ang="0">
                  <a:pos x="151" y="79"/>
                </a:cxn>
                <a:cxn ang="0">
                  <a:pos x="146" y="91"/>
                </a:cxn>
                <a:cxn ang="0">
                  <a:pos x="138" y="99"/>
                </a:cxn>
                <a:cxn ang="0">
                  <a:pos x="127" y="107"/>
                </a:cxn>
                <a:cxn ang="0">
                  <a:pos x="114" y="113"/>
                </a:cxn>
                <a:cxn ang="0">
                  <a:pos x="99" y="116"/>
                </a:cxn>
                <a:cxn ang="0">
                  <a:pos x="84" y="120"/>
                </a:cxn>
                <a:cxn ang="0">
                  <a:pos x="69" y="121"/>
                </a:cxn>
                <a:cxn ang="0">
                  <a:pos x="54" y="122"/>
                </a:cxn>
                <a:cxn ang="0">
                  <a:pos x="42" y="123"/>
                </a:cxn>
                <a:cxn ang="0">
                  <a:pos x="30" y="123"/>
                </a:cxn>
                <a:cxn ang="0">
                  <a:pos x="21" y="122"/>
                </a:cxn>
                <a:cxn ang="0">
                  <a:pos x="15" y="122"/>
                </a:cxn>
                <a:cxn ang="0">
                  <a:pos x="13" y="122"/>
                </a:cxn>
              </a:cxnLst>
              <a:rect l="0" t="0" r="r" b="b"/>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6800E0"/>
            </a:solidFill>
            <a:ln w="9525">
              <a:noFill/>
              <a:round/>
              <a:headEnd/>
              <a:tailEnd/>
            </a:ln>
          </p:spPr>
          <p:txBody>
            <a:bodyPr/>
            <a:lstStyle/>
            <a:p>
              <a:endParaRPr lang="en-US"/>
            </a:p>
          </p:txBody>
        </p:sp>
        <p:sp>
          <p:nvSpPr>
            <p:cNvPr id="40105" name="Freeform 169"/>
            <p:cNvSpPr>
              <a:spLocks/>
            </p:cNvSpPr>
            <p:nvPr/>
          </p:nvSpPr>
          <p:spPr bwMode="auto">
            <a:xfrm>
              <a:off x="3434" y="3184"/>
              <a:ext cx="76" cy="61"/>
            </a:xfrm>
            <a:custGeom>
              <a:avLst/>
              <a:gdLst/>
              <a:ahLst/>
              <a:cxnLst>
                <a:cxn ang="0">
                  <a:pos x="0" y="23"/>
                </a:cxn>
                <a:cxn ang="0">
                  <a:pos x="13" y="1"/>
                </a:cxn>
                <a:cxn ang="0">
                  <a:pos x="15" y="1"/>
                </a:cxn>
                <a:cxn ang="0">
                  <a:pos x="21" y="1"/>
                </a:cxn>
                <a:cxn ang="0">
                  <a:pos x="30" y="0"/>
                </a:cxn>
                <a:cxn ang="0">
                  <a:pos x="42" y="0"/>
                </a:cxn>
                <a:cxn ang="0">
                  <a:pos x="54" y="1"/>
                </a:cxn>
                <a:cxn ang="0">
                  <a:pos x="69" y="2"/>
                </a:cxn>
                <a:cxn ang="0">
                  <a:pos x="84" y="4"/>
                </a:cxn>
                <a:cxn ang="0">
                  <a:pos x="99" y="7"/>
                </a:cxn>
                <a:cxn ang="0">
                  <a:pos x="114" y="10"/>
                </a:cxn>
                <a:cxn ang="0">
                  <a:pos x="127" y="16"/>
                </a:cxn>
                <a:cxn ang="0">
                  <a:pos x="138" y="23"/>
                </a:cxn>
                <a:cxn ang="0">
                  <a:pos x="146" y="32"/>
                </a:cxn>
                <a:cxn ang="0">
                  <a:pos x="152" y="43"/>
                </a:cxn>
                <a:cxn ang="0">
                  <a:pos x="153" y="55"/>
                </a:cxn>
                <a:cxn ang="0">
                  <a:pos x="150" y="70"/>
                </a:cxn>
                <a:cxn ang="0">
                  <a:pos x="142" y="89"/>
                </a:cxn>
                <a:cxn ang="0">
                  <a:pos x="118" y="115"/>
                </a:cxn>
                <a:cxn ang="0">
                  <a:pos x="93" y="122"/>
                </a:cxn>
                <a:cxn ang="0">
                  <a:pos x="70" y="114"/>
                </a:cxn>
                <a:cxn ang="0">
                  <a:pos x="48" y="95"/>
                </a:cxn>
                <a:cxn ang="0">
                  <a:pos x="29" y="72"/>
                </a:cxn>
                <a:cxn ang="0">
                  <a:pos x="14" y="48"/>
                </a:cxn>
                <a:cxn ang="0">
                  <a:pos x="4" y="30"/>
                </a:cxn>
                <a:cxn ang="0">
                  <a:pos x="0" y="23"/>
                </a:cxn>
              </a:cxnLst>
              <a:rect l="0" t="0" r="r" b="b"/>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6800E0"/>
            </a:solidFill>
            <a:ln w="9525">
              <a:noFill/>
              <a:round/>
              <a:headEnd/>
              <a:tailEnd/>
            </a:ln>
          </p:spPr>
          <p:txBody>
            <a:bodyPr/>
            <a:lstStyle/>
            <a:p>
              <a:endParaRPr lang="en-US"/>
            </a:p>
          </p:txBody>
        </p:sp>
        <p:sp>
          <p:nvSpPr>
            <p:cNvPr id="40106" name="Freeform 170"/>
            <p:cNvSpPr>
              <a:spLocks/>
            </p:cNvSpPr>
            <p:nvPr/>
          </p:nvSpPr>
          <p:spPr bwMode="auto">
            <a:xfrm>
              <a:off x="3392" y="3199"/>
              <a:ext cx="55" cy="78"/>
            </a:xfrm>
            <a:custGeom>
              <a:avLst/>
              <a:gdLst/>
              <a:ahLst/>
              <a:cxnLst>
                <a:cxn ang="0">
                  <a:pos x="43" y="0"/>
                </a:cxn>
                <a:cxn ang="0">
                  <a:pos x="68" y="0"/>
                </a:cxn>
                <a:cxn ang="0">
                  <a:pos x="73" y="7"/>
                </a:cxn>
                <a:cxn ang="0">
                  <a:pos x="83" y="24"/>
                </a:cxn>
                <a:cxn ang="0">
                  <a:pos x="96" y="50"/>
                </a:cxn>
                <a:cxn ang="0">
                  <a:pos x="106" y="77"/>
                </a:cxn>
                <a:cxn ang="0">
                  <a:pos x="112" y="106"/>
                </a:cxn>
                <a:cxn ang="0">
                  <a:pos x="108" y="131"/>
                </a:cxn>
                <a:cxn ang="0">
                  <a:pos x="91" y="149"/>
                </a:cxn>
                <a:cxn ang="0">
                  <a:pos x="56" y="156"/>
                </a:cxn>
                <a:cxn ang="0">
                  <a:pos x="22" y="149"/>
                </a:cxn>
                <a:cxn ang="0">
                  <a:pos x="4" y="131"/>
                </a:cxn>
                <a:cxn ang="0">
                  <a:pos x="0" y="106"/>
                </a:cxn>
                <a:cxn ang="0">
                  <a:pos x="5" y="77"/>
                </a:cxn>
                <a:cxn ang="0">
                  <a:pos x="15" y="50"/>
                </a:cxn>
                <a:cxn ang="0">
                  <a:pos x="28" y="24"/>
                </a:cxn>
                <a:cxn ang="0">
                  <a:pos x="38" y="7"/>
                </a:cxn>
                <a:cxn ang="0">
                  <a:pos x="43" y="0"/>
                </a:cxn>
              </a:cxnLst>
              <a:rect l="0" t="0" r="r" b="b"/>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6800E0"/>
            </a:solidFill>
            <a:ln w="9525">
              <a:noFill/>
              <a:round/>
              <a:headEnd/>
              <a:tailEnd/>
            </a:ln>
          </p:spPr>
          <p:txBody>
            <a:bodyPr/>
            <a:lstStyle/>
            <a:p>
              <a:endParaRPr lang="en-US"/>
            </a:p>
          </p:txBody>
        </p:sp>
        <p:sp>
          <p:nvSpPr>
            <p:cNvPr id="40107" name="Freeform 171"/>
            <p:cNvSpPr>
              <a:spLocks/>
            </p:cNvSpPr>
            <p:nvPr/>
          </p:nvSpPr>
          <p:spPr bwMode="auto">
            <a:xfrm>
              <a:off x="3330" y="3182"/>
              <a:ext cx="75" cy="62"/>
            </a:xfrm>
            <a:custGeom>
              <a:avLst/>
              <a:gdLst/>
              <a:ahLst/>
              <a:cxnLst>
                <a:cxn ang="0">
                  <a:pos x="138" y="1"/>
                </a:cxn>
                <a:cxn ang="0">
                  <a:pos x="151" y="23"/>
                </a:cxn>
                <a:cxn ang="0">
                  <a:pos x="147" y="30"/>
                </a:cxn>
                <a:cxn ang="0">
                  <a:pos x="137" y="48"/>
                </a:cxn>
                <a:cxn ang="0">
                  <a:pos x="122" y="71"/>
                </a:cxn>
                <a:cxn ang="0">
                  <a:pos x="103" y="95"/>
                </a:cxn>
                <a:cxn ang="0">
                  <a:pos x="82" y="114"/>
                </a:cxn>
                <a:cxn ang="0">
                  <a:pos x="57" y="123"/>
                </a:cxn>
                <a:cxn ang="0">
                  <a:pos x="34" y="117"/>
                </a:cxn>
                <a:cxn ang="0">
                  <a:pos x="11" y="91"/>
                </a:cxn>
                <a:cxn ang="0">
                  <a:pos x="3" y="72"/>
                </a:cxn>
                <a:cxn ang="0">
                  <a:pos x="0" y="57"/>
                </a:cxn>
                <a:cxn ang="0">
                  <a:pos x="0" y="44"/>
                </a:cxn>
                <a:cxn ang="0">
                  <a:pos x="6" y="32"/>
                </a:cxn>
                <a:cxn ang="0">
                  <a:pos x="14" y="24"/>
                </a:cxn>
                <a:cxn ang="0">
                  <a:pos x="25" y="16"/>
                </a:cxn>
                <a:cxn ang="0">
                  <a:pos x="38" y="10"/>
                </a:cxn>
                <a:cxn ang="0">
                  <a:pos x="52" y="7"/>
                </a:cxn>
                <a:cxn ang="0">
                  <a:pos x="67" y="3"/>
                </a:cxn>
                <a:cxn ang="0">
                  <a:pos x="82" y="2"/>
                </a:cxn>
                <a:cxn ang="0">
                  <a:pos x="97" y="1"/>
                </a:cxn>
                <a:cxn ang="0">
                  <a:pos x="109" y="0"/>
                </a:cxn>
                <a:cxn ang="0">
                  <a:pos x="121" y="0"/>
                </a:cxn>
                <a:cxn ang="0">
                  <a:pos x="130" y="1"/>
                </a:cxn>
                <a:cxn ang="0">
                  <a:pos x="136" y="1"/>
                </a:cxn>
                <a:cxn ang="0">
                  <a:pos x="138" y="1"/>
                </a:cxn>
              </a:cxnLst>
              <a:rect l="0" t="0" r="r" b="b"/>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6800E0"/>
            </a:solidFill>
            <a:ln w="9525">
              <a:noFill/>
              <a:round/>
              <a:headEnd/>
              <a:tailEnd/>
            </a:ln>
          </p:spPr>
          <p:txBody>
            <a:bodyPr/>
            <a:lstStyle/>
            <a:p>
              <a:endParaRPr lang="en-US"/>
            </a:p>
          </p:txBody>
        </p:sp>
        <p:sp>
          <p:nvSpPr>
            <p:cNvPr id="40108" name="Freeform 172"/>
            <p:cNvSpPr>
              <a:spLocks/>
            </p:cNvSpPr>
            <p:nvPr/>
          </p:nvSpPr>
          <p:spPr bwMode="auto">
            <a:xfrm>
              <a:off x="3329" y="3113"/>
              <a:ext cx="76" cy="62"/>
            </a:xfrm>
            <a:custGeom>
              <a:avLst/>
              <a:gdLst/>
              <a:ahLst/>
              <a:cxnLst>
                <a:cxn ang="0">
                  <a:pos x="152" y="99"/>
                </a:cxn>
                <a:cxn ang="0">
                  <a:pos x="139" y="122"/>
                </a:cxn>
                <a:cxn ang="0">
                  <a:pos x="137" y="122"/>
                </a:cxn>
                <a:cxn ang="0">
                  <a:pos x="131" y="122"/>
                </a:cxn>
                <a:cxn ang="0">
                  <a:pos x="122" y="123"/>
                </a:cxn>
                <a:cxn ang="0">
                  <a:pos x="110" y="122"/>
                </a:cxn>
                <a:cxn ang="0">
                  <a:pos x="98" y="122"/>
                </a:cxn>
                <a:cxn ang="0">
                  <a:pos x="83" y="121"/>
                </a:cxn>
                <a:cxn ang="0">
                  <a:pos x="68" y="118"/>
                </a:cxn>
                <a:cxn ang="0">
                  <a:pos x="53" y="116"/>
                </a:cxn>
                <a:cxn ang="0">
                  <a:pos x="39" y="111"/>
                </a:cxn>
                <a:cxn ang="0">
                  <a:pos x="26" y="106"/>
                </a:cxn>
                <a:cxn ang="0">
                  <a:pos x="15" y="99"/>
                </a:cxn>
                <a:cxn ang="0">
                  <a:pos x="7" y="91"/>
                </a:cxn>
                <a:cxn ang="0">
                  <a:pos x="1" y="79"/>
                </a:cxn>
                <a:cxn ang="0">
                  <a:pos x="0" y="66"/>
                </a:cxn>
                <a:cxn ang="0">
                  <a:pos x="3" y="51"/>
                </a:cxn>
                <a:cxn ang="0">
                  <a:pos x="11" y="33"/>
                </a:cxn>
                <a:cxn ang="0">
                  <a:pos x="34" y="6"/>
                </a:cxn>
                <a:cxn ang="0">
                  <a:pos x="58" y="0"/>
                </a:cxn>
                <a:cxn ang="0">
                  <a:pos x="83" y="8"/>
                </a:cxn>
                <a:cxn ang="0">
                  <a:pos x="104" y="27"/>
                </a:cxn>
                <a:cxn ang="0">
                  <a:pos x="123" y="50"/>
                </a:cxn>
                <a:cxn ang="0">
                  <a:pos x="138" y="73"/>
                </a:cxn>
                <a:cxn ang="0">
                  <a:pos x="148" y="92"/>
                </a:cxn>
                <a:cxn ang="0">
                  <a:pos x="152" y="99"/>
                </a:cxn>
              </a:cxnLst>
              <a:rect l="0" t="0" r="r" b="b"/>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6800E0"/>
            </a:solidFill>
            <a:ln w="9525">
              <a:noFill/>
              <a:round/>
              <a:headEnd/>
              <a:tailEnd/>
            </a:ln>
          </p:spPr>
          <p:txBody>
            <a:bodyPr/>
            <a:lstStyle/>
            <a:p>
              <a:endParaRPr lang="en-US"/>
            </a:p>
          </p:txBody>
        </p:sp>
        <p:sp>
          <p:nvSpPr>
            <p:cNvPr id="40109" name="Freeform 173"/>
            <p:cNvSpPr>
              <a:spLocks/>
            </p:cNvSpPr>
            <p:nvPr/>
          </p:nvSpPr>
          <p:spPr bwMode="auto">
            <a:xfrm>
              <a:off x="3017" y="3114"/>
              <a:ext cx="68" cy="74"/>
            </a:xfrm>
            <a:custGeom>
              <a:avLst/>
              <a:gdLst/>
              <a:ahLst/>
              <a:cxnLst>
                <a:cxn ang="0">
                  <a:pos x="6" y="67"/>
                </a:cxn>
                <a:cxn ang="0">
                  <a:pos x="0" y="47"/>
                </a:cxn>
                <a:cxn ang="0">
                  <a:pos x="7" y="33"/>
                </a:cxn>
                <a:cxn ang="0">
                  <a:pos x="15" y="27"/>
                </a:cxn>
                <a:cxn ang="0">
                  <a:pos x="24" y="25"/>
                </a:cxn>
                <a:cxn ang="0">
                  <a:pos x="35" y="25"/>
                </a:cxn>
                <a:cxn ang="0">
                  <a:pos x="43" y="16"/>
                </a:cxn>
                <a:cxn ang="0">
                  <a:pos x="58" y="2"/>
                </a:cxn>
                <a:cxn ang="0">
                  <a:pos x="79" y="2"/>
                </a:cxn>
                <a:cxn ang="0">
                  <a:pos x="92" y="16"/>
                </a:cxn>
                <a:cxn ang="0">
                  <a:pos x="100" y="24"/>
                </a:cxn>
                <a:cxn ang="0">
                  <a:pos x="111" y="23"/>
                </a:cxn>
                <a:cxn ang="0">
                  <a:pos x="121" y="26"/>
                </a:cxn>
                <a:cxn ang="0">
                  <a:pos x="129" y="32"/>
                </a:cxn>
                <a:cxn ang="0">
                  <a:pos x="136" y="46"/>
                </a:cxn>
                <a:cxn ang="0">
                  <a:pos x="130" y="65"/>
                </a:cxn>
                <a:cxn ang="0">
                  <a:pos x="130" y="80"/>
                </a:cxn>
                <a:cxn ang="0">
                  <a:pos x="136" y="100"/>
                </a:cxn>
                <a:cxn ang="0">
                  <a:pos x="129" y="115"/>
                </a:cxn>
                <a:cxn ang="0">
                  <a:pos x="121" y="121"/>
                </a:cxn>
                <a:cxn ang="0">
                  <a:pos x="112" y="123"/>
                </a:cxn>
                <a:cxn ang="0">
                  <a:pos x="102" y="122"/>
                </a:cxn>
                <a:cxn ang="0">
                  <a:pos x="94" y="131"/>
                </a:cxn>
                <a:cxn ang="0">
                  <a:pos x="80" y="146"/>
                </a:cxn>
                <a:cxn ang="0">
                  <a:pos x="59" y="146"/>
                </a:cxn>
                <a:cxn ang="0">
                  <a:pos x="45" y="131"/>
                </a:cxn>
                <a:cxn ang="0">
                  <a:pos x="36" y="123"/>
                </a:cxn>
                <a:cxn ang="0">
                  <a:pos x="26" y="124"/>
                </a:cxn>
                <a:cxn ang="0">
                  <a:pos x="16" y="122"/>
                </a:cxn>
                <a:cxn ang="0">
                  <a:pos x="8" y="116"/>
                </a:cxn>
                <a:cxn ang="0">
                  <a:pos x="1" y="101"/>
                </a:cxn>
                <a:cxn ang="0">
                  <a:pos x="7" y="83"/>
                </a:cxn>
              </a:cxnLst>
              <a:rect l="0" t="0" r="r" b="b"/>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6800E0"/>
            </a:solidFill>
            <a:ln w="9525">
              <a:noFill/>
              <a:round/>
              <a:headEnd/>
              <a:tailEnd/>
            </a:ln>
          </p:spPr>
          <p:txBody>
            <a:bodyPr/>
            <a:lstStyle/>
            <a:p>
              <a:endParaRPr lang="en-US"/>
            </a:p>
          </p:txBody>
        </p:sp>
        <p:sp>
          <p:nvSpPr>
            <p:cNvPr id="40110" name="Freeform 174"/>
            <p:cNvSpPr>
              <a:spLocks/>
            </p:cNvSpPr>
            <p:nvPr/>
          </p:nvSpPr>
          <p:spPr bwMode="auto">
            <a:xfrm>
              <a:off x="3041" y="3140"/>
              <a:ext cx="20" cy="21"/>
            </a:xfrm>
            <a:custGeom>
              <a:avLst/>
              <a:gdLst/>
              <a:ahLst/>
              <a:cxnLst>
                <a:cxn ang="0">
                  <a:pos x="19" y="40"/>
                </a:cxn>
                <a:cxn ang="0">
                  <a:pos x="27" y="39"/>
                </a:cxn>
                <a:cxn ang="0">
                  <a:pos x="33" y="34"/>
                </a:cxn>
                <a:cxn ang="0">
                  <a:pos x="38" y="27"/>
                </a:cxn>
                <a:cxn ang="0">
                  <a:pos x="39" y="20"/>
                </a:cxn>
                <a:cxn ang="0">
                  <a:pos x="38" y="12"/>
                </a:cxn>
                <a:cxn ang="0">
                  <a:pos x="33" y="5"/>
                </a:cxn>
                <a:cxn ang="0">
                  <a:pos x="27" y="1"/>
                </a:cxn>
                <a:cxn ang="0">
                  <a:pos x="19" y="0"/>
                </a:cxn>
                <a:cxn ang="0">
                  <a:pos x="12" y="1"/>
                </a:cxn>
                <a:cxn ang="0">
                  <a:pos x="6" y="5"/>
                </a:cxn>
                <a:cxn ang="0">
                  <a:pos x="1" y="12"/>
                </a:cxn>
                <a:cxn ang="0">
                  <a:pos x="0" y="20"/>
                </a:cxn>
                <a:cxn ang="0">
                  <a:pos x="1" y="27"/>
                </a:cxn>
                <a:cxn ang="0">
                  <a:pos x="6" y="34"/>
                </a:cxn>
                <a:cxn ang="0">
                  <a:pos x="12" y="39"/>
                </a:cxn>
                <a:cxn ang="0">
                  <a:pos x="19" y="40"/>
                </a:cxn>
              </a:cxnLst>
              <a:rect l="0" t="0" r="r" b="b"/>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FFFF93"/>
            </a:solidFill>
            <a:ln w="9525">
              <a:noFill/>
              <a:round/>
              <a:headEnd/>
              <a:tailEnd/>
            </a:ln>
          </p:spPr>
          <p:txBody>
            <a:bodyPr/>
            <a:lstStyle/>
            <a:p>
              <a:endParaRPr lang="en-US"/>
            </a:p>
          </p:txBody>
        </p:sp>
        <p:sp>
          <p:nvSpPr>
            <p:cNvPr id="40111" name="Freeform 175"/>
            <p:cNvSpPr>
              <a:spLocks/>
            </p:cNvSpPr>
            <p:nvPr/>
          </p:nvSpPr>
          <p:spPr bwMode="auto">
            <a:xfrm>
              <a:off x="3104" y="2590"/>
              <a:ext cx="68" cy="74"/>
            </a:xfrm>
            <a:custGeom>
              <a:avLst/>
              <a:gdLst/>
              <a:ahLst/>
              <a:cxnLst>
                <a:cxn ang="0">
                  <a:pos x="6" y="66"/>
                </a:cxn>
                <a:cxn ang="0">
                  <a:pos x="0" y="47"/>
                </a:cxn>
                <a:cxn ang="0">
                  <a:pos x="7" y="33"/>
                </a:cxn>
                <a:cxn ang="0">
                  <a:pos x="15" y="26"/>
                </a:cxn>
                <a:cxn ang="0">
                  <a:pos x="25" y="24"/>
                </a:cxn>
                <a:cxn ang="0">
                  <a:pos x="35" y="25"/>
                </a:cxn>
                <a:cxn ang="0">
                  <a:pos x="43" y="16"/>
                </a:cxn>
                <a:cxn ang="0">
                  <a:pos x="58" y="2"/>
                </a:cxn>
                <a:cxn ang="0">
                  <a:pos x="79" y="2"/>
                </a:cxn>
                <a:cxn ang="0">
                  <a:pos x="92" y="16"/>
                </a:cxn>
                <a:cxn ang="0">
                  <a:pos x="101" y="24"/>
                </a:cxn>
                <a:cxn ang="0">
                  <a:pos x="111" y="23"/>
                </a:cxn>
                <a:cxn ang="0">
                  <a:pos x="121" y="25"/>
                </a:cxn>
                <a:cxn ang="0">
                  <a:pos x="129" y="32"/>
                </a:cxn>
                <a:cxn ang="0">
                  <a:pos x="136" y="46"/>
                </a:cxn>
                <a:cxn ang="0">
                  <a:pos x="130" y="65"/>
                </a:cxn>
                <a:cxn ang="0">
                  <a:pos x="130" y="80"/>
                </a:cxn>
                <a:cxn ang="0">
                  <a:pos x="136" y="100"/>
                </a:cxn>
                <a:cxn ang="0">
                  <a:pos x="129" y="114"/>
                </a:cxn>
                <a:cxn ang="0">
                  <a:pos x="121" y="121"/>
                </a:cxn>
                <a:cxn ang="0">
                  <a:pos x="112" y="123"/>
                </a:cxn>
                <a:cxn ang="0">
                  <a:pos x="102" y="122"/>
                </a:cxn>
                <a:cxn ang="0">
                  <a:pos x="94" y="131"/>
                </a:cxn>
                <a:cxn ang="0">
                  <a:pos x="80" y="145"/>
                </a:cxn>
                <a:cxn ang="0">
                  <a:pos x="59" y="145"/>
                </a:cxn>
                <a:cxn ang="0">
                  <a:pos x="45" y="131"/>
                </a:cxn>
                <a:cxn ang="0">
                  <a:pos x="36" y="123"/>
                </a:cxn>
                <a:cxn ang="0">
                  <a:pos x="26" y="124"/>
                </a:cxn>
                <a:cxn ang="0">
                  <a:pos x="16" y="122"/>
                </a:cxn>
                <a:cxn ang="0">
                  <a:pos x="8" y="116"/>
                </a:cxn>
                <a:cxn ang="0">
                  <a:pos x="1" y="101"/>
                </a:cxn>
                <a:cxn ang="0">
                  <a:pos x="7" y="83"/>
                </a:cxn>
              </a:cxnLst>
              <a:rect l="0" t="0" r="r" b="b"/>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6800E0"/>
            </a:solidFill>
            <a:ln w="9525">
              <a:noFill/>
              <a:round/>
              <a:headEnd/>
              <a:tailEnd/>
            </a:ln>
          </p:spPr>
          <p:txBody>
            <a:bodyPr/>
            <a:lstStyle/>
            <a:p>
              <a:endParaRPr lang="en-US"/>
            </a:p>
          </p:txBody>
        </p:sp>
        <p:sp>
          <p:nvSpPr>
            <p:cNvPr id="40112" name="Freeform 176"/>
            <p:cNvSpPr>
              <a:spLocks/>
            </p:cNvSpPr>
            <p:nvPr/>
          </p:nvSpPr>
          <p:spPr bwMode="auto">
            <a:xfrm>
              <a:off x="3129" y="2616"/>
              <a:ext cx="20" cy="20"/>
            </a:xfrm>
            <a:custGeom>
              <a:avLst/>
              <a:gdLst/>
              <a:ahLst/>
              <a:cxnLst>
                <a:cxn ang="0">
                  <a:pos x="19" y="39"/>
                </a:cxn>
                <a:cxn ang="0">
                  <a:pos x="28" y="38"/>
                </a:cxn>
                <a:cxn ang="0">
                  <a:pos x="33" y="33"/>
                </a:cxn>
                <a:cxn ang="0">
                  <a:pos x="38" y="27"/>
                </a:cxn>
                <a:cxn ang="0">
                  <a:pos x="39" y="19"/>
                </a:cxn>
                <a:cxn ang="0">
                  <a:pos x="38" y="12"/>
                </a:cxn>
                <a:cxn ang="0">
                  <a:pos x="33" y="5"/>
                </a:cxn>
                <a:cxn ang="0">
                  <a:pos x="28" y="1"/>
                </a:cxn>
                <a:cxn ang="0">
                  <a:pos x="19" y="0"/>
                </a:cxn>
                <a:cxn ang="0">
                  <a:pos x="13" y="1"/>
                </a:cxn>
                <a:cxn ang="0">
                  <a:pos x="6" y="5"/>
                </a:cxn>
                <a:cxn ang="0">
                  <a:pos x="1" y="12"/>
                </a:cxn>
                <a:cxn ang="0">
                  <a:pos x="0" y="19"/>
                </a:cxn>
                <a:cxn ang="0">
                  <a:pos x="1" y="27"/>
                </a:cxn>
                <a:cxn ang="0">
                  <a:pos x="6" y="33"/>
                </a:cxn>
                <a:cxn ang="0">
                  <a:pos x="13" y="38"/>
                </a:cxn>
                <a:cxn ang="0">
                  <a:pos x="19" y="39"/>
                </a:cxn>
              </a:cxnLst>
              <a:rect l="0" t="0" r="r" b="b"/>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FFFF93"/>
            </a:solidFill>
            <a:ln w="9525">
              <a:noFill/>
              <a:round/>
              <a:headEnd/>
              <a:tailEnd/>
            </a:ln>
          </p:spPr>
          <p:txBody>
            <a:bodyPr/>
            <a:lstStyle/>
            <a:p>
              <a:endParaRPr lang="en-US"/>
            </a:p>
          </p:txBody>
        </p:sp>
        <p:sp>
          <p:nvSpPr>
            <p:cNvPr id="40113" name="Freeform 177"/>
            <p:cNvSpPr>
              <a:spLocks/>
            </p:cNvSpPr>
            <p:nvPr/>
          </p:nvSpPr>
          <p:spPr bwMode="auto">
            <a:xfrm>
              <a:off x="3055" y="2362"/>
              <a:ext cx="30" cy="30"/>
            </a:xfrm>
            <a:custGeom>
              <a:avLst/>
              <a:gdLst/>
              <a:ahLst/>
              <a:cxnLst>
                <a:cxn ang="0">
                  <a:pos x="60" y="29"/>
                </a:cxn>
                <a:cxn ang="0">
                  <a:pos x="59" y="24"/>
                </a:cxn>
                <a:cxn ang="0">
                  <a:pos x="58" y="18"/>
                </a:cxn>
                <a:cxn ang="0">
                  <a:pos x="55" y="13"/>
                </a:cxn>
                <a:cxn ang="0">
                  <a:pos x="51" y="9"/>
                </a:cxn>
                <a:cxn ang="0">
                  <a:pos x="47" y="5"/>
                </a:cxn>
                <a:cxn ang="0">
                  <a:pos x="42" y="2"/>
                </a:cxn>
                <a:cxn ang="0">
                  <a:pos x="36" y="1"/>
                </a:cxn>
                <a:cxn ang="0">
                  <a:pos x="30" y="0"/>
                </a:cxn>
                <a:cxn ang="0">
                  <a:pos x="19" y="2"/>
                </a:cxn>
                <a:cxn ang="0">
                  <a:pos x="10" y="9"/>
                </a:cxn>
                <a:cxn ang="0">
                  <a:pos x="3" y="18"/>
                </a:cxn>
                <a:cxn ang="0">
                  <a:pos x="0" y="29"/>
                </a:cxn>
                <a:cxn ang="0">
                  <a:pos x="2" y="35"/>
                </a:cxn>
                <a:cxn ang="0">
                  <a:pos x="3" y="41"/>
                </a:cxn>
                <a:cxn ang="0">
                  <a:pos x="6" y="46"/>
                </a:cxn>
                <a:cxn ang="0">
                  <a:pos x="10" y="50"/>
                </a:cxn>
                <a:cxn ang="0">
                  <a:pos x="14" y="54"/>
                </a:cxn>
                <a:cxn ang="0">
                  <a:pos x="19" y="57"/>
                </a:cxn>
                <a:cxn ang="0">
                  <a:pos x="25" y="58"/>
                </a:cxn>
                <a:cxn ang="0">
                  <a:pos x="30" y="59"/>
                </a:cxn>
                <a:cxn ang="0">
                  <a:pos x="36" y="58"/>
                </a:cxn>
                <a:cxn ang="0">
                  <a:pos x="42" y="57"/>
                </a:cxn>
                <a:cxn ang="0">
                  <a:pos x="47" y="54"/>
                </a:cxn>
                <a:cxn ang="0">
                  <a:pos x="51" y="50"/>
                </a:cxn>
                <a:cxn ang="0">
                  <a:pos x="55" y="46"/>
                </a:cxn>
                <a:cxn ang="0">
                  <a:pos x="58" y="41"/>
                </a:cxn>
                <a:cxn ang="0">
                  <a:pos x="59" y="35"/>
                </a:cxn>
                <a:cxn ang="0">
                  <a:pos x="60" y="29"/>
                </a:cxn>
              </a:cxnLst>
              <a:rect l="0" t="0" r="r" b="b"/>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5900BC"/>
            </a:solidFill>
            <a:ln w="9525">
              <a:noFill/>
              <a:round/>
              <a:headEnd/>
              <a:tailEnd/>
            </a:ln>
          </p:spPr>
          <p:txBody>
            <a:bodyPr/>
            <a:lstStyle/>
            <a:p>
              <a:endParaRPr lang="en-US"/>
            </a:p>
          </p:txBody>
        </p:sp>
        <p:sp>
          <p:nvSpPr>
            <p:cNvPr id="40114" name="Freeform 178"/>
            <p:cNvSpPr>
              <a:spLocks/>
            </p:cNvSpPr>
            <p:nvPr/>
          </p:nvSpPr>
          <p:spPr bwMode="auto">
            <a:xfrm>
              <a:off x="3063" y="2369"/>
              <a:ext cx="15" cy="15"/>
            </a:xfrm>
            <a:custGeom>
              <a:avLst/>
              <a:gdLst/>
              <a:ahLst/>
              <a:cxnLst>
                <a:cxn ang="0">
                  <a:pos x="15" y="30"/>
                </a:cxn>
                <a:cxn ang="0">
                  <a:pos x="13" y="30"/>
                </a:cxn>
                <a:cxn ang="0">
                  <a:pos x="11" y="29"/>
                </a:cxn>
                <a:cxn ang="0">
                  <a:pos x="7" y="27"/>
                </a:cxn>
                <a:cxn ang="0">
                  <a:pos x="5" y="26"/>
                </a:cxn>
                <a:cxn ang="0">
                  <a:pos x="4" y="24"/>
                </a:cxn>
                <a:cxn ang="0">
                  <a:pos x="2" y="20"/>
                </a:cxn>
                <a:cxn ang="0">
                  <a:pos x="0" y="18"/>
                </a:cxn>
                <a:cxn ang="0">
                  <a:pos x="0" y="15"/>
                </a:cxn>
                <a:cxn ang="0">
                  <a:pos x="0" y="12"/>
                </a:cxn>
                <a:cxn ang="0">
                  <a:pos x="2" y="10"/>
                </a:cxn>
                <a:cxn ang="0">
                  <a:pos x="4" y="7"/>
                </a:cxn>
                <a:cxn ang="0">
                  <a:pos x="5" y="5"/>
                </a:cxn>
                <a:cxn ang="0">
                  <a:pos x="7" y="3"/>
                </a:cxn>
                <a:cxn ang="0">
                  <a:pos x="11" y="2"/>
                </a:cxn>
                <a:cxn ang="0">
                  <a:pos x="13" y="0"/>
                </a:cxn>
                <a:cxn ang="0">
                  <a:pos x="15" y="0"/>
                </a:cxn>
                <a:cxn ang="0">
                  <a:pos x="19" y="0"/>
                </a:cxn>
                <a:cxn ang="0">
                  <a:pos x="21" y="2"/>
                </a:cxn>
                <a:cxn ang="0">
                  <a:pos x="23" y="3"/>
                </a:cxn>
                <a:cxn ang="0">
                  <a:pos x="26" y="5"/>
                </a:cxn>
                <a:cxn ang="0">
                  <a:pos x="28" y="7"/>
                </a:cxn>
                <a:cxn ang="0">
                  <a:pos x="29" y="10"/>
                </a:cxn>
                <a:cxn ang="0">
                  <a:pos x="30" y="12"/>
                </a:cxn>
                <a:cxn ang="0">
                  <a:pos x="30" y="15"/>
                </a:cxn>
                <a:cxn ang="0">
                  <a:pos x="29" y="21"/>
                </a:cxn>
                <a:cxn ang="0">
                  <a:pos x="26" y="26"/>
                </a:cxn>
                <a:cxn ang="0">
                  <a:pos x="21" y="29"/>
                </a:cxn>
                <a:cxn ang="0">
                  <a:pos x="15" y="30"/>
                </a:cxn>
              </a:cxnLst>
              <a:rect l="0" t="0" r="r" b="b"/>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FFFF93"/>
            </a:solidFill>
            <a:ln w="9525">
              <a:noFill/>
              <a:round/>
              <a:headEnd/>
              <a:tailEnd/>
            </a:ln>
          </p:spPr>
          <p:txBody>
            <a:bodyPr/>
            <a:lstStyle/>
            <a:p>
              <a:endParaRPr lang="en-US"/>
            </a:p>
          </p:txBody>
        </p:sp>
        <p:sp>
          <p:nvSpPr>
            <p:cNvPr id="40115" name="Freeform 179"/>
            <p:cNvSpPr>
              <a:spLocks/>
            </p:cNvSpPr>
            <p:nvPr/>
          </p:nvSpPr>
          <p:spPr bwMode="auto">
            <a:xfrm>
              <a:off x="2814" y="2479"/>
              <a:ext cx="30" cy="30"/>
            </a:xfrm>
            <a:custGeom>
              <a:avLst/>
              <a:gdLst/>
              <a:ahLst/>
              <a:cxnLst>
                <a:cxn ang="0">
                  <a:pos x="60" y="30"/>
                </a:cxn>
                <a:cxn ang="0">
                  <a:pos x="59" y="25"/>
                </a:cxn>
                <a:cxn ang="0">
                  <a:pos x="57" y="19"/>
                </a:cxn>
                <a:cxn ang="0">
                  <a:pos x="54" y="14"/>
                </a:cxn>
                <a:cxn ang="0">
                  <a:pos x="51" y="10"/>
                </a:cxn>
                <a:cxn ang="0">
                  <a:pos x="46" y="6"/>
                </a:cxn>
                <a:cxn ang="0">
                  <a:pos x="41" y="3"/>
                </a:cxn>
                <a:cxn ang="0">
                  <a:pos x="36" y="1"/>
                </a:cxn>
                <a:cxn ang="0">
                  <a:pos x="30" y="0"/>
                </a:cxn>
                <a:cxn ang="0">
                  <a:pos x="18" y="3"/>
                </a:cxn>
                <a:cxn ang="0">
                  <a:pos x="8" y="10"/>
                </a:cxn>
                <a:cxn ang="0">
                  <a:pos x="2" y="19"/>
                </a:cxn>
                <a:cxn ang="0">
                  <a:pos x="0" y="30"/>
                </a:cxn>
                <a:cxn ang="0">
                  <a:pos x="0" y="36"/>
                </a:cxn>
                <a:cxn ang="0">
                  <a:pos x="2" y="42"/>
                </a:cxn>
                <a:cxn ang="0">
                  <a:pos x="4" y="46"/>
                </a:cxn>
                <a:cxn ang="0">
                  <a:pos x="8" y="51"/>
                </a:cxn>
                <a:cxn ang="0">
                  <a:pos x="13" y="54"/>
                </a:cxn>
                <a:cxn ang="0">
                  <a:pos x="18" y="58"/>
                </a:cxn>
                <a:cxn ang="0">
                  <a:pos x="24" y="59"/>
                </a:cxn>
                <a:cxn ang="0">
                  <a:pos x="30" y="60"/>
                </a:cxn>
                <a:cxn ang="0">
                  <a:pos x="36" y="59"/>
                </a:cxn>
                <a:cxn ang="0">
                  <a:pos x="41" y="58"/>
                </a:cxn>
                <a:cxn ang="0">
                  <a:pos x="46" y="54"/>
                </a:cxn>
                <a:cxn ang="0">
                  <a:pos x="51" y="51"/>
                </a:cxn>
                <a:cxn ang="0">
                  <a:pos x="54" y="46"/>
                </a:cxn>
                <a:cxn ang="0">
                  <a:pos x="57" y="42"/>
                </a:cxn>
                <a:cxn ang="0">
                  <a:pos x="59" y="36"/>
                </a:cxn>
                <a:cxn ang="0">
                  <a:pos x="60" y="30"/>
                </a:cxn>
              </a:cxnLst>
              <a:rect l="0" t="0" r="r" b="b"/>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5900BC"/>
            </a:solidFill>
            <a:ln w="9525">
              <a:noFill/>
              <a:round/>
              <a:headEnd/>
              <a:tailEnd/>
            </a:ln>
          </p:spPr>
          <p:txBody>
            <a:bodyPr/>
            <a:lstStyle/>
            <a:p>
              <a:endParaRPr lang="en-US"/>
            </a:p>
          </p:txBody>
        </p:sp>
        <p:sp>
          <p:nvSpPr>
            <p:cNvPr id="40116" name="Freeform 180"/>
            <p:cNvSpPr>
              <a:spLocks/>
            </p:cNvSpPr>
            <p:nvPr/>
          </p:nvSpPr>
          <p:spPr bwMode="auto">
            <a:xfrm>
              <a:off x="2821" y="2486"/>
              <a:ext cx="15" cy="15"/>
            </a:xfrm>
            <a:custGeom>
              <a:avLst/>
              <a:gdLst/>
              <a:ahLst/>
              <a:cxnLst>
                <a:cxn ang="0">
                  <a:pos x="15" y="30"/>
                </a:cxn>
                <a:cxn ang="0">
                  <a:pos x="11" y="30"/>
                </a:cxn>
                <a:cxn ang="0">
                  <a:pos x="9" y="29"/>
                </a:cxn>
                <a:cxn ang="0">
                  <a:pos x="7" y="27"/>
                </a:cxn>
                <a:cxn ang="0">
                  <a:pos x="4" y="26"/>
                </a:cxn>
                <a:cxn ang="0">
                  <a:pos x="2" y="23"/>
                </a:cxn>
                <a:cxn ang="0">
                  <a:pos x="1" y="21"/>
                </a:cxn>
                <a:cxn ang="0">
                  <a:pos x="0" y="18"/>
                </a:cxn>
                <a:cxn ang="0">
                  <a:pos x="0" y="15"/>
                </a:cxn>
                <a:cxn ang="0">
                  <a:pos x="0" y="13"/>
                </a:cxn>
                <a:cxn ang="0">
                  <a:pos x="1" y="10"/>
                </a:cxn>
                <a:cxn ang="0">
                  <a:pos x="2" y="7"/>
                </a:cxn>
                <a:cxn ang="0">
                  <a:pos x="4" y="5"/>
                </a:cxn>
                <a:cxn ang="0">
                  <a:pos x="7" y="3"/>
                </a:cxn>
                <a:cxn ang="0">
                  <a:pos x="9" y="1"/>
                </a:cxn>
                <a:cxn ang="0">
                  <a:pos x="11" y="0"/>
                </a:cxn>
                <a:cxn ang="0">
                  <a:pos x="15" y="0"/>
                </a:cxn>
                <a:cxn ang="0">
                  <a:pos x="17" y="0"/>
                </a:cxn>
                <a:cxn ang="0">
                  <a:pos x="21" y="1"/>
                </a:cxn>
                <a:cxn ang="0">
                  <a:pos x="23" y="3"/>
                </a:cxn>
                <a:cxn ang="0">
                  <a:pos x="25" y="5"/>
                </a:cxn>
                <a:cxn ang="0">
                  <a:pos x="26" y="7"/>
                </a:cxn>
                <a:cxn ang="0">
                  <a:pos x="28" y="10"/>
                </a:cxn>
                <a:cxn ang="0">
                  <a:pos x="29" y="13"/>
                </a:cxn>
                <a:cxn ang="0">
                  <a:pos x="29" y="15"/>
                </a:cxn>
                <a:cxn ang="0">
                  <a:pos x="28" y="21"/>
                </a:cxn>
                <a:cxn ang="0">
                  <a:pos x="25" y="26"/>
                </a:cxn>
                <a:cxn ang="0">
                  <a:pos x="21" y="29"/>
                </a:cxn>
                <a:cxn ang="0">
                  <a:pos x="15" y="30"/>
                </a:cxn>
              </a:cxnLst>
              <a:rect l="0" t="0" r="r" b="b"/>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FFFF93"/>
            </a:solidFill>
            <a:ln w="9525">
              <a:noFill/>
              <a:round/>
              <a:headEnd/>
              <a:tailEnd/>
            </a:ln>
          </p:spPr>
          <p:txBody>
            <a:bodyPr/>
            <a:lstStyle/>
            <a:p>
              <a:endParaRPr lang="en-US"/>
            </a:p>
          </p:txBody>
        </p:sp>
        <p:sp>
          <p:nvSpPr>
            <p:cNvPr id="40117" name="Freeform 181"/>
            <p:cNvSpPr>
              <a:spLocks/>
            </p:cNvSpPr>
            <p:nvPr/>
          </p:nvSpPr>
          <p:spPr bwMode="auto">
            <a:xfrm>
              <a:off x="2798" y="2274"/>
              <a:ext cx="30" cy="29"/>
            </a:xfrm>
            <a:custGeom>
              <a:avLst/>
              <a:gdLst/>
              <a:ahLst/>
              <a:cxnLst>
                <a:cxn ang="0">
                  <a:pos x="60" y="30"/>
                </a:cxn>
                <a:cxn ang="0">
                  <a:pos x="58" y="24"/>
                </a:cxn>
                <a:cxn ang="0">
                  <a:pos x="57" y="19"/>
                </a:cxn>
                <a:cxn ang="0">
                  <a:pos x="54" y="13"/>
                </a:cxn>
                <a:cxn ang="0">
                  <a:pos x="50" y="8"/>
                </a:cxn>
                <a:cxn ang="0">
                  <a:pos x="46" y="5"/>
                </a:cxn>
                <a:cxn ang="0">
                  <a:pos x="41" y="3"/>
                </a:cxn>
                <a:cxn ang="0">
                  <a:pos x="35" y="0"/>
                </a:cxn>
                <a:cxn ang="0">
                  <a:pos x="30" y="0"/>
                </a:cxn>
                <a:cxn ang="0">
                  <a:pos x="18" y="3"/>
                </a:cxn>
                <a:cxn ang="0">
                  <a:pos x="9" y="8"/>
                </a:cxn>
                <a:cxn ang="0">
                  <a:pos x="2" y="19"/>
                </a:cxn>
                <a:cxn ang="0">
                  <a:pos x="0" y="30"/>
                </a:cxn>
                <a:cxn ang="0">
                  <a:pos x="1" y="36"/>
                </a:cxn>
                <a:cxn ang="0">
                  <a:pos x="2" y="41"/>
                </a:cxn>
                <a:cxn ang="0">
                  <a:pos x="5" y="46"/>
                </a:cxn>
                <a:cxn ang="0">
                  <a:pos x="9" y="51"/>
                </a:cxn>
                <a:cxn ang="0">
                  <a:pos x="13" y="54"/>
                </a:cxn>
                <a:cxn ang="0">
                  <a:pos x="18" y="57"/>
                </a:cxn>
                <a:cxn ang="0">
                  <a:pos x="24" y="59"/>
                </a:cxn>
                <a:cxn ang="0">
                  <a:pos x="30" y="59"/>
                </a:cxn>
                <a:cxn ang="0">
                  <a:pos x="35" y="59"/>
                </a:cxn>
                <a:cxn ang="0">
                  <a:pos x="41" y="57"/>
                </a:cxn>
                <a:cxn ang="0">
                  <a:pos x="46" y="54"/>
                </a:cxn>
                <a:cxn ang="0">
                  <a:pos x="50" y="51"/>
                </a:cxn>
                <a:cxn ang="0">
                  <a:pos x="54" y="46"/>
                </a:cxn>
                <a:cxn ang="0">
                  <a:pos x="57" y="41"/>
                </a:cxn>
                <a:cxn ang="0">
                  <a:pos x="58" y="36"/>
                </a:cxn>
                <a:cxn ang="0">
                  <a:pos x="60" y="30"/>
                </a:cxn>
              </a:cxnLst>
              <a:rect l="0" t="0" r="r" b="b"/>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5900BC"/>
            </a:solidFill>
            <a:ln w="9525">
              <a:noFill/>
              <a:round/>
              <a:headEnd/>
              <a:tailEnd/>
            </a:ln>
          </p:spPr>
          <p:txBody>
            <a:bodyPr/>
            <a:lstStyle/>
            <a:p>
              <a:endParaRPr lang="en-US"/>
            </a:p>
          </p:txBody>
        </p:sp>
        <p:sp>
          <p:nvSpPr>
            <p:cNvPr id="40118" name="Freeform 182"/>
            <p:cNvSpPr>
              <a:spLocks/>
            </p:cNvSpPr>
            <p:nvPr/>
          </p:nvSpPr>
          <p:spPr bwMode="auto">
            <a:xfrm>
              <a:off x="2805" y="2281"/>
              <a:ext cx="15" cy="15"/>
            </a:xfrm>
            <a:custGeom>
              <a:avLst/>
              <a:gdLst/>
              <a:ahLst/>
              <a:cxnLst>
                <a:cxn ang="0">
                  <a:pos x="15" y="29"/>
                </a:cxn>
                <a:cxn ang="0">
                  <a:pos x="11" y="29"/>
                </a:cxn>
                <a:cxn ang="0">
                  <a:pos x="9" y="28"/>
                </a:cxn>
                <a:cxn ang="0">
                  <a:pos x="7" y="27"/>
                </a:cxn>
                <a:cxn ang="0">
                  <a:pos x="4" y="26"/>
                </a:cxn>
                <a:cxn ang="0">
                  <a:pos x="2" y="23"/>
                </a:cxn>
                <a:cxn ang="0">
                  <a:pos x="1" y="20"/>
                </a:cxn>
                <a:cxn ang="0">
                  <a:pos x="0" y="18"/>
                </a:cxn>
                <a:cxn ang="0">
                  <a:pos x="0" y="15"/>
                </a:cxn>
                <a:cxn ang="0">
                  <a:pos x="0" y="12"/>
                </a:cxn>
                <a:cxn ang="0">
                  <a:pos x="1" y="9"/>
                </a:cxn>
                <a:cxn ang="0">
                  <a:pos x="2" y="6"/>
                </a:cxn>
                <a:cxn ang="0">
                  <a:pos x="4" y="4"/>
                </a:cxn>
                <a:cxn ang="0">
                  <a:pos x="7" y="3"/>
                </a:cxn>
                <a:cxn ang="0">
                  <a:pos x="9" y="1"/>
                </a:cxn>
                <a:cxn ang="0">
                  <a:pos x="11" y="0"/>
                </a:cxn>
                <a:cxn ang="0">
                  <a:pos x="15" y="0"/>
                </a:cxn>
                <a:cxn ang="0">
                  <a:pos x="17" y="0"/>
                </a:cxn>
                <a:cxn ang="0">
                  <a:pos x="20" y="1"/>
                </a:cxn>
                <a:cxn ang="0">
                  <a:pos x="23" y="3"/>
                </a:cxn>
                <a:cxn ang="0">
                  <a:pos x="25" y="4"/>
                </a:cxn>
                <a:cxn ang="0">
                  <a:pos x="26" y="6"/>
                </a:cxn>
                <a:cxn ang="0">
                  <a:pos x="28" y="9"/>
                </a:cxn>
                <a:cxn ang="0">
                  <a:pos x="30" y="12"/>
                </a:cxn>
                <a:cxn ang="0">
                  <a:pos x="30" y="15"/>
                </a:cxn>
                <a:cxn ang="0">
                  <a:pos x="28" y="21"/>
                </a:cxn>
                <a:cxn ang="0">
                  <a:pos x="25" y="26"/>
                </a:cxn>
                <a:cxn ang="0">
                  <a:pos x="20" y="28"/>
                </a:cxn>
                <a:cxn ang="0">
                  <a:pos x="15" y="29"/>
                </a:cxn>
              </a:cxnLst>
              <a:rect l="0" t="0" r="r" b="b"/>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FFFF93"/>
            </a:solidFill>
            <a:ln w="9525">
              <a:noFill/>
              <a:round/>
              <a:headEnd/>
              <a:tailEnd/>
            </a:ln>
          </p:spPr>
          <p:txBody>
            <a:bodyPr/>
            <a:lstStyle/>
            <a:p>
              <a:endParaRPr lang="en-US"/>
            </a:p>
          </p:txBody>
        </p:sp>
        <p:sp>
          <p:nvSpPr>
            <p:cNvPr id="40119" name="Freeform 183"/>
            <p:cNvSpPr>
              <a:spLocks/>
            </p:cNvSpPr>
            <p:nvPr/>
          </p:nvSpPr>
          <p:spPr bwMode="auto">
            <a:xfrm>
              <a:off x="2918" y="2596"/>
              <a:ext cx="30" cy="30"/>
            </a:xfrm>
            <a:custGeom>
              <a:avLst/>
              <a:gdLst/>
              <a:ahLst/>
              <a:cxnLst>
                <a:cxn ang="0">
                  <a:pos x="60" y="30"/>
                </a:cxn>
                <a:cxn ang="0">
                  <a:pos x="59" y="24"/>
                </a:cxn>
                <a:cxn ang="0">
                  <a:pos x="58" y="19"/>
                </a:cxn>
                <a:cxn ang="0">
                  <a:pos x="55" y="13"/>
                </a:cxn>
                <a:cxn ang="0">
                  <a:pos x="52" y="8"/>
                </a:cxn>
                <a:cxn ang="0">
                  <a:pos x="47" y="5"/>
                </a:cxn>
                <a:cxn ang="0">
                  <a:pos x="42" y="3"/>
                </a:cxn>
                <a:cxn ang="0">
                  <a:pos x="36" y="0"/>
                </a:cxn>
                <a:cxn ang="0">
                  <a:pos x="30" y="0"/>
                </a:cxn>
                <a:cxn ang="0">
                  <a:pos x="19" y="3"/>
                </a:cxn>
                <a:cxn ang="0">
                  <a:pos x="9" y="8"/>
                </a:cxn>
                <a:cxn ang="0">
                  <a:pos x="2" y="19"/>
                </a:cxn>
                <a:cxn ang="0">
                  <a:pos x="0" y="30"/>
                </a:cxn>
                <a:cxn ang="0">
                  <a:pos x="1" y="36"/>
                </a:cxn>
                <a:cxn ang="0">
                  <a:pos x="2" y="42"/>
                </a:cxn>
                <a:cxn ang="0">
                  <a:pos x="6" y="46"/>
                </a:cxn>
                <a:cxn ang="0">
                  <a:pos x="9" y="51"/>
                </a:cxn>
                <a:cxn ang="0">
                  <a:pos x="14" y="54"/>
                </a:cxn>
                <a:cxn ang="0">
                  <a:pos x="19" y="58"/>
                </a:cxn>
                <a:cxn ang="0">
                  <a:pos x="24" y="59"/>
                </a:cxn>
                <a:cxn ang="0">
                  <a:pos x="30" y="60"/>
                </a:cxn>
                <a:cxn ang="0">
                  <a:pos x="36" y="59"/>
                </a:cxn>
                <a:cxn ang="0">
                  <a:pos x="42" y="58"/>
                </a:cxn>
                <a:cxn ang="0">
                  <a:pos x="47" y="54"/>
                </a:cxn>
                <a:cxn ang="0">
                  <a:pos x="52" y="51"/>
                </a:cxn>
                <a:cxn ang="0">
                  <a:pos x="55" y="46"/>
                </a:cxn>
                <a:cxn ang="0">
                  <a:pos x="58" y="42"/>
                </a:cxn>
                <a:cxn ang="0">
                  <a:pos x="59" y="36"/>
                </a:cxn>
                <a:cxn ang="0">
                  <a:pos x="60" y="30"/>
                </a:cxn>
              </a:cxnLst>
              <a:rect l="0" t="0" r="r" b="b"/>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5900BC"/>
            </a:solidFill>
            <a:ln w="9525">
              <a:noFill/>
              <a:round/>
              <a:headEnd/>
              <a:tailEnd/>
            </a:ln>
          </p:spPr>
          <p:txBody>
            <a:bodyPr/>
            <a:lstStyle/>
            <a:p>
              <a:endParaRPr lang="en-US"/>
            </a:p>
          </p:txBody>
        </p:sp>
        <p:sp>
          <p:nvSpPr>
            <p:cNvPr id="40120" name="Freeform 184"/>
            <p:cNvSpPr>
              <a:spLocks/>
            </p:cNvSpPr>
            <p:nvPr/>
          </p:nvSpPr>
          <p:spPr bwMode="auto">
            <a:xfrm>
              <a:off x="2925" y="2604"/>
              <a:ext cx="15" cy="15"/>
            </a:xfrm>
            <a:custGeom>
              <a:avLst/>
              <a:gdLst/>
              <a:ahLst/>
              <a:cxnLst>
                <a:cxn ang="0">
                  <a:pos x="15" y="30"/>
                </a:cxn>
                <a:cxn ang="0">
                  <a:pos x="13" y="30"/>
                </a:cxn>
                <a:cxn ang="0">
                  <a:pos x="11" y="29"/>
                </a:cxn>
                <a:cxn ang="0">
                  <a:pos x="7" y="27"/>
                </a:cxn>
                <a:cxn ang="0">
                  <a:pos x="5" y="26"/>
                </a:cxn>
                <a:cxn ang="0">
                  <a:pos x="4" y="23"/>
                </a:cxn>
                <a:cxn ang="0">
                  <a:pos x="1" y="20"/>
                </a:cxn>
                <a:cxn ang="0">
                  <a:pos x="0" y="18"/>
                </a:cxn>
                <a:cxn ang="0">
                  <a:pos x="0" y="15"/>
                </a:cxn>
                <a:cxn ang="0">
                  <a:pos x="0" y="12"/>
                </a:cxn>
                <a:cxn ang="0">
                  <a:pos x="1" y="9"/>
                </a:cxn>
                <a:cxn ang="0">
                  <a:pos x="4" y="7"/>
                </a:cxn>
                <a:cxn ang="0">
                  <a:pos x="5" y="5"/>
                </a:cxn>
                <a:cxn ang="0">
                  <a:pos x="7" y="3"/>
                </a:cxn>
                <a:cxn ang="0">
                  <a:pos x="11" y="1"/>
                </a:cxn>
                <a:cxn ang="0">
                  <a:pos x="13" y="0"/>
                </a:cxn>
                <a:cxn ang="0">
                  <a:pos x="15" y="0"/>
                </a:cxn>
                <a:cxn ang="0">
                  <a:pos x="19" y="0"/>
                </a:cxn>
                <a:cxn ang="0">
                  <a:pos x="21" y="1"/>
                </a:cxn>
                <a:cxn ang="0">
                  <a:pos x="23" y="3"/>
                </a:cxn>
                <a:cxn ang="0">
                  <a:pos x="26" y="5"/>
                </a:cxn>
                <a:cxn ang="0">
                  <a:pos x="28" y="7"/>
                </a:cxn>
                <a:cxn ang="0">
                  <a:pos x="29" y="9"/>
                </a:cxn>
                <a:cxn ang="0">
                  <a:pos x="30" y="12"/>
                </a:cxn>
                <a:cxn ang="0">
                  <a:pos x="30" y="15"/>
                </a:cxn>
                <a:cxn ang="0">
                  <a:pos x="29" y="21"/>
                </a:cxn>
                <a:cxn ang="0">
                  <a:pos x="26" y="26"/>
                </a:cxn>
                <a:cxn ang="0">
                  <a:pos x="21" y="29"/>
                </a:cxn>
                <a:cxn ang="0">
                  <a:pos x="15" y="30"/>
                </a:cxn>
              </a:cxnLst>
              <a:rect l="0" t="0" r="r" b="b"/>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FFFF93"/>
            </a:solidFill>
            <a:ln w="9525">
              <a:noFill/>
              <a:round/>
              <a:headEnd/>
              <a:tailEnd/>
            </a:ln>
          </p:spPr>
          <p:txBody>
            <a:bodyPr/>
            <a:lstStyle/>
            <a:p>
              <a:endParaRPr lang="en-US"/>
            </a:p>
          </p:txBody>
        </p:sp>
        <p:sp>
          <p:nvSpPr>
            <p:cNvPr id="40121" name="Freeform 185"/>
            <p:cNvSpPr>
              <a:spLocks/>
            </p:cNvSpPr>
            <p:nvPr/>
          </p:nvSpPr>
          <p:spPr bwMode="auto">
            <a:xfrm>
              <a:off x="2819" y="2655"/>
              <a:ext cx="30" cy="29"/>
            </a:xfrm>
            <a:custGeom>
              <a:avLst/>
              <a:gdLst/>
              <a:ahLst/>
              <a:cxnLst>
                <a:cxn ang="0">
                  <a:pos x="60" y="30"/>
                </a:cxn>
                <a:cxn ang="0">
                  <a:pos x="59" y="24"/>
                </a:cxn>
                <a:cxn ang="0">
                  <a:pos x="58" y="18"/>
                </a:cxn>
                <a:cxn ang="0">
                  <a:pos x="54" y="12"/>
                </a:cxn>
                <a:cxn ang="0">
                  <a:pos x="51" y="8"/>
                </a:cxn>
                <a:cxn ang="0">
                  <a:pos x="46" y="4"/>
                </a:cxn>
                <a:cxn ang="0">
                  <a:pos x="42" y="2"/>
                </a:cxn>
                <a:cxn ang="0">
                  <a:pos x="36" y="0"/>
                </a:cxn>
                <a:cxn ang="0">
                  <a:pos x="30" y="0"/>
                </a:cxn>
                <a:cxn ang="0">
                  <a:pos x="19" y="2"/>
                </a:cxn>
                <a:cxn ang="0">
                  <a:pos x="9" y="8"/>
                </a:cxn>
                <a:cxn ang="0">
                  <a:pos x="3" y="18"/>
                </a:cxn>
                <a:cxn ang="0">
                  <a:pos x="0" y="30"/>
                </a:cxn>
                <a:cxn ang="0">
                  <a:pos x="1" y="35"/>
                </a:cxn>
                <a:cxn ang="0">
                  <a:pos x="3" y="40"/>
                </a:cxn>
                <a:cxn ang="0">
                  <a:pos x="6" y="46"/>
                </a:cxn>
                <a:cxn ang="0">
                  <a:pos x="9" y="50"/>
                </a:cxn>
                <a:cxn ang="0">
                  <a:pos x="14" y="54"/>
                </a:cxn>
                <a:cxn ang="0">
                  <a:pos x="19" y="56"/>
                </a:cxn>
                <a:cxn ang="0">
                  <a:pos x="24" y="59"/>
                </a:cxn>
                <a:cxn ang="0">
                  <a:pos x="30" y="59"/>
                </a:cxn>
                <a:cxn ang="0">
                  <a:pos x="36" y="59"/>
                </a:cxn>
                <a:cxn ang="0">
                  <a:pos x="42" y="56"/>
                </a:cxn>
                <a:cxn ang="0">
                  <a:pos x="46" y="54"/>
                </a:cxn>
                <a:cxn ang="0">
                  <a:pos x="51" y="50"/>
                </a:cxn>
                <a:cxn ang="0">
                  <a:pos x="54" y="46"/>
                </a:cxn>
                <a:cxn ang="0">
                  <a:pos x="58" y="40"/>
                </a:cxn>
                <a:cxn ang="0">
                  <a:pos x="59" y="35"/>
                </a:cxn>
                <a:cxn ang="0">
                  <a:pos x="60" y="30"/>
                </a:cxn>
              </a:cxnLst>
              <a:rect l="0" t="0" r="r" b="b"/>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5900BC"/>
            </a:solidFill>
            <a:ln w="9525">
              <a:noFill/>
              <a:round/>
              <a:headEnd/>
              <a:tailEnd/>
            </a:ln>
          </p:spPr>
          <p:txBody>
            <a:bodyPr/>
            <a:lstStyle/>
            <a:p>
              <a:endParaRPr lang="en-US"/>
            </a:p>
          </p:txBody>
        </p:sp>
        <p:sp>
          <p:nvSpPr>
            <p:cNvPr id="40122" name="Freeform 186"/>
            <p:cNvSpPr>
              <a:spLocks/>
            </p:cNvSpPr>
            <p:nvPr/>
          </p:nvSpPr>
          <p:spPr bwMode="auto">
            <a:xfrm>
              <a:off x="2827" y="2662"/>
              <a:ext cx="15" cy="15"/>
            </a:xfrm>
            <a:custGeom>
              <a:avLst/>
              <a:gdLst/>
              <a:ahLst/>
              <a:cxnLst>
                <a:cxn ang="0">
                  <a:pos x="15" y="29"/>
                </a:cxn>
                <a:cxn ang="0">
                  <a:pos x="13" y="29"/>
                </a:cxn>
                <a:cxn ang="0">
                  <a:pos x="9" y="27"/>
                </a:cxn>
                <a:cxn ang="0">
                  <a:pos x="7" y="26"/>
                </a:cxn>
                <a:cxn ang="0">
                  <a:pos x="5" y="25"/>
                </a:cxn>
                <a:cxn ang="0">
                  <a:pos x="3" y="23"/>
                </a:cxn>
                <a:cxn ang="0">
                  <a:pos x="1" y="19"/>
                </a:cxn>
                <a:cxn ang="0">
                  <a:pos x="0" y="17"/>
                </a:cxn>
                <a:cxn ang="0">
                  <a:pos x="0" y="15"/>
                </a:cxn>
                <a:cxn ang="0">
                  <a:pos x="0" y="11"/>
                </a:cxn>
                <a:cxn ang="0">
                  <a:pos x="1" y="9"/>
                </a:cxn>
                <a:cxn ang="0">
                  <a:pos x="3" y="6"/>
                </a:cxn>
                <a:cxn ang="0">
                  <a:pos x="5" y="3"/>
                </a:cxn>
                <a:cxn ang="0">
                  <a:pos x="7" y="2"/>
                </a:cxn>
                <a:cxn ang="0">
                  <a:pos x="9" y="1"/>
                </a:cxn>
                <a:cxn ang="0">
                  <a:pos x="13" y="0"/>
                </a:cxn>
                <a:cxn ang="0">
                  <a:pos x="15" y="0"/>
                </a:cxn>
                <a:cxn ang="0">
                  <a:pos x="18" y="0"/>
                </a:cxn>
                <a:cxn ang="0">
                  <a:pos x="21" y="1"/>
                </a:cxn>
                <a:cxn ang="0">
                  <a:pos x="23" y="2"/>
                </a:cxn>
                <a:cxn ang="0">
                  <a:pos x="26" y="3"/>
                </a:cxn>
                <a:cxn ang="0">
                  <a:pos x="27" y="6"/>
                </a:cxn>
                <a:cxn ang="0">
                  <a:pos x="29" y="9"/>
                </a:cxn>
                <a:cxn ang="0">
                  <a:pos x="30" y="11"/>
                </a:cxn>
                <a:cxn ang="0">
                  <a:pos x="30" y="15"/>
                </a:cxn>
                <a:cxn ang="0">
                  <a:pos x="29" y="20"/>
                </a:cxn>
                <a:cxn ang="0">
                  <a:pos x="26" y="25"/>
                </a:cxn>
                <a:cxn ang="0">
                  <a:pos x="21" y="27"/>
                </a:cxn>
                <a:cxn ang="0">
                  <a:pos x="15" y="29"/>
                </a:cxn>
              </a:cxnLst>
              <a:rect l="0" t="0" r="r" b="b"/>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FFFF93"/>
            </a:solidFill>
            <a:ln w="9525">
              <a:noFill/>
              <a:round/>
              <a:headEnd/>
              <a:tailEnd/>
            </a:ln>
          </p:spPr>
          <p:txBody>
            <a:bodyPr/>
            <a:lstStyle/>
            <a:p>
              <a:endParaRPr lang="en-US"/>
            </a:p>
          </p:txBody>
        </p:sp>
        <p:sp>
          <p:nvSpPr>
            <p:cNvPr id="40123" name="Freeform 187"/>
            <p:cNvSpPr>
              <a:spLocks/>
            </p:cNvSpPr>
            <p:nvPr/>
          </p:nvSpPr>
          <p:spPr bwMode="auto">
            <a:xfrm>
              <a:off x="3120" y="2711"/>
              <a:ext cx="30" cy="30"/>
            </a:xfrm>
            <a:custGeom>
              <a:avLst/>
              <a:gdLst/>
              <a:ahLst/>
              <a:cxnLst>
                <a:cxn ang="0">
                  <a:pos x="59" y="30"/>
                </a:cxn>
                <a:cxn ang="0">
                  <a:pos x="58" y="25"/>
                </a:cxn>
                <a:cxn ang="0">
                  <a:pos x="57" y="19"/>
                </a:cxn>
                <a:cxn ang="0">
                  <a:pos x="54" y="13"/>
                </a:cxn>
                <a:cxn ang="0">
                  <a:pos x="50" y="9"/>
                </a:cxn>
                <a:cxn ang="0">
                  <a:pos x="46" y="5"/>
                </a:cxn>
                <a:cxn ang="0">
                  <a:pos x="41" y="3"/>
                </a:cxn>
                <a:cxn ang="0">
                  <a:pos x="35" y="2"/>
                </a:cxn>
                <a:cxn ang="0">
                  <a:pos x="30" y="0"/>
                </a:cxn>
                <a:cxn ang="0">
                  <a:pos x="18" y="3"/>
                </a:cxn>
                <a:cxn ang="0">
                  <a:pos x="9" y="9"/>
                </a:cxn>
                <a:cxn ang="0">
                  <a:pos x="2" y="19"/>
                </a:cxn>
                <a:cxn ang="0">
                  <a:pos x="0" y="30"/>
                </a:cxn>
                <a:cxn ang="0">
                  <a:pos x="1" y="36"/>
                </a:cxn>
                <a:cxn ang="0">
                  <a:pos x="2" y="42"/>
                </a:cxn>
                <a:cxn ang="0">
                  <a:pos x="5" y="47"/>
                </a:cxn>
                <a:cxn ang="0">
                  <a:pos x="9" y="51"/>
                </a:cxn>
                <a:cxn ang="0">
                  <a:pos x="13" y="55"/>
                </a:cxn>
                <a:cxn ang="0">
                  <a:pos x="18" y="58"/>
                </a:cxn>
                <a:cxn ang="0">
                  <a:pos x="24" y="59"/>
                </a:cxn>
                <a:cxn ang="0">
                  <a:pos x="30" y="60"/>
                </a:cxn>
                <a:cxn ang="0">
                  <a:pos x="35" y="59"/>
                </a:cxn>
                <a:cxn ang="0">
                  <a:pos x="41" y="58"/>
                </a:cxn>
                <a:cxn ang="0">
                  <a:pos x="46" y="55"/>
                </a:cxn>
                <a:cxn ang="0">
                  <a:pos x="50" y="51"/>
                </a:cxn>
                <a:cxn ang="0">
                  <a:pos x="54" y="47"/>
                </a:cxn>
                <a:cxn ang="0">
                  <a:pos x="57" y="42"/>
                </a:cxn>
                <a:cxn ang="0">
                  <a:pos x="58" y="36"/>
                </a:cxn>
                <a:cxn ang="0">
                  <a:pos x="59" y="30"/>
                </a:cxn>
              </a:cxnLst>
              <a:rect l="0" t="0" r="r" b="b"/>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6800E0"/>
            </a:solidFill>
            <a:ln w="9525">
              <a:noFill/>
              <a:round/>
              <a:headEnd/>
              <a:tailEnd/>
            </a:ln>
          </p:spPr>
          <p:txBody>
            <a:bodyPr/>
            <a:lstStyle/>
            <a:p>
              <a:endParaRPr lang="en-US"/>
            </a:p>
          </p:txBody>
        </p:sp>
        <p:sp>
          <p:nvSpPr>
            <p:cNvPr id="40124" name="Freeform 188"/>
            <p:cNvSpPr>
              <a:spLocks/>
            </p:cNvSpPr>
            <p:nvPr/>
          </p:nvSpPr>
          <p:spPr bwMode="auto">
            <a:xfrm>
              <a:off x="3128" y="2718"/>
              <a:ext cx="15" cy="15"/>
            </a:xfrm>
            <a:custGeom>
              <a:avLst/>
              <a:gdLst/>
              <a:ahLst/>
              <a:cxnLst>
                <a:cxn ang="0">
                  <a:pos x="15" y="30"/>
                </a:cxn>
                <a:cxn ang="0">
                  <a:pos x="12" y="30"/>
                </a:cxn>
                <a:cxn ang="0">
                  <a:pos x="9" y="29"/>
                </a:cxn>
                <a:cxn ang="0">
                  <a:pos x="6" y="27"/>
                </a:cxn>
                <a:cxn ang="0">
                  <a:pos x="4" y="26"/>
                </a:cxn>
                <a:cxn ang="0">
                  <a:pos x="3" y="24"/>
                </a:cxn>
                <a:cxn ang="0">
                  <a:pos x="1" y="20"/>
                </a:cxn>
                <a:cxn ang="0">
                  <a:pos x="0" y="18"/>
                </a:cxn>
                <a:cxn ang="0">
                  <a:pos x="0" y="15"/>
                </a:cxn>
                <a:cxn ang="0">
                  <a:pos x="0" y="12"/>
                </a:cxn>
                <a:cxn ang="0">
                  <a:pos x="1" y="10"/>
                </a:cxn>
                <a:cxn ang="0">
                  <a:pos x="3" y="7"/>
                </a:cxn>
                <a:cxn ang="0">
                  <a:pos x="4" y="5"/>
                </a:cxn>
                <a:cxn ang="0">
                  <a:pos x="6" y="3"/>
                </a:cxn>
                <a:cxn ang="0">
                  <a:pos x="9" y="2"/>
                </a:cxn>
                <a:cxn ang="0">
                  <a:pos x="12" y="0"/>
                </a:cxn>
                <a:cxn ang="0">
                  <a:pos x="15" y="0"/>
                </a:cxn>
                <a:cxn ang="0">
                  <a:pos x="18" y="0"/>
                </a:cxn>
                <a:cxn ang="0">
                  <a:pos x="20" y="2"/>
                </a:cxn>
                <a:cxn ang="0">
                  <a:pos x="23" y="3"/>
                </a:cxn>
                <a:cxn ang="0">
                  <a:pos x="25" y="5"/>
                </a:cxn>
                <a:cxn ang="0">
                  <a:pos x="27" y="7"/>
                </a:cxn>
                <a:cxn ang="0">
                  <a:pos x="28" y="10"/>
                </a:cxn>
                <a:cxn ang="0">
                  <a:pos x="30" y="12"/>
                </a:cxn>
                <a:cxn ang="0">
                  <a:pos x="30" y="15"/>
                </a:cxn>
                <a:cxn ang="0">
                  <a:pos x="28" y="21"/>
                </a:cxn>
                <a:cxn ang="0">
                  <a:pos x="25" y="26"/>
                </a:cxn>
                <a:cxn ang="0">
                  <a:pos x="20" y="29"/>
                </a:cxn>
                <a:cxn ang="0">
                  <a:pos x="15" y="30"/>
                </a:cxn>
              </a:cxnLst>
              <a:rect l="0" t="0" r="r" b="b"/>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FFFF93"/>
            </a:solidFill>
            <a:ln w="9525">
              <a:noFill/>
              <a:round/>
              <a:headEnd/>
              <a:tailEnd/>
            </a:ln>
          </p:spPr>
          <p:txBody>
            <a:bodyPr/>
            <a:lstStyle/>
            <a:p>
              <a:endParaRPr lang="en-US"/>
            </a:p>
          </p:txBody>
        </p:sp>
        <p:sp>
          <p:nvSpPr>
            <p:cNvPr id="40125" name="Freeform 189"/>
            <p:cNvSpPr>
              <a:spLocks/>
            </p:cNvSpPr>
            <p:nvPr/>
          </p:nvSpPr>
          <p:spPr bwMode="auto">
            <a:xfrm>
              <a:off x="3136" y="2454"/>
              <a:ext cx="30" cy="30"/>
            </a:xfrm>
            <a:custGeom>
              <a:avLst/>
              <a:gdLst/>
              <a:ahLst/>
              <a:cxnLst>
                <a:cxn ang="0">
                  <a:pos x="60" y="30"/>
                </a:cxn>
                <a:cxn ang="0">
                  <a:pos x="59" y="24"/>
                </a:cxn>
                <a:cxn ang="0">
                  <a:pos x="57" y="18"/>
                </a:cxn>
                <a:cxn ang="0">
                  <a:pos x="54" y="14"/>
                </a:cxn>
                <a:cxn ang="0">
                  <a:pos x="51" y="9"/>
                </a:cxn>
                <a:cxn ang="0">
                  <a:pos x="46" y="6"/>
                </a:cxn>
                <a:cxn ang="0">
                  <a:pos x="41" y="2"/>
                </a:cxn>
                <a:cxn ang="0">
                  <a:pos x="36" y="1"/>
                </a:cxn>
                <a:cxn ang="0">
                  <a:pos x="30" y="0"/>
                </a:cxn>
                <a:cxn ang="0">
                  <a:pos x="18" y="2"/>
                </a:cxn>
                <a:cxn ang="0">
                  <a:pos x="9" y="9"/>
                </a:cxn>
                <a:cxn ang="0">
                  <a:pos x="2" y="18"/>
                </a:cxn>
                <a:cxn ang="0">
                  <a:pos x="0" y="30"/>
                </a:cxn>
                <a:cxn ang="0">
                  <a:pos x="1" y="36"/>
                </a:cxn>
                <a:cxn ang="0">
                  <a:pos x="2" y="41"/>
                </a:cxn>
                <a:cxn ang="0">
                  <a:pos x="6" y="47"/>
                </a:cxn>
                <a:cxn ang="0">
                  <a:pos x="9" y="52"/>
                </a:cxn>
                <a:cxn ang="0">
                  <a:pos x="14" y="55"/>
                </a:cxn>
                <a:cxn ang="0">
                  <a:pos x="18" y="58"/>
                </a:cxn>
                <a:cxn ang="0">
                  <a:pos x="24" y="60"/>
                </a:cxn>
                <a:cxn ang="0">
                  <a:pos x="30" y="60"/>
                </a:cxn>
                <a:cxn ang="0">
                  <a:pos x="36" y="60"/>
                </a:cxn>
                <a:cxn ang="0">
                  <a:pos x="41" y="58"/>
                </a:cxn>
                <a:cxn ang="0">
                  <a:pos x="46" y="55"/>
                </a:cxn>
                <a:cxn ang="0">
                  <a:pos x="51" y="52"/>
                </a:cxn>
                <a:cxn ang="0">
                  <a:pos x="54" y="47"/>
                </a:cxn>
                <a:cxn ang="0">
                  <a:pos x="57" y="41"/>
                </a:cxn>
                <a:cxn ang="0">
                  <a:pos x="59" y="36"/>
                </a:cxn>
                <a:cxn ang="0">
                  <a:pos x="60" y="30"/>
                </a:cxn>
              </a:cxnLst>
              <a:rect l="0" t="0" r="r" b="b"/>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5900BC"/>
            </a:solidFill>
            <a:ln w="9525">
              <a:noFill/>
              <a:round/>
              <a:headEnd/>
              <a:tailEnd/>
            </a:ln>
          </p:spPr>
          <p:txBody>
            <a:bodyPr/>
            <a:lstStyle/>
            <a:p>
              <a:endParaRPr lang="en-US"/>
            </a:p>
          </p:txBody>
        </p:sp>
        <p:sp>
          <p:nvSpPr>
            <p:cNvPr id="40126" name="Freeform 190"/>
            <p:cNvSpPr>
              <a:spLocks/>
            </p:cNvSpPr>
            <p:nvPr/>
          </p:nvSpPr>
          <p:spPr bwMode="auto">
            <a:xfrm>
              <a:off x="3144" y="2462"/>
              <a:ext cx="15" cy="15"/>
            </a:xfrm>
            <a:custGeom>
              <a:avLst/>
              <a:gdLst/>
              <a:ahLst/>
              <a:cxnLst>
                <a:cxn ang="0">
                  <a:pos x="15" y="30"/>
                </a:cxn>
                <a:cxn ang="0">
                  <a:pos x="11" y="30"/>
                </a:cxn>
                <a:cxn ang="0">
                  <a:pos x="9" y="29"/>
                </a:cxn>
                <a:cxn ang="0">
                  <a:pos x="7" y="28"/>
                </a:cxn>
                <a:cxn ang="0">
                  <a:pos x="4" y="25"/>
                </a:cxn>
                <a:cxn ang="0">
                  <a:pos x="2" y="23"/>
                </a:cxn>
                <a:cxn ang="0">
                  <a:pos x="1" y="21"/>
                </a:cxn>
                <a:cxn ang="0">
                  <a:pos x="0" y="18"/>
                </a:cxn>
                <a:cxn ang="0">
                  <a:pos x="0" y="15"/>
                </a:cxn>
                <a:cxn ang="0">
                  <a:pos x="0" y="13"/>
                </a:cxn>
                <a:cxn ang="0">
                  <a:pos x="1" y="9"/>
                </a:cxn>
                <a:cxn ang="0">
                  <a:pos x="2" y="7"/>
                </a:cxn>
                <a:cxn ang="0">
                  <a:pos x="4" y="5"/>
                </a:cxn>
                <a:cxn ang="0">
                  <a:pos x="7" y="3"/>
                </a:cxn>
                <a:cxn ang="0">
                  <a:pos x="9" y="1"/>
                </a:cxn>
                <a:cxn ang="0">
                  <a:pos x="11" y="0"/>
                </a:cxn>
                <a:cxn ang="0">
                  <a:pos x="15" y="0"/>
                </a:cxn>
                <a:cxn ang="0">
                  <a:pos x="17" y="0"/>
                </a:cxn>
                <a:cxn ang="0">
                  <a:pos x="21" y="1"/>
                </a:cxn>
                <a:cxn ang="0">
                  <a:pos x="23" y="3"/>
                </a:cxn>
                <a:cxn ang="0">
                  <a:pos x="25" y="5"/>
                </a:cxn>
                <a:cxn ang="0">
                  <a:pos x="26" y="7"/>
                </a:cxn>
                <a:cxn ang="0">
                  <a:pos x="29" y="9"/>
                </a:cxn>
                <a:cxn ang="0">
                  <a:pos x="30" y="13"/>
                </a:cxn>
                <a:cxn ang="0">
                  <a:pos x="30" y="15"/>
                </a:cxn>
                <a:cxn ang="0">
                  <a:pos x="29" y="21"/>
                </a:cxn>
                <a:cxn ang="0">
                  <a:pos x="25" y="25"/>
                </a:cxn>
                <a:cxn ang="0">
                  <a:pos x="21" y="29"/>
                </a:cxn>
                <a:cxn ang="0">
                  <a:pos x="15" y="30"/>
                </a:cxn>
              </a:cxnLst>
              <a:rect l="0" t="0" r="r" b="b"/>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FFFF93"/>
            </a:solidFill>
            <a:ln w="9525">
              <a:noFill/>
              <a:round/>
              <a:headEnd/>
              <a:tailEnd/>
            </a:ln>
          </p:spPr>
          <p:txBody>
            <a:bodyPr/>
            <a:lstStyle/>
            <a:p>
              <a:endParaRPr lang="en-US"/>
            </a:p>
          </p:txBody>
        </p:sp>
        <p:sp>
          <p:nvSpPr>
            <p:cNvPr id="40127" name="Freeform 191"/>
            <p:cNvSpPr>
              <a:spLocks/>
            </p:cNvSpPr>
            <p:nvPr/>
          </p:nvSpPr>
          <p:spPr bwMode="auto">
            <a:xfrm>
              <a:off x="3139" y="2831"/>
              <a:ext cx="30" cy="29"/>
            </a:xfrm>
            <a:custGeom>
              <a:avLst/>
              <a:gdLst/>
              <a:ahLst/>
              <a:cxnLst>
                <a:cxn ang="0">
                  <a:pos x="58" y="30"/>
                </a:cxn>
                <a:cxn ang="0">
                  <a:pos x="58" y="24"/>
                </a:cxn>
                <a:cxn ang="0">
                  <a:pos x="56" y="18"/>
                </a:cxn>
                <a:cxn ang="0">
                  <a:pos x="54" y="14"/>
                </a:cxn>
                <a:cxn ang="0">
                  <a:pos x="50" y="9"/>
                </a:cxn>
                <a:cxn ang="0">
                  <a:pos x="46" y="6"/>
                </a:cxn>
                <a:cxn ang="0">
                  <a:pos x="40" y="2"/>
                </a:cxn>
                <a:cxn ang="0">
                  <a:pos x="34" y="1"/>
                </a:cxn>
                <a:cxn ang="0">
                  <a:pos x="28" y="0"/>
                </a:cxn>
                <a:cxn ang="0">
                  <a:pos x="17" y="2"/>
                </a:cxn>
                <a:cxn ang="0">
                  <a:pos x="8" y="9"/>
                </a:cxn>
                <a:cxn ang="0">
                  <a:pos x="2" y="18"/>
                </a:cxn>
                <a:cxn ang="0">
                  <a:pos x="0" y="30"/>
                </a:cxn>
                <a:cxn ang="0">
                  <a:pos x="0" y="36"/>
                </a:cxn>
                <a:cxn ang="0">
                  <a:pos x="2" y="42"/>
                </a:cxn>
                <a:cxn ang="0">
                  <a:pos x="4" y="46"/>
                </a:cxn>
                <a:cxn ang="0">
                  <a:pos x="8" y="51"/>
                </a:cxn>
                <a:cxn ang="0">
                  <a:pos x="12" y="54"/>
                </a:cxn>
                <a:cxn ang="0">
                  <a:pos x="18" y="58"/>
                </a:cxn>
                <a:cxn ang="0">
                  <a:pos x="23" y="59"/>
                </a:cxn>
                <a:cxn ang="0">
                  <a:pos x="28" y="60"/>
                </a:cxn>
                <a:cxn ang="0">
                  <a:pos x="34" y="59"/>
                </a:cxn>
                <a:cxn ang="0">
                  <a:pos x="40" y="58"/>
                </a:cxn>
                <a:cxn ang="0">
                  <a:pos x="46" y="54"/>
                </a:cxn>
                <a:cxn ang="0">
                  <a:pos x="50" y="51"/>
                </a:cxn>
                <a:cxn ang="0">
                  <a:pos x="54" y="46"/>
                </a:cxn>
                <a:cxn ang="0">
                  <a:pos x="56" y="42"/>
                </a:cxn>
                <a:cxn ang="0">
                  <a:pos x="58" y="36"/>
                </a:cxn>
                <a:cxn ang="0">
                  <a:pos x="58" y="30"/>
                </a:cxn>
              </a:cxnLst>
              <a:rect l="0" t="0" r="r" b="b"/>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5900BC"/>
            </a:solidFill>
            <a:ln w="9525">
              <a:noFill/>
              <a:round/>
              <a:headEnd/>
              <a:tailEnd/>
            </a:ln>
          </p:spPr>
          <p:txBody>
            <a:bodyPr/>
            <a:lstStyle/>
            <a:p>
              <a:endParaRPr lang="en-US"/>
            </a:p>
          </p:txBody>
        </p:sp>
        <p:sp>
          <p:nvSpPr>
            <p:cNvPr id="40128" name="Freeform 192"/>
            <p:cNvSpPr>
              <a:spLocks/>
            </p:cNvSpPr>
            <p:nvPr/>
          </p:nvSpPr>
          <p:spPr bwMode="auto">
            <a:xfrm>
              <a:off x="3147" y="2838"/>
              <a:ext cx="14" cy="15"/>
            </a:xfrm>
            <a:custGeom>
              <a:avLst/>
              <a:gdLst/>
              <a:ahLst/>
              <a:cxnLst>
                <a:cxn ang="0">
                  <a:pos x="13" y="30"/>
                </a:cxn>
                <a:cxn ang="0">
                  <a:pos x="11" y="30"/>
                </a:cxn>
                <a:cxn ang="0">
                  <a:pos x="9" y="29"/>
                </a:cxn>
                <a:cxn ang="0">
                  <a:pos x="5" y="28"/>
                </a:cxn>
                <a:cxn ang="0">
                  <a:pos x="3" y="25"/>
                </a:cxn>
                <a:cxn ang="0">
                  <a:pos x="2" y="23"/>
                </a:cxn>
                <a:cxn ang="0">
                  <a:pos x="1" y="21"/>
                </a:cxn>
                <a:cxn ang="0">
                  <a:pos x="0" y="18"/>
                </a:cxn>
                <a:cxn ang="0">
                  <a:pos x="0" y="15"/>
                </a:cxn>
                <a:cxn ang="0">
                  <a:pos x="0" y="13"/>
                </a:cxn>
                <a:cxn ang="0">
                  <a:pos x="1" y="9"/>
                </a:cxn>
                <a:cxn ang="0">
                  <a:pos x="2" y="7"/>
                </a:cxn>
                <a:cxn ang="0">
                  <a:pos x="3" y="5"/>
                </a:cxn>
                <a:cxn ang="0">
                  <a:pos x="5" y="3"/>
                </a:cxn>
                <a:cxn ang="0">
                  <a:pos x="9" y="1"/>
                </a:cxn>
                <a:cxn ang="0">
                  <a:pos x="11" y="0"/>
                </a:cxn>
                <a:cxn ang="0">
                  <a:pos x="13" y="0"/>
                </a:cxn>
                <a:cxn ang="0">
                  <a:pos x="17" y="0"/>
                </a:cxn>
                <a:cxn ang="0">
                  <a:pos x="19" y="1"/>
                </a:cxn>
                <a:cxn ang="0">
                  <a:pos x="23" y="3"/>
                </a:cxn>
                <a:cxn ang="0">
                  <a:pos x="25" y="5"/>
                </a:cxn>
                <a:cxn ang="0">
                  <a:pos x="26" y="7"/>
                </a:cxn>
                <a:cxn ang="0">
                  <a:pos x="27" y="9"/>
                </a:cxn>
                <a:cxn ang="0">
                  <a:pos x="28" y="13"/>
                </a:cxn>
                <a:cxn ang="0">
                  <a:pos x="28" y="15"/>
                </a:cxn>
                <a:cxn ang="0">
                  <a:pos x="27" y="21"/>
                </a:cxn>
                <a:cxn ang="0">
                  <a:pos x="25" y="25"/>
                </a:cxn>
                <a:cxn ang="0">
                  <a:pos x="19" y="29"/>
                </a:cxn>
                <a:cxn ang="0">
                  <a:pos x="13" y="30"/>
                </a:cxn>
              </a:cxnLst>
              <a:rect l="0" t="0" r="r" b="b"/>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FFFF93"/>
            </a:solidFill>
            <a:ln w="9525">
              <a:noFill/>
              <a:round/>
              <a:headEnd/>
              <a:tailEnd/>
            </a:ln>
          </p:spPr>
          <p:txBody>
            <a:bodyPr/>
            <a:lstStyle/>
            <a:p>
              <a:endParaRPr lang="en-US"/>
            </a:p>
          </p:txBody>
        </p:sp>
        <p:sp>
          <p:nvSpPr>
            <p:cNvPr id="40129" name="Freeform 193"/>
            <p:cNvSpPr>
              <a:spLocks/>
            </p:cNvSpPr>
            <p:nvPr/>
          </p:nvSpPr>
          <p:spPr bwMode="auto">
            <a:xfrm>
              <a:off x="3001" y="2926"/>
              <a:ext cx="29" cy="30"/>
            </a:xfrm>
            <a:custGeom>
              <a:avLst/>
              <a:gdLst/>
              <a:ahLst/>
              <a:cxnLst>
                <a:cxn ang="0">
                  <a:pos x="60" y="30"/>
                </a:cxn>
                <a:cxn ang="0">
                  <a:pos x="59" y="24"/>
                </a:cxn>
                <a:cxn ang="0">
                  <a:pos x="58" y="19"/>
                </a:cxn>
                <a:cxn ang="0">
                  <a:pos x="54" y="13"/>
                </a:cxn>
                <a:cxn ang="0">
                  <a:pos x="51" y="8"/>
                </a:cxn>
                <a:cxn ang="0">
                  <a:pos x="46" y="5"/>
                </a:cxn>
                <a:cxn ang="0">
                  <a:pos x="42" y="3"/>
                </a:cxn>
                <a:cxn ang="0">
                  <a:pos x="36" y="1"/>
                </a:cxn>
                <a:cxn ang="0">
                  <a:pos x="30" y="0"/>
                </a:cxn>
                <a:cxn ang="0">
                  <a:pos x="18" y="3"/>
                </a:cxn>
                <a:cxn ang="0">
                  <a:pos x="8" y="8"/>
                </a:cxn>
                <a:cxn ang="0">
                  <a:pos x="2" y="19"/>
                </a:cxn>
                <a:cxn ang="0">
                  <a:pos x="0" y="30"/>
                </a:cxn>
                <a:cxn ang="0">
                  <a:pos x="1" y="36"/>
                </a:cxn>
                <a:cxn ang="0">
                  <a:pos x="2" y="42"/>
                </a:cxn>
                <a:cxn ang="0">
                  <a:pos x="5" y="46"/>
                </a:cxn>
                <a:cxn ang="0">
                  <a:pos x="8" y="51"/>
                </a:cxn>
                <a:cxn ang="0">
                  <a:pos x="13" y="54"/>
                </a:cxn>
                <a:cxn ang="0">
                  <a:pos x="18" y="58"/>
                </a:cxn>
                <a:cxn ang="0">
                  <a:pos x="24" y="59"/>
                </a:cxn>
                <a:cxn ang="0">
                  <a:pos x="30" y="60"/>
                </a:cxn>
                <a:cxn ang="0">
                  <a:pos x="36" y="59"/>
                </a:cxn>
                <a:cxn ang="0">
                  <a:pos x="42" y="58"/>
                </a:cxn>
                <a:cxn ang="0">
                  <a:pos x="46" y="54"/>
                </a:cxn>
                <a:cxn ang="0">
                  <a:pos x="51" y="51"/>
                </a:cxn>
                <a:cxn ang="0">
                  <a:pos x="54" y="46"/>
                </a:cxn>
                <a:cxn ang="0">
                  <a:pos x="58" y="42"/>
                </a:cxn>
                <a:cxn ang="0">
                  <a:pos x="59" y="36"/>
                </a:cxn>
                <a:cxn ang="0">
                  <a:pos x="60" y="30"/>
                </a:cxn>
              </a:cxnLst>
              <a:rect l="0" t="0" r="r" b="b"/>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5900BC"/>
            </a:solidFill>
            <a:ln w="9525">
              <a:noFill/>
              <a:round/>
              <a:headEnd/>
              <a:tailEnd/>
            </a:ln>
          </p:spPr>
          <p:txBody>
            <a:bodyPr/>
            <a:lstStyle/>
            <a:p>
              <a:endParaRPr lang="en-US"/>
            </a:p>
          </p:txBody>
        </p:sp>
        <p:sp>
          <p:nvSpPr>
            <p:cNvPr id="40130" name="Freeform 194"/>
            <p:cNvSpPr>
              <a:spLocks/>
            </p:cNvSpPr>
            <p:nvPr/>
          </p:nvSpPr>
          <p:spPr bwMode="auto">
            <a:xfrm>
              <a:off x="3008" y="2934"/>
              <a:ext cx="15" cy="15"/>
            </a:xfrm>
            <a:custGeom>
              <a:avLst/>
              <a:gdLst/>
              <a:ahLst/>
              <a:cxnLst>
                <a:cxn ang="0">
                  <a:pos x="15" y="30"/>
                </a:cxn>
                <a:cxn ang="0">
                  <a:pos x="12" y="30"/>
                </a:cxn>
                <a:cxn ang="0">
                  <a:pos x="9" y="29"/>
                </a:cxn>
                <a:cxn ang="0">
                  <a:pos x="7" y="27"/>
                </a:cxn>
                <a:cxn ang="0">
                  <a:pos x="5" y="26"/>
                </a:cxn>
                <a:cxn ang="0">
                  <a:pos x="2" y="23"/>
                </a:cxn>
                <a:cxn ang="0">
                  <a:pos x="1" y="20"/>
                </a:cxn>
                <a:cxn ang="0">
                  <a:pos x="0" y="18"/>
                </a:cxn>
                <a:cxn ang="0">
                  <a:pos x="0" y="15"/>
                </a:cxn>
                <a:cxn ang="0">
                  <a:pos x="0" y="12"/>
                </a:cxn>
                <a:cxn ang="0">
                  <a:pos x="1" y="9"/>
                </a:cxn>
                <a:cxn ang="0">
                  <a:pos x="2" y="7"/>
                </a:cxn>
                <a:cxn ang="0">
                  <a:pos x="5" y="5"/>
                </a:cxn>
                <a:cxn ang="0">
                  <a:pos x="7" y="3"/>
                </a:cxn>
                <a:cxn ang="0">
                  <a:pos x="9" y="1"/>
                </a:cxn>
                <a:cxn ang="0">
                  <a:pos x="12" y="0"/>
                </a:cxn>
                <a:cxn ang="0">
                  <a:pos x="15" y="0"/>
                </a:cxn>
                <a:cxn ang="0">
                  <a:pos x="17" y="0"/>
                </a:cxn>
                <a:cxn ang="0">
                  <a:pos x="21" y="1"/>
                </a:cxn>
                <a:cxn ang="0">
                  <a:pos x="23" y="3"/>
                </a:cxn>
                <a:cxn ang="0">
                  <a:pos x="25" y="5"/>
                </a:cxn>
                <a:cxn ang="0">
                  <a:pos x="27" y="7"/>
                </a:cxn>
                <a:cxn ang="0">
                  <a:pos x="29" y="9"/>
                </a:cxn>
                <a:cxn ang="0">
                  <a:pos x="30" y="12"/>
                </a:cxn>
                <a:cxn ang="0">
                  <a:pos x="30" y="15"/>
                </a:cxn>
                <a:cxn ang="0">
                  <a:pos x="29" y="21"/>
                </a:cxn>
                <a:cxn ang="0">
                  <a:pos x="25" y="26"/>
                </a:cxn>
                <a:cxn ang="0">
                  <a:pos x="21" y="29"/>
                </a:cxn>
                <a:cxn ang="0">
                  <a:pos x="15" y="30"/>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FFFF93"/>
            </a:solidFill>
            <a:ln w="9525">
              <a:noFill/>
              <a:round/>
              <a:headEnd/>
              <a:tailEnd/>
            </a:ln>
          </p:spPr>
          <p:txBody>
            <a:bodyPr/>
            <a:lstStyle/>
            <a:p>
              <a:endParaRPr lang="en-US"/>
            </a:p>
          </p:txBody>
        </p:sp>
        <p:sp>
          <p:nvSpPr>
            <p:cNvPr id="40131" name="Freeform 195"/>
            <p:cNvSpPr>
              <a:spLocks/>
            </p:cNvSpPr>
            <p:nvPr/>
          </p:nvSpPr>
          <p:spPr bwMode="auto">
            <a:xfrm>
              <a:off x="2878" y="2958"/>
              <a:ext cx="30" cy="30"/>
            </a:xfrm>
            <a:custGeom>
              <a:avLst/>
              <a:gdLst/>
              <a:ahLst/>
              <a:cxnLst>
                <a:cxn ang="0">
                  <a:pos x="60" y="30"/>
                </a:cxn>
                <a:cxn ang="0">
                  <a:pos x="58" y="24"/>
                </a:cxn>
                <a:cxn ang="0">
                  <a:pos x="57" y="18"/>
                </a:cxn>
                <a:cxn ang="0">
                  <a:pos x="54" y="13"/>
                </a:cxn>
                <a:cxn ang="0">
                  <a:pos x="50" y="9"/>
                </a:cxn>
                <a:cxn ang="0">
                  <a:pos x="46" y="5"/>
                </a:cxn>
                <a:cxn ang="0">
                  <a:pos x="41" y="2"/>
                </a:cxn>
                <a:cxn ang="0">
                  <a:pos x="35" y="1"/>
                </a:cxn>
                <a:cxn ang="0">
                  <a:pos x="30" y="0"/>
                </a:cxn>
                <a:cxn ang="0">
                  <a:pos x="18" y="2"/>
                </a:cxn>
                <a:cxn ang="0">
                  <a:pos x="9" y="9"/>
                </a:cxn>
                <a:cxn ang="0">
                  <a:pos x="2" y="18"/>
                </a:cxn>
                <a:cxn ang="0">
                  <a:pos x="0" y="30"/>
                </a:cxn>
                <a:cxn ang="0">
                  <a:pos x="1" y="35"/>
                </a:cxn>
                <a:cxn ang="0">
                  <a:pos x="2" y="41"/>
                </a:cxn>
                <a:cxn ang="0">
                  <a:pos x="4" y="47"/>
                </a:cxn>
                <a:cxn ang="0">
                  <a:pos x="8" y="51"/>
                </a:cxn>
                <a:cxn ang="0">
                  <a:pos x="12" y="55"/>
                </a:cxn>
                <a:cxn ang="0">
                  <a:pos x="18" y="57"/>
                </a:cxn>
                <a:cxn ang="0">
                  <a:pos x="24" y="59"/>
                </a:cxn>
                <a:cxn ang="0">
                  <a:pos x="30" y="59"/>
                </a:cxn>
                <a:cxn ang="0">
                  <a:pos x="35" y="59"/>
                </a:cxn>
                <a:cxn ang="0">
                  <a:pos x="41" y="57"/>
                </a:cxn>
                <a:cxn ang="0">
                  <a:pos x="46" y="55"/>
                </a:cxn>
                <a:cxn ang="0">
                  <a:pos x="50" y="51"/>
                </a:cxn>
                <a:cxn ang="0">
                  <a:pos x="54" y="47"/>
                </a:cxn>
                <a:cxn ang="0">
                  <a:pos x="57" y="41"/>
                </a:cxn>
                <a:cxn ang="0">
                  <a:pos x="58" y="35"/>
                </a:cxn>
                <a:cxn ang="0">
                  <a:pos x="60" y="30"/>
                </a:cxn>
              </a:cxnLst>
              <a:rect l="0" t="0" r="r" b="b"/>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5900BC"/>
            </a:solidFill>
            <a:ln w="9525">
              <a:noFill/>
              <a:round/>
              <a:headEnd/>
              <a:tailEnd/>
            </a:ln>
          </p:spPr>
          <p:txBody>
            <a:bodyPr/>
            <a:lstStyle/>
            <a:p>
              <a:endParaRPr lang="en-US"/>
            </a:p>
          </p:txBody>
        </p:sp>
        <p:sp>
          <p:nvSpPr>
            <p:cNvPr id="40132" name="Freeform 196"/>
            <p:cNvSpPr>
              <a:spLocks/>
            </p:cNvSpPr>
            <p:nvPr/>
          </p:nvSpPr>
          <p:spPr bwMode="auto">
            <a:xfrm>
              <a:off x="2885" y="2965"/>
              <a:ext cx="15" cy="15"/>
            </a:xfrm>
            <a:custGeom>
              <a:avLst/>
              <a:gdLst/>
              <a:ahLst/>
              <a:cxnLst>
                <a:cxn ang="0">
                  <a:pos x="15" y="30"/>
                </a:cxn>
                <a:cxn ang="0">
                  <a:pos x="11" y="30"/>
                </a:cxn>
                <a:cxn ang="0">
                  <a:pos x="9" y="28"/>
                </a:cxn>
                <a:cxn ang="0">
                  <a:pos x="7" y="27"/>
                </a:cxn>
                <a:cxn ang="0">
                  <a:pos x="4" y="25"/>
                </a:cxn>
                <a:cxn ang="0">
                  <a:pos x="2" y="23"/>
                </a:cxn>
                <a:cxn ang="0">
                  <a:pos x="1" y="20"/>
                </a:cxn>
                <a:cxn ang="0">
                  <a:pos x="0" y="18"/>
                </a:cxn>
                <a:cxn ang="0">
                  <a:pos x="0" y="15"/>
                </a:cxn>
                <a:cxn ang="0">
                  <a:pos x="0" y="12"/>
                </a:cxn>
                <a:cxn ang="0">
                  <a:pos x="1" y="9"/>
                </a:cxn>
                <a:cxn ang="0">
                  <a:pos x="2" y="6"/>
                </a:cxn>
                <a:cxn ang="0">
                  <a:pos x="4" y="4"/>
                </a:cxn>
                <a:cxn ang="0">
                  <a:pos x="7" y="3"/>
                </a:cxn>
                <a:cxn ang="0">
                  <a:pos x="9" y="1"/>
                </a:cxn>
                <a:cxn ang="0">
                  <a:pos x="11" y="0"/>
                </a:cxn>
                <a:cxn ang="0">
                  <a:pos x="15" y="0"/>
                </a:cxn>
                <a:cxn ang="0">
                  <a:pos x="17" y="0"/>
                </a:cxn>
                <a:cxn ang="0">
                  <a:pos x="20" y="1"/>
                </a:cxn>
                <a:cxn ang="0">
                  <a:pos x="23" y="3"/>
                </a:cxn>
                <a:cxn ang="0">
                  <a:pos x="25" y="4"/>
                </a:cxn>
                <a:cxn ang="0">
                  <a:pos x="26" y="6"/>
                </a:cxn>
                <a:cxn ang="0">
                  <a:pos x="28" y="9"/>
                </a:cxn>
                <a:cxn ang="0">
                  <a:pos x="30" y="12"/>
                </a:cxn>
                <a:cxn ang="0">
                  <a:pos x="30" y="15"/>
                </a:cxn>
                <a:cxn ang="0">
                  <a:pos x="28" y="20"/>
                </a:cxn>
                <a:cxn ang="0">
                  <a:pos x="25" y="25"/>
                </a:cxn>
                <a:cxn ang="0">
                  <a:pos x="20" y="28"/>
                </a:cxn>
                <a:cxn ang="0">
                  <a:pos x="15" y="30"/>
                </a:cxn>
              </a:cxnLst>
              <a:rect l="0" t="0" r="r" b="b"/>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FFFF93"/>
            </a:solidFill>
            <a:ln w="9525">
              <a:noFill/>
              <a:round/>
              <a:headEnd/>
              <a:tailEnd/>
            </a:ln>
          </p:spPr>
          <p:txBody>
            <a:bodyPr/>
            <a:lstStyle/>
            <a:p>
              <a:endParaRPr lang="en-US"/>
            </a:p>
          </p:txBody>
        </p:sp>
        <p:sp>
          <p:nvSpPr>
            <p:cNvPr id="40133" name="Freeform 197"/>
            <p:cNvSpPr>
              <a:spLocks/>
            </p:cNvSpPr>
            <p:nvPr/>
          </p:nvSpPr>
          <p:spPr bwMode="auto">
            <a:xfrm>
              <a:off x="2806" y="2879"/>
              <a:ext cx="30" cy="29"/>
            </a:xfrm>
            <a:custGeom>
              <a:avLst/>
              <a:gdLst/>
              <a:ahLst/>
              <a:cxnLst>
                <a:cxn ang="0">
                  <a:pos x="60" y="27"/>
                </a:cxn>
                <a:cxn ang="0">
                  <a:pos x="59" y="23"/>
                </a:cxn>
                <a:cxn ang="0">
                  <a:pos x="57" y="17"/>
                </a:cxn>
                <a:cxn ang="0">
                  <a:pos x="54" y="12"/>
                </a:cxn>
                <a:cxn ang="0">
                  <a:pos x="50" y="8"/>
                </a:cxn>
                <a:cxn ang="0">
                  <a:pos x="46" y="4"/>
                </a:cxn>
                <a:cxn ang="0">
                  <a:pos x="41" y="2"/>
                </a:cxn>
                <a:cxn ang="0">
                  <a:pos x="35" y="0"/>
                </a:cxn>
                <a:cxn ang="0">
                  <a:pos x="30" y="0"/>
                </a:cxn>
                <a:cxn ang="0">
                  <a:pos x="18" y="2"/>
                </a:cxn>
                <a:cxn ang="0">
                  <a:pos x="9" y="8"/>
                </a:cxn>
                <a:cxn ang="0">
                  <a:pos x="2" y="17"/>
                </a:cxn>
                <a:cxn ang="0">
                  <a:pos x="0" y="27"/>
                </a:cxn>
                <a:cxn ang="0">
                  <a:pos x="1" y="33"/>
                </a:cxn>
                <a:cxn ang="0">
                  <a:pos x="2" y="39"/>
                </a:cxn>
                <a:cxn ang="0">
                  <a:pos x="4" y="45"/>
                </a:cxn>
                <a:cxn ang="0">
                  <a:pos x="8" y="49"/>
                </a:cxn>
                <a:cxn ang="0">
                  <a:pos x="12" y="53"/>
                </a:cxn>
                <a:cxn ang="0">
                  <a:pos x="18" y="55"/>
                </a:cxn>
                <a:cxn ang="0">
                  <a:pos x="24" y="57"/>
                </a:cxn>
                <a:cxn ang="0">
                  <a:pos x="30" y="57"/>
                </a:cxn>
                <a:cxn ang="0">
                  <a:pos x="35" y="57"/>
                </a:cxn>
                <a:cxn ang="0">
                  <a:pos x="41" y="55"/>
                </a:cxn>
                <a:cxn ang="0">
                  <a:pos x="46" y="53"/>
                </a:cxn>
                <a:cxn ang="0">
                  <a:pos x="50" y="49"/>
                </a:cxn>
                <a:cxn ang="0">
                  <a:pos x="54" y="45"/>
                </a:cxn>
                <a:cxn ang="0">
                  <a:pos x="57" y="39"/>
                </a:cxn>
                <a:cxn ang="0">
                  <a:pos x="59" y="33"/>
                </a:cxn>
                <a:cxn ang="0">
                  <a:pos x="60" y="27"/>
                </a:cxn>
              </a:cxnLst>
              <a:rect l="0" t="0" r="r" b="b"/>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5900BC"/>
            </a:solidFill>
            <a:ln w="9525">
              <a:noFill/>
              <a:round/>
              <a:headEnd/>
              <a:tailEnd/>
            </a:ln>
          </p:spPr>
          <p:txBody>
            <a:bodyPr/>
            <a:lstStyle/>
            <a:p>
              <a:endParaRPr lang="en-US"/>
            </a:p>
          </p:txBody>
        </p:sp>
        <p:sp>
          <p:nvSpPr>
            <p:cNvPr id="40134" name="Freeform 198"/>
            <p:cNvSpPr>
              <a:spLocks/>
            </p:cNvSpPr>
            <p:nvPr/>
          </p:nvSpPr>
          <p:spPr bwMode="auto">
            <a:xfrm>
              <a:off x="2813" y="2886"/>
              <a:ext cx="15" cy="14"/>
            </a:xfrm>
            <a:custGeom>
              <a:avLst/>
              <a:gdLst/>
              <a:ahLst/>
              <a:cxnLst>
                <a:cxn ang="0">
                  <a:pos x="15" y="27"/>
                </a:cxn>
                <a:cxn ang="0">
                  <a:pos x="11" y="27"/>
                </a:cxn>
                <a:cxn ang="0">
                  <a:pos x="9" y="26"/>
                </a:cxn>
                <a:cxn ang="0">
                  <a:pos x="7" y="25"/>
                </a:cxn>
                <a:cxn ang="0">
                  <a:pos x="4" y="23"/>
                </a:cxn>
                <a:cxn ang="0">
                  <a:pos x="2" y="21"/>
                </a:cxn>
                <a:cxn ang="0">
                  <a:pos x="1" y="18"/>
                </a:cxn>
                <a:cxn ang="0">
                  <a:pos x="0" y="16"/>
                </a:cxn>
                <a:cxn ang="0">
                  <a:pos x="0" y="12"/>
                </a:cxn>
                <a:cxn ang="0">
                  <a:pos x="0" y="10"/>
                </a:cxn>
                <a:cxn ang="0">
                  <a:pos x="1" y="7"/>
                </a:cxn>
                <a:cxn ang="0">
                  <a:pos x="2" y="4"/>
                </a:cxn>
                <a:cxn ang="0">
                  <a:pos x="4" y="2"/>
                </a:cxn>
                <a:cxn ang="0">
                  <a:pos x="7" y="1"/>
                </a:cxn>
                <a:cxn ang="0">
                  <a:pos x="9" y="0"/>
                </a:cxn>
                <a:cxn ang="0">
                  <a:pos x="11" y="0"/>
                </a:cxn>
                <a:cxn ang="0">
                  <a:pos x="15" y="0"/>
                </a:cxn>
                <a:cxn ang="0">
                  <a:pos x="17" y="0"/>
                </a:cxn>
                <a:cxn ang="0">
                  <a:pos x="20" y="0"/>
                </a:cxn>
                <a:cxn ang="0">
                  <a:pos x="23" y="1"/>
                </a:cxn>
                <a:cxn ang="0">
                  <a:pos x="25" y="2"/>
                </a:cxn>
                <a:cxn ang="0">
                  <a:pos x="26" y="4"/>
                </a:cxn>
                <a:cxn ang="0">
                  <a:pos x="29" y="7"/>
                </a:cxn>
                <a:cxn ang="0">
                  <a:pos x="30" y="10"/>
                </a:cxn>
                <a:cxn ang="0">
                  <a:pos x="30" y="12"/>
                </a:cxn>
                <a:cxn ang="0">
                  <a:pos x="29" y="18"/>
                </a:cxn>
                <a:cxn ang="0">
                  <a:pos x="25" y="23"/>
                </a:cxn>
                <a:cxn ang="0">
                  <a:pos x="20" y="26"/>
                </a:cxn>
                <a:cxn ang="0">
                  <a:pos x="15" y="27"/>
                </a:cxn>
              </a:cxnLst>
              <a:rect l="0" t="0" r="r" b="b"/>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FFFF93"/>
            </a:solidFill>
            <a:ln w="9525">
              <a:noFill/>
              <a:round/>
              <a:headEnd/>
              <a:tailEnd/>
            </a:ln>
          </p:spPr>
          <p:txBody>
            <a:bodyPr/>
            <a:lstStyle/>
            <a:p>
              <a:endParaRPr lang="en-US"/>
            </a:p>
          </p:txBody>
        </p:sp>
        <p:sp>
          <p:nvSpPr>
            <p:cNvPr id="40135" name="Freeform 199"/>
            <p:cNvSpPr>
              <a:spLocks/>
            </p:cNvSpPr>
            <p:nvPr/>
          </p:nvSpPr>
          <p:spPr bwMode="auto">
            <a:xfrm>
              <a:off x="2920" y="3070"/>
              <a:ext cx="30" cy="30"/>
            </a:xfrm>
            <a:custGeom>
              <a:avLst/>
              <a:gdLst/>
              <a:ahLst/>
              <a:cxnLst>
                <a:cxn ang="0">
                  <a:pos x="60" y="30"/>
                </a:cxn>
                <a:cxn ang="0">
                  <a:pos x="59" y="24"/>
                </a:cxn>
                <a:cxn ang="0">
                  <a:pos x="58" y="19"/>
                </a:cxn>
                <a:cxn ang="0">
                  <a:pos x="54" y="13"/>
                </a:cxn>
                <a:cxn ang="0">
                  <a:pos x="51" y="8"/>
                </a:cxn>
                <a:cxn ang="0">
                  <a:pos x="46" y="5"/>
                </a:cxn>
                <a:cxn ang="0">
                  <a:pos x="41" y="3"/>
                </a:cxn>
                <a:cxn ang="0">
                  <a:pos x="36" y="1"/>
                </a:cxn>
                <a:cxn ang="0">
                  <a:pos x="30" y="0"/>
                </a:cxn>
                <a:cxn ang="0">
                  <a:pos x="18" y="3"/>
                </a:cxn>
                <a:cxn ang="0">
                  <a:pos x="9" y="8"/>
                </a:cxn>
                <a:cxn ang="0">
                  <a:pos x="2" y="19"/>
                </a:cxn>
                <a:cxn ang="0">
                  <a:pos x="0" y="30"/>
                </a:cxn>
                <a:cxn ang="0">
                  <a:pos x="1" y="36"/>
                </a:cxn>
                <a:cxn ang="0">
                  <a:pos x="2" y="42"/>
                </a:cxn>
                <a:cxn ang="0">
                  <a:pos x="6" y="46"/>
                </a:cxn>
                <a:cxn ang="0">
                  <a:pos x="9" y="51"/>
                </a:cxn>
                <a:cxn ang="0">
                  <a:pos x="14" y="54"/>
                </a:cxn>
                <a:cxn ang="0">
                  <a:pos x="18" y="58"/>
                </a:cxn>
                <a:cxn ang="0">
                  <a:pos x="24" y="59"/>
                </a:cxn>
                <a:cxn ang="0">
                  <a:pos x="30" y="60"/>
                </a:cxn>
                <a:cxn ang="0">
                  <a:pos x="36" y="59"/>
                </a:cxn>
                <a:cxn ang="0">
                  <a:pos x="41" y="58"/>
                </a:cxn>
                <a:cxn ang="0">
                  <a:pos x="46" y="54"/>
                </a:cxn>
                <a:cxn ang="0">
                  <a:pos x="51" y="51"/>
                </a:cxn>
                <a:cxn ang="0">
                  <a:pos x="54" y="46"/>
                </a:cxn>
                <a:cxn ang="0">
                  <a:pos x="58" y="42"/>
                </a:cxn>
                <a:cxn ang="0">
                  <a:pos x="59" y="36"/>
                </a:cxn>
                <a:cxn ang="0">
                  <a:pos x="60" y="30"/>
                </a:cxn>
              </a:cxnLst>
              <a:rect l="0" t="0" r="r" b="b"/>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5900BC"/>
            </a:solidFill>
            <a:ln w="9525">
              <a:noFill/>
              <a:round/>
              <a:headEnd/>
              <a:tailEnd/>
            </a:ln>
          </p:spPr>
          <p:txBody>
            <a:bodyPr/>
            <a:lstStyle/>
            <a:p>
              <a:endParaRPr lang="en-US"/>
            </a:p>
          </p:txBody>
        </p:sp>
        <p:sp>
          <p:nvSpPr>
            <p:cNvPr id="40136" name="Freeform 200"/>
            <p:cNvSpPr>
              <a:spLocks/>
            </p:cNvSpPr>
            <p:nvPr/>
          </p:nvSpPr>
          <p:spPr bwMode="auto">
            <a:xfrm>
              <a:off x="2928" y="3078"/>
              <a:ext cx="15" cy="15"/>
            </a:xfrm>
            <a:custGeom>
              <a:avLst/>
              <a:gdLst/>
              <a:ahLst/>
              <a:cxnLst>
                <a:cxn ang="0">
                  <a:pos x="15" y="30"/>
                </a:cxn>
                <a:cxn ang="0">
                  <a:pos x="11" y="30"/>
                </a:cxn>
                <a:cxn ang="0">
                  <a:pos x="9" y="29"/>
                </a:cxn>
                <a:cxn ang="0">
                  <a:pos x="7" y="27"/>
                </a:cxn>
                <a:cxn ang="0">
                  <a:pos x="5" y="26"/>
                </a:cxn>
                <a:cxn ang="0">
                  <a:pos x="2" y="23"/>
                </a:cxn>
                <a:cxn ang="0">
                  <a:pos x="1" y="20"/>
                </a:cxn>
                <a:cxn ang="0">
                  <a:pos x="0" y="17"/>
                </a:cxn>
                <a:cxn ang="0">
                  <a:pos x="0" y="15"/>
                </a:cxn>
                <a:cxn ang="0">
                  <a:pos x="0" y="12"/>
                </a:cxn>
                <a:cxn ang="0">
                  <a:pos x="1" y="9"/>
                </a:cxn>
                <a:cxn ang="0">
                  <a:pos x="2" y="7"/>
                </a:cxn>
                <a:cxn ang="0">
                  <a:pos x="5" y="5"/>
                </a:cxn>
                <a:cxn ang="0">
                  <a:pos x="7" y="2"/>
                </a:cxn>
                <a:cxn ang="0">
                  <a:pos x="9" y="1"/>
                </a:cxn>
                <a:cxn ang="0">
                  <a:pos x="11" y="0"/>
                </a:cxn>
                <a:cxn ang="0">
                  <a:pos x="15" y="0"/>
                </a:cxn>
                <a:cxn ang="0">
                  <a:pos x="17" y="0"/>
                </a:cxn>
                <a:cxn ang="0">
                  <a:pos x="21" y="1"/>
                </a:cxn>
                <a:cxn ang="0">
                  <a:pos x="23" y="2"/>
                </a:cxn>
                <a:cxn ang="0">
                  <a:pos x="25" y="5"/>
                </a:cxn>
                <a:cxn ang="0">
                  <a:pos x="26" y="7"/>
                </a:cxn>
                <a:cxn ang="0">
                  <a:pos x="29" y="9"/>
                </a:cxn>
                <a:cxn ang="0">
                  <a:pos x="30" y="12"/>
                </a:cxn>
                <a:cxn ang="0">
                  <a:pos x="30" y="15"/>
                </a:cxn>
                <a:cxn ang="0">
                  <a:pos x="29" y="21"/>
                </a:cxn>
                <a:cxn ang="0">
                  <a:pos x="25" y="26"/>
                </a:cxn>
                <a:cxn ang="0">
                  <a:pos x="21" y="29"/>
                </a:cxn>
                <a:cxn ang="0">
                  <a:pos x="15" y="30"/>
                </a:cxn>
              </a:cxnLst>
              <a:rect l="0" t="0" r="r" b="b"/>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FFFF93"/>
            </a:solidFill>
            <a:ln w="9525">
              <a:noFill/>
              <a:round/>
              <a:headEnd/>
              <a:tailEnd/>
            </a:ln>
          </p:spPr>
          <p:txBody>
            <a:bodyPr/>
            <a:lstStyle/>
            <a:p>
              <a:endParaRPr lang="en-US"/>
            </a:p>
          </p:txBody>
        </p:sp>
        <p:sp>
          <p:nvSpPr>
            <p:cNvPr id="40137" name="Freeform 201"/>
            <p:cNvSpPr>
              <a:spLocks/>
            </p:cNvSpPr>
            <p:nvPr/>
          </p:nvSpPr>
          <p:spPr bwMode="auto">
            <a:xfrm>
              <a:off x="2865" y="3206"/>
              <a:ext cx="30" cy="30"/>
            </a:xfrm>
            <a:custGeom>
              <a:avLst/>
              <a:gdLst/>
              <a:ahLst/>
              <a:cxnLst>
                <a:cxn ang="0">
                  <a:pos x="60" y="30"/>
                </a:cxn>
                <a:cxn ang="0">
                  <a:pos x="59" y="24"/>
                </a:cxn>
                <a:cxn ang="0">
                  <a:pos x="58" y="18"/>
                </a:cxn>
                <a:cxn ang="0">
                  <a:pos x="54" y="14"/>
                </a:cxn>
                <a:cxn ang="0">
                  <a:pos x="51" y="9"/>
                </a:cxn>
                <a:cxn ang="0">
                  <a:pos x="46" y="6"/>
                </a:cxn>
                <a:cxn ang="0">
                  <a:pos x="42" y="2"/>
                </a:cxn>
                <a:cxn ang="0">
                  <a:pos x="36" y="1"/>
                </a:cxn>
                <a:cxn ang="0">
                  <a:pos x="30" y="0"/>
                </a:cxn>
                <a:cxn ang="0">
                  <a:pos x="19" y="2"/>
                </a:cxn>
                <a:cxn ang="0">
                  <a:pos x="8" y="9"/>
                </a:cxn>
                <a:cxn ang="0">
                  <a:pos x="3" y="18"/>
                </a:cxn>
                <a:cxn ang="0">
                  <a:pos x="0" y="30"/>
                </a:cxn>
                <a:cxn ang="0">
                  <a:pos x="0" y="36"/>
                </a:cxn>
                <a:cxn ang="0">
                  <a:pos x="3" y="41"/>
                </a:cxn>
                <a:cxn ang="0">
                  <a:pos x="5" y="46"/>
                </a:cxn>
                <a:cxn ang="0">
                  <a:pos x="8" y="51"/>
                </a:cxn>
                <a:cxn ang="0">
                  <a:pos x="13" y="54"/>
                </a:cxn>
                <a:cxn ang="0">
                  <a:pos x="19" y="58"/>
                </a:cxn>
                <a:cxn ang="0">
                  <a:pos x="24" y="59"/>
                </a:cxn>
                <a:cxn ang="0">
                  <a:pos x="30" y="60"/>
                </a:cxn>
                <a:cxn ang="0">
                  <a:pos x="36" y="59"/>
                </a:cxn>
                <a:cxn ang="0">
                  <a:pos x="42" y="58"/>
                </a:cxn>
                <a:cxn ang="0">
                  <a:pos x="46" y="54"/>
                </a:cxn>
                <a:cxn ang="0">
                  <a:pos x="51" y="51"/>
                </a:cxn>
                <a:cxn ang="0">
                  <a:pos x="54" y="46"/>
                </a:cxn>
                <a:cxn ang="0">
                  <a:pos x="58" y="41"/>
                </a:cxn>
                <a:cxn ang="0">
                  <a:pos x="59" y="36"/>
                </a:cxn>
                <a:cxn ang="0">
                  <a:pos x="60" y="30"/>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5900BC"/>
            </a:solidFill>
            <a:ln w="9525">
              <a:noFill/>
              <a:round/>
              <a:headEnd/>
              <a:tailEnd/>
            </a:ln>
          </p:spPr>
          <p:txBody>
            <a:bodyPr/>
            <a:lstStyle/>
            <a:p>
              <a:endParaRPr lang="en-US"/>
            </a:p>
          </p:txBody>
        </p:sp>
        <p:sp>
          <p:nvSpPr>
            <p:cNvPr id="40138" name="Freeform 202"/>
            <p:cNvSpPr>
              <a:spLocks/>
            </p:cNvSpPr>
            <p:nvPr/>
          </p:nvSpPr>
          <p:spPr bwMode="auto">
            <a:xfrm>
              <a:off x="2872" y="3213"/>
              <a:ext cx="15" cy="15"/>
            </a:xfrm>
            <a:custGeom>
              <a:avLst/>
              <a:gdLst/>
              <a:ahLst/>
              <a:cxnLst>
                <a:cxn ang="0">
                  <a:pos x="15" y="30"/>
                </a:cxn>
                <a:cxn ang="0">
                  <a:pos x="12" y="30"/>
                </a:cxn>
                <a:cxn ang="0">
                  <a:pos x="9" y="29"/>
                </a:cxn>
                <a:cxn ang="0">
                  <a:pos x="7" y="26"/>
                </a:cxn>
                <a:cxn ang="0">
                  <a:pos x="5" y="25"/>
                </a:cxn>
                <a:cxn ang="0">
                  <a:pos x="3" y="23"/>
                </a:cxn>
                <a:cxn ang="0">
                  <a:pos x="1" y="21"/>
                </a:cxn>
                <a:cxn ang="0">
                  <a:pos x="0" y="17"/>
                </a:cxn>
                <a:cxn ang="0">
                  <a:pos x="0" y="15"/>
                </a:cxn>
                <a:cxn ang="0">
                  <a:pos x="0" y="12"/>
                </a:cxn>
                <a:cxn ang="0">
                  <a:pos x="1" y="9"/>
                </a:cxn>
                <a:cxn ang="0">
                  <a:pos x="3" y="7"/>
                </a:cxn>
                <a:cxn ang="0">
                  <a:pos x="5" y="5"/>
                </a:cxn>
                <a:cxn ang="0">
                  <a:pos x="7" y="2"/>
                </a:cxn>
                <a:cxn ang="0">
                  <a:pos x="9" y="1"/>
                </a:cxn>
                <a:cxn ang="0">
                  <a:pos x="12" y="0"/>
                </a:cxn>
                <a:cxn ang="0">
                  <a:pos x="15" y="0"/>
                </a:cxn>
                <a:cxn ang="0">
                  <a:pos x="17" y="0"/>
                </a:cxn>
                <a:cxn ang="0">
                  <a:pos x="21" y="1"/>
                </a:cxn>
                <a:cxn ang="0">
                  <a:pos x="23" y="2"/>
                </a:cxn>
                <a:cxn ang="0">
                  <a:pos x="26" y="5"/>
                </a:cxn>
                <a:cxn ang="0">
                  <a:pos x="27" y="7"/>
                </a:cxn>
                <a:cxn ang="0">
                  <a:pos x="28" y="9"/>
                </a:cxn>
                <a:cxn ang="0">
                  <a:pos x="29" y="12"/>
                </a:cxn>
                <a:cxn ang="0">
                  <a:pos x="29" y="15"/>
                </a:cxn>
                <a:cxn ang="0">
                  <a:pos x="28" y="21"/>
                </a:cxn>
                <a:cxn ang="0">
                  <a:pos x="26" y="25"/>
                </a:cxn>
                <a:cxn ang="0">
                  <a:pos x="21" y="29"/>
                </a:cxn>
                <a:cxn ang="0">
                  <a:pos x="15" y="30"/>
                </a:cxn>
              </a:cxnLst>
              <a:rect l="0" t="0" r="r" b="b"/>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FFFF93"/>
            </a:solidFill>
            <a:ln w="9525">
              <a:noFill/>
              <a:round/>
              <a:headEnd/>
              <a:tailEnd/>
            </a:ln>
          </p:spPr>
          <p:txBody>
            <a:bodyPr/>
            <a:lstStyle/>
            <a:p>
              <a:endParaRPr lang="en-US"/>
            </a:p>
          </p:txBody>
        </p:sp>
        <p:sp>
          <p:nvSpPr>
            <p:cNvPr id="40139" name="Freeform 203"/>
            <p:cNvSpPr>
              <a:spLocks/>
            </p:cNvSpPr>
            <p:nvPr/>
          </p:nvSpPr>
          <p:spPr bwMode="auto">
            <a:xfrm>
              <a:off x="2942" y="3332"/>
              <a:ext cx="30" cy="29"/>
            </a:xfrm>
            <a:custGeom>
              <a:avLst/>
              <a:gdLst/>
              <a:ahLst/>
              <a:cxnLst>
                <a:cxn ang="0">
                  <a:pos x="59" y="29"/>
                </a:cxn>
                <a:cxn ang="0">
                  <a:pos x="58" y="23"/>
                </a:cxn>
                <a:cxn ang="0">
                  <a:pos x="57" y="19"/>
                </a:cxn>
                <a:cxn ang="0">
                  <a:pos x="54" y="13"/>
                </a:cxn>
                <a:cxn ang="0">
                  <a:pos x="50" y="8"/>
                </a:cxn>
                <a:cxn ang="0">
                  <a:pos x="46" y="5"/>
                </a:cxn>
                <a:cxn ang="0">
                  <a:pos x="41" y="2"/>
                </a:cxn>
                <a:cxn ang="0">
                  <a:pos x="35" y="0"/>
                </a:cxn>
                <a:cxn ang="0">
                  <a:pos x="30" y="0"/>
                </a:cxn>
                <a:cxn ang="0">
                  <a:pos x="18" y="2"/>
                </a:cxn>
                <a:cxn ang="0">
                  <a:pos x="9" y="8"/>
                </a:cxn>
                <a:cxn ang="0">
                  <a:pos x="2" y="17"/>
                </a:cxn>
                <a:cxn ang="0">
                  <a:pos x="0" y="29"/>
                </a:cxn>
                <a:cxn ang="0">
                  <a:pos x="1" y="35"/>
                </a:cxn>
                <a:cxn ang="0">
                  <a:pos x="2" y="40"/>
                </a:cxn>
                <a:cxn ang="0">
                  <a:pos x="5" y="46"/>
                </a:cxn>
                <a:cxn ang="0">
                  <a:pos x="9" y="51"/>
                </a:cxn>
                <a:cxn ang="0">
                  <a:pos x="13" y="54"/>
                </a:cxn>
                <a:cxn ang="0">
                  <a:pos x="18" y="57"/>
                </a:cxn>
                <a:cxn ang="0">
                  <a:pos x="24" y="59"/>
                </a:cxn>
                <a:cxn ang="0">
                  <a:pos x="30" y="59"/>
                </a:cxn>
                <a:cxn ang="0">
                  <a:pos x="35" y="59"/>
                </a:cxn>
                <a:cxn ang="0">
                  <a:pos x="41" y="57"/>
                </a:cxn>
                <a:cxn ang="0">
                  <a:pos x="46" y="54"/>
                </a:cxn>
                <a:cxn ang="0">
                  <a:pos x="50" y="51"/>
                </a:cxn>
                <a:cxn ang="0">
                  <a:pos x="54" y="46"/>
                </a:cxn>
                <a:cxn ang="0">
                  <a:pos x="57" y="40"/>
                </a:cxn>
                <a:cxn ang="0">
                  <a:pos x="58" y="35"/>
                </a:cxn>
                <a:cxn ang="0">
                  <a:pos x="59" y="29"/>
                </a:cxn>
              </a:cxnLst>
              <a:rect l="0" t="0" r="r" b="b"/>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5900BC"/>
            </a:solidFill>
            <a:ln w="9525">
              <a:noFill/>
              <a:round/>
              <a:headEnd/>
              <a:tailEnd/>
            </a:ln>
          </p:spPr>
          <p:txBody>
            <a:bodyPr/>
            <a:lstStyle/>
            <a:p>
              <a:endParaRPr lang="en-US"/>
            </a:p>
          </p:txBody>
        </p:sp>
        <p:sp>
          <p:nvSpPr>
            <p:cNvPr id="40140" name="Freeform 204"/>
            <p:cNvSpPr>
              <a:spLocks/>
            </p:cNvSpPr>
            <p:nvPr/>
          </p:nvSpPr>
          <p:spPr bwMode="auto">
            <a:xfrm>
              <a:off x="2949" y="3339"/>
              <a:ext cx="15" cy="14"/>
            </a:xfrm>
            <a:custGeom>
              <a:avLst/>
              <a:gdLst/>
              <a:ahLst/>
              <a:cxnLst>
                <a:cxn ang="0">
                  <a:pos x="15" y="29"/>
                </a:cxn>
                <a:cxn ang="0">
                  <a:pos x="11" y="29"/>
                </a:cxn>
                <a:cxn ang="0">
                  <a:pos x="9" y="28"/>
                </a:cxn>
                <a:cxn ang="0">
                  <a:pos x="6" y="27"/>
                </a:cxn>
                <a:cxn ang="0">
                  <a:pos x="4" y="25"/>
                </a:cxn>
                <a:cxn ang="0">
                  <a:pos x="2" y="23"/>
                </a:cxn>
                <a:cxn ang="0">
                  <a:pos x="1" y="20"/>
                </a:cxn>
                <a:cxn ang="0">
                  <a:pos x="0" y="17"/>
                </a:cxn>
                <a:cxn ang="0">
                  <a:pos x="0" y="14"/>
                </a:cxn>
                <a:cxn ang="0">
                  <a:pos x="0" y="12"/>
                </a:cxn>
                <a:cxn ang="0">
                  <a:pos x="1" y="8"/>
                </a:cxn>
                <a:cxn ang="0">
                  <a:pos x="2" y="6"/>
                </a:cxn>
                <a:cxn ang="0">
                  <a:pos x="4" y="4"/>
                </a:cxn>
                <a:cxn ang="0">
                  <a:pos x="6" y="2"/>
                </a:cxn>
                <a:cxn ang="0">
                  <a:pos x="9" y="1"/>
                </a:cxn>
                <a:cxn ang="0">
                  <a:pos x="11" y="0"/>
                </a:cxn>
                <a:cxn ang="0">
                  <a:pos x="15" y="0"/>
                </a:cxn>
                <a:cxn ang="0">
                  <a:pos x="17" y="0"/>
                </a:cxn>
                <a:cxn ang="0">
                  <a:pos x="20" y="1"/>
                </a:cxn>
                <a:cxn ang="0">
                  <a:pos x="23" y="2"/>
                </a:cxn>
                <a:cxn ang="0">
                  <a:pos x="25" y="4"/>
                </a:cxn>
                <a:cxn ang="0">
                  <a:pos x="26" y="6"/>
                </a:cxn>
                <a:cxn ang="0">
                  <a:pos x="28" y="8"/>
                </a:cxn>
                <a:cxn ang="0">
                  <a:pos x="29" y="12"/>
                </a:cxn>
                <a:cxn ang="0">
                  <a:pos x="29" y="14"/>
                </a:cxn>
                <a:cxn ang="0">
                  <a:pos x="28" y="20"/>
                </a:cxn>
                <a:cxn ang="0">
                  <a:pos x="25" y="24"/>
                </a:cxn>
                <a:cxn ang="0">
                  <a:pos x="20" y="28"/>
                </a:cxn>
                <a:cxn ang="0">
                  <a:pos x="15" y="29"/>
                </a:cxn>
              </a:cxnLst>
              <a:rect l="0" t="0" r="r" b="b"/>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FFFF93"/>
            </a:solidFill>
            <a:ln w="9525">
              <a:noFill/>
              <a:round/>
              <a:headEnd/>
              <a:tailEnd/>
            </a:ln>
          </p:spPr>
          <p:txBody>
            <a:bodyPr/>
            <a:lstStyle/>
            <a:p>
              <a:endParaRPr lang="en-US"/>
            </a:p>
          </p:txBody>
        </p:sp>
        <p:sp>
          <p:nvSpPr>
            <p:cNvPr id="40141" name="Freeform 205"/>
            <p:cNvSpPr>
              <a:spLocks/>
            </p:cNvSpPr>
            <p:nvPr/>
          </p:nvSpPr>
          <p:spPr bwMode="auto">
            <a:xfrm>
              <a:off x="3086" y="3252"/>
              <a:ext cx="30" cy="29"/>
            </a:xfrm>
            <a:custGeom>
              <a:avLst/>
              <a:gdLst/>
              <a:ahLst/>
              <a:cxnLst>
                <a:cxn ang="0">
                  <a:pos x="60" y="30"/>
                </a:cxn>
                <a:cxn ang="0">
                  <a:pos x="59" y="24"/>
                </a:cxn>
                <a:cxn ang="0">
                  <a:pos x="58" y="18"/>
                </a:cxn>
                <a:cxn ang="0">
                  <a:pos x="55" y="13"/>
                </a:cxn>
                <a:cxn ang="0">
                  <a:pos x="51" y="8"/>
                </a:cxn>
                <a:cxn ang="0">
                  <a:pos x="47" y="5"/>
                </a:cxn>
                <a:cxn ang="0">
                  <a:pos x="42" y="2"/>
                </a:cxn>
                <a:cxn ang="0">
                  <a:pos x="36" y="0"/>
                </a:cxn>
                <a:cxn ang="0">
                  <a:pos x="30" y="0"/>
                </a:cxn>
                <a:cxn ang="0">
                  <a:pos x="19" y="2"/>
                </a:cxn>
                <a:cxn ang="0">
                  <a:pos x="10" y="8"/>
                </a:cxn>
                <a:cxn ang="0">
                  <a:pos x="3" y="18"/>
                </a:cxn>
                <a:cxn ang="0">
                  <a:pos x="0" y="30"/>
                </a:cxn>
                <a:cxn ang="0">
                  <a:pos x="2" y="36"/>
                </a:cxn>
                <a:cxn ang="0">
                  <a:pos x="3" y="40"/>
                </a:cxn>
                <a:cxn ang="0">
                  <a:pos x="6" y="46"/>
                </a:cxn>
                <a:cxn ang="0">
                  <a:pos x="10" y="51"/>
                </a:cxn>
                <a:cxn ang="0">
                  <a:pos x="14" y="54"/>
                </a:cxn>
                <a:cxn ang="0">
                  <a:pos x="19" y="56"/>
                </a:cxn>
                <a:cxn ang="0">
                  <a:pos x="25" y="59"/>
                </a:cxn>
                <a:cxn ang="0">
                  <a:pos x="30" y="59"/>
                </a:cxn>
                <a:cxn ang="0">
                  <a:pos x="36" y="59"/>
                </a:cxn>
                <a:cxn ang="0">
                  <a:pos x="42" y="56"/>
                </a:cxn>
                <a:cxn ang="0">
                  <a:pos x="47" y="54"/>
                </a:cxn>
                <a:cxn ang="0">
                  <a:pos x="51" y="51"/>
                </a:cxn>
                <a:cxn ang="0">
                  <a:pos x="55" y="46"/>
                </a:cxn>
                <a:cxn ang="0">
                  <a:pos x="58" y="40"/>
                </a:cxn>
                <a:cxn ang="0">
                  <a:pos x="59" y="36"/>
                </a:cxn>
                <a:cxn ang="0">
                  <a:pos x="60" y="30"/>
                </a:cxn>
              </a:cxnLst>
              <a:rect l="0" t="0" r="r" b="b"/>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5900BC"/>
            </a:solidFill>
            <a:ln w="9525">
              <a:noFill/>
              <a:round/>
              <a:headEnd/>
              <a:tailEnd/>
            </a:ln>
          </p:spPr>
          <p:txBody>
            <a:bodyPr/>
            <a:lstStyle/>
            <a:p>
              <a:endParaRPr lang="en-US"/>
            </a:p>
          </p:txBody>
        </p:sp>
        <p:sp>
          <p:nvSpPr>
            <p:cNvPr id="40142" name="Freeform 206"/>
            <p:cNvSpPr>
              <a:spLocks/>
            </p:cNvSpPr>
            <p:nvPr/>
          </p:nvSpPr>
          <p:spPr bwMode="auto">
            <a:xfrm>
              <a:off x="3093" y="3259"/>
              <a:ext cx="15" cy="14"/>
            </a:xfrm>
            <a:custGeom>
              <a:avLst/>
              <a:gdLst/>
              <a:ahLst/>
              <a:cxnLst>
                <a:cxn ang="0">
                  <a:pos x="15" y="29"/>
                </a:cxn>
                <a:cxn ang="0">
                  <a:pos x="12" y="29"/>
                </a:cxn>
                <a:cxn ang="0">
                  <a:pos x="10" y="28"/>
                </a:cxn>
                <a:cxn ang="0">
                  <a:pos x="7" y="26"/>
                </a:cxn>
                <a:cxn ang="0">
                  <a:pos x="5" y="25"/>
                </a:cxn>
                <a:cxn ang="0">
                  <a:pos x="3" y="23"/>
                </a:cxn>
                <a:cxn ang="0">
                  <a:pos x="2" y="20"/>
                </a:cxn>
                <a:cxn ang="0">
                  <a:pos x="0" y="17"/>
                </a:cxn>
                <a:cxn ang="0">
                  <a:pos x="0" y="15"/>
                </a:cxn>
                <a:cxn ang="0">
                  <a:pos x="0" y="11"/>
                </a:cxn>
                <a:cxn ang="0">
                  <a:pos x="2" y="9"/>
                </a:cxn>
                <a:cxn ang="0">
                  <a:pos x="3" y="7"/>
                </a:cxn>
                <a:cxn ang="0">
                  <a:pos x="5" y="5"/>
                </a:cxn>
                <a:cxn ang="0">
                  <a:pos x="7" y="2"/>
                </a:cxn>
                <a:cxn ang="0">
                  <a:pos x="10" y="1"/>
                </a:cxn>
                <a:cxn ang="0">
                  <a:pos x="12" y="0"/>
                </a:cxn>
                <a:cxn ang="0">
                  <a:pos x="15" y="0"/>
                </a:cxn>
                <a:cxn ang="0">
                  <a:pos x="18" y="0"/>
                </a:cxn>
                <a:cxn ang="0">
                  <a:pos x="21" y="1"/>
                </a:cxn>
                <a:cxn ang="0">
                  <a:pos x="23" y="2"/>
                </a:cxn>
                <a:cxn ang="0">
                  <a:pos x="26" y="5"/>
                </a:cxn>
                <a:cxn ang="0">
                  <a:pos x="27" y="7"/>
                </a:cxn>
                <a:cxn ang="0">
                  <a:pos x="29" y="9"/>
                </a:cxn>
                <a:cxn ang="0">
                  <a:pos x="30" y="11"/>
                </a:cxn>
                <a:cxn ang="0">
                  <a:pos x="30" y="15"/>
                </a:cxn>
                <a:cxn ang="0">
                  <a:pos x="29" y="21"/>
                </a:cxn>
                <a:cxn ang="0">
                  <a:pos x="26" y="25"/>
                </a:cxn>
                <a:cxn ang="0">
                  <a:pos x="21" y="28"/>
                </a:cxn>
                <a:cxn ang="0">
                  <a:pos x="15" y="29"/>
                </a:cxn>
              </a:cxnLst>
              <a:rect l="0" t="0" r="r" b="b"/>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FFFF93"/>
            </a:solidFill>
            <a:ln w="9525">
              <a:noFill/>
              <a:round/>
              <a:headEnd/>
              <a:tailEnd/>
            </a:ln>
          </p:spPr>
          <p:txBody>
            <a:bodyPr/>
            <a:lstStyle/>
            <a:p>
              <a:endParaRPr lang="en-US"/>
            </a:p>
          </p:txBody>
        </p:sp>
        <p:sp>
          <p:nvSpPr>
            <p:cNvPr id="40143" name="Freeform 207"/>
            <p:cNvSpPr>
              <a:spLocks/>
            </p:cNvSpPr>
            <p:nvPr/>
          </p:nvSpPr>
          <p:spPr bwMode="auto">
            <a:xfrm>
              <a:off x="3083" y="3000"/>
              <a:ext cx="30" cy="30"/>
            </a:xfrm>
            <a:custGeom>
              <a:avLst/>
              <a:gdLst/>
              <a:ahLst/>
              <a:cxnLst>
                <a:cxn ang="0">
                  <a:pos x="60" y="30"/>
                </a:cxn>
                <a:cxn ang="0">
                  <a:pos x="58" y="24"/>
                </a:cxn>
                <a:cxn ang="0">
                  <a:pos x="57" y="18"/>
                </a:cxn>
                <a:cxn ang="0">
                  <a:pos x="55" y="14"/>
                </a:cxn>
                <a:cxn ang="0">
                  <a:pos x="52" y="9"/>
                </a:cxn>
                <a:cxn ang="0">
                  <a:pos x="47" y="6"/>
                </a:cxn>
                <a:cxn ang="0">
                  <a:pos x="41" y="2"/>
                </a:cxn>
                <a:cxn ang="0">
                  <a:pos x="35" y="1"/>
                </a:cxn>
                <a:cxn ang="0">
                  <a:pos x="30" y="0"/>
                </a:cxn>
                <a:cxn ang="0">
                  <a:pos x="18" y="2"/>
                </a:cxn>
                <a:cxn ang="0">
                  <a:pos x="9" y="9"/>
                </a:cxn>
                <a:cxn ang="0">
                  <a:pos x="2" y="18"/>
                </a:cxn>
                <a:cxn ang="0">
                  <a:pos x="0" y="30"/>
                </a:cxn>
                <a:cxn ang="0">
                  <a:pos x="1" y="36"/>
                </a:cxn>
                <a:cxn ang="0">
                  <a:pos x="2" y="41"/>
                </a:cxn>
                <a:cxn ang="0">
                  <a:pos x="5" y="47"/>
                </a:cxn>
                <a:cxn ang="0">
                  <a:pos x="9" y="52"/>
                </a:cxn>
                <a:cxn ang="0">
                  <a:pos x="14" y="55"/>
                </a:cxn>
                <a:cxn ang="0">
                  <a:pos x="18" y="57"/>
                </a:cxn>
                <a:cxn ang="0">
                  <a:pos x="24" y="60"/>
                </a:cxn>
                <a:cxn ang="0">
                  <a:pos x="30" y="60"/>
                </a:cxn>
                <a:cxn ang="0">
                  <a:pos x="35" y="60"/>
                </a:cxn>
                <a:cxn ang="0">
                  <a:pos x="41" y="57"/>
                </a:cxn>
                <a:cxn ang="0">
                  <a:pos x="47" y="55"/>
                </a:cxn>
                <a:cxn ang="0">
                  <a:pos x="52" y="52"/>
                </a:cxn>
                <a:cxn ang="0">
                  <a:pos x="55" y="47"/>
                </a:cxn>
                <a:cxn ang="0">
                  <a:pos x="57" y="41"/>
                </a:cxn>
                <a:cxn ang="0">
                  <a:pos x="58" y="36"/>
                </a:cxn>
                <a:cxn ang="0">
                  <a:pos x="60" y="30"/>
                </a:cxn>
              </a:cxnLst>
              <a:rect l="0" t="0" r="r" b="b"/>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5900BC"/>
            </a:solidFill>
            <a:ln w="9525">
              <a:noFill/>
              <a:round/>
              <a:headEnd/>
              <a:tailEnd/>
            </a:ln>
          </p:spPr>
          <p:txBody>
            <a:bodyPr/>
            <a:lstStyle/>
            <a:p>
              <a:endParaRPr lang="en-US"/>
            </a:p>
          </p:txBody>
        </p:sp>
        <p:sp>
          <p:nvSpPr>
            <p:cNvPr id="40144" name="Freeform 208"/>
            <p:cNvSpPr>
              <a:spLocks/>
            </p:cNvSpPr>
            <p:nvPr/>
          </p:nvSpPr>
          <p:spPr bwMode="auto">
            <a:xfrm>
              <a:off x="3090" y="3008"/>
              <a:ext cx="15" cy="15"/>
            </a:xfrm>
            <a:custGeom>
              <a:avLst/>
              <a:gdLst/>
              <a:ahLst/>
              <a:cxnLst>
                <a:cxn ang="0">
                  <a:pos x="15" y="29"/>
                </a:cxn>
                <a:cxn ang="0">
                  <a:pos x="12" y="29"/>
                </a:cxn>
                <a:cxn ang="0">
                  <a:pos x="10" y="28"/>
                </a:cxn>
                <a:cxn ang="0">
                  <a:pos x="7" y="26"/>
                </a:cxn>
                <a:cxn ang="0">
                  <a:pos x="4" y="24"/>
                </a:cxn>
                <a:cxn ang="0">
                  <a:pos x="3" y="22"/>
                </a:cxn>
                <a:cxn ang="0">
                  <a:pos x="1" y="20"/>
                </a:cxn>
                <a:cxn ang="0">
                  <a:pos x="0" y="17"/>
                </a:cxn>
                <a:cxn ang="0">
                  <a:pos x="0" y="14"/>
                </a:cxn>
                <a:cxn ang="0">
                  <a:pos x="0" y="11"/>
                </a:cxn>
                <a:cxn ang="0">
                  <a:pos x="1" y="8"/>
                </a:cxn>
                <a:cxn ang="0">
                  <a:pos x="3" y="6"/>
                </a:cxn>
                <a:cxn ang="0">
                  <a:pos x="4" y="3"/>
                </a:cxn>
                <a:cxn ang="0">
                  <a:pos x="7" y="2"/>
                </a:cxn>
                <a:cxn ang="0">
                  <a:pos x="10" y="1"/>
                </a:cxn>
                <a:cxn ang="0">
                  <a:pos x="12" y="0"/>
                </a:cxn>
                <a:cxn ang="0">
                  <a:pos x="15" y="0"/>
                </a:cxn>
                <a:cxn ang="0">
                  <a:pos x="18" y="0"/>
                </a:cxn>
                <a:cxn ang="0">
                  <a:pos x="20" y="1"/>
                </a:cxn>
                <a:cxn ang="0">
                  <a:pos x="23" y="2"/>
                </a:cxn>
                <a:cxn ang="0">
                  <a:pos x="25" y="3"/>
                </a:cxn>
                <a:cxn ang="0">
                  <a:pos x="27" y="6"/>
                </a:cxn>
                <a:cxn ang="0">
                  <a:pos x="28" y="8"/>
                </a:cxn>
                <a:cxn ang="0">
                  <a:pos x="30" y="11"/>
                </a:cxn>
                <a:cxn ang="0">
                  <a:pos x="30" y="14"/>
                </a:cxn>
                <a:cxn ang="0">
                  <a:pos x="28" y="20"/>
                </a:cxn>
                <a:cxn ang="0">
                  <a:pos x="25" y="24"/>
                </a:cxn>
                <a:cxn ang="0">
                  <a:pos x="20" y="28"/>
                </a:cxn>
                <a:cxn ang="0">
                  <a:pos x="15" y="29"/>
                </a:cxn>
              </a:cxnLst>
              <a:rect l="0" t="0" r="r" b="b"/>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FFFF93"/>
            </a:solidFill>
            <a:ln w="9525">
              <a:noFill/>
              <a:round/>
              <a:headEnd/>
              <a:tailEnd/>
            </a:ln>
          </p:spPr>
          <p:txBody>
            <a:bodyPr/>
            <a:lstStyle/>
            <a:p>
              <a:endParaRPr lang="en-US"/>
            </a:p>
          </p:txBody>
        </p:sp>
        <p:sp>
          <p:nvSpPr>
            <p:cNvPr id="40145" name="Freeform 209"/>
            <p:cNvSpPr>
              <a:spLocks/>
            </p:cNvSpPr>
            <p:nvPr/>
          </p:nvSpPr>
          <p:spPr bwMode="auto">
            <a:xfrm>
              <a:off x="3171" y="3193"/>
              <a:ext cx="30" cy="30"/>
            </a:xfrm>
            <a:custGeom>
              <a:avLst/>
              <a:gdLst/>
              <a:ahLst/>
              <a:cxnLst>
                <a:cxn ang="0">
                  <a:pos x="60" y="29"/>
                </a:cxn>
                <a:cxn ang="0">
                  <a:pos x="59" y="24"/>
                </a:cxn>
                <a:cxn ang="0">
                  <a:pos x="58" y="18"/>
                </a:cxn>
                <a:cxn ang="0">
                  <a:pos x="54" y="12"/>
                </a:cxn>
                <a:cxn ang="0">
                  <a:pos x="51" y="8"/>
                </a:cxn>
                <a:cxn ang="0">
                  <a:pos x="46" y="4"/>
                </a:cxn>
                <a:cxn ang="0">
                  <a:pos x="41" y="2"/>
                </a:cxn>
                <a:cxn ang="0">
                  <a:pos x="36" y="1"/>
                </a:cxn>
                <a:cxn ang="0">
                  <a:pos x="30" y="0"/>
                </a:cxn>
                <a:cxn ang="0">
                  <a:pos x="18" y="2"/>
                </a:cxn>
                <a:cxn ang="0">
                  <a:pos x="9" y="8"/>
                </a:cxn>
                <a:cxn ang="0">
                  <a:pos x="2" y="18"/>
                </a:cxn>
                <a:cxn ang="0">
                  <a:pos x="0" y="29"/>
                </a:cxn>
                <a:cxn ang="0">
                  <a:pos x="1" y="35"/>
                </a:cxn>
                <a:cxn ang="0">
                  <a:pos x="2" y="41"/>
                </a:cxn>
                <a:cxn ang="0">
                  <a:pos x="6" y="46"/>
                </a:cxn>
                <a:cxn ang="0">
                  <a:pos x="9" y="50"/>
                </a:cxn>
                <a:cxn ang="0">
                  <a:pos x="14" y="54"/>
                </a:cxn>
                <a:cxn ang="0">
                  <a:pos x="18" y="57"/>
                </a:cxn>
                <a:cxn ang="0">
                  <a:pos x="24" y="58"/>
                </a:cxn>
                <a:cxn ang="0">
                  <a:pos x="30" y="59"/>
                </a:cxn>
                <a:cxn ang="0">
                  <a:pos x="36" y="58"/>
                </a:cxn>
                <a:cxn ang="0">
                  <a:pos x="41" y="57"/>
                </a:cxn>
                <a:cxn ang="0">
                  <a:pos x="46" y="54"/>
                </a:cxn>
                <a:cxn ang="0">
                  <a:pos x="51" y="50"/>
                </a:cxn>
                <a:cxn ang="0">
                  <a:pos x="54" y="46"/>
                </a:cxn>
                <a:cxn ang="0">
                  <a:pos x="58" y="41"/>
                </a:cxn>
                <a:cxn ang="0">
                  <a:pos x="59" y="35"/>
                </a:cxn>
                <a:cxn ang="0">
                  <a:pos x="60" y="29"/>
                </a:cxn>
              </a:cxnLst>
              <a:rect l="0" t="0" r="r" b="b"/>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5900BC"/>
            </a:solidFill>
            <a:ln w="9525">
              <a:noFill/>
              <a:round/>
              <a:headEnd/>
              <a:tailEnd/>
            </a:ln>
          </p:spPr>
          <p:txBody>
            <a:bodyPr/>
            <a:lstStyle/>
            <a:p>
              <a:endParaRPr lang="en-US"/>
            </a:p>
          </p:txBody>
        </p:sp>
        <p:sp>
          <p:nvSpPr>
            <p:cNvPr id="40146" name="Freeform 210"/>
            <p:cNvSpPr>
              <a:spLocks/>
            </p:cNvSpPr>
            <p:nvPr/>
          </p:nvSpPr>
          <p:spPr bwMode="auto">
            <a:xfrm>
              <a:off x="3178" y="3200"/>
              <a:ext cx="15" cy="15"/>
            </a:xfrm>
            <a:custGeom>
              <a:avLst/>
              <a:gdLst/>
              <a:ahLst/>
              <a:cxnLst>
                <a:cxn ang="0">
                  <a:pos x="15" y="30"/>
                </a:cxn>
                <a:cxn ang="0">
                  <a:pos x="13" y="30"/>
                </a:cxn>
                <a:cxn ang="0">
                  <a:pos x="9" y="29"/>
                </a:cxn>
                <a:cxn ang="0">
                  <a:pos x="7" y="27"/>
                </a:cxn>
                <a:cxn ang="0">
                  <a:pos x="5" y="26"/>
                </a:cxn>
                <a:cxn ang="0">
                  <a:pos x="3" y="24"/>
                </a:cxn>
                <a:cxn ang="0">
                  <a:pos x="1" y="20"/>
                </a:cxn>
                <a:cxn ang="0">
                  <a:pos x="0" y="18"/>
                </a:cxn>
                <a:cxn ang="0">
                  <a:pos x="0" y="15"/>
                </a:cxn>
                <a:cxn ang="0">
                  <a:pos x="0" y="12"/>
                </a:cxn>
                <a:cxn ang="0">
                  <a:pos x="1" y="10"/>
                </a:cxn>
                <a:cxn ang="0">
                  <a:pos x="3" y="7"/>
                </a:cxn>
                <a:cxn ang="0">
                  <a:pos x="5" y="5"/>
                </a:cxn>
                <a:cxn ang="0">
                  <a:pos x="7" y="3"/>
                </a:cxn>
                <a:cxn ang="0">
                  <a:pos x="9" y="2"/>
                </a:cxn>
                <a:cxn ang="0">
                  <a:pos x="13" y="0"/>
                </a:cxn>
                <a:cxn ang="0">
                  <a:pos x="15" y="0"/>
                </a:cxn>
                <a:cxn ang="0">
                  <a:pos x="17" y="0"/>
                </a:cxn>
                <a:cxn ang="0">
                  <a:pos x="21" y="2"/>
                </a:cxn>
                <a:cxn ang="0">
                  <a:pos x="23" y="3"/>
                </a:cxn>
                <a:cxn ang="0">
                  <a:pos x="25" y="5"/>
                </a:cxn>
                <a:cxn ang="0">
                  <a:pos x="28" y="7"/>
                </a:cxn>
                <a:cxn ang="0">
                  <a:pos x="29" y="10"/>
                </a:cxn>
                <a:cxn ang="0">
                  <a:pos x="30" y="12"/>
                </a:cxn>
                <a:cxn ang="0">
                  <a:pos x="30" y="15"/>
                </a:cxn>
                <a:cxn ang="0">
                  <a:pos x="29" y="21"/>
                </a:cxn>
                <a:cxn ang="0">
                  <a:pos x="25" y="26"/>
                </a:cxn>
                <a:cxn ang="0">
                  <a:pos x="21" y="29"/>
                </a:cxn>
                <a:cxn ang="0">
                  <a:pos x="15" y="30"/>
                </a:cxn>
              </a:cxnLst>
              <a:rect l="0" t="0" r="r" b="b"/>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FF93"/>
            </a:solidFill>
            <a:ln w="9525">
              <a:noFill/>
              <a:round/>
              <a:headEnd/>
              <a:tailEnd/>
            </a:ln>
          </p:spPr>
          <p:txBody>
            <a:bodyPr/>
            <a:lstStyle/>
            <a:p>
              <a:endParaRPr lang="en-US"/>
            </a:p>
          </p:txBody>
        </p:sp>
        <p:sp>
          <p:nvSpPr>
            <p:cNvPr id="40147" name="Freeform 211"/>
            <p:cNvSpPr>
              <a:spLocks/>
            </p:cNvSpPr>
            <p:nvPr/>
          </p:nvSpPr>
          <p:spPr bwMode="auto">
            <a:xfrm>
              <a:off x="3283" y="3094"/>
              <a:ext cx="30" cy="30"/>
            </a:xfrm>
            <a:custGeom>
              <a:avLst/>
              <a:gdLst/>
              <a:ahLst/>
              <a:cxnLst>
                <a:cxn ang="0">
                  <a:pos x="58" y="28"/>
                </a:cxn>
                <a:cxn ang="0">
                  <a:pos x="58" y="23"/>
                </a:cxn>
                <a:cxn ang="0">
                  <a:pos x="56" y="18"/>
                </a:cxn>
                <a:cxn ang="0">
                  <a:pos x="54" y="12"/>
                </a:cxn>
                <a:cxn ang="0">
                  <a:pos x="50" y="8"/>
                </a:cxn>
                <a:cxn ang="0">
                  <a:pos x="46" y="4"/>
                </a:cxn>
                <a:cxn ang="0">
                  <a:pos x="40" y="2"/>
                </a:cxn>
                <a:cxn ang="0">
                  <a:pos x="34" y="0"/>
                </a:cxn>
                <a:cxn ang="0">
                  <a:pos x="28" y="0"/>
                </a:cxn>
                <a:cxn ang="0">
                  <a:pos x="17" y="2"/>
                </a:cxn>
                <a:cxn ang="0">
                  <a:pos x="8" y="8"/>
                </a:cxn>
                <a:cxn ang="0">
                  <a:pos x="2" y="17"/>
                </a:cxn>
                <a:cxn ang="0">
                  <a:pos x="0" y="28"/>
                </a:cxn>
                <a:cxn ang="0">
                  <a:pos x="0" y="34"/>
                </a:cxn>
                <a:cxn ang="0">
                  <a:pos x="2" y="40"/>
                </a:cxn>
                <a:cxn ang="0">
                  <a:pos x="4" y="46"/>
                </a:cxn>
                <a:cxn ang="0">
                  <a:pos x="8" y="50"/>
                </a:cxn>
                <a:cxn ang="0">
                  <a:pos x="12" y="54"/>
                </a:cxn>
                <a:cxn ang="0">
                  <a:pos x="18" y="56"/>
                </a:cxn>
                <a:cxn ang="0">
                  <a:pos x="23" y="58"/>
                </a:cxn>
                <a:cxn ang="0">
                  <a:pos x="28" y="58"/>
                </a:cxn>
                <a:cxn ang="0">
                  <a:pos x="34" y="58"/>
                </a:cxn>
                <a:cxn ang="0">
                  <a:pos x="40" y="56"/>
                </a:cxn>
                <a:cxn ang="0">
                  <a:pos x="46" y="54"/>
                </a:cxn>
                <a:cxn ang="0">
                  <a:pos x="50" y="50"/>
                </a:cxn>
                <a:cxn ang="0">
                  <a:pos x="54" y="46"/>
                </a:cxn>
                <a:cxn ang="0">
                  <a:pos x="56" y="40"/>
                </a:cxn>
                <a:cxn ang="0">
                  <a:pos x="58" y="34"/>
                </a:cxn>
                <a:cxn ang="0">
                  <a:pos x="58" y="28"/>
                </a:cxn>
              </a:cxnLst>
              <a:rect l="0" t="0" r="r" b="b"/>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5900BC"/>
            </a:solidFill>
            <a:ln w="9525">
              <a:noFill/>
              <a:round/>
              <a:headEnd/>
              <a:tailEnd/>
            </a:ln>
          </p:spPr>
          <p:txBody>
            <a:bodyPr/>
            <a:lstStyle/>
            <a:p>
              <a:endParaRPr lang="en-US"/>
            </a:p>
          </p:txBody>
        </p:sp>
        <p:sp>
          <p:nvSpPr>
            <p:cNvPr id="40148" name="Freeform 212"/>
            <p:cNvSpPr>
              <a:spLocks/>
            </p:cNvSpPr>
            <p:nvPr/>
          </p:nvSpPr>
          <p:spPr bwMode="auto">
            <a:xfrm>
              <a:off x="3291" y="3102"/>
              <a:ext cx="14" cy="14"/>
            </a:xfrm>
            <a:custGeom>
              <a:avLst/>
              <a:gdLst/>
              <a:ahLst/>
              <a:cxnLst>
                <a:cxn ang="0">
                  <a:pos x="14" y="28"/>
                </a:cxn>
                <a:cxn ang="0">
                  <a:pos x="12" y="28"/>
                </a:cxn>
                <a:cxn ang="0">
                  <a:pos x="10" y="27"/>
                </a:cxn>
                <a:cxn ang="0">
                  <a:pos x="6" y="26"/>
                </a:cxn>
                <a:cxn ang="0">
                  <a:pos x="4" y="24"/>
                </a:cxn>
                <a:cxn ang="0">
                  <a:pos x="3" y="21"/>
                </a:cxn>
                <a:cxn ang="0">
                  <a:pos x="2" y="19"/>
                </a:cxn>
                <a:cxn ang="0">
                  <a:pos x="0" y="17"/>
                </a:cxn>
                <a:cxn ang="0">
                  <a:pos x="0" y="13"/>
                </a:cxn>
                <a:cxn ang="0">
                  <a:pos x="0" y="11"/>
                </a:cxn>
                <a:cxn ang="0">
                  <a:pos x="2" y="8"/>
                </a:cxn>
                <a:cxn ang="0">
                  <a:pos x="3" y="5"/>
                </a:cxn>
                <a:cxn ang="0">
                  <a:pos x="4" y="3"/>
                </a:cxn>
                <a:cxn ang="0">
                  <a:pos x="6" y="2"/>
                </a:cxn>
                <a:cxn ang="0">
                  <a:pos x="10" y="1"/>
                </a:cxn>
                <a:cxn ang="0">
                  <a:pos x="12" y="0"/>
                </a:cxn>
                <a:cxn ang="0">
                  <a:pos x="14" y="0"/>
                </a:cxn>
                <a:cxn ang="0">
                  <a:pos x="18" y="0"/>
                </a:cxn>
                <a:cxn ang="0">
                  <a:pos x="20" y="1"/>
                </a:cxn>
                <a:cxn ang="0">
                  <a:pos x="24" y="2"/>
                </a:cxn>
                <a:cxn ang="0">
                  <a:pos x="26" y="3"/>
                </a:cxn>
                <a:cxn ang="0">
                  <a:pos x="27" y="5"/>
                </a:cxn>
                <a:cxn ang="0">
                  <a:pos x="28" y="8"/>
                </a:cxn>
                <a:cxn ang="0">
                  <a:pos x="29" y="11"/>
                </a:cxn>
                <a:cxn ang="0">
                  <a:pos x="29" y="13"/>
                </a:cxn>
                <a:cxn ang="0">
                  <a:pos x="28" y="19"/>
                </a:cxn>
                <a:cxn ang="0">
                  <a:pos x="26" y="24"/>
                </a:cxn>
                <a:cxn ang="0">
                  <a:pos x="20" y="27"/>
                </a:cxn>
                <a:cxn ang="0">
                  <a:pos x="14" y="28"/>
                </a:cxn>
              </a:cxnLst>
              <a:rect l="0" t="0" r="r" b="b"/>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FFFF93"/>
            </a:solidFill>
            <a:ln w="9525">
              <a:noFill/>
              <a:round/>
              <a:headEnd/>
              <a:tailEnd/>
            </a:ln>
          </p:spPr>
          <p:txBody>
            <a:bodyPr/>
            <a:lstStyle/>
            <a:p>
              <a:endParaRPr lang="en-US"/>
            </a:p>
          </p:txBody>
        </p:sp>
        <p:sp>
          <p:nvSpPr>
            <p:cNvPr id="40149" name="Freeform 213"/>
            <p:cNvSpPr>
              <a:spLocks/>
            </p:cNvSpPr>
            <p:nvPr/>
          </p:nvSpPr>
          <p:spPr bwMode="auto">
            <a:xfrm>
              <a:off x="3280" y="3273"/>
              <a:ext cx="30" cy="30"/>
            </a:xfrm>
            <a:custGeom>
              <a:avLst/>
              <a:gdLst/>
              <a:ahLst/>
              <a:cxnLst>
                <a:cxn ang="0">
                  <a:pos x="60" y="30"/>
                </a:cxn>
                <a:cxn ang="0">
                  <a:pos x="59" y="24"/>
                </a:cxn>
                <a:cxn ang="0">
                  <a:pos x="57" y="18"/>
                </a:cxn>
                <a:cxn ang="0">
                  <a:pos x="54" y="12"/>
                </a:cxn>
                <a:cxn ang="0">
                  <a:pos x="50" y="8"/>
                </a:cxn>
                <a:cxn ang="0">
                  <a:pos x="46" y="4"/>
                </a:cxn>
                <a:cxn ang="0">
                  <a:pos x="41" y="2"/>
                </a:cxn>
                <a:cxn ang="0">
                  <a:pos x="35" y="0"/>
                </a:cxn>
                <a:cxn ang="0">
                  <a:pos x="30" y="0"/>
                </a:cxn>
                <a:cxn ang="0">
                  <a:pos x="18" y="2"/>
                </a:cxn>
                <a:cxn ang="0">
                  <a:pos x="9" y="8"/>
                </a:cxn>
                <a:cxn ang="0">
                  <a:pos x="2" y="18"/>
                </a:cxn>
                <a:cxn ang="0">
                  <a:pos x="0" y="30"/>
                </a:cxn>
                <a:cxn ang="0">
                  <a:pos x="1" y="35"/>
                </a:cxn>
                <a:cxn ang="0">
                  <a:pos x="2" y="41"/>
                </a:cxn>
                <a:cxn ang="0">
                  <a:pos x="6" y="46"/>
                </a:cxn>
                <a:cxn ang="0">
                  <a:pos x="9" y="50"/>
                </a:cxn>
                <a:cxn ang="0">
                  <a:pos x="14" y="54"/>
                </a:cxn>
                <a:cxn ang="0">
                  <a:pos x="18" y="57"/>
                </a:cxn>
                <a:cxn ang="0">
                  <a:pos x="24" y="58"/>
                </a:cxn>
                <a:cxn ang="0">
                  <a:pos x="30" y="60"/>
                </a:cxn>
                <a:cxn ang="0">
                  <a:pos x="35" y="58"/>
                </a:cxn>
                <a:cxn ang="0">
                  <a:pos x="41" y="57"/>
                </a:cxn>
                <a:cxn ang="0">
                  <a:pos x="46" y="54"/>
                </a:cxn>
                <a:cxn ang="0">
                  <a:pos x="50" y="50"/>
                </a:cxn>
                <a:cxn ang="0">
                  <a:pos x="54" y="46"/>
                </a:cxn>
                <a:cxn ang="0">
                  <a:pos x="57" y="41"/>
                </a:cxn>
                <a:cxn ang="0">
                  <a:pos x="59" y="35"/>
                </a:cxn>
                <a:cxn ang="0">
                  <a:pos x="60" y="30"/>
                </a:cxn>
              </a:cxnLst>
              <a:rect l="0" t="0" r="r" b="b"/>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5900BC"/>
            </a:solidFill>
            <a:ln w="9525">
              <a:noFill/>
              <a:round/>
              <a:headEnd/>
              <a:tailEnd/>
            </a:ln>
          </p:spPr>
          <p:txBody>
            <a:bodyPr/>
            <a:lstStyle/>
            <a:p>
              <a:endParaRPr lang="en-US"/>
            </a:p>
          </p:txBody>
        </p:sp>
        <p:sp>
          <p:nvSpPr>
            <p:cNvPr id="40150" name="Freeform 214"/>
            <p:cNvSpPr>
              <a:spLocks/>
            </p:cNvSpPr>
            <p:nvPr/>
          </p:nvSpPr>
          <p:spPr bwMode="auto">
            <a:xfrm>
              <a:off x="3288" y="3280"/>
              <a:ext cx="15" cy="15"/>
            </a:xfrm>
            <a:custGeom>
              <a:avLst/>
              <a:gdLst/>
              <a:ahLst/>
              <a:cxnLst>
                <a:cxn ang="0">
                  <a:pos x="15" y="28"/>
                </a:cxn>
                <a:cxn ang="0">
                  <a:pos x="11" y="28"/>
                </a:cxn>
                <a:cxn ang="0">
                  <a:pos x="9" y="27"/>
                </a:cxn>
                <a:cxn ang="0">
                  <a:pos x="7" y="26"/>
                </a:cxn>
                <a:cxn ang="0">
                  <a:pos x="4" y="25"/>
                </a:cxn>
                <a:cxn ang="0">
                  <a:pos x="2" y="23"/>
                </a:cxn>
                <a:cxn ang="0">
                  <a:pos x="1" y="19"/>
                </a:cxn>
                <a:cxn ang="0">
                  <a:pos x="0" y="17"/>
                </a:cxn>
                <a:cxn ang="0">
                  <a:pos x="0" y="15"/>
                </a:cxn>
                <a:cxn ang="0">
                  <a:pos x="0" y="11"/>
                </a:cxn>
                <a:cxn ang="0">
                  <a:pos x="1" y="9"/>
                </a:cxn>
                <a:cxn ang="0">
                  <a:pos x="2" y="7"/>
                </a:cxn>
                <a:cxn ang="0">
                  <a:pos x="4" y="4"/>
                </a:cxn>
                <a:cxn ang="0">
                  <a:pos x="7" y="2"/>
                </a:cxn>
                <a:cxn ang="0">
                  <a:pos x="9" y="1"/>
                </a:cxn>
                <a:cxn ang="0">
                  <a:pos x="11" y="0"/>
                </a:cxn>
                <a:cxn ang="0">
                  <a:pos x="15" y="0"/>
                </a:cxn>
                <a:cxn ang="0">
                  <a:pos x="17" y="0"/>
                </a:cxn>
                <a:cxn ang="0">
                  <a:pos x="20" y="1"/>
                </a:cxn>
                <a:cxn ang="0">
                  <a:pos x="23" y="2"/>
                </a:cxn>
                <a:cxn ang="0">
                  <a:pos x="25" y="4"/>
                </a:cxn>
                <a:cxn ang="0">
                  <a:pos x="26" y="7"/>
                </a:cxn>
                <a:cxn ang="0">
                  <a:pos x="29" y="9"/>
                </a:cxn>
                <a:cxn ang="0">
                  <a:pos x="30" y="11"/>
                </a:cxn>
                <a:cxn ang="0">
                  <a:pos x="30" y="15"/>
                </a:cxn>
                <a:cxn ang="0">
                  <a:pos x="29" y="20"/>
                </a:cxn>
                <a:cxn ang="0">
                  <a:pos x="25" y="25"/>
                </a:cxn>
                <a:cxn ang="0">
                  <a:pos x="20" y="27"/>
                </a:cxn>
                <a:cxn ang="0">
                  <a:pos x="15" y="28"/>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FFFF93"/>
            </a:solidFill>
            <a:ln w="9525">
              <a:noFill/>
              <a:round/>
              <a:headEnd/>
              <a:tailEnd/>
            </a:ln>
          </p:spPr>
          <p:txBody>
            <a:bodyPr/>
            <a:lstStyle/>
            <a:p>
              <a:endParaRPr lang="en-US"/>
            </a:p>
          </p:txBody>
        </p:sp>
        <p:sp>
          <p:nvSpPr>
            <p:cNvPr id="40151" name="Freeform 215"/>
            <p:cNvSpPr>
              <a:spLocks/>
            </p:cNvSpPr>
            <p:nvPr/>
          </p:nvSpPr>
          <p:spPr bwMode="auto">
            <a:xfrm>
              <a:off x="3264" y="3390"/>
              <a:ext cx="30" cy="30"/>
            </a:xfrm>
            <a:custGeom>
              <a:avLst/>
              <a:gdLst/>
              <a:ahLst/>
              <a:cxnLst>
                <a:cxn ang="0">
                  <a:pos x="59" y="30"/>
                </a:cxn>
                <a:cxn ang="0">
                  <a:pos x="58" y="25"/>
                </a:cxn>
                <a:cxn ang="0">
                  <a:pos x="57" y="19"/>
                </a:cxn>
                <a:cxn ang="0">
                  <a:pos x="54" y="14"/>
                </a:cxn>
                <a:cxn ang="0">
                  <a:pos x="50" y="10"/>
                </a:cxn>
                <a:cxn ang="0">
                  <a:pos x="46" y="6"/>
                </a:cxn>
                <a:cxn ang="0">
                  <a:pos x="41" y="3"/>
                </a:cxn>
                <a:cxn ang="0">
                  <a:pos x="35" y="2"/>
                </a:cxn>
                <a:cxn ang="0">
                  <a:pos x="29" y="0"/>
                </a:cxn>
                <a:cxn ang="0">
                  <a:pos x="18" y="3"/>
                </a:cxn>
                <a:cxn ang="0">
                  <a:pos x="9" y="10"/>
                </a:cxn>
                <a:cxn ang="0">
                  <a:pos x="2" y="19"/>
                </a:cxn>
                <a:cxn ang="0">
                  <a:pos x="0" y="30"/>
                </a:cxn>
                <a:cxn ang="0">
                  <a:pos x="1" y="36"/>
                </a:cxn>
                <a:cxn ang="0">
                  <a:pos x="2" y="42"/>
                </a:cxn>
                <a:cxn ang="0">
                  <a:pos x="5" y="48"/>
                </a:cxn>
                <a:cxn ang="0">
                  <a:pos x="9" y="52"/>
                </a:cxn>
                <a:cxn ang="0">
                  <a:pos x="13" y="56"/>
                </a:cxn>
                <a:cxn ang="0">
                  <a:pos x="18" y="58"/>
                </a:cxn>
                <a:cxn ang="0">
                  <a:pos x="24" y="60"/>
                </a:cxn>
                <a:cxn ang="0">
                  <a:pos x="29" y="60"/>
                </a:cxn>
                <a:cxn ang="0">
                  <a:pos x="35" y="60"/>
                </a:cxn>
                <a:cxn ang="0">
                  <a:pos x="41" y="58"/>
                </a:cxn>
                <a:cxn ang="0">
                  <a:pos x="46" y="56"/>
                </a:cxn>
                <a:cxn ang="0">
                  <a:pos x="50" y="52"/>
                </a:cxn>
                <a:cxn ang="0">
                  <a:pos x="54" y="48"/>
                </a:cxn>
                <a:cxn ang="0">
                  <a:pos x="57" y="42"/>
                </a:cxn>
                <a:cxn ang="0">
                  <a:pos x="58" y="36"/>
                </a:cxn>
                <a:cxn ang="0">
                  <a:pos x="59" y="30"/>
                </a:cxn>
              </a:cxnLst>
              <a:rect l="0" t="0" r="r" b="b"/>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5900BC"/>
            </a:solidFill>
            <a:ln w="9525">
              <a:noFill/>
              <a:round/>
              <a:headEnd/>
              <a:tailEnd/>
            </a:ln>
          </p:spPr>
          <p:txBody>
            <a:bodyPr/>
            <a:lstStyle/>
            <a:p>
              <a:endParaRPr lang="en-US"/>
            </a:p>
          </p:txBody>
        </p:sp>
        <p:sp>
          <p:nvSpPr>
            <p:cNvPr id="40152" name="Freeform 216"/>
            <p:cNvSpPr>
              <a:spLocks/>
            </p:cNvSpPr>
            <p:nvPr/>
          </p:nvSpPr>
          <p:spPr bwMode="auto">
            <a:xfrm>
              <a:off x="3272" y="3397"/>
              <a:ext cx="15" cy="15"/>
            </a:xfrm>
            <a:custGeom>
              <a:avLst/>
              <a:gdLst/>
              <a:ahLst/>
              <a:cxnLst>
                <a:cxn ang="0">
                  <a:pos x="15" y="30"/>
                </a:cxn>
                <a:cxn ang="0">
                  <a:pos x="13" y="30"/>
                </a:cxn>
                <a:cxn ang="0">
                  <a:pos x="10" y="29"/>
                </a:cxn>
                <a:cxn ang="0">
                  <a:pos x="7" y="28"/>
                </a:cxn>
                <a:cxn ang="0">
                  <a:pos x="5" y="26"/>
                </a:cxn>
                <a:cxn ang="0">
                  <a:pos x="4" y="23"/>
                </a:cxn>
                <a:cxn ang="0">
                  <a:pos x="2" y="21"/>
                </a:cxn>
                <a:cxn ang="0">
                  <a:pos x="0" y="19"/>
                </a:cxn>
                <a:cxn ang="0">
                  <a:pos x="0" y="15"/>
                </a:cxn>
                <a:cxn ang="0">
                  <a:pos x="0" y="13"/>
                </a:cxn>
                <a:cxn ang="0">
                  <a:pos x="2" y="10"/>
                </a:cxn>
                <a:cxn ang="0">
                  <a:pos x="4" y="7"/>
                </a:cxn>
                <a:cxn ang="0">
                  <a:pos x="5" y="5"/>
                </a:cxn>
                <a:cxn ang="0">
                  <a:pos x="7" y="4"/>
                </a:cxn>
                <a:cxn ang="0">
                  <a:pos x="10" y="2"/>
                </a:cxn>
                <a:cxn ang="0">
                  <a:pos x="13" y="0"/>
                </a:cxn>
                <a:cxn ang="0">
                  <a:pos x="15" y="0"/>
                </a:cxn>
                <a:cxn ang="0">
                  <a:pos x="19" y="0"/>
                </a:cxn>
                <a:cxn ang="0">
                  <a:pos x="21" y="2"/>
                </a:cxn>
                <a:cxn ang="0">
                  <a:pos x="24" y="4"/>
                </a:cxn>
                <a:cxn ang="0">
                  <a:pos x="26" y="5"/>
                </a:cxn>
                <a:cxn ang="0">
                  <a:pos x="28" y="7"/>
                </a:cxn>
                <a:cxn ang="0">
                  <a:pos x="29" y="10"/>
                </a:cxn>
                <a:cxn ang="0">
                  <a:pos x="30" y="13"/>
                </a:cxn>
                <a:cxn ang="0">
                  <a:pos x="30" y="15"/>
                </a:cxn>
                <a:cxn ang="0">
                  <a:pos x="29" y="21"/>
                </a:cxn>
                <a:cxn ang="0">
                  <a:pos x="26" y="26"/>
                </a:cxn>
                <a:cxn ang="0">
                  <a:pos x="21" y="29"/>
                </a:cxn>
                <a:cxn ang="0">
                  <a:pos x="15" y="30"/>
                </a:cxn>
              </a:cxnLst>
              <a:rect l="0" t="0" r="r" b="b"/>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FFFF93"/>
            </a:solidFill>
            <a:ln w="9525">
              <a:noFill/>
              <a:round/>
              <a:headEnd/>
              <a:tailEnd/>
            </a:ln>
          </p:spPr>
          <p:txBody>
            <a:bodyPr/>
            <a:lstStyle/>
            <a:p>
              <a:endParaRPr lang="en-US"/>
            </a:p>
          </p:txBody>
        </p:sp>
        <p:sp>
          <p:nvSpPr>
            <p:cNvPr id="40153" name="Freeform 217"/>
            <p:cNvSpPr>
              <a:spLocks/>
            </p:cNvSpPr>
            <p:nvPr/>
          </p:nvSpPr>
          <p:spPr bwMode="auto">
            <a:xfrm>
              <a:off x="3480" y="3319"/>
              <a:ext cx="30" cy="30"/>
            </a:xfrm>
            <a:custGeom>
              <a:avLst/>
              <a:gdLst/>
              <a:ahLst/>
              <a:cxnLst>
                <a:cxn ang="0">
                  <a:pos x="60" y="30"/>
                </a:cxn>
                <a:cxn ang="0">
                  <a:pos x="59" y="24"/>
                </a:cxn>
                <a:cxn ang="0">
                  <a:pos x="58" y="18"/>
                </a:cxn>
                <a:cxn ang="0">
                  <a:pos x="54" y="14"/>
                </a:cxn>
                <a:cxn ang="0">
                  <a:pos x="51" y="9"/>
                </a:cxn>
                <a:cxn ang="0">
                  <a:pos x="46" y="6"/>
                </a:cxn>
                <a:cxn ang="0">
                  <a:pos x="42" y="2"/>
                </a:cxn>
                <a:cxn ang="0">
                  <a:pos x="36" y="1"/>
                </a:cxn>
                <a:cxn ang="0">
                  <a:pos x="30" y="0"/>
                </a:cxn>
                <a:cxn ang="0">
                  <a:pos x="19" y="2"/>
                </a:cxn>
                <a:cxn ang="0">
                  <a:pos x="9" y="9"/>
                </a:cxn>
                <a:cxn ang="0">
                  <a:pos x="3" y="18"/>
                </a:cxn>
                <a:cxn ang="0">
                  <a:pos x="0" y="30"/>
                </a:cxn>
                <a:cxn ang="0">
                  <a:pos x="1" y="36"/>
                </a:cxn>
                <a:cxn ang="0">
                  <a:pos x="3" y="41"/>
                </a:cxn>
                <a:cxn ang="0">
                  <a:pos x="6" y="46"/>
                </a:cxn>
                <a:cxn ang="0">
                  <a:pos x="9" y="51"/>
                </a:cxn>
                <a:cxn ang="0">
                  <a:pos x="14" y="54"/>
                </a:cxn>
                <a:cxn ang="0">
                  <a:pos x="19" y="58"/>
                </a:cxn>
                <a:cxn ang="0">
                  <a:pos x="24" y="59"/>
                </a:cxn>
                <a:cxn ang="0">
                  <a:pos x="30" y="60"/>
                </a:cxn>
                <a:cxn ang="0">
                  <a:pos x="36" y="59"/>
                </a:cxn>
                <a:cxn ang="0">
                  <a:pos x="42" y="58"/>
                </a:cxn>
                <a:cxn ang="0">
                  <a:pos x="46" y="54"/>
                </a:cxn>
                <a:cxn ang="0">
                  <a:pos x="51" y="51"/>
                </a:cxn>
                <a:cxn ang="0">
                  <a:pos x="54" y="46"/>
                </a:cxn>
                <a:cxn ang="0">
                  <a:pos x="58" y="41"/>
                </a:cxn>
                <a:cxn ang="0">
                  <a:pos x="59" y="36"/>
                </a:cxn>
                <a:cxn ang="0">
                  <a:pos x="60" y="30"/>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5900BC"/>
            </a:solidFill>
            <a:ln w="9525">
              <a:noFill/>
              <a:round/>
              <a:headEnd/>
              <a:tailEnd/>
            </a:ln>
          </p:spPr>
          <p:txBody>
            <a:bodyPr/>
            <a:lstStyle/>
            <a:p>
              <a:endParaRPr lang="en-US"/>
            </a:p>
          </p:txBody>
        </p:sp>
        <p:sp>
          <p:nvSpPr>
            <p:cNvPr id="40154" name="Freeform 218"/>
            <p:cNvSpPr>
              <a:spLocks/>
            </p:cNvSpPr>
            <p:nvPr/>
          </p:nvSpPr>
          <p:spPr bwMode="auto">
            <a:xfrm>
              <a:off x="3487" y="3327"/>
              <a:ext cx="15" cy="15"/>
            </a:xfrm>
            <a:custGeom>
              <a:avLst/>
              <a:gdLst/>
              <a:ahLst/>
              <a:cxnLst>
                <a:cxn ang="0">
                  <a:pos x="15" y="30"/>
                </a:cxn>
                <a:cxn ang="0">
                  <a:pos x="13" y="30"/>
                </a:cxn>
                <a:cxn ang="0">
                  <a:pos x="9" y="29"/>
                </a:cxn>
                <a:cxn ang="0">
                  <a:pos x="7" y="26"/>
                </a:cxn>
                <a:cxn ang="0">
                  <a:pos x="5" y="25"/>
                </a:cxn>
                <a:cxn ang="0">
                  <a:pos x="4" y="23"/>
                </a:cxn>
                <a:cxn ang="0">
                  <a:pos x="1" y="19"/>
                </a:cxn>
                <a:cxn ang="0">
                  <a:pos x="0" y="17"/>
                </a:cxn>
                <a:cxn ang="0">
                  <a:pos x="0" y="15"/>
                </a:cxn>
                <a:cxn ang="0">
                  <a:pos x="0" y="11"/>
                </a:cxn>
                <a:cxn ang="0">
                  <a:pos x="1" y="9"/>
                </a:cxn>
                <a:cxn ang="0">
                  <a:pos x="4" y="7"/>
                </a:cxn>
                <a:cxn ang="0">
                  <a:pos x="5" y="4"/>
                </a:cxn>
                <a:cxn ang="0">
                  <a:pos x="7" y="2"/>
                </a:cxn>
                <a:cxn ang="0">
                  <a:pos x="9" y="1"/>
                </a:cxn>
                <a:cxn ang="0">
                  <a:pos x="13" y="0"/>
                </a:cxn>
                <a:cxn ang="0">
                  <a:pos x="15" y="0"/>
                </a:cxn>
                <a:cxn ang="0">
                  <a:pos x="19" y="0"/>
                </a:cxn>
                <a:cxn ang="0">
                  <a:pos x="21" y="1"/>
                </a:cxn>
                <a:cxn ang="0">
                  <a:pos x="23" y="2"/>
                </a:cxn>
                <a:cxn ang="0">
                  <a:pos x="26" y="4"/>
                </a:cxn>
                <a:cxn ang="0">
                  <a:pos x="28" y="7"/>
                </a:cxn>
                <a:cxn ang="0">
                  <a:pos x="29" y="9"/>
                </a:cxn>
                <a:cxn ang="0">
                  <a:pos x="30" y="11"/>
                </a:cxn>
                <a:cxn ang="0">
                  <a:pos x="30" y="15"/>
                </a:cxn>
                <a:cxn ang="0">
                  <a:pos x="29" y="21"/>
                </a:cxn>
                <a:cxn ang="0">
                  <a:pos x="26" y="25"/>
                </a:cxn>
                <a:cxn ang="0">
                  <a:pos x="21" y="29"/>
                </a:cxn>
                <a:cxn ang="0">
                  <a:pos x="15" y="30"/>
                </a:cxn>
              </a:cxnLst>
              <a:rect l="0" t="0" r="r" b="b"/>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FFFF93"/>
            </a:solidFill>
            <a:ln w="9525">
              <a:noFill/>
              <a:round/>
              <a:headEnd/>
              <a:tailEnd/>
            </a:ln>
          </p:spPr>
          <p:txBody>
            <a:bodyPr/>
            <a:lstStyle/>
            <a:p>
              <a:endParaRPr lang="en-US"/>
            </a:p>
          </p:txBody>
        </p:sp>
        <p:sp>
          <p:nvSpPr>
            <p:cNvPr id="40155" name="Freeform 219"/>
            <p:cNvSpPr>
              <a:spLocks/>
            </p:cNvSpPr>
            <p:nvPr/>
          </p:nvSpPr>
          <p:spPr bwMode="auto">
            <a:xfrm>
              <a:off x="3586" y="3398"/>
              <a:ext cx="30" cy="30"/>
            </a:xfrm>
            <a:custGeom>
              <a:avLst/>
              <a:gdLst/>
              <a:ahLst/>
              <a:cxnLst>
                <a:cxn ang="0">
                  <a:pos x="60" y="30"/>
                </a:cxn>
                <a:cxn ang="0">
                  <a:pos x="59" y="24"/>
                </a:cxn>
                <a:cxn ang="0">
                  <a:pos x="58" y="18"/>
                </a:cxn>
                <a:cxn ang="0">
                  <a:pos x="56" y="13"/>
                </a:cxn>
                <a:cxn ang="0">
                  <a:pos x="52" y="9"/>
                </a:cxn>
                <a:cxn ang="0">
                  <a:pos x="48" y="5"/>
                </a:cxn>
                <a:cxn ang="0">
                  <a:pos x="42" y="2"/>
                </a:cxn>
                <a:cxn ang="0">
                  <a:pos x="36" y="1"/>
                </a:cxn>
                <a:cxn ang="0">
                  <a:pos x="30" y="0"/>
                </a:cxn>
                <a:cxn ang="0">
                  <a:pos x="19" y="2"/>
                </a:cxn>
                <a:cxn ang="0">
                  <a:pos x="10" y="9"/>
                </a:cxn>
                <a:cxn ang="0">
                  <a:pos x="3" y="18"/>
                </a:cxn>
                <a:cxn ang="0">
                  <a:pos x="0" y="30"/>
                </a:cxn>
                <a:cxn ang="0">
                  <a:pos x="1" y="35"/>
                </a:cxn>
                <a:cxn ang="0">
                  <a:pos x="3" y="41"/>
                </a:cxn>
                <a:cxn ang="0">
                  <a:pos x="6" y="47"/>
                </a:cxn>
                <a:cxn ang="0">
                  <a:pos x="10" y="51"/>
                </a:cxn>
                <a:cxn ang="0">
                  <a:pos x="14" y="55"/>
                </a:cxn>
                <a:cxn ang="0">
                  <a:pos x="19" y="57"/>
                </a:cxn>
                <a:cxn ang="0">
                  <a:pos x="25" y="58"/>
                </a:cxn>
                <a:cxn ang="0">
                  <a:pos x="30" y="59"/>
                </a:cxn>
                <a:cxn ang="0">
                  <a:pos x="36" y="58"/>
                </a:cxn>
                <a:cxn ang="0">
                  <a:pos x="42" y="57"/>
                </a:cxn>
                <a:cxn ang="0">
                  <a:pos x="48" y="55"/>
                </a:cxn>
                <a:cxn ang="0">
                  <a:pos x="52" y="51"/>
                </a:cxn>
                <a:cxn ang="0">
                  <a:pos x="56" y="47"/>
                </a:cxn>
                <a:cxn ang="0">
                  <a:pos x="58" y="41"/>
                </a:cxn>
                <a:cxn ang="0">
                  <a:pos x="59" y="35"/>
                </a:cxn>
                <a:cxn ang="0">
                  <a:pos x="60" y="30"/>
                </a:cxn>
              </a:cxnLst>
              <a:rect l="0" t="0" r="r" b="b"/>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5900BC"/>
            </a:solidFill>
            <a:ln w="9525">
              <a:noFill/>
              <a:round/>
              <a:headEnd/>
              <a:tailEnd/>
            </a:ln>
          </p:spPr>
          <p:txBody>
            <a:bodyPr/>
            <a:lstStyle/>
            <a:p>
              <a:endParaRPr lang="en-US"/>
            </a:p>
          </p:txBody>
        </p:sp>
        <p:sp>
          <p:nvSpPr>
            <p:cNvPr id="40156" name="Freeform 220"/>
            <p:cNvSpPr>
              <a:spLocks/>
            </p:cNvSpPr>
            <p:nvPr/>
          </p:nvSpPr>
          <p:spPr bwMode="auto">
            <a:xfrm>
              <a:off x="3594" y="3405"/>
              <a:ext cx="15" cy="15"/>
            </a:xfrm>
            <a:custGeom>
              <a:avLst/>
              <a:gdLst/>
              <a:ahLst/>
              <a:cxnLst>
                <a:cxn ang="0">
                  <a:pos x="15" y="29"/>
                </a:cxn>
                <a:cxn ang="0">
                  <a:pos x="13" y="29"/>
                </a:cxn>
                <a:cxn ang="0">
                  <a:pos x="11" y="28"/>
                </a:cxn>
                <a:cxn ang="0">
                  <a:pos x="7" y="27"/>
                </a:cxn>
                <a:cxn ang="0">
                  <a:pos x="5" y="25"/>
                </a:cxn>
                <a:cxn ang="0">
                  <a:pos x="4" y="23"/>
                </a:cxn>
                <a:cxn ang="0">
                  <a:pos x="1" y="20"/>
                </a:cxn>
                <a:cxn ang="0">
                  <a:pos x="0" y="18"/>
                </a:cxn>
                <a:cxn ang="0">
                  <a:pos x="0" y="15"/>
                </a:cxn>
                <a:cxn ang="0">
                  <a:pos x="0" y="12"/>
                </a:cxn>
                <a:cxn ang="0">
                  <a:pos x="1" y="9"/>
                </a:cxn>
                <a:cxn ang="0">
                  <a:pos x="4" y="6"/>
                </a:cxn>
                <a:cxn ang="0">
                  <a:pos x="5" y="4"/>
                </a:cxn>
                <a:cxn ang="0">
                  <a:pos x="7" y="3"/>
                </a:cxn>
                <a:cxn ang="0">
                  <a:pos x="11" y="1"/>
                </a:cxn>
                <a:cxn ang="0">
                  <a:pos x="13" y="0"/>
                </a:cxn>
                <a:cxn ang="0">
                  <a:pos x="15" y="0"/>
                </a:cxn>
                <a:cxn ang="0">
                  <a:pos x="19" y="0"/>
                </a:cxn>
                <a:cxn ang="0">
                  <a:pos x="21" y="1"/>
                </a:cxn>
                <a:cxn ang="0">
                  <a:pos x="23" y="3"/>
                </a:cxn>
                <a:cxn ang="0">
                  <a:pos x="26" y="4"/>
                </a:cxn>
                <a:cxn ang="0">
                  <a:pos x="28" y="6"/>
                </a:cxn>
                <a:cxn ang="0">
                  <a:pos x="29" y="9"/>
                </a:cxn>
                <a:cxn ang="0">
                  <a:pos x="30" y="12"/>
                </a:cxn>
                <a:cxn ang="0">
                  <a:pos x="30" y="15"/>
                </a:cxn>
                <a:cxn ang="0">
                  <a:pos x="29" y="20"/>
                </a:cxn>
                <a:cxn ang="0">
                  <a:pos x="26" y="25"/>
                </a:cxn>
                <a:cxn ang="0">
                  <a:pos x="21" y="28"/>
                </a:cxn>
                <a:cxn ang="0">
                  <a:pos x="15" y="29"/>
                </a:cxn>
              </a:cxnLst>
              <a:rect l="0" t="0" r="r" b="b"/>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FFFF93"/>
            </a:solidFill>
            <a:ln w="9525">
              <a:noFill/>
              <a:round/>
              <a:headEnd/>
              <a:tailEnd/>
            </a:ln>
          </p:spPr>
          <p:txBody>
            <a:bodyPr/>
            <a:lstStyle/>
            <a:p>
              <a:endParaRPr lang="en-US"/>
            </a:p>
          </p:txBody>
        </p:sp>
        <p:sp>
          <p:nvSpPr>
            <p:cNvPr id="40157" name="Freeform 221"/>
            <p:cNvSpPr>
              <a:spLocks/>
            </p:cNvSpPr>
            <p:nvPr/>
          </p:nvSpPr>
          <p:spPr bwMode="auto">
            <a:xfrm>
              <a:off x="3541" y="3129"/>
              <a:ext cx="30" cy="30"/>
            </a:xfrm>
            <a:custGeom>
              <a:avLst/>
              <a:gdLst/>
              <a:ahLst/>
              <a:cxnLst>
                <a:cxn ang="0">
                  <a:pos x="59" y="30"/>
                </a:cxn>
                <a:cxn ang="0">
                  <a:pos x="59" y="24"/>
                </a:cxn>
                <a:cxn ang="0">
                  <a:pos x="57" y="18"/>
                </a:cxn>
                <a:cxn ang="0">
                  <a:pos x="55" y="12"/>
                </a:cxn>
                <a:cxn ang="0">
                  <a:pos x="51" y="8"/>
                </a:cxn>
                <a:cxn ang="0">
                  <a:pos x="47" y="4"/>
                </a:cxn>
                <a:cxn ang="0">
                  <a:pos x="41" y="2"/>
                </a:cxn>
                <a:cxn ang="0">
                  <a:pos x="36" y="0"/>
                </a:cxn>
                <a:cxn ang="0">
                  <a:pos x="30" y="0"/>
                </a:cxn>
                <a:cxn ang="0">
                  <a:pos x="19" y="2"/>
                </a:cxn>
                <a:cxn ang="0">
                  <a:pos x="9" y="8"/>
                </a:cxn>
                <a:cxn ang="0">
                  <a:pos x="3" y="18"/>
                </a:cxn>
                <a:cxn ang="0">
                  <a:pos x="0" y="30"/>
                </a:cxn>
                <a:cxn ang="0">
                  <a:pos x="0" y="35"/>
                </a:cxn>
                <a:cxn ang="0">
                  <a:pos x="3" y="41"/>
                </a:cxn>
                <a:cxn ang="0">
                  <a:pos x="5" y="46"/>
                </a:cxn>
                <a:cxn ang="0">
                  <a:pos x="9" y="50"/>
                </a:cxn>
                <a:cxn ang="0">
                  <a:pos x="13" y="54"/>
                </a:cxn>
                <a:cxn ang="0">
                  <a:pos x="19" y="57"/>
                </a:cxn>
                <a:cxn ang="0">
                  <a:pos x="25" y="58"/>
                </a:cxn>
                <a:cxn ang="0">
                  <a:pos x="30" y="60"/>
                </a:cxn>
                <a:cxn ang="0">
                  <a:pos x="36" y="58"/>
                </a:cxn>
                <a:cxn ang="0">
                  <a:pos x="41" y="57"/>
                </a:cxn>
                <a:cxn ang="0">
                  <a:pos x="47" y="54"/>
                </a:cxn>
                <a:cxn ang="0">
                  <a:pos x="51" y="50"/>
                </a:cxn>
                <a:cxn ang="0">
                  <a:pos x="55" y="46"/>
                </a:cxn>
                <a:cxn ang="0">
                  <a:pos x="57" y="41"/>
                </a:cxn>
                <a:cxn ang="0">
                  <a:pos x="59" y="35"/>
                </a:cxn>
                <a:cxn ang="0">
                  <a:pos x="59" y="30"/>
                </a:cxn>
              </a:cxnLst>
              <a:rect l="0" t="0" r="r" b="b"/>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5900BC"/>
            </a:solidFill>
            <a:ln w="9525">
              <a:noFill/>
              <a:round/>
              <a:headEnd/>
              <a:tailEnd/>
            </a:ln>
          </p:spPr>
          <p:txBody>
            <a:bodyPr/>
            <a:lstStyle/>
            <a:p>
              <a:endParaRPr lang="en-US"/>
            </a:p>
          </p:txBody>
        </p:sp>
        <p:sp>
          <p:nvSpPr>
            <p:cNvPr id="40158" name="Freeform 222"/>
            <p:cNvSpPr>
              <a:spLocks/>
            </p:cNvSpPr>
            <p:nvPr/>
          </p:nvSpPr>
          <p:spPr bwMode="auto">
            <a:xfrm>
              <a:off x="3549" y="3136"/>
              <a:ext cx="14" cy="15"/>
            </a:xfrm>
            <a:custGeom>
              <a:avLst/>
              <a:gdLst/>
              <a:ahLst/>
              <a:cxnLst>
                <a:cxn ang="0">
                  <a:pos x="15" y="28"/>
                </a:cxn>
                <a:cxn ang="0">
                  <a:pos x="12" y="28"/>
                </a:cxn>
                <a:cxn ang="0">
                  <a:pos x="10" y="27"/>
                </a:cxn>
                <a:cxn ang="0">
                  <a:pos x="6" y="26"/>
                </a:cxn>
                <a:cxn ang="0">
                  <a:pos x="4" y="25"/>
                </a:cxn>
                <a:cxn ang="0">
                  <a:pos x="3" y="23"/>
                </a:cxn>
                <a:cxn ang="0">
                  <a:pos x="2" y="19"/>
                </a:cxn>
                <a:cxn ang="0">
                  <a:pos x="0" y="17"/>
                </a:cxn>
                <a:cxn ang="0">
                  <a:pos x="0" y="15"/>
                </a:cxn>
                <a:cxn ang="0">
                  <a:pos x="0" y="11"/>
                </a:cxn>
                <a:cxn ang="0">
                  <a:pos x="2" y="9"/>
                </a:cxn>
                <a:cxn ang="0">
                  <a:pos x="3" y="7"/>
                </a:cxn>
                <a:cxn ang="0">
                  <a:pos x="4" y="4"/>
                </a:cxn>
                <a:cxn ang="0">
                  <a:pos x="6" y="2"/>
                </a:cxn>
                <a:cxn ang="0">
                  <a:pos x="10" y="1"/>
                </a:cxn>
                <a:cxn ang="0">
                  <a:pos x="12" y="0"/>
                </a:cxn>
                <a:cxn ang="0">
                  <a:pos x="15" y="0"/>
                </a:cxn>
                <a:cxn ang="0">
                  <a:pos x="18" y="0"/>
                </a:cxn>
                <a:cxn ang="0">
                  <a:pos x="21" y="1"/>
                </a:cxn>
                <a:cxn ang="0">
                  <a:pos x="23" y="2"/>
                </a:cxn>
                <a:cxn ang="0">
                  <a:pos x="26" y="4"/>
                </a:cxn>
                <a:cxn ang="0">
                  <a:pos x="27" y="7"/>
                </a:cxn>
                <a:cxn ang="0">
                  <a:pos x="28" y="9"/>
                </a:cxn>
                <a:cxn ang="0">
                  <a:pos x="29" y="11"/>
                </a:cxn>
                <a:cxn ang="0">
                  <a:pos x="29" y="15"/>
                </a:cxn>
                <a:cxn ang="0">
                  <a:pos x="28" y="20"/>
                </a:cxn>
                <a:cxn ang="0">
                  <a:pos x="26" y="25"/>
                </a:cxn>
                <a:cxn ang="0">
                  <a:pos x="21" y="27"/>
                </a:cxn>
                <a:cxn ang="0">
                  <a:pos x="15" y="28"/>
                </a:cxn>
              </a:cxnLst>
              <a:rect l="0" t="0" r="r" b="b"/>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FFFF93"/>
            </a:solidFill>
            <a:ln w="9525">
              <a:noFill/>
              <a:round/>
              <a:headEnd/>
              <a:tailEnd/>
            </a:ln>
          </p:spPr>
          <p:txBody>
            <a:bodyPr/>
            <a:lstStyle/>
            <a:p>
              <a:endParaRPr lang="en-US"/>
            </a:p>
          </p:txBody>
        </p:sp>
        <p:sp>
          <p:nvSpPr>
            <p:cNvPr id="40159" name="Freeform 223"/>
            <p:cNvSpPr>
              <a:spLocks/>
            </p:cNvSpPr>
            <p:nvPr/>
          </p:nvSpPr>
          <p:spPr bwMode="auto">
            <a:xfrm>
              <a:off x="3696" y="3110"/>
              <a:ext cx="30" cy="30"/>
            </a:xfrm>
            <a:custGeom>
              <a:avLst/>
              <a:gdLst/>
              <a:ahLst/>
              <a:cxnLst>
                <a:cxn ang="0">
                  <a:pos x="60" y="30"/>
                </a:cxn>
                <a:cxn ang="0">
                  <a:pos x="59" y="24"/>
                </a:cxn>
                <a:cxn ang="0">
                  <a:pos x="58" y="18"/>
                </a:cxn>
                <a:cxn ang="0">
                  <a:pos x="54" y="13"/>
                </a:cxn>
                <a:cxn ang="0">
                  <a:pos x="51" y="9"/>
                </a:cxn>
                <a:cxn ang="0">
                  <a:pos x="46" y="5"/>
                </a:cxn>
                <a:cxn ang="0">
                  <a:pos x="42" y="2"/>
                </a:cxn>
                <a:cxn ang="0">
                  <a:pos x="36" y="1"/>
                </a:cxn>
                <a:cxn ang="0">
                  <a:pos x="30" y="0"/>
                </a:cxn>
                <a:cxn ang="0">
                  <a:pos x="19" y="2"/>
                </a:cxn>
                <a:cxn ang="0">
                  <a:pos x="9" y="9"/>
                </a:cxn>
                <a:cxn ang="0">
                  <a:pos x="2" y="18"/>
                </a:cxn>
                <a:cxn ang="0">
                  <a:pos x="0" y="30"/>
                </a:cxn>
                <a:cxn ang="0">
                  <a:pos x="1" y="35"/>
                </a:cxn>
                <a:cxn ang="0">
                  <a:pos x="2" y="41"/>
                </a:cxn>
                <a:cxn ang="0">
                  <a:pos x="6" y="47"/>
                </a:cxn>
                <a:cxn ang="0">
                  <a:pos x="9" y="52"/>
                </a:cxn>
                <a:cxn ang="0">
                  <a:pos x="14" y="55"/>
                </a:cxn>
                <a:cxn ang="0">
                  <a:pos x="19" y="57"/>
                </a:cxn>
                <a:cxn ang="0">
                  <a:pos x="24" y="58"/>
                </a:cxn>
                <a:cxn ang="0">
                  <a:pos x="30" y="60"/>
                </a:cxn>
                <a:cxn ang="0">
                  <a:pos x="36" y="58"/>
                </a:cxn>
                <a:cxn ang="0">
                  <a:pos x="42" y="57"/>
                </a:cxn>
                <a:cxn ang="0">
                  <a:pos x="46" y="55"/>
                </a:cxn>
                <a:cxn ang="0">
                  <a:pos x="51" y="52"/>
                </a:cxn>
                <a:cxn ang="0">
                  <a:pos x="54" y="47"/>
                </a:cxn>
                <a:cxn ang="0">
                  <a:pos x="58" y="41"/>
                </a:cxn>
                <a:cxn ang="0">
                  <a:pos x="59" y="35"/>
                </a:cxn>
                <a:cxn ang="0">
                  <a:pos x="60" y="30"/>
                </a:cxn>
              </a:cxnLst>
              <a:rect l="0" t="0" r="r" b="b"/>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5900BC"/>
            </a:solidFill>
            <a:ln w="9525">
              <a:noFill/>
              <a:round/>
              <a:headEnd/>
              <a:tailEnd/>
            </a:ln>
          </p:spPr>
          <p:txBody>
            <a:bodyPr/>
            <a:lstStyle/>
            <a:p>
              <a:endParaRPr lang="en-US"/>
            </a:p>
          </p:txBody>
        </p:sp>
        <p:sp>
          <p:nvSpPr>
            <p:cNvPr id="40160" name="Freeform 224"/>
            <p:cNvSpPr>
              <a:spLocks/>
            </p:cNvSpPr>
            <p:nvPr/>
          </p:nvSpPr>
          <p:spPr bwMode="auto">
            <a:xfrm>
              <a:off x="3703" y="3117"/>
              <a:ext cx="15" cy="15"/>
            </a:xfrm>
            <a:custGeom>
              <a:avLst/>
              <a:gdLst/>
              <a:ahLst/>
              <a:cxnLst>
                <a:cxn ang="0">
                  <a:pos x="15" y="30"/>
                </a:cxn>
                <a:cxn ang="0">
                  <a:pos x="13" y="30"/>
                </a:cxn>
                <a:cxn ang="0">
                  <a:pos x="9" y="28"/>
                </a:cxn>
                <a:cxn ang="0">
                  <a:pos x="7" y="27"/>
                </a:cxn>
                <a:cxn ang="0">
                  <a:pos x="5" y="25"/>
                </a:cxn>
                <a:cxn ang="0">
                  <a:pos x="4" y="23"/>
                </a:cxn>
                <a:cxn ang="0">
                  <a:pos x="1" y="20"/>
                </a:cxn>
                <a:cxn ang="0">
                  <a:pos x="0" y="18"/>
                </a:cxn>
                <a:cxn ang="0">
                  <a:pos x="0" y="15"/>
                </a:cxn>
                <a:cxn ang="0">
                  <a:pos x="0" y="12"/>
                </a:cxn>
                <a:cxn ang="0">
                  <a:pos x="1" y="9"/>
                </a:cxn>
                <a:cxn ang="0">
                  <a:pos x="4" y="7"/>
                </a:cxn>
                <a:cxn ang="0">
                  <a:pos x="5" y="4"/>
                </a:cxn>
                <a:cxn ang="0">
                  <a:pos x="7" y="3"/>
                </a:cxn>
                <a:cxn ang="0">
                  <a:pos x="9" y="1"/>
                </a:cxn>
                <a:cxn ang="0">
                  <a:pos x="13" y="0"/>
                </a:cxn>
                <a:cxn ang="0">
                  <a:pos x="15" y="0"/>
                </a:cxn>
                <a:cxn ang="0">
                  <a:pos x="19" y="0"/>
                </a:cxn>
                <a:cxn ang="0">
                  <a:pos x="21" y="1"/>
                </a:cxn>
                <a:cxn ang="0">
                  <a:pos x="23" y="3"/>
                </a:cxn>
                <a:cxn ang="0">
                  <a:pos x="25" y="4"/>
                </a:cxn>
                <a:cxn ang="0">
                  <a:pos x="28" y="7"/>
                </a:cxn>
                <a:cxn ang="0">
                  <a:pos x="29" y="9"/>
                </a:cxn>
                <a:cxn ang="0">
                  <a:pos x="30" y="12"/>
                </a:cxn>
                <a:cxn ang="0">
                  <a:pos x="30" y="15"/>
                </a:cxn>
                <a:cxn ang="0">
                  <a:pos x="29" y="20"/>
                </a:cxn>
                <a:cxn ang="0">
                  <a:pos x="25" y="25"/>
                </a:cxn>
                <a:cxn ang="0">
                  <a:pos x="21" y="28"/>
                </a:cxn>
                <a:cxn ang="0">
                  <a:pos x="15" y="30"/>
                </a:cxn>
              </a:cxnLst>
              <a:rect l="0" t="0" r="r" b="b"/>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FFFF93"/>
            </a:solidFill>
            <a:ln w="9525">
              <a:noFill/>
              <a:round/>
              <a:headEnd/>
              <a:tailEnd/>
            </a:ln>
          </p:spPr>
          <p:txBody>
            <a:bodyPr/>
            <a:lstStyle/>
            <a:p>
              <a:endParaRPr lang="en-US"/>
            </a:p>
          </p:txBody>
        </p:sp>
        <p:sp>
          <p:nvSpPr>
            <p:cNvPr id="40161" name="Freeform 225"/>
            <p:cNvSpPr>
              <a:spLocks/>
            </p:cNvSpPr>
            <p:nvPr/>
          </p:nvSpPr>
          <p:spPr bwMode="auto">
            <a:xfrm>
              <a:off x="3669" y="3257"/>
              <a:ext cx="30" cy="30"/>
            </a:xfrm>
            <a:custGeom>
              <a:avLst/>
              <a:gdLst/>
              <a:ahLst/>
              <a:cxnLst>
                <a:cxn ang="0">
                  <a:pos x="60" y="30"/>
                </a:cxn>
                <a:cxn ang="0">
                  <a:pos x="59" y="25"/>
                </a:cxn>
                <a:cxn ang="0">
                  <a:pos x="58" y="19"/>
                </a:cxn>
                <a:cxn ang="0">
                  <a:pos x="54" y="14"/>
                </a:cxn>
                <a:cxn ang="0">
                  <a:pos x="51" y="10"/>
                </a:cxn>
                <a:cxn ang="0">
                  <a:pos x="46" y="6"/>
                </a:cxn>
                <a:cxn ang="0">
                  <a:pos x="42" y="3"/>
                </a:cxn>
                <a:cxn ang="0">
                  <a:pos x="36" y="2"/>
                </a:cxn>
                <a:cxn ang="0">
                  <a:pos x="30" y="0"/>
                </a:cxn>
                <a:cxn ang="0">
                  <a:pos x="19" y="3"/>
                </a:cxn>
                <a:cxn ang="0">
                  <a:pos x="9" y="10"/>
                </a:cxn>
                <a:cxn ang="0">
                  <a:pos x="2" y="19"/>
                </a:cxn>
                <a:cxn ang="0">
                  <a:pos x="0" y="30"/>
                </a:cxn>
                <a:cxn ang="0">
                  <a:pos x="1" y="36"/>
                </a:cxn>
                <a:cxn ang="0">
                  <a:pos x="2" y="42"/>
                </a:cxn>
                <a:cxn ang="0">
                  <a:pos x="5" y="46"/>
                </a:cxn>
                <a:cxn ang="0">
                  <a:pos x="8" y="51"/>
                </a:cxn>
                <a:cxn ang="0">
                  <a:pos x="13" y="55"/>
                </a:cxn>
                <a:cxn ang="0">
                  <a:pos x="19" y="58"/>
                </a:cxn>
                <a:cxn ang="0">
                  <a:pos x="24" y="59"/>
                </a:cxn>
                <a:cxn ang="0">
                  <a:pos x="30" y="60"/>
                </a:cxn>
                <a:cxn ang="0">
                  <a:pos x="36" y="59"/>
                </a:cxn>
                <a:cxn ang="0">
                  <a:pos x="42" y="58"/>
                </a:cxn>
                <a:cxn ang="0">
                  <a:pos x="46" y="55"/>
                </a:cxn>
                <a:cxn ang="0">
                  <a:pos x="51" y="51"/>
                </a:cxn>
                <a:cxn ang="0">
                  <a:pos x="54" y="46"/>
                </a:cxn>
                <a:cxn ang="0">
                  <a:pos x="58" y="42"/>
                </a:cxn>
                <a:cxn ang="0">
                  <a:pos x="59" y="36"/>
                </a:cxn>
                <a:cxn ang="0">
                  <a:pos x="60" y="30"/>
                </a:cxn>
              </a:cxnLst>
              <a:rect l="0" t="0" r="r" b="b"/>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5900BC"/>
            </a:solidFill>
            <a:ln w="9525">
              <a:noFill/>
              <a:round/>
              <a:headEnd/>
              <a:tailEnd/>
            </a:ln>
          </p:spPr>
          <p:txBody>
            <a:bodyPr/>
            <a:lstStyle/>
            <a:p>
              <a:endParaRPr lang="en-US"/>
            </a:p>
          </p:txBody>
        </p:sp>
        <p:sp>
          <p:nvSpPr>
            <p:cNvPr id="40162" name="Freeform 226"/>
            <p:cNvSpPr>
              <a:spLocks/>
            </p:cNvSpPr>
            <p:nvPr/>
          </p:nvSpPr>
          <p:spPr bwMode="auto">
            <a:xfrm>
              <a:off x="3677" y="3264"/>
              <a:ext cx="15" cy="15"/>
            </a:xfrm>
            <a:custGeom>
              <a:avLst/>
              <a:gdLst/>
              <a:ahLst/>
              <a:cxnLst>
                <a:cxn ang="0">
                  <a:pos x="15" y="30"/>
                </a:cxn>
                <a:cxn ang="0">
                  <a:pos x="12" y="30"/>
                </a:cxn>
                <a:cxn ang="0">
                  <a:pos x="9" y="29"/>
                </a:cxn>
                <a:cxn ang="0">
                  <a:pos x="7" y="27"/>
                </a:cxn>
                <a:cxn ang="0">
                  <a:pos x="5" y="26"/>
                </a:cxn>
                <a:cxn ang="0">
                  <a:pos x="2" y="23"/>
                </a:cxn>
                <a:cxn ang="0">
                  <a:pos x="1" y="20"/>
                </a:cxn>
                <a:cxn ang="0">
                  <a:pos x="0" y="18"/>
                </a:cxn>
                <a:cxn ang="0">
                  <a:pos x="0" y="15"/>
                </a:cxn>
                <a:cxn ang="0">
                  <a:pos x="0" y="12"/>
                </a:cxn>
                <a:cxn ang="0">
                  <a:pos x="1" y="10"/>
                </a:cxn>
                <a:cxn ang="0">
                  <a:pos x="2" y="7"/>
                </a:cxn>
                <a:cxn ang="0">
                  <a:pos x="5" y="5"/>
                </a:cxn>
                <a:cxn ang="0">
                  <a:pos x="7" y="3"/>
                </a:cxn>
                <a:cxn ang="0">
                  <a:pos x="9" y="1"/>
                </a:cxn>
                <a:cxn ang="0">
                  <a:pos x="12" y="0"/>
                </a:cxn>
                <a:cxn ang="0">
                  <a:pos x="15" y="0"/>
                </a:cxn>
                <a:cxn ang="0">
                  <a:pos x="17" y="0"/>
                </a:cxn>
                <a:cxn ang="0">
                  <a:pos x="21" y="1"/>
                </a:cxn>
                <a:cxn ang="0">
                  <a:pos x="23" y="3"/>
                </a:cxn>
                <a:cxn ang="0">
                  <a:pos x="25" y="5"/>
                </a:cxn>
                <a:cxn ang="0">
                  <a:pos x="27" y="7"/>
                </a:cxn>
                <a:cxn ang="0">
                  <a:pos x="29" y="10"/>
                </a:cxn>
                <a:cxn ang="0">
                  <a:pos x="30" y="12"/>
                </a:cxn>
                <a:cxn ang="0">
                  <a:pos x="30" y="15"/>
                </a:cxn>
                <a:cxn ang="0">
                  <a:pos x="29" y="21"/>
                </a:cxn>
                <a:cxn ang="0">
                  <a:pos x="25" y="26"/>
                </a:cxn>
                <a:cxn ang="0">
                  <a:pos x="21" y="29"/>
                </a:cxn>
                <a:cxn ang="0">
                  <a:pos x="15" y="30"/>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FFFF93"/>
            </a:solidFill>
            <a:ln w="9525">
              <a:noFill/>
              <a:round/>
              <a:headEnd/>
              <a:tailEnd/>
            </a:ln>
          </p:spPr>
          <p:txBody>
            <a:bodyPr/>
            <a:lstStyle/>
            <a:p>
              <a:endParaRPr lang="en-US"/>
            </a:p>
          </p:txBody>
        </p:sp>
        <p:sp>
          <p:nvSpPr>
            <p:cNvPr id="40163" name="Freeform 227"/>
            <p:cNvSpPr>
              <a:spLocks/>
            </p:cNvSpPr>
            <p:nvPr/>
          </p:nvSpPr>
          <p:spPr bwMode="auto">
            <a:xfrm>
              <a:off x="3693" y="3382"/>
              <a:ext cx="30" cy="30"/>
            </a:xfrm>
            <a:custGeom>
              <a:avLst/>
              <a:gdLst/>
              <a:ahLst/>
              <a:cxnLst>
                <a:cxn ang="0">
                  <a:pos x="58" y="29"/>
                </a:cxn>
                <a:cxn ang="0">
                  <a:pos x="58" y="23"/>
                </a:cxn>
                <a:cxn ang="0">
                  <a:pos x="56" y="19"/>
                </a:cxn>
                <a:cxn ang="0">
                  <a:pos x="54" y="13"/>
                </a:cxn>
                <a:cxn ang="0">
                  <a:pos x="50" y="9"/>
                </a:cxn>
                <a:cxn ang="0">
                  <a:pos x="46" y="5"/>
                </a:cxn>
                <a:cxn ang="0">
                  <a:pos x="40" y="3"/>
                </a:cxn>
                <a:cxn ang="0">
                  <a:pos x="34" y="0"/>
                </a:cxn>
                <a:cxn ang="0">
                  <a:pos x="28" y="0"/>
                </a:cxn>
                <a:cxn ang="0">
                  <a:pos x="17" y="3"/>
                </a:cxn>
                <a:cxn ang="0">
                  <a:pos x="8" y="9"/>
                </a:cxn>
                <a:cxn ang="0">
                  <a:pos x="2" y="18"/>
                </a:cxn>
                <a:cxn ang="0">
                  <a:pos x="0" y="29"/>
                </a:cxn>
                <a:cxn ang="0">
                  <a:pos x="0" y="35"/>
                </a:cxn>
                <a:cxn ang="0">
                  <a:pos x="2" y="41"/>
                </a:cxn>
                <a:cxn ang="0">
                  <a:pos x="4" y="47"/>
                </a:cxn>
                <a:cxn ang="0">
                  <a:pos x="8" y="51"/>
                </a:cxn>
                <a:cxn ang="0">
                  <a:pos x="12" y="55"/>
                </a:cxn>
                <a:cxn ang="0">
                  <a:pos x="18" y="57"/>
                </a:cxn>
                <a:cxn ang="0">
                  <a:pos x="23" y="59"/>
                </a:cxn>
                <a:cxn ang="0">
                  <a:pos x="28" y="59"/>
                </a:cxn>
                <a:cxn ang="0">
                  <a:pos x="34" y="59"/>
                </a:cxn>
                <a:cxn ang="0">
                  <a:pos x="40" y="57"/>
                </a:cxn>
                <a:cxn ang="0">
                  <a:pos x="46" y="55"/>
                </a:cxn>
                <a:cxn ang="0">
                  <a:pos x="50" y="51"/>
                </a:cxn>
                <a:cxn ang="0">
                  <a:pos x="54" y="47"/>
                </a:cxn>
                <a:cxn ang="0">
                  <a:pos x="56" y="41"/>
                </a:cxn>
                <a:cxn ang="0">
                  <a:pos x="58" y="35"/>
                </a:cxn>
                <a:cxn ang="0">
                  <a:pos x="58" y="29"/>
                </a:cxn>
              </a:cxnLst>
              <a:rect l="0" t="0" r="r" b="b"/>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5900BC"/>
            </a:solidFill>
            <a:ln w="9525">
              <a:noFill/>
              <a:round/>
              <a:headEnd/>
              <a:tailEnd/>
            </a:ln>
          </p:spPr>
          <p:txBody>
            <a:bodyPr/>
            <a:lstStyle/>
            <a:p>
              <a:endParaRPr lang="en-US"/>
            </a:p>
          </p:txBody>
        </p:sp>
        <p:sp>
          <p:nvSpPr>
            <p:cNvPr id="40164" name="Freeform 228"/>
            <p:cNvSpPr>
              <a:spLocks/>
            </p:cNvSpPr>
            <p:nvPr/>
          </p:nvSpPr>
          <p:spPr bwMode="auto">
            <a:xfrm>
              <a:off x="3701" y="3390"/>
              <a:ext cx="14" cy="14"/>
            </a:xfrm>
            <a:custGeom>
              <a:avLst/>
              <a:gdLst/>
              <a:ahLst/>
              <a:cxnLst>
                <a:cxn ang="0">
                  <a:pos x="13" y="29"/>
                </a:cxn>
                <a:cxn ang="0">
                  <a:pos x="11" y="29"/>
                </a:cxn>
                <a:cxn ang="0">
                  <a:pos x="9" y="28"/>
                </a:cxn>
                <a:cxn ang="0">
                  <a:pos x="5" y="27"/>
                </a:cxn>
                <a:cxn ang="0">
                  <a:pos x="3" y="25"/>
                </a:cxn>
                <a:cxn ang="0">
                  <a:pos x="2" y="22"/>
                </a:cxn>
                <a:cxn ang="0">
                  <a:pos x="1" y="20"/>
                </a:cxn>
                <a:cxn ang="0">
                  <a:pos x="0" y="18"/>
                </a:cxn>
                <a:cxn ang="0">
                  <a:pos x="0" y="14"/>
                </a:cxn>
                <a:cxn ang="0">
                  <a:pos x="0" y="12"/>
                </a:cxn>
                <a:cxn ang="0">
                  <a:pos x="1" y="8"/>
                </a:cxn>
                <a:cxn ang="0">
                  <a:pos x="2" y="6"/>
                </a:cxn>
                <a:cxn ang="0">
                  <a:pos x="3" y="4"/>
                </a:cxn>
                <a:cxn ang="0">
                  <a:pos x="5" y="3"/>
                </a:cxn>
                <a:cxn ang="0">
                  <a:pos x="9" y="2"/>
                </a:cxn>
                <a:cxn ang="0">
                  <a:pos x="11" y="0"/>
                </a:cxn>
                <a:cxn ang="0">
                  <a:pos x="13" y="0"/>
                </a:cxn>
                <a:cxn ang="0">
                  <a:pos x="17" y="0"/>
                </a:cxn>
                <a:cxn ang="0">
                  <a:pos x="19" y="2"/>
                </a:cxn>
                <a:cxn ang="0">
                  <a:pos x="23" y="3"/>
                </a:cxn>
                <a:cxn ang="0">
                  <a:pos x="25" y="4"/>
                </a:cxn>
                <a:cxn ang="0">
                  <a:pos x="26" y="6"/>
                </a:cxn>
                <a:cxn ang="0">
                  <a:pos x="27" y="8"/>
                </a:cxn>
                <a:cxn ang="0">
                  <a:pos x="28" y="12"/>
                </a:cxn>
                <a:cxn ang="0">
                  <a:pos x="28" y="14"/>
                </a:cxn>
                <a:cxn ang="0">
                  <a:pos x="27" y="20"/>
                </a:cxn>
                <a:cxn ang="0">
                  <a:pos x="25" y="25"/>
                </a:cxn>
                <a:cxn ang="0">
                  <a:pos x="19" y="28"/>
                </a:cxn>
                <a:cxn ang="0">
                  <a:pos x="13" y="29"/>
                </a:cxn>
              </a:cxnLst>
              <a:rect l="0" t="0" r="r" b="b"/>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FFFF93"/>
            </a:solidFill>
            <a:ln w="9525">
              <a:noFill/>
              <a:round/>
              <a:headEnd/>
              <a:tailEnd/>
            </a:ln>
          </p:spPr>
          <p:txBody>
            <a:bodyPr/>
            <a:lstStyle/>
            <a:p>
              <a:endParaRPr lang="en-US"/>
            </a:p>
          </p:txBody>
        </p:sp>
        <p:sp>
          <p:nvSpPr>
            <p:cNvPr id="40165" name="Freeform 229"/>
            <p:cNvSpPr>
              <a:spLocks/>
            </p:cNvSpPr>
            <p:nvPr/>
          </p:nvSpPr>
          <p:spPr bwMode="auto">
            <a:xfrm>
              <a:off x="3842" y="3409"/>
              <a:ext cx="30" cy="30"/>
            </a:xfrm>
            <a:custGeom>
              <a:avLst/>
              <a:gdLst/>
              <a:ahLst/>
              <a:cxnLst>
                <a:cxn ang="0">
                  <a:pos x="60" y="30"/>
                </a:cxn>
                <a:cxn ang="0">
                  <a:pos x="59" y="24"/>
                </a:cxn>
                <a:cxn ang="0">
                  <a:pos x="57" y="18"/>
                </a:cxn>
                <a:cxn ang="0">
                  <a:pos x="54" y="12"/>
                </a:cxn>
                <a:cxn ang="0">
                  <a:pos x="51" y="8"/>
                </a:cxn>
                <a:cxn ang="0">
                  <a:pos x="46" y="4"/>
                </a:cxn>
                <a:cxn ang="0">
                  <a:pos x="41" y="2"/>
                </a:cxn>
                <a:cxn ang="0">
                  <a:pos x="36" y="0"/>
                </a:cxn>
                <a:cxn ang="0">
                  <a:pos x="30" y="0"/>
                </a:cxn>
                <a:cxn ang="0">
                  <a:pos x="18" y="2"/>
                </a:cxn>
                <a:cxn ang="0">
                  <a:pos x="8" y="8"/>
                </a:cxn>
                <a:cxn ang="0">
                  <a:pos x="2" y="18"/>
                </a:cxn>
                <a:cxn ang="0">
                  <a:pos x="0" y="30"/>
                </a:cxn>
                <a:cxn ang="0">
                  <a:pos x="1" y="35"/>
                </a:cxn>
                <a:cxn ang="0">
                  <a:pos x="2" y="40"/>
                </a:cxn>
                <a:cxn ang="0">
                  <a:pos x="4" y="46"/>
                </a:cxn>
                <a:cxn ang="0">
                  <a:pos x="8" y="50"/>
                </a:cxn>
                <a:cxn ang="0">
                  <a:pos x="12" y="54"/>
                </a:cxn>
                <a:cxn ang="0">
                  <a:pos x="18" y="56"/>
                </a:cxn>
                <a:cxn ang="0">
                  <a:pos x="24" y="58"/>
                </a:cxn>
                <a:cxn ang="0">
                  <a:pos x="30" y="58"/>
                </a:cxn>
                <a:cxn ang="0">
                  <a:pos x="36" y="58"/>
                </a:cxn>
                <a:cxn ang="0">
                  <a:pos x="41" y="56"/>
                </a:cxn>
                <a:cxn ang="0">
                  <a:pos x="46" y="54"/>
                </a:cxn>
                <a:cxn ang="0">
                  <a:pos x="51" y="50"/>
                </a:cxn>
                <a:cxn ang="0">
                  <a:pos x="54" y="46"/>
                </a:cxn>
                <a:cxn ang="0">
                  <a:pos x="57" y="40"/>
                </a:cxn>
                <a:cxn ang="0">
                  <a:pos x="59" y="35"/>
                </a:cxn>
                <a:cxn ang="0">
                  <a:pos x="60" y="30"/>
                </a:cxn>
              </a:cxnLst>
              <a:rect l="0" t="0" r="r" b="b"/>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6800E0"/>
            </a:solidFill>
            <a:ln w="9525">
              <a:noFill/>
              <a:round/>
              <a:headEnd/>
              <a:tailEnd/>
            </a:ln>
          </p:spPr>
          <p:txBody>
            <a:bodyPr/>
            <a:lstStyle/>
            <a:p>
              <a:endParaRPr lang="en-US"/>
            </a:p>
          </p:txBody>
        </p:sp>
        <p:sp>
          <p:nvSpPr>
            <p:cNvPr id="40166" name="Freeform 230"/>
            <p:cNvSpPr>
              <a:spLocks/>
            </p:cNvSpPr>
            <p:nvPr/>
          </p:nvSpPr>
          <p:spPr bwMode="auto">
            <a:xfrm>
              <a:off x="3850" y="3417"/>
              <a:ext cx="15" cy="14"/>
            </a:xfrm>
            <a:custGeom>
              <a:avLst/>
              <a:gdLst/>
              <a:ahLst/>
              <a:cxnLst>
                <a:cxn ang="0">
                  <a:pos x="15" y="28"/>
                </a:cxn>
                <a:cxn ang="0">
                  <a:pos x="11" y="28"/>
                </a:cxn>
                <a:cxn ang="0">
                  <a:pos x="9" y="27"/>
                </a:cxn>
                <a:cxn ang="0">
                  <a:pos x="7" y="26"/>
                </a:cxn>
                <a:cxn ang="0">
                  <a:pos x="4" y="25"/>
                </a:cxn>
                <a:cxn ang="0">
                  <a:pos x="2" y="23"/>
                </a:cxn>
                <a:cxn ang="0">
                  <a:pos x="1" y="19"/>
                </a:cxn>
                <a:cxn ang="0">
                  <a:pos x="0" y="17"/>
                </a:cxn>
                <a:cxn ang="0">
                  <a:pos x="0" y="15"/>
                </a:cxn>
                <a:cxn ang="0">
                  <a:pos x="0" y="11"/>
                </a:cxn>
                <a:cxn ang="0">
                  <a:pos x="1" y="9"/>
                </a:cxn>
                <a:cxn ang="0">
                  <a:pos x="2" y="5"/>
                </a:cxn>
                <a:cxn ang="0">
                  <a:pos x="4" y="3"/>
                </a:cxn>
                <a:cxn ang="0">
                  <a:pos x="7" y="2"/>
                </a:cxn>
                <a:cxn ang="0">
                  <a:pos x="9" y="1"/>
                </a:cxn>
                <a:cxn ang="0">
                  <a:pos x="11" y="0"/>
                </a:cxn>
                <a:cxn ang="0">
                  <a:pos x="15" y="0"/>
                </a:cxn>
                <a:cxn ang="0">
                  <a:pos x="17" y="0"/>
                </a:cxn>
                <a:cxn ang="0">
                  <a:pos x="21" y="1"/>
                </a:cxn>
                <a:cxn ang="0">
                  <a:pos x="23" y="2"/>
                </a:cxn>
                <a:cxn ang="0">
                  <a:pos x="25" y="3"/>
                </a:cxn>
                <a:cxn ang="0">
                  <a:pos x="26" y="5"/>
                </a:cxn>
                <a:cxn ang="0">
                  <a:pos x="29" y="9"/>
                </a:cxn>
                <a:cxn ang="0">
                  <a:pos x="30" y="11"/>
                </a:cxn>
                <a:cxn ang="0">
                  <a:pos x="30" y="15"/>
                </a:cxn>
                <a:cxn ang="0">
                  <a:pos x="29" y="20"/>
                </a:cxn>
                <a:cxn ang="0">
                  <a:pos x="25" y="25"/>
                </a:cxn>
                <a:cxn ang="0">
                  <a:pos x="21" y="27"/>
                </a:cxn>
                <a:cxn ang="0">
                  <a:pos x="15" y="28"/>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FFFF93"/>
            </a:solidFill>
            <a:ln w="9525">
              <a:noFill/>
              <a:round/>
              <a:headEnd/>
              <a:tailEnd/>
            </a:ln>
          </p:spPr>
          <p:txBody>
            <a:bodyPr/>
            <a:lstStyle/>
            <a:p>
              <a:endParaRPr lang="en-US"/>
            </a:p>
          </p:txBody>
        </p:sp>
        <p:sp>
          <p:nvSpPr>
            <p:cNvPr id="40167" name="Freeform 231"/>
            <p:cNvSpPr>
              <a:spLocks/>
            </p:cNvSpPr>
            <p:nvPr/>
          </p:nvSpPr>
          <p:spPr bwMode="auto">
            <a:xfrm>
              <a:off x="3869" y="3310"/>
              <a:ext cx="30" cy="30"/>
            </a:xfrm>
            <a:custGeom>
              <a:avLst/>
              <a:gdLst/>
              <a:ahLst/>
              <a:cxnLst>
                <a:cxn ang="0">
                  <a:pos x="60" y="29"/>
                </a:cxn>
                <a:cxn ang="0">
                  <a:pos x="59" y="24"/>
                </a:cxn>
                <a:cxn ang="0">
                  <a:pos x="57" y="19"/>
                </a:cxn>
                <a:cxn ang="0">
                  <a:pos x="54" y="13"/>
                </a:cxn>
                <a:cxn ang="0">
                  <a:pos x="50" y="9"/>
                </a:cxn>
                <a:cxn ang="0">
                  <a:pos x="46" y="5"/>
                </a:cxn>
                <a:cxn ang="0">
                  <a:pos x="41" y="3"/>
                </a:cxn>
                <a:cxn ang="0">
                  <a:pos x="36" y="0"/>
                </a:cxn>
                <a:cxn ang="0">
                  <a:pos x="30" y="0"/>
                </a:cxn>
                <a:cxn ang="0">
                  <a:pos x="18" y="3"/>
                </a:cxn>
                <a:cxn ang="0">
                  <a:pos x="9" y="9"/>
                </a:cxn>
                <a:cxn ang="0">
                  <a:pos x="2" y="18"/>
                </a:cxn>
                <a:cxn ang="0">
                  <a:pos x="0" y="29"/>
                </a:cxn>
                <a:cxn ang="0">
                  <a:pos x="1" y="35"/>
                </a:cxn>
                <a:cxn ang="0">
                  <a:pos x="2" y="41"/>
                </a:cxn>
                <a:cxn ang="0">
                  <a:pos x="6" y="47"/>
                </a:cxn>
                <a:cxn ang="0">
                  <a:pos x="9" y="51"/>
                </a:cxn>
                <a:cxn ang="0">
                  <a:pos x="14" y="55"/>
                </a:cxn>
                <a:cxn ang="0">
                  <a:pos x="18" y="57"/>
                </a:cxn>
                <a:cxn ang="0">
                  <a:pos x="24" y="59"/>
                </a:cxn>
                <a:cxn ang="0">
                  <a:pos x="30" y="59"/>
                </a:cxn>
                <a:cxn ang="0">
                  <a:pos x="36" y="59"/>
                </a:cxn>
                <a:cxn ang="0">
                  <a:pos x="41" y="57"/>
                </a:cxn>
                <a:cxn ang="0">
                  <a:pos x="46" y="55"/>
                </a:cxn>
                <a:cxn ang="0">
                  <a:pos x="50" y="51"/>
                </a:cxn>
                <a:cxn ang="0">
                  <a:pos x="54" y="47"/>
                </a:cxn>
                <a:cxn ang="0">
                  <a:pos x="57" y="41"/>
                </a:cxn>
                <a:cxn ang="0">
                  <a:pos x="59" y="35"/>
                </a:cxn>
                <a:cxn ang="0">
                  <a:pos x="60" y="29"/>
                </a:cxn>
              </a:cxnLst>
              <a:rect l="0" t="0" r="r" b="b"/>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5900BC"/>
            </a:solidFill>
            <a:ln w="9525">
              <a:noFill/>
              <a:round/>
              <a:headEnd/>
              <a:tailEnd/>
            </a:ln>
          </p:spPr>
          <p:txBody>
            <a:bodyPr/>
            <a:lstStyle/>
            <a:p>
              <a:endParaRPr lang="en-US"/>
            </a:p>
          </p:txBody>
        </p:sp>
        <p:sp>
          <p:nvSpPr>
            <p:cNvPr id="40168" name="Freeform 232"/>
            <p:cNvSpPr>
              <a:spLocks/>
            </p:cNvSpPr>
            <p:nvPr/>
          </p:nvSpPr>
          <p:spPr bwMode="auto">
            <a:xfrm>
              <a:off x="3876" y="3318"/>
              <a:ext cx="15" cy="14"/>
            </a:xfrm>
            <a:custGeom>
              <a:avLst/>
              <a:gdLst/>
              <a:ahLst/>
              <a:cxnLst>
                <a:cxn ang="0">
                  <a:pos x="15" y="29"/>
                </a:cxn>
                <a:cxn ang="0">
                  <a:pos x="12" y="29"/>
                </a:cxn>
                <a:cxn ang="0">
                  <a:pos x="9" y="28"/>
                </a:cxn>
                <a:cxn ang="0">
                  <a:pos x="7" y="27"/>
                </a:cxn>
                <a:cxn ang="0">
                  <a:pos x="4" y="25"/>
                </a:cxn>
                <a:cxn ang="0">
                  <a:pos x="3" y="22"/>
                </a:cxn>
                <a:cxn ang="0">
                  <a:pos x="1" y="20"/>
                </a:cxn>
                <a:cxn ang="0">
                  <a:pos x="0" y="18"/>
                </a:cxn>
                <a:cxn ang="0">
                  <a:pos x="0" y="14"/>
                </a:cxn>
                <a:cxn ang="0">
                  <a:pos x="0" y="12"/>
                </a:cxn>
                <a:cxn ang="0">
                  <a:pos x="1" y="9"/>
                </a:cxn>
                <a:cxn ang="0">
                  <a:pos x="3" y="6"/>
                </a:cxn>
                <a:cxn ang="0">
                  <a:pos x="4" y="4"/>
                </a:cxn>
                <a:cxn ang="0">
                  <a:pos x="7" y="3"/>
                </a:cxn>
                <a:cxn ang="0">
                  <a:pos x="9" y="2"/>
                </a:cxn>
                <a:cxn ang="0">
                  <a:pos x="12" y="0"/>
                </a:cxn>
                <a:cxn ang="0">
                  <a:pos x="15" y="0"/>
                </a:cxn>
                <a:cxn ang="0">
                  <a:pos x="17" y="0"/>
                </a:cxn>
                <a:cxn ang="0">
                  <a:pos x="21" y="2"/>
                </a:cxn>
                <a:cxn ang="0">
                  <a:pos x="23" y="3"/>
                </a:cxn>
                <a:cxn ang="0">
                  <a:pos x="25" y="4"/>
                </a:cxn>
                <a:cxn ang="0">
                  <a:pos x="26" y="6"/>
                </a:cxn>
                <a:cxn ang="0">
                  <a:pos x="29" y="9"/>
                </a:cxn>
                <a:cxn ang="0">
                  <a:pos x="30" y="12"/>
                </a:cxn>
                <a:cxn ang="0">
                  <a:pos x="30" y="14"/>
                </a:cxn>
                <a:cxn ang="0">
                  <a:pos x="29" y="20"/>
                </a:cxn>
                <a:cxn ang="0">
                  <a:pos x="25" y="25"/>
                </a:cxn>
                <a:cxn ang="0">
                  <a:pos x="21" y="28"/>
                </a:cxn>
                <a:cxn ang="0">
                  <a:pos x="15" y="29"/>
                </a:cxn>
              </a:cxnLst>
              <a:rect l="0" t="0" r="r" b="b"/>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FFFF93"/>
            </a:solidFill>
            <a:ln w="9525">
              <a:noFill/>
              <a:round/>
              <a:headEnd/>
              <a:tailEnd/>
            </a:ln>
          </p:spPr>
          <p:txBody>
            <a:bodyPr/>
            <a:lstStyle/>
            <a:p>
              <a:endParaRPr lang="en-US"/>
            </a:p>
          </p:txBody>
        </p:sp>
        <p:sp>
          <p:nvSpPr>
            <p:cNvPr id="40169" name="Freeform 233"/>
            <p:cNvSpPr>
              <a:spLocks/>
            </p:cNvSpPr>
            <p:nvPr/>
          </p:nvSpPr>
          <p:spPr bwMode="auto">
            <a:xfrm>
              <a:off x="3869" y="3182"/>
              <a:ext cx="30" cy="30"/>
            </a:xfrm>
            <a:custGeom>
              <a:avLst/>
              <a:gdLst/>
              <a:ahLst/>
              <a:cxnLst>
                <a:cxn ang="0">
                  <a:pos x="60" y="30"/>
                </a:cxn>
                <a:cxn ang="0">
                  <a:pos x="59" y="24"/>
                </a:cxn>
                <a:cxn ang="0">
                  <a:pos x="57" y="18"/>
                </a:cxn>
                <a:cxn ang="0">
                  <a:pos x="54" y="13"/>
                </a:cxn>
                <a:cxn ang="0">
                  <a:pos x="50" y="9"/>
                </a:cxn>
                <a:cxn ang="0">
                  <a:pos x="46" y="5"/>
                </a:cxn>
                <a:cxn ang="0">
                  <a:pos x="41" y="2"/>
                </a:cxn>
                <a:cxn ang="0">
                  <a:pos x="36" y="1"/>
                </a:cxn>
                <a:cxn ang="0">
                  <a:pos x="30" y="0"/>
                </a:cxn>
                <a:cxn ang="0">
                  <a:pos x="18" y="2"/>
                </a:cxn>
                <a:cxn ang="0">
                  <a:pos x="9" y="9"/>
                </a:cxn>
                <a:cxn ang="0">
                  <a:pos x="2" y="18"/>
                </a:cxn>
                <a:cxn ang="0">
                  <a:pos x="0" y="30"/>
                </a:cxn>
                <a:cxn ang="0">
                  <a:pos x="1" y="35"/>
                </a:cxn>
                <a:cxn ang="0">
                  <a:pos x="2" y="41"/>
                </a:cxn>
                <a:cxn ang="0">
                  <a:pos x="6" y="47"/>
                </a:cxn>
                <a:cxn ang="0">
                  <a:pos x="9" y="51"/>
                </a:cxn>
                <a:cxn ang="0">
                  <a:pos x="14" y="55"/>
                </a:cxn>
                <a:cxn ang="0">
                  <a:pos x="18" y="57"/>
                </a:cxn>
                <a:cxn ang="0">
                  <a:pos x="24" y="58"/>
                </a:cxn>
                <a:cxn ang="0">
                  <a:pos x="30" y="60"/>
                </a:cxn>
                <a:cxn ang="0">
                  <a:pos x="36" y="58"/>
                </a:cxn>
                <a:cxn ang="0">
                  <a:pos x="41" y="57"/>
                </a:cxn>
                <a:cxn ang="0">
                  <a:pos x="46" y="55"/>
                </a:cxn>
                <a:cxn ang="0">
                  <a:pos x="50" y="51"/>
                </a:cxn>
                <a:cxn ang="0">
                  <a:pos x="54" y="47"/>
                </a:cxn>
                <a:cxn ang="0">
                  <a:pos x="57" y="41"/>
                </a:cxn>
                <a:cxn ang="0">
                  <a:pos x="59" y="35"/>
                </a:cxn>
                <a:cxn ang="0">
                  <a:pos x="60" y="30"/>
                </a:cxn>
              </a:cxnLst>
              <a:rect l="0" t="0" r="r" b="b"/>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5900BC"/>
            </a:solidFill>
            <a:ln w="9525">
              <a:noFill/>
              <a:round/>
              <a:headEnd/>
              <a:tailEnd/>
            </a:ln>
          </p:spPr>
          <p:txBody>
            <a:bodyPr/>
            <a:lstStyle/>
            <a:p>
              <a:endParaRPr lang="en-US"/>
            </a:p>
          </p:txBody>
        </p:sp>
        <p:sp>
          <p:nvSpPr>
            <p:cNvPr id="40170" name="Freeform 234"/>
            <p:cNvSpPr>
              <a:spLocks/>
            </p:cNvSpPr>
            <p:nvPr/>
          </p:nvSpPr>
          <p:spPr bwMode="auto">
            <a:xfrm>
              <a:off x="3876" y="3189"/>
              <a:ext cx="15" cy="15"/>
            </a:xfrm>
            <a:custGeom>
              <a:avLst/>
              <a:gdLst/>
              <a:ahLst/>
              <a:cxnLst>
                <a:cxn ang="0">
                  <a:pos x="15" y="30"/>
                </a:cxn>
                <a:cxn ang="0">
                  <a:pos x="12" y="30"/>
                </a:cxn>
                <a:cxn ang="0">
                  <a:pos x="9" y="28"/>
                </a:cxn>
                <a:cxn ang="0">
                  <a:pos x="7" y="27"/>
                </a:cxn>
                <a:cxn ang="0">
                  <a:pos x="4" y="25"/>
                </a:cxn>
                <a:cxn ang="0">
                  <a:pos x="3" y="23"/>
                </a:cxn>
                <a:cxn ang="0">
                  <a:pos x="1" y="20"/>
                </a:cxn>
                <a:cxn ang="0">
                  <a:pos x="0" y="18"/>
                </a:cxn>
                <a:cxn ang="0">
                  <a:pos x="0" y="15"/>
                </a:cxn>
                <a:cxn ang="0">
                  <a:pos x="0" y="12"/>
                </a:cxn>
                <a:cxn ang="0">
                  <a:pos x="1" y="9"/>
                </a:cxn>
                <a:cxn ang="0">
                  <a:pos x="3" y="7"/>
                </a:cxn>
                <a:cxn ang="0">
                  <a:pos x="4" y="4"/>
                </a:cxn>
                <a:cxn ang="0">
                  <a:pos x="7" y="3"/>
                </a:cxn>
                <a:cxn ang="0">
                  <a:pos x="9" y="1"/>
                </a:cxn>
                <a:cxn ang="0">
                  <a:pos x="12" y="0"/>
                </a:cxn>
                <a:cxn ang="0">
                  <a:pos x="15" y="0"/>
                </a:cxn>
                <a:cxn ang="0">
                  <a:pos x="17" y="0"/>
                </a:cxn>
                <a:cxn ang="0">
                  <a:pos x="21" y="1"/>
                </a:cxn>
                <a:cxn ang="0">
                  <a:pos x="23" y="3"/>
                </a:cxn>
                <a:cxn ang="0">
                  <a:pos x="25" y="4"/>
                </a:cxn>
                <a:cxn ang="0">
                  <a:pos x="26" y="7"/>
                </a:cxn>
                <a:cxn ang="0">
                  <a:pos x="29" y="9"/>
                </a:cxn>
                <a:cxn ang="0">
                  <a:pos x="30" y="12"/>
                </a:cxn>
                <a:cxn ang="0">
                  <a:pos x="30" y="15"/>
                </a:cxn>
                <a:cxn ang="0">
                  <a:pos x="29" y="20"/>
                </a:cxn>
                <a:cxn ang="0">
                  <a:pos x="25" y="25"/>
                </a:cxn>
                <a:cxn ang="0">
                  <a:pos x="21" y="28"/>
                </a:cxn>
                <a:cxn ang="0">
                  <a:pos x="15" y="30"/>
                </a:cxn>
              </a:cxnLst>
              <a:rect l="0" t="0" r="r" b="b"/>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FFFF93"/>
            </a:solidFill>
            <a:ln w="9525">
              <a:noFill/>
              <a:round/>
              <a:headEnd/>
              <a:tailEnd/>
            </a:ln>
          </p:spPr>
          <p:txBody>
            <a:bodyPr/>
            <a:lstStyle/>
            <a:p>
              <a:endParaRPr lang="en-US"/>
            </a:p>
          </p:txBody>
        </p:sp>
        <p:sp>
          <p:nvSpPr>
            <p:cNvPr id="40171" name="Freeform 235"/>
            <p:cNvSpPr>
              <a:spLocks/>
            </p:cNvSpPr>
            <p:nvPr/>
          </p:nvSpPr>
          <p:spPr bwMode="auto">
            <a:xfrm>
              <a:off x="2809" y="3310"/>
              <a:ext cx="29" cy="30"/>
            </a:xfrm>
            <a:custGeom>
              <a:avLst/>
              <a:gdLst/>
              <a:ahLst/>
              <a:cxnLst>
                <a:cxn ang="0">
                  <a:pos x="58" y="29"/>
                </a:cxn>
                <a:cxn ang="0">
                  <a:pos x="58" y="24"/>
                </a:cxn>
                <a:cxn ang="0">
                  <a:pos x="56" y="19"/>
                </a:cxn>
                <a:cxn ang="0">
                  <a:pos x="54" y="13"/>
                </a:cxn>
                <a:cxn ang="0">
                  <a:pos x="50" y="9"/>
                </a:cxn>
                <a:cxn ang="0">
                  <a:pos x="46" y="5"/>
                </a:cxn>
                <a:cxn ang="0">
                  <a:pos x="40" y="3"/>
                </a:cxn>
                <a:cxn ang="0">
                  <a:pos x="34" y="0"/>
                </a:cxn>
                <a:cxn ang="0">
                  <a:pos x="28" y="0"/>
                </a:cxn>
                <a:cxn ang="0">
                  <a:pos x="17" y="3"/>
                </a:cxn>
                <a:cxn ang="0">
                  <a:pos x="8" y="9"/>
                </a:cxn>
                <a:cxn ang="0">
                  <a:pos x="2" y="18"/>
                </a:cxn>
                <a:cxn ang="0">
                  <a:pos x="0" y="29"/>
                </a:cxn>
                <a:cxn ang="0">
                  <a:pos x="0" y="35"/>
                </a:cxn>
                <a:cxn ang="0">
                  <a:pos x="2" y="41"/>
                </a:cxn>
                <a:cxn ang="0">
                  <a:pos x="4" y="47"/>
                </a:cxn>
                <a:cxn ang="0">
                  <a:pos x="8" y="51"/>
                </a:cxn>
                <a:cxn ang="0">
                  <a:pos x="12" y="55"/>
                </a:cxn>
                <a:cxn ang="0">
                  <a:pos x="17" y="57"/>
                </a:cxn>
                <a:cxn ang="0">
                  <a:pos x="23" y="59"/>
                </a:cxn>
                <a:cxn ang="0">
                  <a:pos x="28" y="59"/>
                </a:cxn>
                <a:cxn ang="0">
                  <a:pos x="34" y="59"/>
                </a:cxn>
                <a:cxn ang="0">
                  <a:pos x="40" y="57"/>
                </a:cxn>
                <a:cxn ang="0">
                  <a:pos x="46" y="55"/>
                </a:cxn>
                <a:cxn ang="0">
                  <a:pos x="50" y="51"/>
                </a:cxn>
                <a:cxn ang="0">
                  <a:pos x="54" y="47"/>
                </a:cxn>
                <a:cxn ang="0">
                  <a:pos x="56" y="41"/>
                </a:cxn>
                <a:cxn ang="0">
                  <a:pos x="58" y="35"/>
                </a:cxn>
                <a:cxn ang="0">
                  <a:pos x="58" y="29"/>
                </a:cxn>
              </a:cxnLst>
              <a:rect l="0" t="0" r="r" b="b"/>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5900BC"/>
            </a:solidFill>
            <a:ln w="9525">
              <a:noFill/>
              <a:round/>
              <a:headEnd/>
              <a:tailEnd/>
            </a:ln>
          </p:spPr>
          <p:txBody>
            <a:bodyPr/>
            <a:lstStyle/>
            <a:p>
              <a:endParaRPr lang="en-US"/>
            </a:p>
          </p:txBody>
        </p:sp>
        <p:sp>
          <p:nvSpPr>
            <p:cNvPr id="40172" name="Freeform 236"/>
            <p:cNvSpPr>
              <a:spLocks/>
            </p:cNvSpPr>
            <p:nvPr/>
          </p:nvSpPr>
          <p:spPr bwMode="auto">
            <a:xfrm>
              <a:off x="2816" y="3318"/>
              <a:ext cx="15" cy="14"/>
            </a:xfrm>
            <a:custGeom>
              <a:avLst/>
              <a:gdLst/>
              <a:ahLst/>
              <a:cxnLst>
                <a:cxn ang="0">
                  <a:pos x="14" y="29"/>
                </a:cxn>
                <a:cxn ang="0">
                  <a:pos x="12" y="29"/>
                </a:cxn>
                <a:cxn ang="0">
                  <a:pos x="10" y="28"/>
                </a:cxn>
                <a:cxn ang="0">
                  <a:pos x="6" y="27"/>
                </a:cxn>
                <a:cxn ang="0">
                  <a:pos x="4" y="25"/>
                </a:cxn>
                <a:cxn ang="0">
                  <a:pos x="3" y="22"/>
                </a:cxn>
                <a:cxn ang="0">
                  <a:pos x="2" y="20"/>
                </a:cxn>
                <a:cxn ang="0">
                  <a:pos x="0" y="18"/>
                </a:cxn>
                <a:cxn ang="0">
                  <a:pos x="0" y="14"/>
                </a:cxn>
                <a:cxn ang="0">
                  <a:pos x="0" y="12"/>
                </a:cxn>
                <a:cxn ang="0">
                  <a:pos x="2" y="9"/>
                </a:cxn>
                <a:cxn ang="0">
                  <a:pos x="3" y="6"/>
                </a:cxn>
                <a:cxn ang="0">
                  <a:pos x="4" y="4"/>
                </a:cxn>
                <a:cxn ang="0">
                  <a:pos x="6" y="3"/>
                </a:cxn>
                <a:cxn ang="0">
                  <a:pos x="10" y="2"/>
                </a:cxn>
                <a:cxn ang="0">
                  <a:pos x="12" y="0"/>
                </a:cxn>
                <a:cxn ang="0">
                  <a:pos x="14" y="0"/>
                </a:cxn>
                <a:cxn ang="0">
                  <a:pos x="18" y="0"/>
                </a:cxn>
                <a:cxn ang="0">
                  <a:pos x="20" y="2"/>
                </a:cxn>
                <a:cxn ang="0">
                  <a:pos x="22" y="3"/>
                </a:cxn>
                <a:cxn ang="0">
                  <a:pos x="25" y="4"/>
                </a:cxn>
                <a:cxn ang="0">
                  <a:pos x="27" y="6"/>
                </a:cxn>
                <a:cxn ang="0">
                  <a:pos x="28" y="9"/>
                </a:cxn>
                <a:cxn ang="0">
                  <a:pos x="29" y="12"/>
                </a:cxn>
                <a:cxn ang="0">
                  <a:pos x="29" y="14"/>
                </a:cxn>
                <a:cxn ang="0">
                  <a:pos x="28" y="20"/>
                </a:cxn>
                <a:cxn ang="0">
                  <a:pos x="25" y="25"/>
                </a:cxn>
                <a:cxn ang="0">
                  <a:pos x="20" y="28"/>
                </a:cxn>
                <a:cxn ang="0">
                  <a:pos x="14" y="29"/>
                </a:cxn>
              </a:cxnLst>
              <a:rect l="0" t="0" r="r" b="b"/>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FFFF93"/>
            </a:solidFill>
            <a:ln w="9525">
              <a:noFill/>
              <a:round/>
              <a:headEnd/>
              <a:tailEnd/>
            </a:ln>
          </p:spPr>
          <p:txBody>
            <a:bodyPr/>
            <a:lstStyle/>
            <a:p>
              <a:endParaRPr lang="en-US"/>
            </a:p>
          </p:txBody>
        </p:sp>
        <p:sp>
          <p:nvSpPr>
            <p:cNvPr id="40173" name="Freeform 237"/>
            <p:cNvSpPr>
              <a:spLocks/>
            </p:cNvSpPr>
            <p:nvPr/>
          </p:nvSpPr>
          <p:spPr bwMode="auto">
            <a:xfrm>
              <a:off x="2947" y="2236"/>
              <a:ext cx="30" cy="30"/>
            </a:xfrm>
            <a:custGeom>
              <a:avLst/>
              <a:gdLst/>
              <a:ahLst/>
              <a:cxnLst>
                <a:cxn ang="0">
                  <a:pos x="60" y="30"/>
                </a:cxn>
                <a:cxn ang="0">
                  <a:pos x="59" y="25"/>
                </a:cxn>
                <a:cxn ang="0">
                  <a:pos x="58" y="19"/>
                </a:cxn>
                <a:cxn ang="0">
                  <a:pos x="54" y="13"/>
                </a:cxn>
                <a:cxn ang="0">
                  <a:pos x="51" y="8"/>
                </a:cxn>
                <a:cxn ang="0">
                  <a:pos x="46" y="5"/>
                </a:cxn>
                <a:cxn ang="0">
                  <a:pos x="41" y="3"/>
                </a:cxn>
                <a:cxn ang="0">
                  <a:pos x="36" y="0"/>
                </a:cxn>
                <a:cxn ang="0">
                  <a:pos x="30" y="0"/>
                </a:cxn>
                <a:cxn ang="0">
                  <a:pos x="18" y="3"/>
                </a:cxn>
                <a:cxn ang="0">
                  <a:pos x="9" y="8"/>
                </a:cxn>
                <a:cxn ang="0">
                  <a:pos x="2" y="19"/>
                </a:cxn>
                <a:cxn ang="0">
                  <a:pos x="0" y="30"/>
                </a:cxn>
                <a:cxn ang="0">
                  <a:pos x="1" y="36"/>
                </a:cxn>
                <a:cxn ang="0">
                  <a:pos x="2" y="42"/>
                </a:cxn>
                <a:cxn ang="0">
                  <a:pos x="6" y="47"/>
                </a:cxn>
                <a:cxn ang="0">
                  <a:pos x="9" y="51"/>
                </a:cxn>
                <a:cxn ang="0">
                  <a:pos x="14" y="55"/>
                </a:cxn>
                <a:cxn ang="0">
                  <a:pos x="18" y="58"/>
                </a:cxn>
                <a:cxn ang="0">
                  <a:pos x="24" y="59"/>
                </a:cxn>
                <a:cxn ang="0">
                  <a:pos x="30" y="60"/>
                </a:cxn>
                <a:cxn ang="0">
                  <a:pos x="36" y="59"/>
                </a:cxn>
                <a:cxn ang="0">
                  <a:pos x="41" y="58"/>
                </a:cxn>
                <a:cxn ang="0">
                  <a:pos x="46" y="55"/>
                </a:cxn>
                <a:cxn ang="0">
                  <a:pos x="51" y="51"/>
                </a:cxn>
                <a:cxn ang="0">
                  <a:pos x="54" y="47"/>
                </a:cxn>
                <a:cxn ang="0">
                  <a:pos x="58" y="42"/>
                </a:cxn>
                <a:cxn ang="0">
                  <a:pos x="59" y="36"/>
                </a:cxn>
                <a:cxn ang="0">
                  <a:pos x="60" y="30"/>
                </a:cxn>
              </a:cxnLst>
              <a:rect l="0" t="0" r="r" b="b"/>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5900BC"/>
            </a:solidFill>
            <a:ln w="9525">
              <a:noFill/>
              <a:round/>
              <a:headEnd/>
              <a:tailEnd/>
            </a:ln>
          </p:spPr>
          <p:txBody>
            <a:bodyPr/>
            <a:lstStyle/>
            <a:p>
              <a:endParaRPr lang="en-US"/>
            </a:p>
          </p:txBody>
        </p:sp>
        <p:sp>
          <p:nvSpPr>
            <p:cNvPr id="40174" name="Freeform 238"/>
            <p:cNvSpPr>
              <a:spLocks/>
            </p:cNvSpPr>
            <p:nvPr/>
          </p:nvSpPr>
          <p:spPr bwMode="auto">
            <a:xfrm>
              <a:off x="2954" y="2244"/>
              <a:ext cx="15" cy="15"/>
            </a:xfrm>
            <a:custGeom>
              <a:avLst/>
              <a:gdLst/>
              <a:ahLst/>
              <a:cxnLst>
                <a:cxn ang="0">
                  <a:pos x="15" y="30"/>
                </a:cxn>
                <a:cxn ang="0">
                  <a:pos x="13" y="30"/>
                </a:cxn>
                <a:cxn ang="0">
                  <a:pos x="10" y="29"/>
                </a:cxn>
                <a:cxn ang="0">
                  <a:pos x="7" y="27"/>
                </a:cxn>
                <a:cxn ang="0">
                  <a:pos x="5" y="26"/>
                </a:cxn>
                <a:cxn ang="0">
                  <a:pos x="3" y="23"/>
                </a:cxn>
                <a:cxn ang="0">
                  <a:pos x="1" y="20"/>
                </a:cxn>
                <a:cxn ang="0">
                  <a:pos x="0" y="18"/>
                </a:cxn>
                <a:cxn ang="0">
                  <a:pos x="0" y="15"/>
                </a:cxn>
                <a:cxn ang="0">
                  <a:pos x="0" y="12"/>
                </a:cxn>
                <a:cxn ang="0">
                  <a:pos x="1" y="10"/>
                </a:cxn>
                <a:cxn ang="0">
                  <a:pos x="3" y="7"/>
                </a:cxn>
                <a:cxn ang="0">
                  <a:pos x="5" y="5"/>
                </a:cxn>
                <a:cxn ang="0">
                  <a:pos x="7" y="3"/>
                </a:cxn>
                <a:cxn ang="0">
                  <a:pos x="10" y="2"/>
                </a:cxn>
                <a:cxn ang="0">
                  <a:pos x="13" y="0"/>
                </a:cxn>
                <a:cxn ang="0">
                  <a:pos x="15" y="0"/>
                </a:cxn>
                <a:cxn ang="0">
                  <a:pos x="18" y="0"/>
                </a:cxn>
                <a:cxn ang="0">
                  <a:pos x="21" y="2"/>
                </a:cxn>
                <a:cxn ang="0">
                  <a:pos x="23" y="3"/>
                </a:cxn>
                <a:cxn ang="0">
                  <a:pos x="25" y="5"/>
                </a:cxn>
                <a:cxn ang="0">
                  <a:pos x="28" y="7"/>
                </a:cxn>
                <a:cxn ang="0">
                  <a:pos x="29" y="10"/>
                </a:cxn>
                <a:cxn ang="0">
                  <a:pos x="30" y="12"/>
                </a:cxn>
                <a:cxn ang="0">
                  <a:pos x="30" y="15"/>
                </a:cxn>
                <a:cxn ang="0">
                  <a:pos x="29" y="21"/>
                </a:cxn>
                <a:cxn ang="0">
                  <a:pos x="25" y="26"/>
                </a:cxn>
                <a:cxn ang="0">
                  <a:pos x="21" y="29"/>
                </a:cxn>
                <a:cxn ang="0">
                  <a:pos x="15" y="30"/>
                </a:cxn>
              </a:cxnLst>
              <a:rect l="0" t="0" r="r" b="b"/>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FF93"/>
            </a:solidFill>
            <a:ln w="9525">
              <a:noFill/>
              <a:round/>
              <a:headEnd/>
              <a:tailEnd/>
            </a:ln>
          </p:spPr>
          <p:txBody>
            <a:bodyPr/>
            <a:lstStyle/>
            <a:p>
              <a:endParaRPr lang="en-US"/>
            </a:p>
          </p:txBody>
        </p:sp>
      </p:grpSp>
      <p:grpSp>
        <p:nvGrpSpPr>
          <p:cNvPr id="40175" name="Group 239"/>
          <p:cNvGrpSpPr>
            <a:grpSpLocks/>
          </p:cNvGrpSpPr>
          <p:nvPr/>
        </p:nvGrpSpPr>
        <p:grpSpPr bwMode="auto">
          <a:xfrm rot="10800000">
            <a:off x="7850188" y="0"/>
            <a:ext cx="1443037" cy="1600200"/>
            <a:chOff x="2794" y="2160"/>
            <a:chExt cx="1154" cy="1279"/>
          </a:xfrm>
        </p:grpSpPr>
        <p:sp>
          <p:nvSpPr>
            <p:cNvPr id="40176" name="AutoShape 240"/>
            <p:cNvSpPr>
              <a:spLocks noChangeAspect="1" noChangeArrowheads="1" noTextEdit="1"/>
            </p:cNvSpPr>
            <p:nvPr/>
          </p:nvSpPr>
          <p:spPr bwMode="auto">
            <a:xfrm>
              <a:off x="2832" y="2160"/>
              <a:ext cx="1116" cy="1237"/>
            </a:xfrm>
            <a:prstGeom prst="rect">
              <a:avLst/>
            </a:prstGeom>
            <a:noFill/>
            <a:ln w="9525">
              <a:noFill/>
              <a:miter lim="800000"/>
              <a:headEnd/>
              <a:tailEnd/>
            </a:ln>
          </p:spPr>
          <p:txBody>
            <a:bodyPr/>
            <a:lstStyle/>
            <a:p>
              <a:endParaRPr lang="en-US"/>
            </a:p>
          </p:txBody>
        </p:sp>
        <p:sp>
          <p:nvSpPr>
            <p:cNvPr id="40177" name="Freeform 241"/>
            <p:cNvSpPr>
              <a:spLocks/>
            </p:cNvSpPr>
            <p:nvPr/>
          </p:nvSpPr>
          <p:spPr bwMode="auto">
            <a:xfrm>
              <a:off x="2912" y="2780"/>
              <a:ext cx="30" cy="30"/>
            </a:xfrm>
            <a:custGeom>
              <a:avLst/>
              <a:gdLst/>
              <a:ahLst/>
              <a:cxnLst>
                <a:cxn ang="0">
                  <a:pos x="31" y="60"/>
                </a:cxn>
                <a:cxn ang="0">
                  <a:pos x="18" y="57"/>
                </a:cxn>
                <a:cxn ang="0">
                  <a:pos x="9" y="50"/>
                </a:cxn>
                <a:cxn ang="0">
                  <a:pos x="2" y="41"/>
                </a:cxn>
                <a:cxn ang="0">
                  <a:pos x="0" y="30"/>
                </a:cxn>
                <a:cxn ang="0">
                  <a:pos x="2" y="18"/>
                </a:cxn>
                <a:cxn ang="0">
                  <a:pos x="9" y="8"/>
                </a:cxn>
                <a:cxn ang="0">
                  <a:pos x="18" y="2"/>
                </a:cxn>
                <a:cxn ang="0">
                  <a:pos x="31" y="0"/>
                </a:cxn>
                <a:cxn ang="0">
                  <a:pos x="42" y="2"/>
                </a:cxn>
                <a:cxn ang="0">
                  <a:pos x="52" y="8"/>
                </a:cxn>
                <a:cxn ang="0">
                  <a:pos x="58" y="18"/>
                </a:cxn>
                <a:cxn ang="0">
                  <a:pos x="61" y="30"/>
                </a:cxn>
                <a:cxn ang="0">
                  <a:pos x="58" y="41"/>
                </a:cxn>
                <a:cxn ang="0">
                  <a:pos x="52" y="50"/>
                </a:cxn>
                <a:cxn ang="0">
                  <a:pos x="42" y="57"/>
                </a:cxn>
                <a:cxn ang="0">
                  <a:pos x="31" y="60"/>
                </a:cxn>
              </a:cxnLst>
              <a:rect l="0" t="0" r="r" b="b"/>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FFFF93"/>
            </a:solidFill>
            <a:ln w="9525">
              <a:noFill/>
              <a:round/>
              <a:headEnd/>
              <a:tailEnd/>
            </a:ln>
          </p:spPr>
          <p:txBody>
            <a:bodyPr/>
            <a:lstStyle/>
            <a:p>
              <a:endParaRPr lang="en-US"/>
            </a:p>
          </p:txBody>
        </p:sp>
        <p:sp>
          <p:nvSpPr>
            <p:cNvPr id="40178" name="Freeform 242"/>
            <p:cNvSpPr>
              <a:spLocks/>
            </p:cNvSpPr>
            <p:nvPr/>
          </p:nvSpPr>
          <p:spPr bwMode="auto">
            <a:xfrm>
              <a:off x="2893" y="2680"/>
              <a:ext cx="67" cy="91"/>
            </a:xfrm>
            <a:custGeom>
              <a:avLst/>
              <a:gdLst/>
              <a:ahLst/>
              <a:cxnLst>
                <a:cxn ang="0">
                  <a:pos x="50" y="182"/>
                </a:cxn>
                <a:cxn ang="0">
                  <a:pos x="80" y="182"/>
                </a:cxn>
                <a:cxn ang="0">
                  <a:pos x="85" y="174"/>
                </a:cxn>
                <a:cxn ang="0">
                  <a:pos x="98" y="154"/>
                </a:cxn>
                <a:cxn ang="0">
                  <a:pos x="113" y="125"/>
                </a:cxn>
                <a:cxn ang="0">
                  <a:pos x="125" y="91"/>
                </a:cxn>
                <a:cxn ang="0">
                  <a:pos x="132" y="58"/>
                </a:cxn>
                <a:cxn ang="0">
                  <a:pos x="128" y="29"/>
                </a:cxn>
                <a:cxn ang="0">
                  <a:pos x="107" y="9"/>
                </a:cxn>
                <a:cxn ang="0">
                  <a:pos x="67" y="0"/>
                </a:cxn>
                <a:cxn ang="0">
                  <a:pos x="25" y="9"/>
                </a:cxn>
                <a:cxn ang="0">
                  <a:pos x="4" y="29"/>
                </a:cxn>
                <a:cxn ang="0">
                  <a:pos x="0" y="58"/>
                </a:cxn>
                <a:cxn ang="0">
                  <a:pos x="6" y="91"/>
                </a:cxn>
                <a:cxn ang="0">
                  <a:pos x="18" y="125"/>
                </a:cxn>
                <a:cxn ang="0">
                  <a:pos x="33" y="154"/>
                </a:cxn>
                <a:cxn ang="0">
                  <a:pos x="46" y="174"/>
                </a:cxn>
                <a:cxn ang="0">
                  <a:pos x="50" y="182"/>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w="9525">
              <a:noFill/>
              <a:round/>
              <a:headEnd/>
              <a:tailEnd/>
            </a:ln>
          </p:spPr>
          <p:txBody>
            <a:bodyPr/>
            <a:lstStyle/>
            <a:p>
              <a:endParaRPr lang="en-US"/>
            </a:p>
          </p:txBody>
        </p:sp>
        <p:sp>
          <p:nvSpPr>
            <p:cNvPr id="40179" name="Freeform 243"/>
            <p:cNvSpPr>
              <a:spLocks/>
            </p:cNvSpPr>
            <p:nvPr/>
          </p:nvSpPr>
          <p:spPr bwMode="auto">
            <a:xfrm>
              <a:off x="2893" y="2680"/>
              <a:ext cx="67" cy="91"/>
            </a:xfrm>
            <a:custGeom>
              <a:avLst/>
              <a:gdLst/>
              <a:ahLst/>
              <a:cxnLst>
                <a:cxn ang="0">
                  <a:pos x="50" y="182"/>
                </a:cxn>
                <a:cxn ang="0">
                  <a:pos x="80" y="182"/>
                </a:cxn>
                <a:cxn ang="0">
                  <a:pos x="85" y="174"/>
                </a:cxn>
                <a:cxn ang="0">
                  <a:pos x="98" y="154"/>
                </a:cxn>
                <a:cxn ang="0">
                  <a:pos x="113" y="125"/>
                </a:cxn>
                <a:cxn ang="0">
                  <a:pos x="125" y="91"/>
                </a:cxn>
                <a:cxn ang="0">
                  <a:pos x="132" y="58"/>
                </a:cxn>
                <a:cxn ang="0">
                  <a:pos x="128" y="29"/>
                </a:cxn>
                <a:cxn ang="0">
                  <a:pos x="107" y="9"/>
                </a:cxn>
                <a:cxn ang="0">
                  <a:pos x="67" y="0"/>
                </a:cxn>
                <a:cxn ang="0">
                  <a:pos x="25" y="9"/>
                </a:cxn>
                <a:cxn ang="0">
                  <a:pos x="4" y="29"/>
                </a:cxn>
                <a:cxn ang="0">
                  <a:pos x="0" y="58"/>
                </a:cxn>
                <a:cxn ang="0">
                  <a:pos x="6" y="91"/>
                </a:cxn>
                <a:cxn ang="0">
                  <a:pos x="18" y="125"/>
                </a:cxn>
                <a:cxn ang="0">
                  <a:pos x="33" y="154"/>
                </a:cxn>
                <a:cxn ang="0">
                  <a:pos x="46" y="174"/>
                </a:cxn>
                <a:cxn ang="0">
                  <a:pos x="50" y="182"/>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w="9525">
              <a:noFill/>
              <a:round/>
              <a:headEnd/>
              <a:tailEnd/>
            </a:ln>
          </p:spPr>
          <p:txBody>
            <a:bodyPr/>
            <a:lstStyle/>
            <a:p>
              <a:endParaRPr lang="en-US"/>
            </a:p>
          </p:txBody>
        </p:sp>
        <p:sp>
          <p:nvSpPr>
            <p:cNvPr id="40180" name="Freeform 244"/>
            <p:cNvSpPr>
              <a:spLocks/>
            </p:cNvSpPr>
            <p:nvPr/>
          </p:nvSpPr>
          <p:spPr bwMode="auto">
            <a:xfrm>
              <a:off x="2821" y="2718"/>
              <a:ext cx="89" cy="73"/>
            </a:xfrm>
            <a:custGeom>
              <a:avLst/>
              <a:gdLst/>
              <a:ahLst/>
              <a:cxnLst>
                <a:cxn ang="0">
                  <a:pos x="163" y="144"/>
                </a:cxn>
                <a:cxn ang="0">
                  <a:pos x="177" y="118"/>
                </a:cxn>
                <a:cxn ang="0">
                  <a:pos x="172" y="110"/>
                </a:cxn>
                <a:cxn ang="0">
                  <a:pos x="161" y="89"/>
                </a:cxn>
                <a:cxn ang="0">
                  <a:pos x="144" y="62"/>
                </a:cxn>
                <a:cxn ang="0">
                  <a:pos x="122" y="33"/>
                </a:cxn>
                <a:cxn ang="0">
                  <a:pos x="95" y="11"/>
                </a:cxn>
                <a:cxn ang="0">
                  <a:pos x="69" y="0"/>
                </a:cxn>
                <a:cxn ang="0">
                  <a:pos x="40" y="7"/>
                </a:cxn>
                <a:cxn ang="0">
                  <a:pos x="14" y="38"/>
                </a:cxn>
                <a:cxn ang="0">
                  <a:pos x="3" y="60"/>
                </a:cxn>
                <a:cxn ang="0">
                  <a:pos x="0" y="78"/>
                </a:cxn>
                <a:cxn ang="0">
                  <a:pos x="1" y="94"/>
                </a:cxn>
                <a:cxn ang="0">
                  <a:pos x="8" y="106"/>
                </a:cxn>
                <a:cxn ang="0">
                  <a:pos x="17" y="117"/>
                </a:cxn>
                <a:cxn ang="0">
                  <a:pos x="30" y="126"/>
                </a:cxn>
                <a:cxn ang="0">
                  <a:pos x="46" y="132"/>
                </a:cxn>
                <a:cxn ang="0">
                  <a:pos x="62" y="138"/>
                </a:cxn>
                <a:cxn ang="0">
                  <a:pos x="79" y="141"/>
                </a:cxn>
                <a:cxn ang="0">
                  <a:pos x="98" y="143"/>
                </a:cxn>
                <a:cxn ang="0">
                  <a:pos x="115" y="144"/>
                </a:cxn>
                <a:cxn ang="0">
                  <a:pos x="130" y="146"/>
                </a:cxn>
                <a:cxn ang="0">
                  <a:pos x="144" y="146"/>
                </a:cxn>
                <a:cxn ang="0">
                  <a:pos x="154" y="144"/>
                </a:cxn>
                <a:cxn ang="0">
                  <a:pos x="161" y="144"/>
                </a:cxn>
                <a:cxn ang="0">
                  <a:pos x="163" y="144"/>
                </a:cxn>
              </a:cxnLst>
              <a:rect l="0" t="0" r="r" b="b"/>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6800E0"/>
            </a:solidFill>
            <a:ln w="9525">
              <a:noFill/>
              <a:round/>
              <a:headEnd/>
              <a:tailEnd/>
            </a:ln>
          </p:spPr>
          <p:txBody>
            <a:bodyPr/>
            <a:lstStyle/>
            <a:p>
              <a:endParaRPr lang="en-US"/>
            </a:p>
          </p:txBody>
        </p:sp>
        <p:sp>
          <p:nvSpPr>
            <p:cNvPr id="40181" name="Freeform 245"/>
            <p:cNvSpPr>
              <a:spLocks/>
            </p:cNvSpPr>
            <p:nvPr/>
          </p:nvSpPr>
          <p:spPr bwMode="auto">
            <a:xfrm>
              <a:off x="2821" y="2800"/>
              <a:ext cx="89" cy="71"/>
            </a:xfrm>
            <a:custGeom>
              <a:avLst/>
              <a:gdLst/>
              <a:ahLst/>
              <a:cxnLst>
                <a:cxn ang="0">
                  <a:pos x="178" y="27"/>
                </a:cxn>
                <a:cxn ang="0">
                  <a:pos x="164" y="1"/>
                </a:cxn>
                <a:cxn ang="0">
                  <a:pos x="162" y="1"/>
                </a:cxn>
                <a:cxn ang="0">
                  <a:pos x="155" y="1"/>
                </a:cxn>
                <a:cxn ang="0">
                  <a:pos x="145" y="0"/>
                </a:cxn>
                <a:cxn ang="0">
                  <a:pos x="131" y="0"/>
                </a:cxn>
                <a:cxn ang="0">
                  <a:pos x="116" y="1"/>
                </a:cxn>
                <a:cxn ang="0">
                  <a:pos x="99" y="2"/>
                </a:cxn>
                <a:cxn ang="0">
                  <a:pos x="80" y="5"/>
                </a:cxn>
                <a:cxn ang="0">
                  <a:pos x="63" y="7"/>
                </a:cxn>
                <a:cxn ang="0">
                  <a:pos x="46" y="13"/>
                </a:cxn>
                <a:cxn ang="0">
                  <a:pos x="31" y="18"/>
                </a:cxn>
                <a:cxn ang="0">
                  <a:pos x="18" y="27"/>
                </a:cxn>
                <a:cxn ang="0">
                  <a:pos x="8" y="37"/>
                </a:cxn>
                <a:cxn ang="0">
                  <a:pos x="2" y="50"/>
                </a:cxn>
                <a:cxn ang="0">
                  <a:pos x="0" y="65"/>
                </a:cxn>
                <a:cxn ang="0">
                  <a:pos x="4" y="83"/>
                </a:cxn>
                <a:cxn ang="0">
                  <a:pos x="14" y="104"/>
                </a:cxn>
                <a:cxn ang="0">
                  <a:pos x="41" y="135"/>
                </a:cxn>
                <a:cxn ang="0">
                  <a:pos x="69" y="143"/>
                </a:cxn>
                <a:cxn ang="0">
                  <a:pos x="96" y="132"/>
                </a:cxn>
                <a:cxn ang="0">
                  <a:pos x="122" y="111"/>
                </a:cxn>
                <a:cxn ang="0">
                  <a:pos x="145" y="83"/>
                </a:cxn>
                <a:cxn ang="0">
                  <a:pos x="162" y="55"/>
                </a:cxn>
                <a:cxn ang="0">
                  <a:pos x="174" y="35"/>
                </a:cxn>
                <a:cxn ang="0">
                  <a:pos x="178" y="27"/>
                </a:cxn>
              </a:cxnLst>
              <a:rect l="0" t="0" r="r" b="b"/>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6800E0"/>
            </a:solidFill>
            <a:ln w="9525">
              <a:noFill/>
              <a:round/>
              <a:headEnd/>
              <a:tailEnd/>
            </a:ln>
          </p:spPr>
          <p:txBody>
            <a:bodyPr/>
            <a:lstStyle/>
            <a:p>
              <a:endParaRPr lang="en-US"/>
            </a:p>
          </p:txBody>
        </p:sp>
        <p:sp>
          <p:nvSpPr>
            <p:cNvPr id="40182" name="Freeform 246"/>
            <p:cNvSpPr>
              <a:spLocks/>
            </p:cNvSpPr>
            <p:nvPr/>
          </p:nvSpPr>
          <p:spPr bwMode="auto">
            <a:xfrm>
              <a:off x="2894" y="2818"/>
              <a:ext cx="66" cy="90"/>
            </a:xfrm>
            <a:custGeom>
              <a:avLst/>
              <a:gdLst/>
              <a:ahLst/>
              <a:cxnLst>
                <a:cxn ang="0">
                  <a:pos x="82" y="0"/>
                </a:cxn>
                <a:cxn ang="0">
                  <a:pos x="52" y="0"/>
                </a:cxn>
                <a:cxn ang="0">
                  <a:pos x="47" y="8"/>
                </a:cxn>
                <a:cxn ang="0">
                  <a:pos x="35" y="29"/>
                </a:cxn>
                <a:cxn ang="0">
                  <a:pos x="20" y="57"/>
                </a:cxn>
                <a:cxn ang="0">
                  <a:pos x="7" y="90"/>
                </a:cxn>
                <a:cxn ang="0">
                  <a:pos x="0" y="123"/>
                </a:cxn>
                <a:cxn ang="0">
                  <a:pos x="5" y="152"/>
                </a:cxn>
                <a:cxn ang="0">
                  <a:pos x="24" y="172"/>
                </a:cxn>
                <a:cxn ang="0">
                  <a:pos x="64" y="181"/>
                </a:cxn>
                <a:cxn ang="0">
                  <a:pos x="106" y="172"/>
                </a:cxn>
                <a:cxn ang="0">
                  <a:pos x="127" y="152"/>
                </a:cxn>
                <a:cxn ang="0">
                  <a:pos x="132" y="123"/>
                </a:cxn>
                <a:cxn ang="0">
                  <a:pos x="127" y="90"/>
                </a:cxn>
                <a:cxn ang="0">
                  <a:pos x="114" y="57"/>
                </a:cxn>
                <a:cxn ang="0">
                  <a:pos x="99" y="29"/>
                </a:cxn>
                <a:cxn ang="0">
                  <a:pos x="86" y="8"/>
                </a:cxn>
                <a:cxn ang="0">
                  <a:pos x="82" y="0"/>
                </a:cxn>
              </a:cxnLst>
              <a:rect l="0" t="0" r="r" b="b"/>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6800E0"/>
            </a:solidFill>
            <a:ln w="9525">
              <a:noFill/>
              <a:round/>
              <a:headEnd/>
              <a:tailEnd/>
            </a:ln>
          </p:spPr>
          <p:txBody>
            <a:bodyPr/>
            <a:lstStyle/>
            <a:p>
              <a:endParaRPr lang="en-US"/>
            </a:p>
          </p:txBody>
        </p:sp>
        <p:sp>
          <p:nvSpPr>
            <p:cNvPr id="40183" name="Freeform 247"/>
            <p:cNvSpPr>
              <a:spLocks/>
            </p:cNvSpPr>
            <p:nvPr/>
          </p:nvSpPr>
          <p:spPr bwMode="auto">
            <a:xfrm>
              <a:off x="2944" y="2799"/>
              <a:ext cx="88" cy="72"/>
            </a:xfrm>
            <a:custGeom>
              <a:avLst/>
              <a:gdLst/>
              <a:ahLst/>
              <a:cxnLst>
                <a:cxn ang="0">
                  <a:pos x="15" y="1"/>
                </a:cxn>
                <a:cxn ang="0">
                  <a:pos x="0" y="26"/>
                </a:cxn>
                <a:cxn ang="0">
                  <a:pos x="5" y="34"/>
                </a:cxn>
                <a:cxn ang="0">
                  <a:pos x="16" y="55"/>
                </a:cxn>
                <a:cxn ang="0">
                  <a:pos x="33" y="83"/>
                </a:cxn>
                <a:cxn ang="0">
                  <a:pos x="56" y="110"/>
                </a:cxn>
                <a:cxn ang="0">
                  <a:pos x="82" y="132"/>
                </a:cxn>
                <a:cxn ang="0">
                  <a:pos x="109" y="144"/>
                </a:cxn>
                <a:cxn ang="0">
                  <a:pos x="137" y="137"/>
                </a:cxn>
                <a:cxn ang="0">
                  <a:pos x="164" y="106"/>
                </a:cxn>
                <a:cxn ang="0">
                  <a:pos x="174" y="85"/>
                </a:cxn>
                <a:cxn ang="0">
                  <a:pos x="177" y="67"/>
                </a:cxn>
                <a:cxn ang="0">
                  <a:pos x="176" y="50"/>
                </a:cxn>
                <a:cxn ang="0">
                  <a:pos x="170" y="38"/>
                </a:cxn>
                <a:cxn ang="0">
                  <a:pos x="161" y="27"/>
                </a:cxn>
                <a:cxn ang="0">
                  <a:pos x="147" y="19"/>
                </a:cxn>
                <a:cxn ang="0">
                  <a:pos x="132" y="12"/>
                </a:cxn>
                <a:cxn ang="0">
                  <a:pos x="116" y="8"/>
                </a:cxn>
                <a:cxn ang="0">
                  <a:pos x="98" y="4"/>
                </a:cxn>
                <a:cxn ang="0">
                  <a:pos x="81" y="2"/>
                </a:cxn>
                <a:cxn ang="0">
                  <a:pos x="63" y="1"/>
                </a:cxn>
                <a:cxn ang="0">
                  <a:pos x="48" y="0"/>
                </a:cxn>
                <a:cxn ang="0">
                  <a:pos x="35" y="0"/>
                </a:cxn>
                <a:cxn ang="0">
                  <a:pos x="24" y="1"/>
                </a:cxn>
                <a:cxn ang="0">
                  <a:pos x="17" y="1"/>
                </a:cxn>
                <a:cxn ang="0">
                  <a:pos x="15" y="1"/>
                </a:cxn>
              </a:cxnLst>
              <a:rect l="0" t="0" r="r" b="b"/>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6800E0"/>
            </a:solidFill>
            <a:ln w="9525">
              <a:noFill/>
              <a:round/>
              <a:headEnd/>
              <a:tailEnd/>
            </a:ln>
          </p:spPr>
          <p:txBody>
            <a:bodyPr/>
            <a:lstStyle/>
            <a:p>
              <a:endParaRPr lang="en-US"/>
            </a:p>
          </p:txBody>
        </p:sp>
        <p:sp>
          <p:nvSpPr>
            <p:cNvPr id="40184" name="Freeform 248"/>
            <p:cNvSpPr>
              <a:spLocks/>
            </p:cNvSpPr>
            <p:nvPr/>
          </p:nvSpPr>
          <p:spPr bwMode="auto">
            <a:xfrm>
              <a:off x="2943" y="2718"/>
              <a:ext cx="90" cy="72"/>
            </a:xfrm>
            <a:custGeom>
              <a:avLst/>
              <a:gdLst/>
              <a:ahLst/>
              <a:cxnLst>
                <a:cxn ang="0">
                  <a:pos x="0" y="116"/>
                </a:cxn>
                <a:cxn ang="0">
                  <a:pos x="15" y="142"/>
                </a:cxn>
                <a:cxn ang="0">
                  <a:pos x="17" y="142"/>
                </a:cxn>
                <a:cxn ang="0">
                  <a:pos x="24" y="142"/>
                </a:cxn>
                <a:cxn ang="0">
                  <a:pos x="34" y="143"/>
                </a:cxn>
                <a:cxn ang="0">
                  <a:pos x="48" y="143"/>
                </a:cxn>
                <a:cxn ang="0">
                  <a:pos x="63" y="142"/>
                </a:cxn>
                <a:cxn ang="0">
                  <a:pos x="80" y="141"/>
                </a:cxn>
                <a:cxn ang="0">
                  <a:pos x="99" y="139"/>
                </a:cxn>
                <a:cxn ang="0">
                  <a:pos x="116" y="135"/>
                </a:cxn>
                <a:cxn ang="0">
                  <a:pos x="133" y="131"/>
                </a:cxn>
                <a:cxn ang="0">
                  <a:pos x="148" y="125"/>
                </a:cxn>
                <a:cxn ang="0">
                  <a:pos x="161" y="117"/>
                </a:cxn>
                <a:cxn ang="0">
                  <a:pos x="171" y="106"/>
                </a:cxn>
                <a:cxn ang="0">
                  <a:pos x="177" y="94"/>
                </a:cxn>
                <a:cxn ang="0">
                  <a:pos x="180" y="79"/>
                </a:cxn>
                <a:cxn ang="0">
                  <a:pos x="175" y="60"/>
                </a:cxn>
                <a:cxn ang="0">
                  <a:pos x="166" y="40"/>
                </a:cxn>
                <a:cxn ang="0">
                  <a:pos x="138" y="7"/>
                </a:cxn>
                <a:cxn ang="0">
                  <a:pos x="109" y="0"/>
                </a:cxn>
                <a:cxn ang="0">
                  <a:pos x="82" y="10"/>
                </a:cxn>
                <a:cxn ang="0">
                  <a:pos x="56" y="32"/>
                </a:cxn>
                <a:cxn ang="0">
                  <a:pos x="33" y="59"/>
                </a:cxn>
                <a:cxn ang="0">
                  <a:pos x="16" y="87"/>
                </a:cxn>
                <a:cxn ang="0">
                  <a:pos x="4" y="108"/>
                </a:cxn>
                <a:cxn ang="0">
                  <a:pos x="0" y="116"/>
                </a:cxn>
              </a:cxnLst>
              <a:rect l="0" t="0" r="r" b="b"/>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6800E0"/>
            </a:solidFill>
            <a:ln w="9525">
              <a:noFill/>
              <a:round/>
              <a:headEnd/>
              <a:tailEnd/>
            </a:ln>
          </p:spPr>
          <p:txBody>
            <a:bodyPr/>
            <a:lstStyle/>
            <a:p>
              <a:endParaRPr lang="en-US"/>
            </a:p>
          </p:txBody>
        </p:sp>
        <p:sp>
          <p:nvSpPr>
            <p:cNvPr id="40185" name="Freeform 249"/>
            <p:cNvSpPr>
              <a:spLocks/>
            </p:cNvSpPr>
            <p:nvPr/>
          </p:nvSpPr>
          <p:spPr bwMode="auto">
            <a:xfrm>
              <a:off x="3116" y="2261"/>
              <a:ext cx="12" cy="12"/>
            </a:xfrm>
            <a:custGeom>
              <a:avLst/>
              <a:gdLst/>
              <a:ahLst/>
              <a:cxnLst>
                <a:cxn ang="0">
                  <a:pos x="12" y="24"/>
                </a:cxn>
                <a:cxn ang="0">
                  <a:pos x="8" y="23"/>
                </a:cxn>
                <a:cxn ang="0">
                  <a:pos x="3" y="21"/>
                </a:cxn>
                <a:cxn ang="0">
                  <a:pos x="1" y="16"/>
                </a:cxn>
                <a:cxn ang="0">
                  <a:pos x="0" y="11"/>
                </a:cxn>
                <a:cxn ang="0">
                  <a:pos x="1" y="7"/>
                </a:cxn>
                <a:cxn ang="0">
                  <a:pos x="3" y="3"/>
                </a:cxn>
                <a:cxn ang="0">
                  <a:pos x="8" y="1"/>
                </a:cxn>
                <a:cxn ang="0">
                  <a:pos x="12" y="0"/>
                </a:cxn>
                <a:cxn ang="0">
                  <a:pos x="17" y="1"/>
                </a:cxn>
                <a:cxn ang="0">
                  <a:pos x="20" y="3"/>
                </a:cxn>
                <a:cxn ang="0">
                  <a:pos x="23" y="7"/>
                </a:cxn>
                <a:cxn ang="0">
                  <a:pos x="24" y="11"/>
                </a:cxn>
                <a:cxn ang="0">
                  <a:pos x="23" y="16"/>
                </a:cxn>
                <a:cxn ang="0">
                  <a:pos x="20" y="21"/>
                </a:cxn>
                <a:cxn ang="0">
                  <a:pos x="17" y="23"/>
                </a:cxn>
                <a:cxn ang="0">
                  <a:pos x="12" y="24"/>
                </a:cxn>
              </a:cxnLst>
              <a:rect l="0" t="0" r="r" b="b"/>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FFFF93"/>
            </a:solidFill>
            <a:ln w="9525">
              <a:noFill/>
              <a:round/>
              <a:headEnd/>
              <a:tailEnd/>
            </a:ln>
          </p:spPr>
          <p:txBody>
            <a:bodyPr/>
            <a:lstStyle/>
            <a:p>
              <a:endParaRPr lang="en-US"/>
            </a:p>
          </p:txBody>
        </p:sp>
        <p:sp>
          <p:nvSpPr>
            <p:cNvPr id="40186" name="Freeform 250"/>
            <p:cNvSpPr>
              <a:spLocks/>
            </p:cNvSpPr>
            <p:nvPr/>
          </p:nvSpPr>
          <p:spPr bwMode="auto">
            <a:xfrm>
              <a:off x="3109" y="2221"/>
              <a:ext cx="26" cy="37"/>
            </a:xfrm>
            <a:custGeom>
              <a:avLst/>
              <a:gdLst/>
              <a:ahLst/>
              <a:cxnLst>
                <a:cxn ang="0">
                  <a:pos x="19" y="73"/>
                </a:cxn>
                <a:cxn ang="0">
                  <a:pos x="31" y="73"/>
                </a:cxn>
                <a:cxn ang="0">
                  <a:pos x="33" y="70"/>
                </a:cxn>
                <a:cxn ang="0">
                  <a:pos x="38" y="62"/>
                </a:cxn>
                <a:cxn ang="0">
                  <a:pos x="43" y="50"/>
                </a:cxn>
                <a:cxn ang="0">
                  <a:pos x="49" y="36"/>
                </a:cxn>
                <a:cxn ang="0">
                  <a:pos x="52" y="24"/>
                </a:cxn>
                <a:cxn ang="0">
                  <a:pos x="50" y="12"/>
                </a:cxn>
                <a:cxn ang="0">
                  <a:pos x="42" y="4"/>
                </a:cxn>
                <a:cxn ang="0">
                  <a:pos x="26" y="0"/>
                </a:cxn>
                <a:cxn ang="0">
                  <a:pos x="10" y="4"/>
                </a:cxn>
                <a:cxn ang="0">
                  <a:pos x="1" y="12"/>
                </a:cxn>
                <a:cxn ang="0">
                  <a:pos x="0" y="24"/>
                </a:cxn>
                <a:cxn ang="0">
                  <a:pos x="2" y="36"/>
                </a:cxn>
                <a:cxn ang="0">
                  <a:pos x="7" y="50"/>
                </a:cxn>
                <a:cxn ang="0">
                  <a:pos x="12" y="62"/>
                </a:cxn>
                <a:cxn ang="0">
                  <a:pos x="17" y="70"/>
                </a:cxn>
                <a:cxn ang="0">
                  <a:pos x="19" y="73"/>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6800E0"/>
            </a:solidFill>
            <a:ln w="9525">
              <a:noFill/>
              <a:round/>
              <a:headEnd/>
              <a:tailEnd/>
            </a:ln>
          </p:spPr>
          <p:txBody>
            <a:bodyPr/>
            <a:lstStyle/>
            <a:p>
              <a:endParaRPr lang="en-US"/>
            </a:p>
          </p:txBody>
        </p:sp>
        <p:sp>
          <p:nvSpPr>
            <p:cNvPr id="40187" name="Freeform 251"/>
            <p:cNvSpPr>
              <a:spLocks/>
            </p:cNvSpPr>
            <p:nvPr/>
          </p:nvSpPr>
          <p:spPr bwMode="auto">
            <a:xfrm>
              <a:off x="3109" y="2221"/>
              <a:ext cx="26" cy="37"/>
            </a:xfrm>
            <a:custGeom>
              <a:avLst/>
              <a:gdLst/>
              <a:ahLst/>
              <a:cxnLst>
                <a:cxn ang="0">
                  <a:pos x="19" y="73"/>
                </a:cxn>
                <a:cxn ang="0">
                  <a:pos x="31" y="73"/>
                </a:cxn>
                <a:cxn ang="0">
                  <a:pos x="33" y="70"/>
                </a:cxn>
                <a:cxn ang="0">
                  <a:pos x="38" y="62"/>
                </a:cxn>
                <a:cxn ang="0">
                  <a:pos x="43" y="50"/>
                </a:cxn>
                <a:cxn ang="0">
                  <a:pos x="49" y="36"/>
                </a:cxn>
                <a:cxn ang="0">
                  <a:pos x="52" y="24"/>
                </a:cxn>
                <a:cxn ang="0">
                  <a:pos x="50" y="12"/>
                </a:cxn>
                <a:cxn ang="0">
                  <a:pos x="42" y="4"/>
                </a:cxn>
                <a:cxn ang="0">
                  <a:pos x="26" y="0"/>
                </a:cxn>
                <a:cxn ang="0">
                  <a:pos x="10" y="4"/>
                </a:cxn>
                <a:cxn ang="0">
                  <a:pos x="1" y="12"/>
                </a:cxn>
                <a:cxn ang="0">
                  <a:pos x="0" y="24"/>
                </a:cxn>
                <a:cxn ang="0">
                  <a:pos x="2" y="36"/>
                </a:cxn>
                <a:cxn ang="0">
                  <a:pos x="7" y="50"/>
                </a:cxn>
                <a:cxn ang="0">
                  <a:pos x="12" y="62"/>
                </a:cxn>
                <a:cxn ang="0">
                  <a:pos x="17" y="70"/>
                </a:cxn>
                <a:cxn ang="0">
                  <a:pos x="19" y="73"/>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6800E0"/>
            </a:solidFill>
            <a:ln w="9525">
              <a:noFill/>
              <a:round/>
              <a:headEnd/>
              <a:tailEnd/>
            </a:ln>
          </p:spPr>
          <p:txBody>
            <a:bodyPr/>
            <a:lstStyle/>
            <a:p>
              <a:endParaRPr lang="en-US"/>
            </a:p>
          </p:txBody>
        </p:sp>
        <p:sp>
          <p:nvSpPr>
            <p:cNvPr id="40188" name="Freeform 252"/>
            <p:cNvSpPr>
              <a:spLocks/>
            </p:cNvSpPr>
            <p:nvPr/>
          </p:nvSpPr>
          <p:spPr bwMode="auto">
            <a:xfrm>
              <a:off x="3080" y="2236"/>
              <a:ext cx="36" cy="29"/>
            </a:xfrm>
            <a:custGeom>
              <a:avLst/>
              <a:gdLst/>
              <a:ahLst/>
              <a:cxnLst>
                <a:cxn ang="0">
                  <a:pos x="66" y="58"/>
                </a:cxn>
                <a:cxn ang="0">
                  <a:pos x="71" y="48"/>
                </a:cxn>
                <a:cxn ang="0">
                  <a:pos x="70" y="44"/>
                </a:cxn>
                <a:cxn ang="0">
                  <a:pos x="64" y="36"/>
                </a:cxn>
                <a:cxn ang="0">
                  <a:pos x="58" y="25"/>
                </a:cxn>
                <a:cxn ang="0">
                  <a:pos x="49" y="14"/>
                </a:cxn>
                <a:cxn ang="0">
                  <a:pos x="39" y="5"/>
                </a:cxn>
                <a:cxn ang="0">
                  <a:pos x="28" y="0"/>
                </a:cxn>
                <a:cxn ang="0">
                  <a:pos x="16" y="4"/>
                </a:cxn>
                <a:cxn ang="0">
                  <a:pos x="6" y="17"/>
                </a:cxn>
                <a:cxn ang="0">
                  <a:pos x="0" y="33"/>
                </a:cxn>
                <a:cxn ang="0">
                  <a:pos x="3" y="43"/>
                </a:cxn>
                <a:cxn ang="0">
                  <a:pos x="11" y="51"/>
                </a:cxn>
                <a:cxn ang="0">
                  <a:pos x="25" y="56"/>
                </a:cxn>
                <a:cxn ang="0">
                  <a:pos x="39" y="58"/>
                </a:cxn>
                <a:cxn ang="0">
                  <a:pos x="52" y="58"/>
                </a:cxn>
                <a:cxn ang="0">
                  <a:pos x="62" y="58"/>
                </a:cxn>
                <a:cxn ang="0">
                  <a:pos x="66" y="58"/>
                </a:cxn>
              </a:cxnLst>
              <a:rect l="0" t="0" r="r" b="b"/>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6800E0"/>
            </a:solidFill>
            <a:ln w="9525">
              <a:noFill/>
              <a:round/>
              <a:headEnd/>
              <a:tailEnd/>
            </a:ln>
          </p:spPr>
          <p:txBody>
            <a:bodyPr/>
            <a:lstStyle/>
            <a:p>
              <a:endParaRPr lang="en-US"/>
            </a:p>
          </p:txBody>
        </p:sp>
        <p:sp>
          <p:nvSpPr>
            <p:cNvPr id="40189" name="Freeform 253"/>
            <p:cNvSpPr>
              <a:spLocks/>
            </p:cNvSpPr>
            <p:nvPr/>
          </p:nvSpPr>
          <p:spPr bwMode="auto">
            <a:xfrm>
              <a:off x="3080" y="2269"/>
              <a:ext cx="36" cy="28"/>
            </a:xfrm>
            <a:custGeom>
              <a:avLst/>
              <a:gdLst/>
              <a:ahLst/>
              <a:cxnLst>
                <a:cxn ang="0">
                  <a:pos x="71" y="10"/>
                </a:cxn>
                <a:cxn ang="0">
                  <a:pos x="66" y="0"/>
                </a:cxn>
                <a:cxn ang="0">
                  <a:pos x="62" y="0"/>
                </a:cxn>
                <a:cxn ang="0">
                  <a:pos x="53" y="0"/>
                </a:cxn>
                <a:cxn ang="0">
                  <a:pos x="39" y="0"/>
                </a:cxn>
                <a:cxn ang="0">
                  <a:pos x="25" y="2"/>
                </a:cxn>
                <a:cxn ang="0">
                  <a:pos x="13" y="7"/>
                </a:cxn>
                <a:cxn ang="0">
                  <a:pos x="3" y="15"/>
                </a:cxn>
                <a:cxn ang="0">
                  <a:pos x="0" y="25"/>
                </a:cxn>
                <a:cxn ang="0">
                  <a:pos x="6" y="42"/>
                </a:cxn>
                <a:cxn ang="0">
                  <a:pos x="16" y="54"/>
                </a:cxn>
                <a:cxn ang="0">
                  <a:pos x="28" y="57"/>
                </a:cxn>
                <a:cxn ang="0">
                  <a:pos x="39" y="53"/>
                </a:cxn>
                <a:cxn ang="0">
                  <a:pos x="49" y="44"/>
                </a:cxn>
                <a:cxn ang="0">
                  <a:pos x="58" y="33"/>
                </a:cxn>
                <a:cxn ang="0">
                  <a:pos x="64" y="22"/>
                </a:cxn>
                <a:cxn ang="0">
                  <a:pos x="70" y="14"/>
                </a:cxn>
                <a:cxn ang="0">
                  <a:pos x="71" y="10"/>
                </a:cxn>
              </a:cxnLst>
              <a:rect l="0" t="0" r="r" b="b"/>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6800E0"/>
            </a:solidFill>
            <a:ln w="9525">
              <a:noFill/>
              <a:round/>
              <a:headEnd/>
              <a:tailEnd/>
            </a:ln>
          </p:spPr>
          <p:txBody>
            <a:bodyPr/>
            <a:lstStyle/>
            <a:p>
              <a:endParaRPr lang="en-US"/>
            </a:p>
          </p:txBody>
        </p:sp>
        <p:sp>
          <p:nvSpPr>
            <p:cNvPr id="40190" name="Freeform 254"/>
            <p:cNvSpPr>
              <a:spLocks/>
            </p:cNvSpPr>
            <p:nvPr/>
          </p:nvSpPr>
          <p:spPr bwMode="auto">
            <a:xfrm>
              <a:off x="3109" y="2277"/>
              <a:ext cx="26" cy="36"/>
            </a:xfrm>
            <a:custGeom>
              <a:avLst/>
              <a:gdLst/>
              <a:ahLst/>
              <a:cxnLst>
                <a:cxn ang="0">
                  <a:pos x="32" y="0"/>
                </a:cxn>
                <a:cxn ang="0">
                  <a:pos x="20" y="0"/>
                </a:cxn>
                <a:cxn ang="0">
                  <a:pos x="18" y="4"/>
                </a:cxn>
                <a:cxn ang="0">
                  <a:pos x="14" y="12"/>
                </a:cxn>
                <a:cxn ang="0">
                  <a:pos x="8" y="23"/>
                </a:cxn>
                <a:cxn ang="0">
                  <a:pos x="2" y="36"/>
                </a:cxn>
                <a:cxn ang="0">
                  <a:pos x="0" y="50"/>
                </a:cxn>
                <a:cxn ang="0">
                  <a:pos x="1" y="61"/>
                </a:cxn>
                <a:cxn ang="0">
                  <a:pos x="9" y="69"/>
                </a:cxn>
                <a:cxn ang="0">
                  <a:pos x="25" y="73"/>
                </a:cxn>
                <a:cxn ang="0">
                  <a:pos x="41" y="69"/>
                </a:cxn>
                <a:cxn ang="0">
                  <a:pos x="50" y="61"/>
                </a:cxn>
                <a:cxn ang="0">
                  <a:pos x="52" y="50"/>
                </a:cxn>
                <a:cxn ang="0">
                  <a:pos x="49" y="36"/>
                </a:cxn>
                <a:cxn ang="0">
                  <a:pos x="45" y="23"/>
                </a:cxn>
                <a:cxn ang="0">
                  <a:pos x="39" y="12"/>
                </a:cxn>
                <a:cxn ang="0">
                  <a:pos x="34" y="4"/>
                </a:cxn>
                <a:cxn ang="0">
                  <a:pos x="32" y="0"/>
                </a:cxn>
              </a:cxnLst>
              <a:rect l="0" t="0" r="r" b="b"/>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6800E0"/>
            </a:solidFill>
            <a:ln w="9525">
              <a:noFill/>
              <a:round/>
              <a:headEnd/>
              <a:tailEnd/>
            </a:ln>
          </p:spPr>
          <p:txBody>
            <a:bodyPr/>
            <a:lstStyle/>
            <a:p>
              <a:endParaRPr lang="en-US"/>
            </a:p>
          </p:txBody>
        </p:sp>
        <p:sp>
          <p:nvSpPr>
            <p:cNvPr id="40191" name="Freeform 255"/>
            <p:cNvSpPr>
              <a:spLocks/>
            </p:cNvSpPr>
            <p:nvPr/>
          </p:nvSpPr>
          <p:spPr bwMode="auto">
            <a:xfrm>
              <a:off x="3129" y="2269"/>
              <a:ext cx="36" cy="28"/>
            </a:xfrm>
            <a:custGeom>
              <a:avLst/>
              <a:gdLst/>
              <a:ahLst/>
              <a:cxnLst>
                <a:cxn ang="0">
                  <a:pos x="6" y="0"/>
                </a:cxn>
                <a:cxn ang="0">
                  <a:pos x="0" y="10"/>
                </a:cxn>
                <a:cxn ang="0">
                  <a:pos x="1" y="14"/>
                </a:cxn>
                <a:cxn ang="0">
                  <a:pos x="7" y="22"/>
                </a:cxn>
                <a:cxn ang="0">
                  <a:pos x="14" y="33"/>
                </a:cxn>
                <a:cxn ang="0">
                  <a:pos x="23" y="44"/>
                </a:cxn>
                <a:cxn ang="0">
                  <a:pos x="32" y="53"/>
                </a:cxn>
                <a:cxn ang="0">
                  <a:pos x="44" y="57"/>
                </a:cxn>
                <a:cxn ang="0">
                  <a:pos x="55" y="54"/>
                </a:cxn>
                <a:cxn ang="0">
                  <a:pos x="66" y="42"/>
                </a:cxn>
                <a:cxn ang="0">
                  <a:pos x="71" y="25"/>
                </a:cxn>
                <a:cxn ang="0">
                  <a:pos x="68" y="15"/>
                </a:cxn>
                <a:cxn ang="0">
                  <a:pos x="60" y="7"/>
                </a:cxn>
                <a:cxn ang="0">
                  <a:pos x="46" y="2"/>
                </a:cxn>
                <a:cxn ang="0">
                  <a:pos x="32" y="0"/>
                </a:cxn>
                <a:cxn ang="0">
                  <a:pos x="19" y="0"/>
                </a:cxn>
                <a:cxn ang="0">
                  <a:pos x="9" y="0"/>
                </a:cxn>
                <a:cxn ang="0">
                  <a:pos x="6" y="0"/>
                </a:cxn>
              </a:cxnLst>
              <a:rect l="0" t="0" r="r" b="b"/>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6800E0"/>
            </a:solidFill>
            <a:ln w="9525">
              <a:noFill/>
              <a:round/>
              <a:headEnd/>
              <a:tailEnd/>
            </a:ln>
          </p:spPr>
          <p:txBody>
            <a:bodyPr/>
            <a:lstStyle/>
            <a:p>
              <a:endParaRPr lang="en-US"/>
            </a:p>
          </p:txBody>
        </p:sp>
        <p:sp>
          <p:nvSpPr>
            <p:cNvPr id="40192" name="Freeform 256"/>
            <p:cNvSpPr>
              <a:spLocks/>
            </p:cNvSpPr>
            <p:nvPr/>
          </p:nvSpPr>
          <p:spPr bwMode="auto">
            <a:xfrm>
              <a:off x="3129" y="2236"/>
              <a:ext cx="36" cy="28"/>
            </a:xfrm>
            <a:custGeom>
              <a:avLst/>
              <a:gdLst/>
              <a:ahLst/>
              <a:cxnLst>
                <a:cxn ang="0">
                  <a:pos x="0" y="47"/>
                </a:cxn>
                <a:cxn ang="0">
                  <a:pos x="6" y="57"/>
                </a:cxn>
                <a:cxn ang="0">
                  <a:pos x="9" y="57"/>
                </a:cxn>
                <a:cxn ang="0">
                  <a:pos x="19" y="57"/>
                </a:cxn>
                <a:cxn ang="0">
                  <a:pos x="32" y="57"/>
                </a:cxn>
                <a:cxn ang="0">
                  <a:pos x="46" y="55"/>
                </a:cxn>
                <a:cxn ang="0">
                  <a:pos x="59" y="50"/>
                </a:cxn>
                <a:cxn ang="0">
                  <a:pos x="68" y="43"/>
                </a:cxn>
                <a:cxn ang="0">
                  <a:pos x="71" y="32"/>
                </a:cxn>
                <a:cxn ang="0">
                  <a:pos x="66" y="17"/>
                </a:cxn>
                <a:cxn ang="0">
                  <a:pos x="55" y="4"/>
                </a:cxn>
                <a:cxn ang="0">
                  <a:pos x="44" y="0"/>
                </a:cxn>
                <a:cxn ang="0">
                  <a:pos x="32" y="4"/>
                </a:cxn>
                <a:cxn ang="0">
                  <a:pos x="23" y="13"/>
                </a:cxn>
                <a:cxn ang="0">
                  <a:pos x="14" y="23"/>
                </a:cxn>
                <a:cxn ang="0">
                  <a:pos x="7" y="35"/>
                </a:cxn>
                <a:cxn ang="0">
                  <a:pos x="1" y="43"/>
                </a:cxn>
                <a:cxn ang="0">
                  <a:pos x="0" y="47"/>
                </a:cxn>
              </a:cxnLst>
              <a:rect l="0" t="0" r="r" b="b"/>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6800E0"/>
            </a:solidFill>
            <a:ln w="9525">
              <a:noFill/>
              <a:round/>
              <a:headEnd/>
              <a:tailEnd/>
            </a:ln>
          </p:spPr>
          <p:txBody>
            <a:bodyPr/>
            <a:lstStyle/>
            <a:p>
              <a:endParaRPr lang="en-US"/>
            </a:p>
          </p:txBody>
        </p:sp>
        <p:sp>
          <p:nvSpPr>
            <p:cNvPr id="40193" name="Freeform 257"/>
            <p:cNvSpPr>
              <a:spLocks/>
            </p:cNvSpPr>
            <p:nvPr/>
          </p:nvSpPr>
          <p:spPr bwMode="auto">
            <a:xfrm>
              <a:off x="3830" y="3106"/>
              <a:ext cx="12" cy="12"/>
            </a:xfrm>
            <a:custGeom>
              <a:avLst/>
              <a:gdLst/>
              <a:ahLst/>
              <a:cxnLst>
                <a:cxn ang="0">
                  <a:pos x="11" y="24"/>
                </a:cxn>
                <a:cxn ang="0">
                  <a:pos x="7" y="23"/>
                </a:cxn>
                <a:cxn ang="0">
                  <a:pos x="3" y="20"/>
                </a:cxn>
                <a:cxn ang="0">
                  <a:pos x="1" y="16"/>
                </a:cxn>
                <a:cxn ang="0">
                  <a:pos x="0" y="11"/>
                </a:cxn>
                <a:cxn ang="0">
                  <a:pos x="1" y="7"/>
                </a:cxn>
                <a:cxn ang="0">
                  <a:pos x="3" y="3"/>
                </a:cxn>
                <a:cxn ang="0">
                  <a:pos x="7" y="1"/>
                </a:cxn>
                <a:cxn ang="0">
                  <a:pos x="11" y="0"/>
                </a:cxn>
                <a:cxn ang="0">
                  <a:pos x="16" y="1"/>
                </a:cxn>
                <a:cxn ang="0">
                  <a:pos x="20" y="3"/>
                </a:cxn>
                <a:cxn ang="0">
                  <a:pos x="23" y="7"/>
                </a:cxn>
                <a:cxn ang="0">
                  <a:pos x="24" y="11"/>
                </a:cxn>
                <a:cxn ang="0">
                  <a:pos x="23" y="16"/>
                </a:cxn>
                <a:cxn ang="0">
                  <a:pos x="20" y="20"/>
                </a:cxn>
                <a:cxn ang="0">
                  <a:pos x="16" y="23"/>
                </a:cxn>
                <a:cxn ang="0">
                  <a:pos x="11" y="24"/>
                </a:cxn>
              </a:cxnLst>
              <a:rect l="0" t="0" r="r" b="b"/>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FFFF93"/>
            </a:solidFill>
            <a:ln w="9525">
              <a:noFill/>
              <a:round/>
              <a:headEnd/>
              <a:tailEnd/>
            </a:ln>
          </p:spPr>
          <p:txBody>
            <a:bodyPr/>
            <a:lstStyle/>
            <a:p>
              <a:endParaRPr lang="en-US"/>
            </a:p>
          </p:txBody>
        </p:sp>
        <p:sp>
          <p:nvSpPr>
            <p:cNvPr id="40194" name="Freeform 258"/>
            <p:cNvSpPr>
              <a:spLocks/>
            </p:cNvSpPr>
            <p:nvPr/>
          </p:nvSpPr>
          <p:spPr bwMode="auto">
            <a:xfrm>
              <a:off x="3823" y="3066"/>
              <a:ext cx="26" cy="36"/>
            </a:xfrm>
            <a:custGeom>
              <a:avLst/>
              <a:gdLst/>
              <a:ahLst/>
              <a:cxnLst>
                <a:cxn ang="0">
                  <a:pos x="19" y="73"/>
                </a:cxn>
                <a:cxn ang="0">
                  <a:pos x="32" y="73"/>
                </a:cxn>
                <a:cxn ang="0">
                  <a:pos x="34" y="69"/>
                </a:cxn>
                <a:cxn ang="0">
                  <a:pos x="39" y="61"/>
                </a:cxn>
                <a:cxn ang="0">
                  <a:pos x="45" y="50"/>
                </a:cxn>
                <a:cxn ang="0">
                  <a:pos x="50" y="36"/>
                </a:cxn>
                <a:cxn ang="0">
                  <a:pos x="53" y="23"/>
                </a:cxn>
                <a:cxn ang="0">
                  <a:pos x="50" y="12"/>
                </a:cxn>
                <a:cxn ang="0">
                  <a:pos x="42" y="4"/>
                </a:cxn>
                <a:cxn ang="0">
                  <a:pos x="26" y="0"/>
                </a:cxn>
                <a:cxn ang="0">
                  <a:pos x="10" y="4"/>
                </a:cxn>
                <a:cxn ang="0">
                  <a:pos x="1" y="12"/>
                </a:cxn>
                <a:cxn ang="0">
                  <a:pos x="0" y="23"/>
                </a:cxn>
                <a:cxn ang="0">
                  <a:pos x="2" y="36"/>
                </a:cxn>
                <a:cxn ang="0">
                  <a:pos x="7" y="50"/>
                </a:cxn>
                <a:cxn ang="0">
                  <a:pos x="12" y="61"/>
                </a:cxn>
                <a:cxn ang="0">
                  <a:pos x="17" y="69"/>
                </a:cxn>
                <a:cxn ang="0">
                  <a:pos x="19" y="73"/>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6800E0"/>
            </a:solidFill>
            <a:ln w="9525">
              <a:noFill/>
              <a:round/>
              <a:headEnd/>
              <a:tailEnd/>
            </a:ln>
          </p:spPr>
          <p:txBody>
            <a:bodyPr/>
            <a:lstStyle/>
            <a:p>
              <a:endParaRPr lang="en-US"/>
            </a:p>
          </p:txBody>
        </p:sp>
        <p:sp>
          <p:nvSpPr>
            <p:cNvPr id="40195" name="Freeform 259"/>
            <p:cNvSpPr>
              <a:spLocks/>
            </p:cNvSpPr>
            <p:nvPr/>
          </p:nvSpPr>
          <p:spPr bwMode="auto">
            <a:xfrm>
              <a:off x="3823" y="3066"/>
              <a:ext cx="26" cy="36"/>
            </a:xfrm>
            <a:custGeom>
              <a:avLst/>
              <a:gdLst/>
              <a:ahLst/>
              <a:cxnLst>
                <a:cxn ang="0">
                  <a:pos x="19" y="73"/>
                </a:cxn>
                <a:cxn ang="0">
                  <a:pos x="32" y="73"/>
                </a:cxn>
                <a:cxn ang="0">
                  <a:pos x="34" y="69"/>
                </a:cxn>
                <a:cxn ang="0">
                  <a:pos x="39" y="61"/>
                </a:cxn>
                <a:cxn ang="0">
                  <a:pos x="45" y="50"/>
                </a:cxn>
                <a:cxn ang="0">
                  <a:pos x="50" y="36"/>
                </a:cxn>
                <a:cxn ang="0">
                  <a:pos x="53" y="23"/>
                </a:cxn>
                <a:cxn ang="0">
                  <a:pos x="50" y="12"/>
                </a:cxn>
                <a:cxn ang="0">
                  <a:pos x="42" y="4"/>
                </a:cxn>
                <a:cxn ang="0">
                  <a:pos x="26" y="0"/>
                </a:cxn>
                <a:cxn ang="0">
                  <a:pos x="10" y="4"/>
                </a:cxn>
                <a:cxn ang="0">
                  <a:pos x="1" y="12"/>
                </a:cxn>
                <a:cxn ang="0">
                  <a:pos x="0" y="23"/>
                </a:cxn>
                <a:cxn ang="0">
                  <a:pos x="2" y="36"/>
                </a:cxn>
                <a:cxn ang="0">
                  <a:pos x="7" y="50"/>
                </a:cxn>
                <a:cxn ang="0">
                  <a:pos x="12" y="61"/>
                </a:cxn>
                <a:cxn ang="0">
                  <a:pos x="17" y="69"/>
                </a:cxn>
                <a:cxn ang="0">
                  <a:pos x="19" y="73"/>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6800E0"/>
            </a:solidFill>
            <a:ln w="9525">
              <a:noFill/>
              <a:round/>
              <a:headEnd/>
              <a:tailEnd/>
            </a:ln>
          </p:spPr>
          <p:txBody>
            <a:bodyPr/>
            <a:lstStyle/>
            <a:p>
              <a:endParaRPr lang="en-US"/>
            </a:p>
          </p:txBody>
        </p:sp>
        <p:sp>
          <p:nvSpPr>
            <p:cNvPr id="40196" name="Freeform 260"/>
            <p:cNvSpPr>
              <a:spLocks/>
            </p:cNvSpPr>
            <p:nvPr/>
          </p:nvSpPr>
          <p:spPr bwMode="auto">
            <a:xfrm>
              <a:off x="3793" y="3081"/>
              <a:ext cx="36" cy="29"/>
            </a:xfrm>
            <a:custGeom>
              <a:avLst/>
              <a:gdLst/>
              <a:ahLst/>
              <a:cxnLst>
                <a:cxn ang="0">
                  <a:pos x="66" y="58"/>
                </a:cxn>
                <a:cxn ang="0">
                  <a:pos x="71" y="47"/>
                </a:cxn>
                <a:cxn ang="0">
                  <a:pos x="70" y="44"/>
                </a:cxn>
                <a:cxn ang="0">
                  <a:pos x="64" y="36"/>
                </a:cxn>
                <a:cxn ang="0">
                  <a:pos x="58" y="24"/>
                </a:cxn>
                <a:cxn ang="0">
                  <a:pos x="49" y="14"/>
                </a:cxn>
                <a:cxn ang="0">
                  <a:pos x="39" y="5"/>
                </a:cxn>
                <a:cxn ang="0">
                  <a:pos x="28" y="0"/>
                </a:cxn>
                <a:cxn ang="0">
                  <a:pos x="16" y="4"/>
                </a:cxn>
                <a:cxn ang="0">
                  <a:pos x="6" y="16"/>
                </a:cxn>
                <a:cxn ang="0">
                  <a:pos x="0" y="32"/>
                </a:cxn>
                <a:cxn ang="0">
                  <a:pos x="3" y="43"/>
                </a:cxn>
                <a:cxn ang="0">
                  <a:pos x="13" y="51"/>
                </a:cxn>
                <a:cxn ang="0">
                  <a:pos x="25" y="55"/>
                </a:cxn>
                <a:cxn ang="0">
                  <a:pos x="39" y="58"/>
                </a:cxn>
                <a:cxn ang="0">
                  <a:pos x="53" y="58"/>
                </a:cxn>
                <a:cxn ang="0">
                  <a:pos x="62" y="58"/>
                </a:cxn>
                <a:cxn ang="0">
                  <a:pos x="66" y="58"/>
                </a:cxn>
              </a:cxnLst>
              <a:rect l="0" t="0" r="r" b="b"/>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6800E0"/>
            </a:solidFill>
            <a:ln w="9525">
              <a:noFill/>
              <a:round/>
              <a:headEnd/>
              <a:tailEnd/>
            </a:ln>
          </p:spPr>
          <p:txBody>
            <a:bodyPr/>
            <a:lstStyle/>
            <a:p>
              <a:endParaRPr lang="en-US"/>
            </a:p>
          </p:txBody>
        </p:sp>
        <p:sp>
          <p:nvSpPr>
            <p:cNvPr id="40197" name="Freeform 261"/>
            <p:cNvSpPr>
              <a:spLocks/>
            </p:cNvSpPr>
            <p:nvPr/>
          </p:nvSpPr>
          <p:spPr bwMode="auto">
            <a:xfrm>
              <a:off x="3793" y="3114"/>
              <a:ext cx="37" cy="28"/>
            </a:xfrm>
            <a:custGeom>
              <a:avLst/>
              <a:gdLst/>
              <a:ahLst/>
              <a:cxnLst>
                <a:cxn ang="0">
                  <a:pos x="72" y="10"/>
                </a:cxn>
                <a:cxn ang="0">
                  <a:pos x="67" y="0"/>
                </a:cxn>
                <a:cxn ang="0">
                  <a:pos x="63" y="0"/>
                </a:cxn>
                <a:cxn ang="0">
                  <a:pos x="53" y="0"/>
                </a:cxn>
                <a:cxn ang="0">
                  <a:pos x="40" y="0"/>
                </a:cxn>
                <a:cxn ang="0">
                  <a:pos x="26" y="2"/>
                </a:cxn>
                <a:cxn ang="0">
                  <a:pos x="13" y="7"/>
                </a:cxn>
                <a:cxn ang="0">
                  <a:pos x="3" y="15"/>
                </a:cxn>
                <a:cxn ang="0">
                  <a:pos x="0" y="25"/>
                </a:cxn>
                <a:cxn ang="0">
                  <a:pos x="6" y="41"/>
                </a:cxn>
                <a:cxn ang="0">
                  <a:pos x="17" y="54"/>
                </a:cxn>
                <a:cxn ang="0">
                  <a:pos x="29" y="56"/>
                </a:cxn>
                <a:cxn ang="0">
                  <a:pos x="39" y="53"/>
                </a:cxn>
                <a:cxn ang="0">
                  <a:pos x="49" y="44"/>
                </a:cxn>
                <a:cxn ang="0">
                  <a:pos x="59" y="33"/>
                </a:cxn>
                <a:cxn ang="0">
                  <a:pos x="66" y="22"/>
                </a:cxn>
                <a:cxn ang="0">
                  <a:pos x="71" y="14"/>
                </a:cxn>
                <a:cxn ang="0">
                  <a:pos x="72" y="10"/>
                </a:cxn>
              </a:cxnLst>
              <a:rect l="0" t="0" r="r" b="b"/>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6800E0"/>
            </a:solidFill>
            <a:ln w="9525">
              <a:noFill/>
              <a:round/>
              <a:headEnd/>
              <a:tailEnd/>
            </a:ln>
          </p:spPr>
          <p:txBody>
            <a:bodyPr/>
            <a:lstStyle/>
            <a:p>
              <a:endParaRPr lang="en-US"/>
            </a:p>
          </p:txBody>
        </p:sp>
        <p:sp>
          <p:nvSpPr>
            <p:cNvPr id="40198" name="Freeform 262"/>
            <p:cNvSpPr>
              <a:spLocks/>
            </p:cNvSpPr>
            <p:nvPr/>
          </p:nvSpPr>
          <p:spPr bwMode="auto">
            <a:xfrm>
              <a:off x="3823" y="3121"/>
              <a:ext cx="26" cy="37"/>
            </a:xfrm>
            <a:custGeom>
              <a:avLst/>
              <a:gdLst/>
              <a:ahLst/>
              <a:cxnLst>
                <a:cxn ang="0">
                  <a:pos x="33" y="0"/>
                </a:cxn>
                <a:cxn ang="0">
                  <a:pos x="20" y="0"/>
                </a:cxn>
                <a:cxn ang="0">
                  <a:pos x="18" y="3"/>
                </a:cxn>
                <a:cxn ang="0">
                  <a:pos x="13" y="11"/>
                </a:cxn>
                <a:cxn ang="0">
                  <a:pos x="8" y="23"/>
                </a:cxn>
                <a:cxn ang="0">
                  <a:pos x="3" y="35"/>
                </a:cxn>
                <a:cxn ang="0">
                  <a:pos x="0" y="49"/>
                </a:cxn>
                <a:cxn ang="0">
                  <a:pos x="2" y="61"/>
                </a:cxn>
                <a:cxn ang="0">
                  <a:pos x="10" y="69"/>
                </a:cxn>
                <a:cxn ang="0">
                  <a:pos x="26" y="72"/>
                </a:cxn>
                <a:cxn ang="0">
                  <a:pos x="42" y="69"/>
                </a:cxn>
                <a:cxn ang="0">
                  <a:pos x="51" y="61"/>
                </a:cxn>
                <a:cxn ang="0">
                  <a:pos x="53" y="49"/>
                </a:cxn>
                <a:cxn ang="0">
                  <a:pos x="50" y="35"/>
                </a:cxn>
                <a:cxn ang="0">
                  <a:pos x="46" y="23"/>
                </a:cxn>
                <a:cxn ang="0">
                  <a:pos x="40" y="11"/>
                </a:cxn>
                <a:cxn ang="0">
                  <a:pos x="35" y="3"/>
                </a:cxn>
                <a:cxn ang="0">
                  <a:pos x="33" y="0"/>
                </a:cxn>
              </a:cxnLst>
              <a:rect l="0" t="0" r="r" b="b"/>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6800E0"/>
            </a:solidFill>
            <a:ln w="9525">
              <a:noFill/>
              <a:round/>
              <a:headEnd/>
              <a:tailEnd/>
            </a:ln>
          </p:spPr>
          <p:txBody>
            <a:bodyPr/>
            <a:lstStyle/>
            <a:p>
              <a:endParaRPr lang="en-US"/>
            </a:p>
          </p:txBody>
        </p:sp>
        <p:sp>
          <p:nvSpPr>
            <p:cNvPr id="40199" name="Freeform 263"/>
            <p:cNvSpPr>
              <a:spLocks/>
            </p:cNvSpPr>
            <p:nvPr/>
          </p:nvSpPr>
          <p:spPr bwMode="auto">
            <a:xfrm>
              <a:off x="3843" y="3114"/>
              <a:ext cx="36" cy="28"/>
            </a:xfrm>
            <a:custGeom>
              <a:avLst/>
              <a:gdLst/>
              <a:ahLst/>
              <a:cxnLst>
                <a:cxn ang="0">
                  <a:pos x="6" y="0"/>
                </a:cxn>
                <a:cxn ang="0">
                  <a:pos x="0" y="10"/>
                </a:cxn>
                <a:cxn ang="0">
                  <a:pos x="1" y="14"/>
                </a:cxn>
                <a:cxn ang="0">
                  <a:pos x="7" y="22"/>
                </a:cxn>
                <a:cxn ang="0">
                  <a:pos x="14" y="33"/>
                </a:cxn>
                <a:cxn ang="0">
                  <a:pos x="23" y="44"/>
                </a:cxn>
                <a:cxn ang="0">
                  <a:pos x="32" y="53"/>
                </a:cxn>
                <a:cxn ang="0">
                  <a:pos x="44" y="56"/>
                </a:cxn>
                <a:cxn ang="0">
                  <a:pos x="55" y="54"/>
                </a:cxn>
                <a:cxn ang="0">
                  <a:pos x="66" y="41"/>
                </a:cxn>
                <a:cxn ang="0">
                  <a:pos x="71" y="25"/>
                </a:cxn>
                <a:cxn ang="0">
                  <a:pos x="68" y="15"/>
                </a:cxn>
                <a:cxn ang="0">
                  <a:pos x="59" y="7"/>
                </a:cxn>
                <a:cxn ang="0">
                  <a:pos x="46" y="2"/>
                </a:cxn>
                <a:cxn ang="0">
                  <a:pos x="32" y="0"/>
                </a:cxn>
                <a:cxn ang="0">
                  <a:pos x="20" y="0"/>
                </a:cxn>
                <a:cxn ang="0">
                  <a:pos x="9" y="0"/>
                </a:cxn>
                <a:cxn ang="0">
                  <a:pos x="6" y="0"/>
                </a:cxn>
              </a:cxnLst>
              <a:rect l="0" t="0" r="r" b="b"/>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6800E0"/>
            </a:solidFill>
            <a:ln w="9525">
              <a:noFill/>
              <a:round/>
              <a:headEnd/>
              <a:tailEnd/>
            </a:ln>
          </p:spPr>
          <p:txBody>
            <a:bodyPr/>
            <a:lstStyle/>
            <a:p>
              <a:endParaRPr lang="en-US"/>
            </a:p>
          </p:txBody>
        </p:sp>
        <p:sp>
          <p:nvSpPr>
            <p:cNvPr id="40200" name="Freeform 264"/>
            <p:cNvSpPr>
              <a:spLocks/>
            </p:cNvSpPr>
            <p:nvPr/>
          </p:nvSpPr>
          <p:spPr bwMode="auto">
            <a:xfrm>
              <a:off x="3842" y="3081"/>
              <a:ext cx="37" cy="28"/>
            </a:xfrm>
            <a:custGeom>
              <a:avLst/>
              <a:gdLst/>
              <a:ahLst/>
              <a:cxnLst>
                <a:cxn ang="0">
                  <a:pos x="0" y="46"/>
                </a:cxn>
                <a:cxn ang="0">
                  <a:pos x="6" y="57"/>
                </a:cxn>
                <a:cxn ang="0">
                  <a:pos x="9" y="57"/>
                </a:cxn>
                <a:cxn ang="0">
                  <a:pos x="19" y="57"/>
                </a:cxn>
                <a:cxn ang="0">
                  <a:pos x="32" y="57"/>
                </a:cxn>
                <a:cxn ang="0">
                  <a:pos x="47" y="54"/>
                </a:cxn>
                <a:cxn ang="0">
                  <a:pos x="60" y="50"/>
                </a:cxn>
                <a:cxn ang="0">
                  <a:pos x="69" y="43"/>
                </a:cxn>
                <a:cxn ang="0">
                  <a:pos x="72" y="31"/>
                </a:cxn>
                <a:cxn ang="0">
                  <a:pos x="67" y="16"/>
                </a:cxn>
                <a:cxn ang="0">
                  <a:pos x="55" y="4"/>
                </a:cxn>
                <a:cxn ang="0">
                  <a:pos x="44" y="0"/>
                </a:cxn>
                <a:cxn ang="0">
                  <a:pos x="33" y="4"/>
                </a:cxn>
                <a:cxn ang="0">
                  <a:pos x="23" y="13"/>
                </a:cxn>
                <a:cxn ang="0">
                  <a:pos x="14" y="23"/>
                </a:cxn>
                <a:cxn ang="0">
                  <a:pos x="7" y="35"/>
                </a:cxn>
                <a:cxn ang="0">
                  <a:pos x="1" y="43"/>
                </a:cxn>
                <a:cxn ang="0">
                  <a:pos x="0" y="46"/>
                </a:cxn>
              </a:cxnLst>
              <a:rect l="0" t="0" r="r" b="b"/>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6800E0"/>
            </a:solidFill>
            <a:ln w="9525">
              <a:noFill/>
              <a:round/>
              <a:headEnd/>
              <a:tailEnd/>
            </a:ln>
          </p:spPr>
          <p:txBody>
            <a:bodyPr/>
            <a:lstStyle/>
            <a:p>
              <a:endParaRPr lang="en-US"/>
            </a:p>
          </p:txBody>
        </p:sp>
        <p:sp>
          <p:nvSpPr>
            <p:cNvPr id="40201" name="Freeform 265"/>
            <p:cNvSpPr>
              <a:spLocks/>
            </p:cNvSpPr>
            <p:nvPr/>
          </p:nvSpPr>
          <p:spPr bwMode="auto">
            <a:xfrm>
              <a:off x="3134" y="3087"/>
              <a:ext cx="11" cy="12"/>
            </a:xfrm>
            <a:custGeom>
              <a:avLst/>
              <a:gdLst/>
              <a:ahLst/>
              <a:cxnLst>
                <a:cxn ang="0">
                  <a:pos x="12" y="24"/>
                </a:cxn>
                <a:cxn ang="0">
                  <a:pos x="7" y="23"/>
                </a:cxn>
                <a:cxn ang="0">
                  <a:pos x="4" y="20"/>
                </a:cxn>
                <a:cxn ang="0">
                  <a:pos x="1" y="17"/>
                </a:cxn>
                <a:cxn ang="0">
                  <a:pos x="0" y="12"/>
                </a:cxn>
                <a:cxn ang="0">
                  <a:pos x="1" y="8"/>
                </a:cxn>
                <a:cxn ang="0">
                  <a:pos x="4" y="3"/>
                </a:cxn>
                <a:cxn ang="0">
                  <a:pos x="7" y="1"/>
                </a:cxn>
                <a:cxn ang="0">
                  <a:pos x="12" y="0"/>
                </a:cxn>
                <a:cxn ang="0">
                  <a:pos x="16" y="1"/>
                </a:cxn>
                <a:cxn ang="0">
                  <a:pos x="20" y="3"/>
                </a:cxn>
                <a:cxn ang="0">
                  <a:pos x="22" y="8"/>
                </a:cxn>
                <a:cxn ang="0">
                  <a:pos x="23" y="12"/>
                </a:cxn>
                <a:cxn ang="0">
                  <a:pos x="22" y="17"/>
                </a:cxn>
                <a:cxn ang="0">
                  <a:pos x="20" y="20"/>
                </a:cxn>
                <a:cxn ang="0">
                  <a:pos x="16" y="23"/>
                </a:cxn>
                <a:cxn ang="0">
                  <a:pos x="12" y="24"/>
                </a:cxn>
              </a:cxnLst>
              <a:rect l="0" t="0" r="r" b="b"/>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FFFF93"/>
            </a:solidFill>
            <a:ln w="9525">
              <a:noFill/>
              <a:round/>
              <a:headEnd/>
              <a:tailEnd/>
            </a:ln>
          </p:spPr>
          <p:txBody>
            <a:bodyPr/>
            <a:lstStyle/>
            <a:p>
              <a:endParaRPr lang="en-US"/>
            </a:p>
          </p:txBody>
        </p:sp>
        <p:sp>
          <p:nvSpPr>
            <p:cNvPr id="40202" name="Freeform 266"/>
            <p:cNvSpPr>
              <a:spLocks/>
            </p:cNvSpPr>
            <p:nvPr/>
          </p:nvSpPr>
          <p:spPr bwMode="auto">
            <a:xfrm>
              <a:off x="3126" y="3048"/>
              <a:ext cx="26" cy="36"/>
            </a:xfrm>
            <a:custGeom>
              <a:avLst/>
              <a:gdLst/>
              <a:ahLst/>
              <a:cxnLst>
                <a:cxn ang="0">
                  <a:pos x="20" y="73"/>
                </a:cxn>
                <a:cxn ang="0">
                  <a:pos x="31" y="73"/>
                </a:cxn>
                <a:cxn ang="0">
                  <a:pos x="34" y="69"/>
                </a:cxn>
                <a:cxn ang="0">
                  <a:pos x="38" y="61"/>
                </a:cxn>
                <a:cxn ang="0">
                  <a:pos x="44" y="50"/>
                </a:cxn>
                <a:cxn ang="0">
                  <a:pos x="50" y="36"/>
                </a:cxn>
                <a:cxn ang="0">
                  <a:pos x="52" y="23"/>
                </a:cxn>
                <a:cxn ang="0">
                  <a:pos x="51" y="12"/>
                </a:cxn>
                <a:cxn ang="0">
                  <a:pos x="43" y="4"/>
                </a:cxn>
                <a:cxn ang="0">
                  <a:pos x="27" y="0"/>
                </a:cxn>
                <a:cxn ang="0">
                  <a:pos x="10" y="4"/>
                </a:cxn>
                <a:cxn ang="0">
                  <a:pos x="1" y="12"/>
                </a:cxn>
                <a:cxn ang="0">
                  <a:pos x="0" y="23"/>
                </a:cxn>
                <a:cxn ang="0">
                  <a:pos x="2" y="36"/>
                </a:cxn>
                <a:cxn ang="0">
                  <a:pos x="7" y="50"/>
                </a:cxn>
                <a:cxn ang="0">
                  <a:pos x="13" y="61"/>
                </a:cxn>
                <a:cxn ang="0">
                  <a:pos x="17" y="69"/>
                </a:cxn>
                <a:cxn ang="0">
                  <a:pos x="20" y="73"/>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6800E0"/>
            </a:solidFill>
            <a:ln w="9525">
              <a:noFill/>
              <a:round/>
              <a:headEnd/>
              <a:tailEnd/>
            </a:ln>
          </p:spPr>
          <p:txBody>
            <a:bodyPr/>
            <a:lstStyle/>
            <a:p>
              <a:endParaRPr lang="en-US"/>
            </a:p>
          </p:txBody>
        </p:sp>
        <p:sp>
          <p:nvSpPr>
            <p:cNvPr id="40203" name="Freeform 267"/>
            <p:cNvSpPr>
              <a:spLocks/>
            </p:cNvSpPr>
            <p:nvPr/>
          </p:nvSpPr>
          <p:spPr bwMode="auto">
            <a:xfrm>
              <a:off x="3126" y="3048"/>
              <a:ext cx="26" cy="36"/>
            </a:xfrm>
            <a:custGeom>
              <a:avLst/>
              <a:gdLst/>
              <a:ahLst/>
              <a:cxnLst>
                <a:cxn ang="0">
                  <a:pos x="20" y="73"/>
                </a:cxn>
                <a:cxn ang="0">
                  <a:pos x="31" y="73"/>
                </a:cxn>
                <a:cxn ang="0">
                  <a:pos x="34" y="69"/>
                </a:cxn>
                <a:cxn ang="0">
                  <a:pos x="38" y="61"/>
                </a:cxn>
                <a:cxn ang="0">
                  <a:pos x="44" y="50"/>
                </a:cxn>
                <a:cxn ang="0">
                  <a:pos x="50" y="36"/>
                </a:cxn>
                <a:cxn ang="0">
                  <a:pos x="52" y="23"/>
                </a:cxn>
                <a:cxn ang="0">
                  <a:pos x="51" y="12"/>
                </a:cxn>
                <a:cxn ang="0">
                  <a:pos x="43" y="4"/>
                </a:cxn>
                <a:cxn ang="0">
                  <a:pos x="27" y="0"/>
                </a:cxn>
                <a:cxn ang="0">
                  <a:pos x="10" y="4"/>
                </a:cxn>
                <a:cxn ang="0">
                  <a:pos x="1" y="12"/>
                </a:cxn>
                <a:cxn ang="0">
                  <a:pos x="0" y="23"/>
                </a:cxn>
                <a:cxn ang="0">
                  <a:pos x="2" y="36"/>
                </a:cxn>
                <a:cxn ang="0">
                  <a:pos x="7" y="50"/>
                </a:cxn>
                <a:cxn ang="0">
                  <a:pos x="13" y="61"/>
                </a:cxn>
                <a:cxn ang="0">
                  <a:pos x="17" y="69"/>
                </a:cxn>
                <a:cxn ang="0">
                  <a:pos x="20" y="73"/>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6800E0"/>
            </a:solidFill>
            <a:ln w="9525">
              <a:noFill/>
              <a:round/>
              <a:headEnd/>
              <a:tailEnd/>
            </a:ln>
          </p:spPr>
          <p:txBody>
            <a:bodyPr/>
            <a:lstStyle/>
            <a:p>
              <a:endParaRPr lang="en-US"/>
            </a:p>
          </p:txBody>
        </p:sp>
        <p:sp>
          <p:nvSpPr>
            <p:cNvPr id="40204" name="Freeform 268"/>
            <p:cNvSpPr>
              <a:spLocks/>
            </p:cNvSpPr>
            <p:nvPr/>
          </p:nvSpPr>
          <p:spPr bwMode="auto">
            <a:xfrm>
              <a:off x="3097" y="3063"/>
              <a:ext cx="35" cy="28"/>
            </a:xfrm>
            <a:custGeom>
              <a:avLst/>
              <a:gdLst/>
              <a:ahLst/>
              <a:cxnLst>
                <a:cxn ang="0">
                  <a:pos x="66" y="58"/>
                </a:cxn>
                <a:cxn ang="0">
                  <a:pos x="72" y="47"/>
                </a:cxn>
                <a:cxn ang="0">
                  <a:pos x="71" y="44"/>
                </a:cxn>
                <a:cxn ang="0">
                  <a:pos x="65" y="36"/>
                </a:cxn>
                <a:cxn ang="0">
                  <a:pos x="58" y="24"/>
                </a:cxn>
                <a:cxn ang="0">
                  <a:pos x="50" y="14"/>
                </a:cxn>
                <a:cxn ang="0">
                  <a:pos x="40" y="5"/>
                </a:cxn>
                <a:cxn ang="0">
                  <a:pos x="28" y="0"/>
                </a:cxn>
                <a:cxn ang="0">
                  <a:pos x="16" y="3"/>
                </a:cxn>
                <a:cxn ang="0">
                  <a:pos x="6" y="15"/>
                </a:cxn>
                <a:cxn ang="0">
                  <a:pos x="0" y="31"/>
                </a:cxn>
                <a:cxn ang="0">
                  <a:pos x="4" y="43"/>
                </a:cxn>
                <a:cxn ang="0">
                  <a:pos x="12" y="51"/>
                </a:cxn>
                <a:cxn ang="0">
                  <a:pos x="26" y="56"/>
                </a:cxn>
                <a:cxn ang="0">
                  <a:pos x="40" y="58"/>
                </a:cxn>
                <a:cxn ang="0">
                  <a:pos x="52" y="58"/>
                </a:cxn>
                <a:cxn ang="0">
                  <a:pos x="63" y="58"/>
                </a:cxn>
                <a:cxn ang="0">
                  <a:pos x="66" y="58"/>
                </a:cxn>
              </a:cxnLst>
              <a:rect l="0" t="0" r="r" b="b"/>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6800E0"/>
            </a:solidFill>
            <a:ln w="9525">
              <a:noFill/>
              <a:round/>
              <a:headEnd/>
              <a:tailEnd/>
            </a:ln>
          </p:spPr>
          <p:txBody>
            <a:bodyPr/>
            <a:lstStyle/>
            <a:p>
              <a:endParaRPr lang="en-US"/>
            </a:p>
          </p:txBody>
        </p:sp>
        <p:sp>
          <p:nvSpPr>
            <p:cNvPr id="40205" name="Freeform 269"/>
            <p:cNvSpPr>
              <a:spLocks/>
            </p:cNvSpPr>
            <p:nvPr/>
          </p:nvSpPr>
          <p:spPr bwMode="auto">
            <a:xfrm>
              <a:off x="3097" y="3095"/>
              <a:ext cx="35" cy="29"/>
            </a:xfrm>
            <a:custGeom>
              <a:avLst/>
              <a:gdLst/>
              <a:ahLst/>
              <a:cxnLst>
                <a:cxn ang="0">
                  <a:pos x="72" y="10"/>
                </a:cxn>
                <a:cxn ang="0">
                  <a:pos x="66" y="0"/>
                </a:cxn>
                <a:cxn ang="0">
                  <a:pos x="63" y="0"/>
                </a:cxn>
                <a:cxn ang="0">
                  <a:pos x="53" y="0"/>
                </a:cxn>
                <a:cxn ang="0">
                  <a:pos x="40" y="0"/>
                </a:cxn>
                <a:cxn ang="0">
                  <a:pos x="26" y="2"/>
                </a:cxn>
                <a:cxn ang="0">
                  <a:pos x="13" y="7"/>
                </a:cxn>
                <a:cxn ang="0">
                  <a:pos x="4" y="14"/>
                </a:cxn>
                <a:cxn ang="0">
                  <a:pos x="0" y="25"/>
                </a:cxn>
                <a:cxn ang="0">
                  <a:pos x="6" y="40"/>
                </a:cxn>
                <a:cxn ang="0">
                  <a:pos x="16" y="53"/>
                </a:cxn>
                <a:cxn ang="0">
                  <a:pos x="28" y="56"/>
                </a:cxn>
                <a:cxn ang="0">
                  <a:pos x="40" y="53"/>
                </a:cxn>
                <a:cxn ang="0">
                  <a:pos x="50" y="44"/>
                </a:cxn>
                <a:cxn ang="0">
                  <a:pos x="58" y="33"/>
                </a:cxn>
                <a:cxn ang="0">
                  <a:pos x="65" y="22"/>
                </a:cxn>
                <a:cxn ang="0">
                  <a:pos x="71" y="14"/>
                </a:cxn>
                <a:cxn ang="0">
                  <a:pos x="72" y="10"/>
                </a:cxn>
              </a:cxnLst>
              <a:rect l="0" t="0" r="r" b="b"/>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6800E0"/>
            </a:solidFill>
            <a:ln w="9525">
              <a:noFill/>
              <a:round/>
              <a:headEnd/>
              <a:tailEnd/>
            </a:ln>
          </p:spPr>
          <p:txBody>
            <a:bodyPr/>
            <a:lstStyle/>
            <a:p>
              <a:endParaRPr lang="en-US"/>
            </a:p>
          </p:txBody>
        </p:sp>
        <p:sp>
          <p:nvSpPr>
            <p:cNvPr id="40206" name="Freeform 270"/>
            <p:cNvSpPr>
              <a:spLocks/>
            </p:cNvSpPr>
            <p:nvPr/>
          </p:nvSpPr>
          <p:spPr bwMode="auto">
            <a:xfrm>
              <a:off x="3126" y="3102"/>
              <a:ext cx="27" cy="37"/>
            </a:xfrm>
            <a:custGeom>
              <a:avLst/>
              <a:gdLst/>
              <a:ahLst/>
              <a:cxnLst>
                <a:cxn ang="0">
                  <a:pos x="32" y="0"/>
                </a:cxn>
                <a:cxn ang="0">
                  <a:pos x="21" y="0"/>
                </a:cxn>
                <a:cxn ang="0">
                  <a:pos x="19" y="3"/>
                </a:cxn>
                <a:cxn ang="0">
                  <a:pos x="14" y="11"/>
                </a:cxn>
                <a:cxn ang="0">
                  <a:pos x="8" y="23"/>
                </a:cxn>
                <a:cxn ang="0">
                  <a:pos x="2" y="35"/>
                </a:cxn>
                <a:cxn ang="0">
                  <a:pos x="0" y="49"/>
                </a:cxn>
                <a:cxn ang="0">
                  <a:pos x="2" y="61"/>
                </a:cxn>
                <a:cxn ang="0">
                  <a:pos x="10" y="69"/>
                </a:cxn>
                <a:cxn ang="0">
                  <a:pos x="27" y="72"/>
                </a:cxn>
                <a:cxn ang="0">
                  <a:pos x="43" y="69"/>
                </a:cxn>
                <a:cxn ang="0">
                  <a:pos x="51" y="61"/>
                </a:cxn>
                <a:cxn ang="0">
                  <a:pos x="53" y="49"/>
                </a:cxn>
                <a:cxn ang="0">
                  <a:pos x="51" y="35"/>
                </a:cxn>
                <a:cxn ang="0">
                  <a:pos x="45" y="23"/>
                </a:cxn>
                <a:cxn ang="0">
                  <a:pos x="39" y="11"/>
                </a:cxn>
                <a:cxn ang="0">
                  <a:pos x="35" y="3"/>
                </a:cxn>
                <a:cxn ang="0">
                  <a:pos x="32" y="0"/>
                </a:cxn>
              </a:cxnLst>
              <a:rect l="0" t="0" r="r" b="b"/>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6800E0"/>
            </a:solidFill>
            <a:ln w="9525">
              <a:noFill/>
              <a:round/>
              <a:headEnd/>
              <a:tailEnd/>
            </a:ln>
          </p:spPr>
          <p:txBody>
            <a:bodyPr/>
            <a:lstStyle/>
            <a:p>
              <a:endParaRPr lang="en-US"/>
            </a:p>
          </p:txBody>
        </p:sp>
        <p:sp>
          <p:nvSpPr>
            <p:cNvPr id="40207" name="Freeform 271"/>
            <p:cNvSpPr>
              <a:spLocks/>
            </p:cNvSpPr>
            <p:nvPr/>
          </p:nvSpPr>
          <p:spPr bwMode="auto">
            <a:xfrm>
              <a:off x="3146" y="3095"/>
              <a:ext cx="35" cy="29"/>
            </a:xfrm>
            <a:custGeom>
              <a:avLst/>
              <a:gdLst/>
              <a:ahLst/>
              <a:cxnLst>
                <a:cxn ang="0">
                  <a:pos x="6" y="0"/>
                </a:cxn>
                <a:cxn ang="0">
                  <a:pos x="0" y="10"/>
                </a:cxn>
                <a:cxn ang="0">
                  <a:pos x="1" y="14"/>
                </a:cxn>
                <a:cxn ang="0">
                  <a:pos x="7" y="22"/>
                </a:cxn>
                <a:cxn ang="0">
                  <a:pos x="14" y="33"/>
                </a:cxn>
                <a:cxn ang="0">
                  <a:pos x="23" y="43"/>
                </a:cxn>
                <a:cxn ang="0">
                  <a:pos x="33" y="53"/>
                </a:cxn>
                <a:cxn ang="0">
                  <a:pos x="44" y="57"/>
                </a:cxn>
                <a:cxn ang="0">
                  <a:pos x="56" y="55"/>
                </a:cxn>
                <a:cxn ang="0">
                  <a:pos x="66" y="42"/>
                </a:cxn>
                <a:cxn ang="0">
                  <a:pos x="72" y="26"/>
                </a:cxn>
                <a:cxn ang="0">
                  <a:pos x="68" y="15"/>
                </a:cxn>
                <a:cxn ang="0">
                  <a:pos x="60" y="7"/>
                </a:cxn>
                <a:cxn ang="0">
                  <a:pos x="46" y="2"/>
                </a:cxn>
                <a:cxn ang="0">
                  <a:pos x="33" y="0"/>
                </a:cxn>
                <a:cxn ang="0">
                  <a:pos x="20" y="0"/>
                </a:cxn>
                <a:cxn ang="0">
                  <a:pos x="9" y="0"/>
                </a:cxn>
                <a:cxn ang="0">
                  <a:pos x="6" y="0"/>
                </a:cxn>
              </a:cxnLst>
              <a:rect l="0" t="0" r="r" b="b"/>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6800E0"/>
            </a:solidFill>
            <a:ln w="9525">
              <a:noFill/>
              <a:round/>
              <a:headEnd/>
              <a:tailEnd/>
            </a:ln>
          </p:spPr>
          <p:txBody>
            <a:bodyPr/>
            <a:lstStyle/>
            <a:p>
              <a:endParaRPr lang="en-US"/>
            </a:p>
          </p:txBody>
        </p:sp>
        <p:sp>
          <p:nvSpPr>
            <p:cNvPr id="40208" name="Freeform 272"/>
            <p:cNvSpPr>
              <a:spLocks/>
            </p:cNvSpPr>
            <p:nvPr/>
          </p:nvSpPr>
          <p:spPr bwMode="auto">
            <a:xfrm>
              <a:off x="3146" y="3062"/>
              <a:ext cx="35" cy="29"/>
            </a:xfrm>
            <a:custGeom>
              <a:avLst/>
              <a:gdLst/>
              <a:ahLst/>
              <a:cxnLst>
                <a:cxn ang="0">
                  <a:pos x="0" y="47"/>
                </a:cxn>
                <a:cxn ang="0">
                  <a:pos x="6" y="58"/>
                </a:cxn>
                <a:cxn ang="0">
                  <a:pos x="9" y="58"/>
                </a:cxn>
                <a:cxn ang="0">
                  <a:pos x="20" y="58"/>
                </a:cxn>
                <a:cxn ang="0">
                  <a:pos x="33" y="58"/>
                </a:cxn>
                <a:cxn ang="0">
                  <a:pos x="46" y="55"/>
                </a:cxn>
                <a:cxn ang="0">
                  <a:pos x="59" y="51"/>
                </a:cxn>
                <a:cxn ang="0">
                  <a:pos x="68" y="43"/>
                </a:cxn>
                <a:cxn ang="0">
                  <a:pos x="72" y="32"/>
                </a:cxn>
                <a:cxn ang="0">
                  <a:pos x="66" y="16"/>
                </a:cxn>
                <a:cxn ang="0">
                  <a:pos x="56" y="4"/>
                </a:cxn>
                <a:cxn ang="0">
                  <a:pos x="44" y="0"/>
                </a:cxn>
                <a:cxn ang="0">
                  <a:pos x="33" y="5"/>
                </a:cxn>
                <a:cxn ang="0">
                  <a:pos x="23" y="14"/>
                </a:cxn>
                <a:cxn ang="0">
                  <a:pos x="14" y="24"/>
                </a:cxn>
                <a:cxn ang="0">
                  <a:pos x="7" y="36"/>
                </a:cxn>
                <a:cxn ang="0">
                  <a:pos x="1" y="44"/>
                </a:cxn>
                <a:cxn ang="0">
                  <a:pos x="0" y="47"/>
                </a:cxn>
              </a:cxnLst>
              <a:rect l="0" t="0" r="r" b="b"/>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6800E0"/>
            </a:solidFill>
            <a:ln w="9525">
              <a:noFill/>
              <a:round/>
              <a:headEnd/>
              <a:tailEnd/>
            </a:ln>
          </p:spPr>
          <p:txBody>
            <a:bodyPr/>
            <a:lstStyle/>
            <a:p>
              <a:endParaRPr lang="en-US"/>
            </a:p>
          </p:txBody>
        </p:sp>
        <p:sp>
          <p:nvSpPr>
            <p:cNvPr id="40209" name="Freeform 273"/>
            <p:cNvSpPr>
              <a:spLocks/>
            </p:cNvSpPr>
            <p:nvPr/>
          </p:nvSpPr>
          <p:spPr bwMode="auto">
            <a:xfrm>
              <a:off x="2933" y="2482"/>
              <a:ext cx="72" cy="84"/>
            </a:xfrm>
            <a:custGeom>
              <a:avLst/>
              <a:gdLst/>
              <a:ahLst/>
              <a:cxnLst>
                <a:cxn ang="0">
                  <a:pos x="144" y="0"/>
                </a:cxn>
                <a:cxn ang="0">
                  <a:pos x="143" y="28"/>
                </a:cxn>
                <a:cxn ang="0">
                  <a:pos x="138" y="57"/>
                </a:cxn>
                <a:cxn ang="0">
                  <a:pos x="129" y="84"/>
                </a:cxn>
                <a:cxn ang="0">
                  <a:pos x="116" y="111"/>
                </a:cxn>
                <a:cxn ang="0">
                  <a:pos x="100" y="135"/>
                </a:cxn>
                <a:cxn ang="0">
                  <a:pos x="82" y="152"/>
                </a:cxn>
                <a:cxn ang="0">
                  <a:pos x="60" y="164"/>
                </a:cxn>
                <a:cxn ang="0">
                  <a:pos x="36" y="167"/>
                </a:cxn>
                <a:cxn ang="0">
                  <a:pos x="16" y="163"/>
                </a:cxn>
                <a:cxn ang="0">
                  <a:pos x="5" y="152"/>
                </a:cxn>
                <a:cxn ang="0">
                  <a:pos x="0" y="140"/>
                </a:cxn>
                <a:cxn ang="0">
                  <a:pos x="2" y="123"/>
                </a:cxn>
                <a:cxn ang="0">
                  <a:pos x="12" y="109"/>
                </a:cxn>
                <a:cxn ang="0">
                  <a:pos x="24" y="96"/>
                </a:cxn>
                <a:cxn ang="0">
                  <a:pos x="42" y="85"/>
                </a:cxn>
                <a:cxn ang="0">
                  <a:pos x="62" y="82"/>
                </a:cxn>
                <a:cxn ang="0">
                  <a:pos x="80" y="79"/>
                </a:cxn>
                <a:cxn ang="0">
                  <a:pos x="95" y="69"/>
                </a:cxn>
                <a:cxn ang="0">
                  <a:pos x="108" y="57"/>
                </a:cxn>
                <a:cxn ang="0">
                  <a:pos x="121" y="41"/>
                </a:cxn>
                <a:cxn ang="0">
                  <a:pos x="130" y="26"/>
                </a:cxn>
                <a:cxn ang="0">
                  <a:pos x="138" y="13"/>
                </a:cxn>
                <a:cxn ang="0">
                  <a:pos x="143" y="4"/>
                </a:cxn>
                <a:cxn ang="0">
                  <a:pos x="144" y="0"/>
                </a:cxn>
              </a:cxnLst>
              <a:rect l="0" t="0" r="r" b="b"/>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6800E0"/>
            </a:solidFill>
            <a:ln w="9525">
              <a:noFill/>
              <a:round/>
              <a:headEnd/>
              <a:tailEnd/>
            </a:ln>
          </p:spPr>
          <p:txBody>
            <a:bodyPr/>
            <a:lstStyle/>
            <a:p>
              <a:endParaRPr lang="en-US"/>
            </a:p>
          </p:txBody>
        </p:sp>
        <p:sp>
          <p:nvSpPr>
            <p:cNvPr id="40210" name="Freeform 274"/>
            <p:cNvSpPr>
              <a:spLocks/>
            </p:cNvSpPr>
            <p:nvPr/>
          </p:nvSpPr>
          <p:spPr bwMode="auto">
            <a:xfrm>
              <a:off x="2898" y="2478"/>
              <a:ext cx="102" cy="40"/>
            </a:xfrm>
            <a:custGeom>
              <a:avLst/>
              <a:gdLst/>
              <a:ahLst/>
              <a:cxnLst>
                <a:cxn ang="0">
                  <a:pos x="204" y="0"/>
                </a:cxn>
                <a:cxn ang="0">
                  <a:pos x="196" y="10"/>
                </a:cxn>
                <a:cxn ang="0">
                  <a:pos x="187" y="21"/>
                </a:cxn>
                <a:cxn ang="0">
                  <a:pos x="175" y="31"/>
                </a:cxn>
                <a:cxn ang="0">
                  <a:pos x="165" y="40"/>
                </a:cxn>
                <a:cxn ang="0">
                  <a:pos x="152" y="50"/>
                </a:cxn>
                <a:cxn ang="0">
                  <a:pos x="139" y="58"/>
                </a:cxn>
                <a:cxn ang="0">
                  <a:pos x="127" y="65"/>
                </a:cxn>
                <a:cxn ang="0">
                  <a:pos x="114" y="70"/>
                </a:cxn>
                <a:cxn ang="0">
                  <a:pos x="100" y="76"/>
                </a:cxn>
                <a:cxn ang="0">
                  <a:pos x="88" y="80"/>
                </a:cxn>
                <a:cxn ang="0">
                  <a:pos x="74" y="81"/>
                </a:cxn>
                <a:cxn ang="0">
                  <a:pos x="61" y="82"/>
                </a:cxn>
                <a:cxn ang="0">
                  <a:pos x="48" y="81"/>
                </a:cxn>
                <a:cxn ang="0">
                  <a:pos x="37" y="77"/>
                </a:cxn>
                <a:cxn ang="0">
                  <a:pos x="25" y="71"/>
                </a:cxn>
                <a:cxn ang="0">
                  <a:pos x="15" y="65"/>
                </a:cxn>
                <a:cxn ang="0">
                  <a:pos x="2" y="48"/>
                </a:cxn>
                <a:cxn ang="0">
                  <a:pos x="0" y="33"/>
                </a:cxn>
                <a:cxn ang="0">
                  <a:pos x="6" y="21"/>
                </a:cxn>
                <a:cxn ang="0">
                  <a:pos x="17" y="10"/>
                </a:cxn>
                <a:cxn ang="0">
                  <a:pos x="33" y="3"/>
                </a:cxn>
                <a:cxn ang="0">
                  <a:pos x="52" y="1"/>
                </a:cxn>
                <a:cxn ang="0">
                  <a:pos x="71" y="5"/>
                </a:cxn>
                <a:cxn ang="0">
                  <a:pos x="90" y="15"/>
                </a:cxn>
                <a:cxn ang="0">
                  <a:pos x="105" y="22"/>
                </a:cxn>
                <a:cxn ang="0">
                  <a:pos x="123" y="24"/>
                </a:cxn>
                <a:cxn ang="0">
                  <a:pos x="142" y="22"/>
                </a:cxn>
                <a:cxn ang="0">
                  <a:pos x="160" y="17"/>
                </a:cxn>
                <a:cxn ang="0">
                  <a:pos x="177" y="12"/>
                </a:cxn>
                <a:cxn ang="0">
                  <a:pos x="191" y="6"/>
                </a:cxn>
                <a:cxn ang="0">
                  <a:pos x="200" y="2"/>
                </a:cxn>
                <a:cxn ang="0">
                  <a:pos x="204" y="0"/>
                </a:cxn>
              </a:cxnLst>
              <a:rect l="0" t="0" r="r" b="b"/>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6800E0"/>
            </a:solidFill>
            <a:ln w="9525">
              <a:noFill/>
              <a:round/>
              <a:headEnd/>
              <a:tailEnd/>
            </a:ln>
          </p:spPr>
          <p:txBody>
            <a:bodyPr/>
            <a:lstStyle/>
            <a:p>
              <a:endParaRPr lang="en-US"/>
            </a:p>
          </p:txBody>
        </p:sp>
        <p:sp>
          <p:nvSpPr>
            <p:cNvPr id="40211" name="Freeform 275"/>
            <p:cNvSpPr>
              <a:spLocks/>
            </p:cNvSpPr>
            <p:nvPr/>
          </p:nvSpPr>
          <p:spPr bwMode="auto">
            <a:xfrm>
              <a:off x="2996" y="2482"/>
              <a:ext cx="42" cy="104"/>
            </a:xfrm>
            <a:custGeom>
              <a:avLst/>
              <a:gdLst/>
              <a:ahLst/>
              <a:cxnLst>
                <a:cxn ang="0">
                  <a:pos x="24" y="0"/>
                </a:cxn>
                <a:cxn ang="0">
                  <a:pos x="42" y="21"/>
                </a:cxn>
                <a:cxn ang="0">
                  <a:pos x="59" y="45"/>
                </a:cxn>
                <a:cxn ang="0">
                  <a:pos x="71" y="73"/>
                </a:cxn>
                <a:cxn ang="0">
                  <a:pos x="79" y="100"/>
                </a:cxn>
                <a:cxn ang="0">
                  <a:pos x="84" y="128"/>
                </a:cxn>
                <a:cxn ang="0">
                  <a:pos x="82" y="155"/>
                </a:cxn>
                <a:cxn ang="0">
                  <a:pos x="74" y="178"/>
                </a:cxn>
                <a:cxn ang="0">
                  <a:pos x="57" y="197"/>
                </a:cxn>
                <a:cxn ang="0">
                  <a:pos x="40" y="208"/>
                </a:cxn>
                <a:cxn ang="0">
                  <a:pos x="25" y="208"/>
                </a:cxn>
                <a:cxn ang="0">
                  <a:pos x="12" y="201"/>
                </a:cxn>
                <a:cxn ang="0">
                  <a:pos x="4" y="187"/>
                </a:cxn>
                <a:cxn ang="0">
                  <a:pos x="0" y="170"/>
                </a:cxn>
                <a:cxn ang="0">
                  <a:pos x="1" y="151"/>
                </a:cxn>
                <a:cxn ang="0">
                  <a:pos x="7" y="133"/>
                </a:cxn>
                <a:cxn ang="0">
                  <a:pos x="19" y="115"/>
                </a:cxn>
                <a:cxn ang="0">
                  <a:pos x="34" y="84"/>
                </a:cxn>
                <a:cxn ang="0">
                  <a:pos x="34" y="46"/>
                </a:cxn>
                <a:cxn ang="0">
                  <a:pos x="27" y="14"/>
                </a:cxn>
                <a:cxn ang="0">
                  <a:pos x="24" y="0"/>
                </a:cxn>
              </a:cxnLst>
              <a:rect l="0" t="0" r="r" b="b"/>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6800E0"/>
            </a:solidFill>
            <a:ln w="9525">
              <a:noFill/>
              <a:round/>
              <a:headEnd/>
              <a:tailEnd/>
            </a:ln>
          </p:spPr>
          <p:txBody>
            <a:bodyPr/>
            <a:lstStyle/>
            <a:p>
              <a:endParaRPr lang="en-US"/>
            </a:p>
          </p:txBody>
        </p:sp>
        <p:sp>
          <p:nvSpPr>
            <p:cNvPr id="40212" name="Freeform 276"/>
            <p:cNvSpPr>
              <a:spLocks/>
            </p:cNvSpPr>
            <p:nvPr/>
          </p:nvSpPr>
          <p:spPr bwMode="auto">
            <a:xfrm>
              <a:off x="3013" y="2479"/>
              <a:ext cx="72" cy="84"/>
            </a:xfrm>
            <a:custGeom>
              <a:avLst/>
              <a:gdLst/>
              <a:ahLst/>
              <a:cxnLst>
                <a:cxn ang="0">
                  <a:pos x="0" y="0"/>
                </a:cxn>
                <a:cxn ang="0">
                  <a:pos x="27" y="7"/>
                </a:cxn>
                <a:cxn ang="0">
                  <a:pos x="54" y="18"/>
                </a:cxn>
                <a:cxn ang="0">
                  <a:pos x="81" y="33"/>
                </a:cxn>
                <a:cxn ang="0">
                  <a:pos x="104" y="50"/>
                </a:cxn>
                <a:cxn ang="0">
                  <a:pos x="123" y="71"/>
                </a:cxn>
                <a:cxn ang="0">
                  <a:pos x="137" y="92"/>
                </a:cxn>
                <a:cxn ang="0">
                  <a:pos x="144" y="117"/>
                </a:cxn>
                <a:cxn ang="0">
                  <a:pos x="142" y="141"/>
                </a:cxn>
                <a:cxn ang="0">
                  <a:pos x="134" y="159"/>
                </a:cxn>
                <a:cxn ang="0">
                  <a:pos x="121" y="168"/>
                </a:cxn>
                <a:cxn ang="0">
                  <a:pos x="107" y="170"/>
                </a:cxn>
                <a:cxn ang="0">
                  <a:pos x="94" y="164"/>
                </a:cxn>
                <a:cxn ang="0">
                  <a:pos x="80" y="152"/>
                </a:cxn>
                <a:cxn ang="0">
                  <a:pos x="69" y="136"/>
                </a:cxn>
                <a:cxn ang="0">
                  <a:pos x="64" y="118"/>
                </a:cxn>
                <a:cxn ang="0">
                  <a:pos x="65" y="97"/>
                </a:cxn>
                <a:cxn ang="0">
                  <a:pos x="65" y="80"/>
                </a:cxn>
                <a:cxn ang="0">
                  <a:pos x="59" y="63"/>
                </a:cxn>
                <a:cxn ang="0">
                  <a:pos x="49" y="46"/>
                </a:cxn>
                <a:cxn ang="0">
                  <a:pos x="36" y="31"/>
                </a:cxn>
                <a:cxn ang="0">
                  <a:pos x="23" y="19"/>
                </a:cxn>
                <a:cxn ang="0">
                  <a:pos x="12" y="10"/>
                </a:cxn>
                <a:cxn ang="0">
                  <a:pos x="4" y="3"/>
                </a:cxn>
                <a:cxn ang="0">
                  <a:pos x="0" y="0"/>
                </a:cxn>
              </a:cxnLst>
              <a:rect l="0" t="0" r="r" b="b"/>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6800E0"/>
            </a:solidFill>
            <a:ln w="9525">
              <a:noFill/>
              <a:round/>
              <a:headEnd/>
              <a:tailEnd/>
            </a:ln>
          </p:spPr>
          <p:txBody>
            <a:bodyPr/>
            <a:lstStyle/>
            <a:p>
              <a:endParaRPr lang="en-US"/>
            </a:p>
          </p:txBody>
        </p:sp>
        <p:sp>
          <p:nvSpPr>
            <p:cNvPr id="40213" name="Freeform 277"/>
            <p:cNvSpPr>
              <a:spLocks/>
            </p:cNvSpPr>
            <p:nvPr/>
          </p:nvSpPr>
          <p:spPr bwMode="auto">
            <a:xfrm>
              <a:off x="3020" y="2460"/>
              <a:ext cx="99" cy="51"/>
            </a:xfrm>
            <a:custGeom>
              <a:avLst/>
              <a:gdLst/>
              <a:ahLst/>
              <a:cxnLst>
                <a:cxn ang="0">
                  <a:pos x="0" y="18"/>
                </a:cxn>
                <a:cxn ang="0">
                  <a:pos x="13" y="13"/>
                </a:cxn>
                <a:cxn ang="0">
                  <a:pos x="27" y="8"/>
                </a:cxn>
                <a:cxn ang="0">
                  <a:pos x="40" y="5"/>
                </a:cxn>
                <a:cxn ang="0">
                  <a:pos x="54" y="3"/>
                </a:cxn>
                <a:cxn ang="0">
                  <a:pos x="69" y="0"/>
                </a:cxn>
                <a:cxn ang="0">
                  <a:pos x="84" y="0"/>
                </a:cxn>
                <a:cxn ang="0">
                  <a:pos x="99" y="0"/>
                </a:cxn>
                <a:cxn ang="0">
                  <a:pos x="114" y="1"/>
                </a:cxn>
                <a:cxn ang="0">
                  <a:pos x="128" y="4"/>
                </a:cxn>
                <a:cxn ang="0">
                  <a:pos x="141" y="8"/>
                </a:cxn>
                <a:cxn ang="0">
                  <a:pos x="153" y="13"/>
                </a:cxn>
                <a:cxn ang="0">
                  <a:pos x="165" y="19"/>
                </a:cxn>
                <a:cxn ang="0">
                  <a:pos x="175" y="27"/>
                </a:cxn>
                <a:cxn ang="0">
                  <a:pos x="183" y="35"/>
                </a:cxn>
                <a:cxn ang="0">
                  <a:pos x="190" y="45"/>
                </a:cxn>
                <a:cxn ang="0">
                  <a:pos x="196" y="57"/>
                </a:cxn>
                <a:cxn ang="0">
                  <a:pos x="199" y="76"/>
                </a:cxn>
                <a:cxn ang="0">
                  <a:pos x="194" y="91"/>
                </a:cxn>
                <a:cxn ang="0">
                  <a:pos x="182" y="99"/>
                </a:cxn>
                <a:cxn ang="0">
                  <a:pos x="167" y="103"/>
                </a:cxn>
                <a:cxn ang="0">
                  <a:pos x="150" y="101"/>
                </a:cxn>
                <a:cxn ang="0">
                  <a:pos x="132" y="92"/>
                </a:cxn>
                <a:cxn ang="0">
                  <a:pos x="118" y="80"/>
                </a:cxn>
                <a:cxn ang="0">
                  <a:pos x="106" y="63"/>
                </a:cxn>
                <a:cxn ang="0">
                  <a:pos x="97" y="49"/>
                </a:cxn>
                <a:cxn ang="0">
                  <a:pos x="82" y="37"/>
                </a:cxn>
                <a:cxn ang="0">
                  <a:pos x="65" y="29"/>
                </a:cxn>
                <a:cxn ang="0">
                  <a:pos x="46" y="25"/>
                </a:cxn>
                <a:cxn ang="0">
                  <a:pos x="29" y="21"/>
                </a:cxn>
                <a:cxn ang="0">
                  <a:pos x="14" y="19"/>
                </a:cxn>
                <a:cxn ang="0">
                  <a:pos x="4" y="18"/>
                </a:cxn>
                <a:cxn ang="0">
                  <a:pos x="0" y="18"/>
                </a:cxn>
              </a:cxnLst>
              <a:rect l="0" t="0" r="r" b="b"/>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6800E0"/>
            </a:solidFill>
            <a:ln w="9525">
              <a:noFill/>
              <a:round/>
              <a:headEnd/>
              <a:tailEnd/>
            </a:ln>
          </p:spPr>
          <p:txBody>
            <a:bodyPr/>
            <a:lstStyle/>
            <a:p>
              <a:endParaRPr lang="en-US"/>
            </a:p>
          </p:txBody>
        </p:sp>
        <p:sp>
          <p:nvSpPr>
            <p:cNvPr id="40214" name="Freeform 278"/>
            <p:cNvSpPr>
              <a:spLocks/>
            </p:cNvSpPr>
            <p:nvPr/>
          </p:nvSpPr>
          <p:spPr bwMode="auto">
            <a:xfrm>
              <a:off x="3093" y="3326"/>
              <a:ext cx="53" cy="98"/>
            </a:xfrm>
            <a:custGeom>
              <a:avLst/>
              <a:gdLst/>
              <a:ahLst/>
              <a:cxnLst>
                <a:cxn ang="0">
                  <a:pos x="95" y="0"/>
                </a:cxn>
                <a:cxn ang="0">
                  <a:pos x="103" y="26"/>
                </a:cxn>
                <a:cxn ang="0">
                  <a:pos x="107" y="55"/>
                </a:cxn>
                <a:cxn ang="0">
                  <a:pos x="107" y="85"/>
                </a:cxn>
                <a:cxn ang="0">
                  <a:pos x="104" y="114"/>
                </a:cxn>
                <a:cxn ang="0">
                  <a:pos x="96" y="141"/>
                </a:cxn>
                <a:cxn ang="0">
                  <a:pos x="83" y="164"/>
                </a:cxn>
                <a:cxn ang="0">
                  <a:pos x="66" y="183"/>
                </a:cxn>
                <a:cxn ang="0">
                  <a:pos x="44" y="193"/>
                </a:cxn>
                <a:cxn ang="0">
                  <a:pos x="24" y="195"/>
                </a:cxn>
                <a:cxn ang="0">
                  <a:pos x="10" y="190"/>
                </a:cxn>
                <a:cxn ang="0">
                  <a:pos x="3" y="177"/>
                </a:cxn>
                <a:cxn ang="0">
                  <a:pos x="0" y="162"/>
                </a:cxn>
                <a:cxn ang="0">
                  <a:pos x="3" y="145"/>
                </a:cxn>
                <a:cxn ang="0">
                  <a:pos x="12" y="127"/>
                </a:cxn>
                <a:cxn ang="0">
                  <a:pos x="24" y="114"/>
                </a:cxn>
                <a:cxn ang="0">
                  <a:pos x="43" y="103"/>
                </a:cxn>
                <a:cxn ang="0">
                  <a:pos x="58" y="94"/>
                </a:cxn>
                <a:cxn ang="0">
                  <a:pos x="69" y="80"/>
                </a:cxn>
                <a:cxn ang="0">
                  <a:pos x="79" y="64"/>
                </a:cxn>
                <a:cxn ang="0">
                  <a:pos x="86" y="46"/>
                </a:cxn>
                <a:cxn ang="0">
                  <a:pos x="90" y="28"/>
                </a:cxn>
                <a:cxn ang="0">
                  <a:pos x="92" y="13"/>
                </a:cxn>
                <a:cxn ang="0">
                  <a:pos x="95" y="3"/>
                </a:cxn>
                <a:cxn ang="0">
                  <a:pos x="95" y="0"/>
                </a:cxn>
              </a:cxnLst>
              <a:rect l="0" t="0" r="r" b="b"/>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6800E0"/>
            </a:solidFill>
            <a:ln w="9525">
              <a:noFill/>
              <a:round/>
              <a:headEnd/>
              <a:tailEnd/>
            </a:ln>
          </p:spPr>
          <p:txBody>
            <a:bodyPr/>
            <a:lstStyle/>
            <a:p>
              <a:endParaRPr lang="en-US"/>
            </a:p>
          </p:txBody>
        </p:sp>
        <p:sp>
          <p:nvSpPr>
            <p:cNvPr id="40215" name="Freeform 279"/>
            <p:cNvSpPr>
              <a:spLocks/>
            </p:cNvSpPr>
            <p:nvPr/>
          </p:nvSpPr>
          <p:spPr bwMode="auto">
            <a:xfrm>
              <a:off x="3043" y="3323"/>
              <a:ext cx="91" cy="63"/>
            </a:xfrm>
            <a:custGeom>
              <a:avLst/>
              <a:gdLst/>
              <a:ahLst/>
              <a:cxnLst>
                <a:cxn ang="0">
                  <a:pos x="183" y="0"/>
                </a:cxn>
                <a:cxn ang="0">
                  <a:pos x="173" y="25"/>
                </a:cxn>
                <a:cxn ang="0">
                  <a:pos x="159" y="51"/>
                </a:cxn>
                <a:cxn ang="0">
                  <a:pos x="141" y="74"/>
                </a:cxn>
                <a:cxn ang="0">
                  <a:pos x="120" y="94"/>
                </a:cxn>
                <a:cxn ang="0">
                  <a:pos x="97" y="111"/>
                </a:cxn>
                <a:cxn ang="0">
                  <a:pos x="73" y="122"/>
                </a:cxn>
                <a:cxn ang="0">
                  <a:pos x="48" y="126"/>
                </a:cxn>
                <a:cxn ang="0">
                  <a:pos x="24" y="120"/>
                </a:cxn>
                <a:cxn ang="0">
                  <a:pos x="7" y="109"/>
                </a:cxn>
                <a:cxn ang="0">
                  <a:pos x="0" y="96"/>
                </a:cxn>
                <a:cxn ang="0">
                  <a:pos x="1" y="82"/>
                </a:cxn>
                <a:cxn ang="0">
                  <a:pos x="8" y="69"/>
                </a:cxn>
                <a:cxn ang="0">
                  <a:pos x="22" y="58"/>
                </a:cxn>
                <a:cxn ang="0">
                  <a:pos x="39" y="50"/>
                </a:cxn>
                <a:cxn ang="0">
                  <a:pos x="58" y="46"/>
                </a:cxn>
                <a:cxn ang="0">
                  <a:pos x="78" y="50"/>
                </a:cxn>
                <a:cxn ang="0">
                  <a:pos x="96" y="52"/>
                </a:cxn>
                <a:cxn ang="0">
                  <a:pos x="113" y="48"/>
                </a:cxn>
                <a:cxn ang="0">
                  <a:pos x="130" y="40"/>
                </a:cxn>
                <a:cxn ang="0">
                  <a:pos x="148" y="30"/>
                </a:cxn>
                <a:cxn ang="0">
                  <a:pos x="161" y="20"/>
                </a:cxn>
                <a:cxn ang="0">
                  <a:pos x="173" y="10"/>
                </a:cxn>
                <a:cxn ang="0">
                  <a:pos x="181" y="2"/>
                </a:cxn>
                <a:cxn ang="0">
                  <a:pos x="183" y="0"/>
                </a:cxn>
              </a:cxnLst>
              <a:rect l="0" t="0" r="r" b="b"/>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6800E0"/>
            </a:solidFill>
            <a:ln w="9525">
              <a:noFill/>
              <a:round/>
              <a:headEnd/>
              <a:tailEnd/>
            </a:ln>
          </p:spPr>
          <p:txBody>
            <a:bodyPr/>
            <a:lstStyle/>
            <a:p>
              <a:endParaRPr lang="en-US"/>
            </a:p>
          </p:txBody>
        </p:sp>
        <p:sp>
          <p:nvSpPr>
            <p:cNvPr id="40216" name="Freeform 280"/>
            <p:cNvSpPr>
              <a:spLocks/>
            </p:cNvSpPr>
            <p:nvPr/>
          </p:nvSpPr>
          <p:spPr bwMode="auto">
            <a:xfrm>
              <a:off x="3143" y="3325"/>
              <a:ext cx="52" cy="98"/>
            </a:xfrm>
            <a:custGeom>
              <a:avLst/>
              <a:gdLst/>
              <a:ahLst/>
              <a:cxnLst>
                <a:cxn ang="0">
                  <a:pos x="0" y="0"/>
                </a:cxn>
                <a:cxn ang="0">
                  <a:pos x="23" y="14"/>
                </a:cxn>
                <a:cxn ang="0">
                  <a:pos x="46" y="33"/>
                </a:cxn>
                <a:cxn ang="0">
                  <a:pos x="66" y="54"/>
                </a:cxn>
                <a:cxn ang="0">
                  <a:pos x="83" y="77"/>
                </a:cxn>
                <a:cxn ang="0">
                  <a:pos x="95" y="103"/>
                </a:cxn>
                <a:cxn ang="0">
                  <a:pos x="102" y="128"/>
                </a:cxn>
                <a:cxn ang="0">
                  <a:pos x="102" y="153"/>
                </a:cxn>
                <a:cxn ang="0">
                  <a:pos x="93" y="177"/>
                </a:cxn>
                <a:cxn ang="0">
                  <a:pos x="79" y="191"/>
                </a:cxn>
                <a:cxn ang="0">
                  <a:pos x="65" y="197"/>
                </a:cxn>
                <a:cxn ang="0">
                  <a:pos x="51" y="194"/>
                </a:cxn>
                <a:cxn ang="0">
                  <a:pos x="39" y="183"/>
                </a:cxn>
                <a:cxn ang="0">
                  <a:pos x="30" y="170"/>
                </a:cxn>
                <a:cxn ang="0">
                  <a:pos x="25" y="151"/>
                </a:cxn>
                <a:cxn ang="0">
                  <a:pos x="25" y="132"/>
                </a:cxn>
                <a:cxn ang="0">
                  <a:pos x="32" y="112"/>
                </a:cxn>
                <a:cxn ang="0">
                  <a:pos x="37" y="96"/>
                </a:cxn>
                <a:cxn ang="0">
                  <a:pos x="35" y="77"/>
                </a:cxn>
                <a:cxn ang="0">
                  <a:pos x="31" y="59"/>
                </a:cxn>
                <a:cxn ang="0">
                  <a:pos x="24" y="41"/>
                </a:cxn>
                <a:cxn ang="0">
                  <a:pos x="16" y="24"/>
                </a:cxn>
                <a:cxn ang="0">
                  <a:pos x="8" y="12"/>
                </a:cxn>
                <a:cxn ang="0">
                  <a:pos x="2" y="4"/>
                </a:cxn>
                <a:cxn ang="0">
                  <a:pos x="0" y="0"/>
                </a:cxn>
              </a:cxnLst>
              <a:rect l="0" t="0" r="r" b="b"/>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6800E0"/>
            </a:solidFill>
            <a:ln w="9525">
              <a:noFill/>
              <a:round/>
              <a:headEnd/>
              <a:tailEnd/>
            </a:ln>
          </p:spPr>
          <p:txBody>
            <a:bodyPr/>
            <a:lstStyle/>
            <a:p>
              <a:endParaRPr lang="en-US"/>
            </a:p>
          </p:txBody>
        </p:sp>
        <p:sp>
          <p:nvSpPr>
            <p:cNvPr id="40217" name="Freeform 281"/>
            <p:cNvSpPr>
              <a:spLocks/>
            </p:cNvSpPr>
            <p:nvPr/>
          </p:nvSpPr>
          <p:spPr bwMode="auto">
            <a:xfrm>
              <a:off x="3146" y="3319"/>
              <a:ext cx="90" cy="64"/>
            </a:xfrm>
            <a:custGeom>
              <a:avLst/>
              <a:gdLst/>
              <a:ahLst/>
              <a:cxnLst>
                <a:cxn ang="0">
                  <a:pos x="0" y="2"/>
                </a:cxn>
                <a:cxn ang="0">
                  <a:pos x="28" y="0"/>
                </a:cxn>
                <a:cxn ang="0">
                  <a:pos x="57" y="1"/>
                </a:cxn>
                <a:cxn ang="0">
                  <a:pos x="87" y="7"/>
                </a:cxn>
                <a:cxn ang="0">
                  <a:pos x="114" y="16"/>
                </a:cxn>
                <a:cxn ang="0">
                  <a:pos x="140" y="30"/>
                </a:cxn>
                <a:cxn ang="0">
                  <a:pos x="159" y="46"/>
                </a:cxn>
                <a:cxn ang="0">
                  <a:pos x="173" y="67"/>
                </a:cxn>
                <a:cxn ang="0">
                  <a:pos x="180" y="91"/>
                </a:cxn>
                <a:cxn ang="0">
                  <a:pos x="178" y="110"/>
                </a:cxn>
                <a:cxn ang="0">
                  <a:pos x="170" y="123"/>
                </a:cxn>
                <a:cxn ang="0">
                  <a:pos x="156" y="129"/>
                </a:cxn>
                <a:cxn ang="0">
                  <a:pos x="141" y="128"/>
                </a:cxn>
                <a:cxn ang="0">
                  <a:pos x="125" y="121"/>
                </a:cxn>
                <a:cxn ang="0">
                  <a:pos x="110" y="109"/>
                </a:cxn>
                <a:cxn ang="0">
                  <a:pos x="98" y="93"/>
                </a:cxn>
                <a:cxn ang="0">
                  <a:pos x="93" y="73"/>
                </a:cxn>
                <a:cxn ang="0">
                  <a:pos x="87" y="57"/>
                </a:cxn>
                <a:cxn ang="0">
                  <a:pos x="75" y="44"/>
                </a:cxn>
                <a:cxn ang="0">
                  <a:pos x="60" y="31"/>
                </a:cxn>
                <a:cxn ang="0">
                  <a:pos x="44" y="20"/>
                </a:cxn>
                <a:cxn ang="0">
                  <a:pos x="28" y="12"/>
                </a:cxn>
                <a:cxn ang="0">
                  <a:pos x="14" y="7"/>
                </a:cxn>
                <a:cxn ang="0">
                  <a:pos x="4" y="3"/>
                </a:cxn>
                <a:cxn ang="0">
                  <a:pos x="0" y="2"/>
                </a:cxn>
              </a:cxnLst>
              <a:rect l="0" t="0" r="r" b="b"/>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6800E0"/>
            </a:solidFill>
            <a:ln w="9525">
              <a:noFill/>
              <a:round/>
              <a:headEnd/>
              <a:tailEnd/>
            </a:ln>
          </p:spPr>
          <p:txBody>
            <a:bodyPr/>
            <a:lstStyle/>
            <a:p>
              <a:endParaRPr lang="en-US"/>
            </a:p>
          </p:txBody>
        </p:sp>
        <p:sp>
          <p:nvSpPr>
            <p:cNvPr id="40218" name="Freeform 282"/>
            <p:cNvSpPr>
              <a:spLocks/>
            </p:cNvSpPr>
            <p:nvPr/>
          </p:nvSpPr>
          <p:spPr bwMode="auto">
            <a:xfrm>
              <a:off x="3150" y="3281"/>
              <a:ext cx="103" cy="42"/>
            </a:xfrm>
            <a:custGeom>
              <a:avLst/>
              <a:gdLst/>
              <a:ahLst/>
              <a:cxnLst>
                <a:cxn ang="0">
                  <a:pos x="0" y="54"/>
                </a:cxn>
                <a:cxn ang="0">
                  <a:pos x="11" y="45"/>
                </a:cxn>
                <a:cxn ang="0">
                  <a:pos x="22" y="37"/>
                </a:cxn>
                <a:cxn ang="0">
                  <a:pos x="34" y="30"/>
                </a:cxn>
                <a:cxn ang="0">
                  <a:pos x="46" y="23"/>
                </a:cxn>
                <a:cxn ang="0">
                  <a:pos x="60" y="16"/>
                </a:cxn>
                <a:cxn ang="0">
                  <a:pos x="74" y="11"/>
                </a:cxn>
                <a:cxn ang="0">
                  <a:pos x="88" y="7"/>
                </a:cxn>
                <a:cxn ang="0">
                  <a:pos x="103" y="3"/>
                </a:cxn>
                <a:cxn ang="0">
                  <a:pos x="117" y="1"/>
                </a:cxn>
                <a:cxn ang="0">
                  <a:pos x="130" y="0"/>
                </a:cxn>
                <a:cxn ang="0">
                  <a:pos x="143" y="1"/>
                </a:cxn>
                <a:cxn ang="0">
                  <a:pos x="156" y="3"/>
                </a:cxn>
                <a:cxn ang="0">
                  <a:pos x="168" y="7"/>
                </a:cxn>
                <a:cxn ang="0">
                  <a:pos x="179" y="12"/>
                </a:cxn>
                <a:cxn ang="0">
                  <a:pos x="189" y="19"/>
                </a:cxn>
                <a:cxn ang="0">
                  <a:pos x="197" y="29"/>
                </a:cxn>
                <a:cxn ang="0">
                  <a:pos x="206" y="47"/>
                </a:cxn>
                <a:cxn ang="0">
                  <a:pos x="206" y="62"/>
                </a:cxn>
                <a:cxn ang="0">
                  <a:pos x="198" y="73"/>
                </a:cxn>
                <a:cxn ang="0">
                  <a:pos x="185" y="82"/>
                </a:cxn>
                <a:cxn ang="0">
                  <a:pos x="167" y="85"/>
                </a:cxn>
                <a:cxn ang="0">
                  <a:pos x="149" y="84"/>
                </a:cxn>
                <a:cxn ang="0">
                  <a:pos x="132" y="76"/>
                </a:cxn>
                <a:cxn ang="0">
                  <a:pos x="116" y="63"/>
                </a:cxn>
                <a:cxn ang="0">
                  <a:pos x="102" y="53"/>
                </a:cxn>
                <a:cxn ang="0">
                  <a:pos x="84" y="47"/>
                </a:cxn>
                <a:cxn ang="0">
                  <a:pos x="66" y="45"/>
                </a:cxn>
                <a:cxn ang="0">
                  <a:pos x="46" y="46"/>
                </a:cxn>
                <a:cxn ang="0">
                  <a:pos x="29" y="48"/>
                </a:cxn>
                <a:cxn ang="0">
                  <a:pos x="14" y="50"/>
                </a:cxn>
                <a:cxn ang="0">
                  <a:pos x="4" y="53"/>
                </a:cxn>
                <a:cxn ang="0">
                  <a:pos x="0" y="54"/>
                </a:cxn>
              </a:cxnLst>
              <a:rect l="0" t="0" r="r" b="b"/>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6800E0"/>
            </a:solidFill>
            <a:ln w="9525">
              <a:noFill/>
              <a:round/>
              <a:headEnd/>
              <a:tailEnd/>
            </a:ln>
          </p:spPr>
          <p:txBody>
            <a:bodyPr/>
            <a:lstStyle/>
            <a:p>
              <a:endParaRPr lang="en-US"/>
            </a:p>
          </p:txBody>
        </p:sp>
        <p:sp>
          <p:nvSpPr>
            <p:cNvPr id="40219" name="Freeform 283"/>
            <p:cNvSpPr>
              <a:spLocks/>
            </p:cNvSpPr>
            <p:nvPr/>
          </p:nvSpPr>
          <p:spPr bwMode="auto">
            <a:xfrm>
              <a:off x="2822" y="3075"/>
              <a:ext cx="74" cy="47"/>
            </a:xfrm>
            <a:custGeom>
              <a:avLst/>
              <a:gdLst/>
              <a:ahLst/>
              <a:cxnLst>
                <a:cxn ang="0">
                  <a:pos x="0" y="5"/>
                </a:cxn>
                <a:cxn ang="0">
                  <a:pos x="22" y="2"/>
                </a:cxn>
                <a:cxn ang="0">
                  <a:pos x="45" y="0"/>
                </a:cxn>
                <a:cxn ang="0">
                  <a:pos x="68" y="3"/>
                </a:cxn>
                <a:cxn ang="0">
                  <a:pos x="91" y="8"/>
                </a:cxn>
                <a:cxn ang="0">
                  <a:pos x="111" y="17"/>
                </a:cxn>
                <a:cxn ang="0">
                  <a:pos x="128" y="29"/>
                </a:cxn>
                <a:cxn ang="0">
                  <a:pos x="141" y="44"/>
                </a:cxn>
                <a:cxn ang="0">
                  <a:pos x="147" y="63"/>
                </a:cxn>
                <a:cxn ang="0">
                  <a:pos x="146" y="79"/>
                </a:cxn>
                <a:cxn ang="0">
                  <a:pos x="141" y="89"/>
                </a:cxn>
                <a:cxn ang="0">
                  <a:pos x="130" y="94"/>
                </a:cxn>
                <a:cxn ang="0">
                  <a:pos x="119" y="95"/>
                </a:cxn>
                <a:cxn ang="0">
                  <a:pos x="105" y="90"/>
                </a:cxn>
                <a:cxn ang="0">
                  <a:pos x="93" y="82"/>
                </a:cxn>
                <a:cxn ang="0">
                  <a:pos x="83" y="70"/>
                </a:cxn>
                <a:cxn ang="0">
                  <a:pos x="77" y="55"/>
                </a:cxn>
                <a:cxn ang="0">
                  <a:pos x="71" y="43"/>
                </a:cxn>
                <a:cxn ang="0">
                  <a:pos x="62" y="33"/>
                </a:cxn>
                <a:cxn ang="0">
                  <a:pos x="50" y="23"/>
                </a:cxn>
                <a:cxn ang="0">
                  <a:pos x="36" y="17"/>
                </a:cxn>
                <a:cxn ang="0">
                  <a:pos x="22" y="12"/>
                </a:cxn>
                <a:cxn ang="0">
                  <a:pos x="10" y="7"/>
                </a:cxn>
                <a:cxn ang="0">
                  <a:pos x="3" y="6"/>
                </a:cxn>
                <a:cxn ang="0">
                  <a:pos x="0" y="5"/>
                </a:cxn>
              </a:cxnLst>
              <a:rect l="0" t="0" r="r" b="b"/>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6800E0"/>
            </a:solidFill>
            <a:ln w="9525">
              <a:noFill/>
              <a:round/>
              <a:headEnd/>
              <a:tailEnd/>
            </a:ln>
          </p:spPr>
          <p:txBody>
            <a:bodyPr/>
            <a:lstStyle/>
            <a:p>
              <a:endParaRPr lang="en-US"/>
            </a:p>
          </p:txBody>
        </p:sp>
        <p:sp>
          <p:nvSpPr>
            <p:cNvPr id="40220" name="Freeform 284"/>
            <p:cNvSpPr>
              <a:spLocks/>
            </p:cNvSpPr>
            <p:nvPr/>
          </p:nvSpPr>
          <p:spPr bwMode="auto">
            <a:xfrm>
              <a:off x="2819" y="3081"/>
              <a:ext cx="43" cy="77"/>
            </a:xfrm>
            <a:custGeom>
              <a:avLst/>
              <a:gdLst/>
              <a:ahLst/>
              <a:cxnLst>
                <a:cxn ang="0">
                  <a:pos x="0" y="0"/>
                </a:cxn>
                <a:cxn ang="0">
                  <a:pos x="20" y="10"/>
                </a:cxn>
                <a:cxn ang="0">
                  <a:pos x="38" y="24"/>
                </a:cxn>
                <a:cxn ang="0">
                  <a:pos x="56" y="40"/>
                </a:cxn>
                <a:cxn ang="0">
                  <a:pos x="69" y="59"/>
                </a:cxn>
                <a:cxn ang="0">
                  <a:pos x="81" y="78"/>
                </a:cxn>
                <a:cxn ang="0">
                  <a:pos x="87" y="98"/>
                </a:cxn>
                <a:cxn ang="0">
                  <a:pos x="87" y="119"/>
                </a:cxn>
                <a:cxn ang="0">
                  <a:pos x="81" y="137"/>
                </a:cxn>
                <a:cxn ang="0">
                  <a:pos x="71" y="150"/>
                </a:cxn>
                <a:cxn ang="0">
                  <a:pos x="59" y="154"/>
                </a:cxn>
                <a:cxn ang="0">
                  <a:pos x="49" y="152"/>
                </a:cxn>
                <a:cxn ang="0">
                  <a:pos x="38" y="144"/>
                </a:cxn>
                <a:cxn ang="0">
                  <a:pos x="30" y="133"/>
                </a:cxn>
                <a:cxn ang="0">
                  <a:pos x="26" y="119"/>
                </a:cxn>
                <a:cxn ang="0">
                  <a:pos x="26" y="103"/>
                </a:cxn>
                <a:cxn ang="0">
                  <a:pos x="30" y="88"/>
                </a:cxn>
                <a:cxn ang="0">
                  <a:pos x="34" y="74"/>
                </a:cxn>
                <a:cxn ang="0">
                  <a:pos x="31" y="60"/>
                </a:cxn>
                <a:cxn ang="0">
                  <a:pos x="27" y="45"/>
                </a:cxn>
                <a:cxn ang="0">
                  <a:pos x="21" y="31"/>
                </a:cxn>
                <a:cxn ang="0">
                  <a:pos x="14" y="19"/>
                </a:cxn>
                <a:cxn ang="0">
                  <a:pos x="7" y="9"/>
                </a:cxn>
                <a:cxn ang="0">
                  <a:pos x="3" y="2"/>
                </a:cxn>
                <a:cxn ang="0">
                  <a:pos x="0" y="0"/>
                </a:cxn>
              </a:cxnLst>
              <a:rect l="0" t="0" r="r" b="b"/>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6800E0"/>
            </a:solidFill>
            <a:ln w="9525">
              <a:noFill/>
              <a:round/>
              <a:headEnd/>
              <a:tailEnd/>
            </a:ln>
          </p:spPr>
          <p:txBody>
            <a:bodyPr/>
            <a:lstStyle/>
            <a:p>
              <a:endParaRPr lang="en-US"/>
            </a:p>
          </p:txBody>
        </p:sp>
        <p:sp>
          <p:nvSpPr>
            <p:cNvPr id="40221" name="Freeform 285"/>
            <p:cNvSpPr>
              <a:spLocks/>
            </p:cNvSpPr>
            <p:nvPr/>
          </p:nvSpPr>
          <p:spPr bwMode="auto">
            <a:xfrm>
              <a:off x="2821" y="3040"/>
              <a:ext cx="81" cy="34"/>
            </a:xfrm>
            <a:custGeom>
              <a:avLst/>
              <a:gdLst/>
              <a:ahLst/>
              <a:cxnLst>
                <a:cxn ang="0">
                  <a:pos x="0" y="69"/>
                </a:cxn>
                <a:cxn ang="0">
                  <a:pos x="14" y="52"/>
                </a:cxn>
                <a:cxn ang="0">
                  <a:pos x="30" y="36"/>
                </a:cxn>
                <a:cxn ang="0">
                  <a:pos x="49" y="22"/>
                </a:cxn>
                <a:cxn ang="0">
                  <a:pos x="69" y="11"/>
                </a:cxn>
                <a:cxn ang="0">
                  <a:pos x="90" y="4"/>
                </a:cxn>
                <a:cxn ang="0">
                  <a:pos x="110" y="0"/>
                </a:cxn>
                <a:cxn ang="0">
                  <a:pos x="130" y="4"/>
                </a:cxn>
                <a:cxn ang="0">
                  <a:pos x="147" y="13"/>
                </a:cxn>
                <a:cxn ang="0">
                  <a:pos x="158" y="25"/>
                </a:cxn>
                <a:cxn ang="0">
                  <a:pos x="161" y="37"/>
                </a:cxn>
                <a:cxn ang="0">
                  <a:pos x="156" y="47"/>
                </a:cxn>
                <a:cxn ang="0">
                  <a:pos x="148" y="55"/>
                </a:cxn>
                <a:cxn ang="0">
                  <a:pos x="136" y="61"/>
                </a:cxn>
                <a:cxn ang="0">
                  <a:pos x="121" y="64"/>
                </a:cxn>
                <a:cxn ang="0">
                  <a:pos x="105" y="61"/>
                </a:cxn>
                <a:cxn ang="0">
                  <a:pos x="90" y="54"/>
                </a:cxn>
                <a:cxn ang="0">
                  <a:pos x="77" y="49"/>
                </a:cxn>
                <a:cxn ang="0">
                  <a:pos x="63" y="47"/>
                </a:cxn>
                <a:cxn ang="0">
                  <a:pos x="48" y="50"/>
                </a:cxn>
                <a:cxn ang="0">
                  <a:pos x="34" y="54"/>
                </a:cxn>
                <a:cxn ang="0">
                  <a:pos x="21" y="59"/>
                </a:cxn>
                <a:cxn ang="0">
                  <a:pos x="10" y="64"/>
                </a:cxn>
                <a:cxn ang="0">
                  <a:pos x="2" y="68"/>
                </a:cxn>
                <a:cxn ang="0">
                  <a:pos x="0" y="69"/>
                </a:cxn>
              </a:cxnLst>
              <a:rect l="0" t="0" r="r" b="b"/>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6800E0"/>
            </a:solidFill>
            <a:ln w="9525">
              <a:noFill/>
              <a:round/>
              <a:headEnd/>
              <a:tailEnd/>
            </a:ln>
          </p:spPr>
          <p:txBody>
            <a:bodyPr/>
            <a:lstStyle/>
            <a:p>
              <a:endParaRPr lang="en-US"/>
            </a:p>
          </p:txBody>
        </p:sp>
        <p:sp>
          <p:nvSpPr>
            <p:cNvPr id="40222" name="Freeform 286"/>
            <p:cNvSpPr>
              <a:spLocks/>
            </p:cNvSpPr>
            <p:nvPr/>
          </p:nvSpPr>
          <p:spPr bwMode="auto">
            <a:xfrm>
              <a:off x="2818" y="3005"/>
              <a:ext cx="57" cy="66"/>
            </a:xfrm>
            <a:custGeom>
              <a:avLst/>
              <a:gdLst/>
              <a:ahLst/>
              <a:cxnLst>
                <a:cxn ang="0">
                  <a:pos x="0" y="133"/>
                </a:cxn>
                <a:cxn ang="0">
                  <a:pos x="1" y="111"/>
                </a:cxn>
                <a:cxn ang="0">
                  <a:pos x="5" y="88"/>
                </a:cxn>
                <a:cxn ang="0">
                  <a:pos x="11" y="65"/>
                </a:cxn>
                <a:cxn ang="0">
                  <a:pos x="22" y="44"/>
                </a:cxn>
                <a:cxn ang="0">
                  <a:pos x="35" y="25"/>
                </a:cxn>
                <a:cxn ang="0">
                  <a:pos x="49" y="12"/>
                </a:cxn>
                <a:cxn ang="0">
                  <a:pos x="67" y="2"/>
                </a:cxn>
                <a:cxn ang="0">
                  <a:pos x="86" y="0"/>
                </a:cxn>
                <a:cxn ang="0">
                  <a:pos x="102" y="4"/>
                </a:cxn>
                <a:cxn ang="0">
                  <a:pos x="112" y="12"/>
                </a:cxn>
                <a:cxn ang="0">
                  <a:pos x="114" y="22"/>
                </a:cxn>
                <a:cxn ang="0">
                  <a:pos x="112" y="35"/>
                </a:cxn>
                <a:cxn ang="0">
                  <a:pos x="105" y="46"/>
                </a:cxn>
                <a:cxn ang="0">
                  <a:pos x="94" y="56"/>
                </a:cxn>
                <a:cxn ang="0">
                  <a:pos x="81" y="65"/>
                </a:cxn>
                <a:cxn ang="0">
                  <a:pos x="64" y="67"/>
                </a:cxn>
                <a:cxn ang="0">
                  <a:pos x="52" y="69"/>
                </a:cxn>
                <a:cxn ang="0">
                  <a:pos x="39" y="77"/>
                </a:cxn>
                <a:cxn ang="0">
                  <a:pos x="29" y="88"/>
                </a:cxn>
                <a:cxn ang="0">
                  <a:pos x="18" y="99"/>
                </a:cxn>
                <a:cxn ang="0">
                  <a:pos x="11" y="112"/>
                </a:cxn>
                <a:cxn ang="0">
                  <a:pos x="5" y="122"/>
                </a:cxn>
                <a:cxn ang="0">
                  <a:pos x="1" y="130"/>
                </a:cxn>
                <a:cxn ang="0">
                  <a:pos x="0" y="133"/>
                </a:cxn>
              </a:cxnLst>
              <a:rect l="0" t="0" r="r" b="b"/>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6800E0"/>
            </a:solidFill>
            <a:ln w="9525">
              <a:noFill/>
              <a:round/>
              <a:headEnd/>
              <a:tailEnd/>
            </a:ln>
          </p:spPr>
          <p:txBody>
            <a:bodyPr/>
            <a:lstStyle/>
            <a:p>
              <a:endParaRPr lang="en-US"/>
            </a:p>
          </p:txBody>
        </p:sp>
        <p:sp>
          <p:nvSpPr>
            <p:cNvPr id="40223" name="Freeform 287"/>
            <p:cNvSpPr>
              <a:spLocks/>
            </p:cNvSpPr>
            <p:nvPr/>
          </p:nvSpPr>
          <p:spPr bwMode="auto">
            <a:xfrm>
              <a:off x="2794" y="2985"/>
              <a:ext cx="35" cy="82"/>
            </a:xfrm>
            <a:custGeom>
              <a:avLst/>
              <a:gdLst/>
              <a:ahLst/>
              <a:cxnLst>
                <a:cxn ang="0">
                  <a:pos x="30" y="163"/>
                </a:cxn>
                <a:cxn ang="0">
                  <a:pos x="18" y="145"/>
                </a:cxn>
                <a:cxn ang="0">
                  <a:pos x="9" y="124"/>
                </a:cxn>
                <a:cxn ang="0">
                  <a:pos x="3" y="101"/>
                </a:cxn>
                <a:cxn ang="0">
                  <a:pos x="0" y="78"/>
                </a:cxn>
                <a:cxn ang="0">
                  <a:pos x="0" y="56"/>
                </a:cxn>
                <a:cxn ang="0">
                  <a:pos x="4" y="36"/>
                </a:cxn>
                <a:cxn ang="0">
                  <a:pos x="13" y="18"/>
                </a:cxn>
                <a:cxn ang="0">
                  <a:pos x="28" y="6"/>
                </a:cxn>
                <a:cxn ang="0">
                  <a:pos x="43" y="0"/>
                </a:cxn>
                <a:cxn ang="0">
                  <a:pos x="56" y="2"/>
                </a:cxn>
                <a:cxn ang="0">
                  <a:pos x="64" y="9"/>
                </a:cxn>
                <a:cxn ang="0">
                  <a:pos x="70" y="21"/>
                </a:cxn>
                <a:cxn ang="0">
                  <a:pos x="70" y="34"/>
                </a:cxn>
                <a:cxn ang="0">
                  <a:pos x="68" y="48"/>
                </a:cxn>
                <a:cxn ang="0">
                  <a:pos x="59" y="62"/>
                </a:cxn>
                <a:cxn ang="0">
                  <a:pos x="48" y="74"/>
                </a:cxn>
                <a:cxn ang="0">
                  <a:pos x="33" y="97"/>
                </a:cxn>
                <a:cxn ang="0">
                  <a:pos x="27" y="127"/>
                </a:cxn>
                <a:cxn ang="0">
                  <a:pos x="28" y="152"/>
                </a:cxn>
                <a:cxn ang="0">
                  <a:pos x="30" y="163"/>
                </a:cxn>
              </a:cxnLst>
              <a:rect l="0" t="0" r="r" b="b"/>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6800E0"/>
            </a:solidFill>
            <a:ln w="9525">
              <a:noFill/>
              <a:round/>
              <a:headEnd/>
              <a:tailEnd/>
            </a:ln>
          </p:spPr>
          <p:txBody>
            <a:bodyPr/>
            <a:lstStyle/>
            <a:p>
              <a:endParaRPr lang="en-US"/>
            </a:p>
          </p:txBody>
        </p:sp>
        <p:sp>
          <p:nvSpPr>
            <p:cNvPr id="40224" name="Freeform 288"/>
            <p:cNvSpPr>
              <a:spLocks/>
            </p:cNvSpPr>
            <p:nvPr/>
          </p:nvSpPr>
          <p:spPr bwMode="auto">
            <a:xfrm>
              <a:off x="2838" y="2266"/>
              <a:ext cx="180" cy="174"/>
            </a:xfrm>
            <a:custGeom>
              <a:avLst/>
              <a:gdLst/>
              <a:ahLst/>
              <a:cxnLst>
                <a:cxn ang="0">
                  <a:pos x="8" y="6"/>
                </a:cxn>
                <a:cxn ang="0">
                  <a:pos x="0" y="1"/>
                </a:cxn>
                <a:cxn ang="0">
                  <a:pos x="0" y="0"/>
                </a:cxn>
                <a:cxn ang="0">
                  <a:pos x="8" y="0"/>
                </a:cxn>
                <a:cxn ang="0">
                  <a:pos x="23" y="4"/>
                </a:cxn>
                <a:cxn ang="0">
                  <a:pos x="44" y="8"/>
                </a:cxn>
                <a:cxn ang="0">
                  <a:pos x="69" y="16"/>
                </a:cxn>
                <a:cxn ang="0">
                  <a:pos x="98" y="27"/>
                </a:cxn>
                <a:cxn ang="0">
                  <a:pos x="129" y="39"/>
                </a:cxn>
                <a:cxn ang="0">
                  <a:pos x="162" y="55"/>
                </a:cxn>
                <a:cxn ang="0">
                  <a:pos x="196" y="74"/>
                </a:cxn>
                <a:cxn ang="0">
                  <a:pos x="229" y="96"/>
                </a:cxn>
                <a:cxn ang="0">
                  <a:pos x="262" y="120"/>
                </a:cxn>
                <a:cxn ang="0">
                  <a:pos x="291" y="146"/>
                </a:cxn>
                <a:cxn ang="0">
                  <a:pos x="317" y="178"/>
                </a:cxn>
                <a:cxn ang="0">
                  <a:pos x="340" y="210"/>
                </a:cxn>
                <a:cxn ang="0">
                  <a:pos x="356" y="247"/>
                </a:cxn>
                <a:cxn ang="0">
                  <a:pos x="361" y="267"/>
                </a:cxn>
                <a:cxn ang="0">
                  <a:pos x="358" y="287"/>
                </a:cxn>
                <a:cxn ang="0">
                  <a:pos x="354" y="304"/>
                </a:cxn>
                <a:cxn ang="0">
                  <a:pos x="346" y="319"/>
                </a:cxn>
                <a:cxn ang="0">
                  <a:pos x="336" y="331"/>
                </a:cxn>
                <a:cxn ang="0">
                  <a:pos x="328" y="340"/>
                </a:cxn>
                <a:cxn ang="0">
                  <a:pos x="323" y="346"/>
                </a:cxn>
                <a:cxn ang="0">
                  <a:pos x="320" y="348"/>
                </a:cxn>
                <a:cxn ang="0">
                  <a:pos x="321" y="346"/>
                </a:cxn>
                <a:cxn ang="0">
                  <a:pos x="326" y="341"/>
                </a:cxn>
                <a:cxn ang="0">
                  <a:pos x="331" y="332"/>
                </a:cxn>
                <a:cxn ang="0">
                  <a:pos x="336" y="320"/>
                </a:cxn>
                <a:cxn ang="0">
                  <a:pos x="340" y="305"/>
                </a:cxn>
                <a:cxn ang="0">
                  <a:pos x="342" y="287"/>
                </a:cxn>
                <a:cxn ang="0">
                  <a:pos x="341" y="267"/>
                </a:cxn>
                <a:cxn ang="0">
                  <a:pos x="336" y="244"/>
                </a:cxn>
                <a:cxn ang="0">
                  <a:pos x="326" y="220"/>
                </a:cxn>
                <a:cxn ang="0">
                  <a:pos x="309" y="194"/>
                </a:cxn>
                <a:cxn ang="0">
                  <a:pos x="283" y="165"/>
                </a:cxn>
                <a:cxn ang="0">
                  <a:pos x="250" y="136"/>
                </a:cxn>
                <a:cxn ang="0">
                  <a:pos x="207" y="105"/>
                </a:cxn>
                <a:cxn ang="0">
                  <a:pos x="153" y="73"/>
                </a:cxn>
                <a:cxn ang="0">
                  <a:pos x="88" y="39"/>
                </a:cxn>
                <a:cxn ang="0">
                  <a:pos x="8" y="6"/>
                </a:cxn>
              </a:cxnLst>
              <a:rect l="0" t="0" r="r" b="b"/>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6800E0"/>
            </a:solidFill>
            <a:ln w="9525">
              <a:noFill/>
              <a:round/>
              <a:headEnd/>
              <a:tailEnd/>
            </a:ln>
          </p:spPr>
          <p:txBody>
            <a:bodyPr/>
            <a:lstStyle/>
            <a:p>
              <a:endParaRPr lang="en-US"/>
            </a:p>
          </p:txBody>
        </p:sp>
        <p:sp>
          <p:nvSpPr>
            <p:cNvPr id="40225" name="Freeform 289"/>
            <p:cNvSpPr>
              <a:spLocks/>
            </p:cNvSpPr>
            <p:nvPr/>
          </p:nvSpPr>
          <p:spPr bwMode="auto">
            <a:xfrm>
              <a:off x="2794" y="3106"/>
              <a:ext cx="63" cy="171"/>
            </a:xfrm>
            <a:custGeom>
              <a:avLst/>
              <a:gdLst/>
              <a:ahLst/>
              <a:cxnLst>
                <a:cxn ang="0">
                  <a:pos x="25" y="0"/>
                </a:cxn>
                <a:cxn ang="0">
                  <a:pos x="10" y="30"/>
                </a:cxn>
                <a:cxn ang="0">
                  <a:pos x="2" y="71"/>
                </a:cxn>
                <a:cxn ang="0">
                  <a:pos x="0" y="121"/>
                </a:cxn>
                <a:cxn ang="0">
                  <a:pos x="5" y="175"/>
                </a:cxn>
                <a:cxn ang="0">
                  <a:pos x="19" y="228"/>
                </a:cxn>
                <a:cxn ang="0">
                  <a:pos x="43" y="276"/>
                </a:cxn>
                <a:cxn ang="0">
                  <a:pos x="79" y="316"/>
                </a:cxn>
                <a:cxn ang="0">
                  <a:pos x="126" y="343"/>
                </a:cxn>
                <a:cxn ang="0">
                  <a:pos x="123" y="341"/>
                </a:cxn>
                <a:cxn ang="0">
                  <a:pos x="115" y="332"/>
                </a:cxn>
                <a:cxn ang="0">
                  <a:pos x="102" y="321"/>
                </a:cxn>
                <a:cxn ang="0">
                  <a:pos x="87" y="306"/>
                </a:cxn>
                <a:cxn ang="0">
                  <a:pos x="71" y="288"/>
                </a:cxn>
                <a:cxn ang="0">
                  <a:pos x="55" y="267"/>
                </a:cxn>
                <a:cxn ang="0">
                  <a:pos x="41" y="245"/>
                </a:cxn>
                <a:cxn ang="0">
                  <a:pos x="30" y="221"/>
                </a:cxn>
                <a:cxn ang="0">
                  <a:pos x="19" y="183"/>
                </a:cxn>
                <a:cxn ang="0">
                  <a:pos x="13" y="145"/>
                </a:cxn>
                <a:cxn ang="0">
                  <a:pos x="12" y="108"/>
                </a:cxn>
                <a:cxn ang="0">
                  <a:pos x="13" y="73"/>
                </a:cxn>
                <a:cxn ang="0">
                  <a:pos x="17" y="43"/>
                </a:cxn>
                <a:cxn ang="0">
                  <a:pos x="20" y="20"/>
                </a:cxn>
                <a:cxn ang="0">
                  <a:pos x="24" y="5"/>
                </a:cxn>
                <a:cxn ang="0">
                  <a:pos x="25" y="0"/>
                </a:cxn>
              </a:cxnLst>
              <a:rect l="0" t="0" r="r" b="b"/>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6800E0"/>
            </a:solidFill>
            <a:ln w="9525">
              <a:noFill/>
              <a:round/>
              <a:headEnd/>
              <a:tailEnd/>
            </a:ln>
          </p:spPr>
          <p:txBody>
            <a:bodyPr/>
            <a:lstStyle/>
            <a:p>
              <a:endParaRPr lang="en-US"/>
            </a:p>
          </p:txBody>
        </p:sp>
        <p:sp>
          <p:nvSpPr>
            <p:cNvPr id="40226" name="Freeform 290"/>
            <p:cNvSpPr>
              <a:spLocks/>
            </p:cNvSpPr>
            <p:nvPr/>
          </p:nvSpPr>
          <p:spPr bwMode="auto">
            <a:xfrm>
              <a:off x="3146" y="3147"/>
              <a:ext cx="165" cy="80"/>
            </a:xfrm>
            <a:custGeom>
              <a:avLst/>
              <a:gdLst/>
              <a:ahLst/>
              <a:cxnLst>
                <a:cxn ang="0">
                  <a:pos x="332" y="160"/>
                </a:cxn>
                <a:cxn ang="0">
                  <a:pos x="326" y="146"/>
                </a:cxn>
                <a:cxn ang="0">
                  <a:pos x="318" y="130"/>
                </a:cxn>
                <a:cxn ang="0">
                  <a:pos x="305" y="114"/>
                </a:cxn>
                <a:cxn ang="0">
                  <a:pos x="290" y="96"/>
                </a:cxn>
                <a:cxn ang="0">
                  <a:pos x="273" y="79"/>
                </a:cxn>
                <a:cxn ang="0">
                  <a:pos x="254" y="63"/>
                </a:cxn>
                <a:cxn ang="0">
                  <a:pos x="232" y="48"/>
                </a:cxn>
                <a:cxn ang="0">
                  <a:pos x="208" y="34"/>
                </a:cxn>
                <a:cxn ang="0">
                  <a:pos x="183" y="21"/>
                </a:cxn>
                <a:cxn ang="0">
                  <a:pos x="158" y="11"/>
                </a:cxn>
                <a:cxn ang="0">
                  <a:pos x="132" y="4"/>
                </a:cxn>
                <a:cxn ang="0">
                  <a:pos x="104" y="0"/>
                </a:cxn>
                <a:cxn ang="0">
                  <a:pos x="77" y="0"/>
                </a:cxn>
                <a:cxn ang="0">
                  <a:pos x="51" y="2"/>
                </a:cxn>
                <a:cxn ang="0">
                  <a:pos x="26" y="10"/>
                </a:cxn>
                <a:cxn ang="0">
                  <a:pos x="0" y="23"/>
                </a:cxn>
                <a:cxn ang="0">
                  <a:pos x="5" y="21"/>
                </a:cxn>
                <a:cxn ang="0">
                  <a:pos x="15" y="19"/>
                </a:cxn>
                <a:cxn ang="0">
                  <a:pos x="33" y="17"/>
                </a:cxn>
                <a:cxn ang="0">
                  <a:pos x="54" y="15"/>
                </a:cxn>
                <a:cxn ang="0">
                  <a:pos x="79" y="13"/>
                </a:cxn>
                <a:cxn ang="0">
                  <a:pos x="105" y="15"/>
                </a:cxn>
                <a:cxn ang="0">
                  <a:pos x="132" y="18"/>
                </a:cxn>
                <a:cxn ang="0">
                  <a:pos x="157" y="24"/>
                </a:cxn>
                <a:cxn ang="0">
                  <a:pos x="194" y="39"/>
                </a:cxn>
                <a:cxn ang="0">
                  <a:pos x="226" y="59"/>
                </a:cxn>
                <a:cxn ang="0">
                  <a:pos x="256" y="81"/>
                </a:cxn>
                <a:cxn ang="0">
                  <a:pos x="282" y="104"/>
                </a:cxn>
                <a:cxn ang="0">
                  <a:pos x="303" y="125"/>
                </a:cxn>
                <a:cxn ang="0">
                  <a:pos x="318" y="144"/>
                </a:cxn>
                <a:cxn ang="0">
                  <a:pos x="329" y="155"/>
                </a:cxn>
                <a:cxn ang="0">
                  <a:pos x="332" y="160"/>
                </a:cxn>
              </a:cxnLst>
              <a:rect l="0" t="0" r="r" b="b"/>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6800E0"/>
            </a:solidFill>
            <a:ln w="9525">
              <a:noFill/>
              <a:round/>
              <a:headEnd/>
              <a:tailEnd/>
            </a:ln>
          </p:spPr>
          <p:txBody>
            <a:bodyPr/>
            <a:lstStyle/>
            <a:p>
              <a:endParaRPr lang="en-US"/>
            </a:p>
          </p:txBody>
        </p:sp>
        <p:sp>
          <p:nvSpPr>
            <p:cNvPr id="40227" name="Freeform 291"/>
            <p:cNvSpPr>
              <a:spLocks/>
            </p:cNvSpPr>
            <p:nvPr/>
          </p:nvSpPr>
          <p:spPr bwMode="auto">
            <a:xfrm>
              <a:off x="2926" y="2651"/>
              <a:ext cx="186" cy="670"/>
            </a:xfrm>
            <a:custGeom>
              <a:avLst/>
              <a:gdLst/>
              <a:ahLst/>
              <a:cxnLst>
                <a:cxn ang="0">
                  <a:pos x="330" y="1333"/>
                </a:cxn>
                <a:cxn ang="0">
                  <a:pos x="242" y="1323"/>
                </a:cxn>
                <a:cxn ang="0">
                  <a:pos x="162" y="1304"/>
                </a:cxn>
                <a:cxn ang="0">
                  <a:pos x="96" y="1268"/>
                </a:cxn>
                <a:cxn ang="0">
                  <a:pos x="53" y="1211"/>
                </a:cxn>
                <a:cxn ang="0">
                  <a:pos x="42" y="1130"/>
                </a:cxn>
                <a:cxn ang="0">
                  <a:pos x="68" y="1017"/>
                </a:cxn>
                <a:cxn ang="0">
                  <a:pos x="142" y="867"/>
                </a:cxn>
                <a:cxn ang="0">
                  <a:pos x="248" y="700"/>
                </a:cxn>
                <a:cxn ang="0">
                  <a:pos x="318" y="556"/>
                </a:cxn>
                <a:cxn ang="0">
                  <a:pos x="357" y="426"/>
                </a:cxn>
                <a:cxn ang="0">
                  <a:pos x="368" y="310"/>
                </a:cxn>
                <a:cxn ang="0">
                  <a:pos x="355" y="210"/>
                </a:cxn>
                <a:cxn ang="0">
                  <a:pos x="323" y="129"/>
                </a:cxn>
                <a:cxn ang="0">
                  <a:pos x="276" y="65"/>
                </a:cxn>
                <a:cxn ang="0">
                  <a:pos x="218" y="22"/>
                </a:cxn>
                <a:cxn ang="0">
                  <a:pos x="162" y="2"/>
                </a:cxn>
                <a:cxn ang="0">
                  <a:pos x="119" y="2"/>
                </a:cxn>
                <a:cxn ang="0">
                  <a:pos x="84" y="15"/>
                </a:cxn>
                <a:cxn ang="0">
                  <a:pos x="56" y="35"/>
                </a:cxn>
                <a:cxn ang="0">
                  <a:pos x="33" y="62"/>
                </a:cxn>
                <a:cxn ang="0">
                  <a:pos x="16" y="87"/>
                </a:cxn>
                <a:cxn ang="0">
                  <a:pos x="6" y="108"/>
                </a:cxn>
                <a:cxn ang="0">
                  <a:pos x="1" y="121"/>
                </a:cxn>
                <a:cxn ang="0">
                  <a:pos x="1" y="122"/>
                </a:cxn>
                <a:cxn ang="0">
                  <a:pos x="8" y="111"/>
                </a:cxn>
                <a:cxn ang="0">
                  <a:pos x="23" y="94"/>
                </a:cxn>
                <a:cxn ang="0">
                  <a:pos x="44" y="75"/>
                </a:cxn>
                <a:cxn ang="0">
                  <a:pos x="69" y="54"/>
                </a:cxn>
                <a:cxn ang="0">
                  <a:pos x="99" y="37"/>
                </a:cxn>
                <a:cxn ang="0">
                  <a:pos x="133" y="27"/>
                </a:cxn>
                <a:cxn ang="0">
                  <a:pos x="170" y="27"/>
                </a:cxn>
                <a:cxn ang="0">
                  <a:pos x="210" y="42"/>
                </a:cxn>
                <a:cxn ang="0">
                  <a:pos x="253" y="72"/>
                </a:cxn>
                <a:cxn ang="0">
                  <a:pos x="293" y="114"/>
                </a:cxn>
                <a:cxn ang="0">
                  <a:pos x="327" y="169"/>
                </a:cxn>
                <a:cxn ang="0">
                  <a:pos x="350" y="236"/>
                </a:cxn>
                <a:cxn ang="0">
                  <a:pos x="361" y="313"/>
                </a:cxn>
                <a:cxn ang="0">
                  <a:pos x="353" y="402"/>
                </a:cxn>
                <a:cxn ang="0">
                  <a:pos x="322" y="501"/>
                </a:cxn>
                <a:cxn ang="0">
                  <a:pos x="268" y="610"/>
                </a:cxn>
                <a:cxn ang="0">
                  <a:pos x="205" y="715"/>
                </a:cxn>
                <a:cxn ang="0">
                  <a:pos x="145" y="813"/>
                </a:cxn>
                <a:cxn ang="0">
                  <a:pos x="92" y="902"/>
                </a:cxn>
                <a:cxn ang="0">
                  <a:pos x="49" y="984"/>
                </a:cxn>
                <a:cxn ang="0">
                  <a:pos x="19" y="1060"/>
                </a:cxn>
                <a:cxn ang="0">
                  <a:pos x="7" y="1130"/>
                </a:cxn>
                <a:cxn ang="0">
                  <a:pos x="19" y="1193"/>
                </a:cxn>
                <a:cxn ang="0">
                  <a:pos x="56" y="1249"/>
                </a:cxn>
                <a:cxn ang="0">
                  <a:pos x="104" y="1290"/>
                </a:cxn>
                <a:cxn ang="0">
                  <a:pos x="158" y="1317"/>
                </a:cxn>
                <a:cxn ang="0">
                  <a:pos x="215" y="1332"/>
                </a:cxn>
                <a:cxn ang="0">
                  <a:pos x="269" y="1339"/>
                </a:cxn>
                <a:cxn ang="0">
                  <a:pos x="316" y="1340"/>
                </a:cxn>
                <a:cxn ang="0">
                  <a:pos x="350" y="1338"/>
                </a:cxn>
                <a:cxn ang="0">
                  <a:pos x="371" y="1336"/>
                </a:cxn>
              </a:cxnLst>
              <a:rect l="0" t="0" r="r" b="b"/>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6800E0"/>
            </a:solidFill>
            <a:ln w="9525">
              <a:noFill/>
              <a:round/>
              <a:headEnd/>
              <a:tailEnd/>
            </a:ln>
          </p:spPr>
          <p:txBody>
            <a:bodyPr/>
            <a:lstStyle/>
            <a:p>
              <a:endParaRPr lang="en-US"/>
            </a:p>
          </p:txBody>
        </p:sp>
        <p:sp>
          <p:nvSpPr>
            <p:cNvPr id="40228" name="Freeform 292"/>
            <p:cNvSpPr>
              <a:spLocks/>
            </p:cNvSpPr>
            <p:nvPr/>
          </p:nvSpPr>
          <p:spPr bwMode="auto">
            <a:xfrm>
              <a:off x="3348" y="3352"/>
              <a:ext cx="55" cy="62"/>
            </a:xfrm>
            <a:custGeom>
              <a:avLst/>
              <a:gdLst/>
              <a:ahLst/>
              <a:cxnLst>
                <a:cxn ang="0">
                  <a:pos x="99" y="62"/>
                </a:cxn>
                <a:cxn ang="0">
                  <a:pos x="105" y="56"/>
                </a:cxn>
                <a:cxn ang="0">
                  <a:pos x="110" y="48"/>
                </a:cxn>
                <a:cxn ang="0">
                  <a:pos x="110" y="39"/>
                </a:cxn>
                <a:cxn ang="0">
                  <a:pos x="108" y="31"/>
                </a:cxn>
                <a:cxn ang="0">
                  <a:pos x="102" y="25"/>
                </a:cxn>
                <a:cxn ang="0">
                  <a:pos x="94" y="21"/>
                </a:cxn>
                <a:cxn ang="0">
                  <a:pos x="86" y="20"/>
                </a:cxn>
                <a:cxn ang="0">
                  <a:pos x="77" y="23"/>
                </a:cxn>
                <a:cxn ang="0">
                  <a:pos x="74" y="13"/>
                </a:cxn>
                <a:cxn ang="0">
                  <a:pos x="70" y="6"/>
                </a:cxn>
                <a:cxn ang="0">
                  <a:pos x="63" y="2"/>
                </a:cxn>
                <a:cxn ang="0">
                  <a:pos x="55" y="0"/>
                </a:cxn>
                <a:cxn ang="0">
                  <a:pos x="48" y="2"/>
                </a:cxn>
                <a:cxn ang="0">
                  <a:pos x="41" y="6"/>
                </a:cxn>
                <a:cxn ang="0">
                  <a:pos x="36" y="13"/>
                </a:cxn>
                <a:cxn ang="0">
                  <a:pos x="34" y="23"/>
                </a:cxn>
                <a:cxn ang="0">
                  <a:pos x="25" y="20"/>
                </a:cxn>
                <a:cxn ang="0">
                  <a:pos x="17" y="20"/>
                </a:cxn>
                <a:cxn ang="0">
                  <a:pos x="9" y="24"/>
                </a:cxn>
                <a:cxn ang="0">
                  <a:pos x="3" y="31"/>
                </a:cxn>
                <a:cxn ang="0">
                  <a:pos x="1" y="39"/>
                </a:cxn>
                <a:cxn ang="0">
                  <a:pos x="1" y="47"/>
                </a:cxn>
                <a:cxn ang="0">
                  <a:pos x="4" y="55"/>
                </a:cxn>
                <a:cxn ang="0">
                  <a:pos x="11" y="61"/>
                </a:cxn>
                <a:cxn ang="0">
                  <a:pos x="4" y="66"/>
                </a:cxn>
                <a:cxn ang="0">
                  <a:pos x="0" y="74"/>
                </a:cxn>
                <a:cxn ang="0">
                  <a:pos x="0" y="84"/>
                </a:cxn>
                <a:cxn ang="0">
                  <a:pos x="2" y="92"/>
                </a:cxn>
                <a:cxn ang="0">
                  <a:pos x="8" y="97"/>
                </a:cxn>
                <a:cxn ang="0">
                  <a:pos x="16" y="101"/>
                </a:cxn>
                <a:cxn ang="0">
                  <a:pos x="24" y="102"/>
                </a:cxn>
                <a:cxn ang="0">
                  <a:pos x="33" y="100"/>
                </a:cxn>
                <a:cxn ang="0">
                  <a:pos x="35" y="109"/>
                </a:cxn>
                <a:cxn ang="0">
                  <a:pos x="40" y="116"/>
                </a:cxn>
                <a:cxn ang="0">
                  <a:pos x="46" y="121"/>
                </a:cxn>
                <a:cxn ang="0">
                  <a:pos x="54" y="123"/>
                </a:cxn>
                <a:cxn ang="0">
                  <a:pos x="62" y="121"/>
                </a:cxn>
                <a:cxn ang="0">
                  <a:pos x="69" y="116"/>
                </a:cxn>
                <a:cxn ang="0">
                  <a:pos x="73" y="109"/>
                </a:cxn>
                <a:cxn ang="0">
                  <a:pos x="76" y="101"/>
                </a:cxn>
                <a:cxn ang="0">
                  <a:pos x="85" y="103"/>
                </a:cxn>
                <a:cxn ang="0">
                  <a:pos x="93" y="102"/>
                </a:cxn>
                <a:cxn ang="0">
                  <a:pos x="101" y="99"/>
                </a:cxn>
                <a:cxn ang="0">
                  <a:pos x="107" y="93"/>
                </a:cxn>
                <a:cxn ang="0">
                  <a:pos x="109" y="85"/>
                </a:cxn>
                <a:cxn ang="0">
                  <a:pos x="109" y="77"/>
                </a:cxn>
                <a:cxn ang="0">
                  <a:pos x="105" y="69"/>
                </a:cxn>
                <a:cxn ang="0">
                  <a:pos x="99" y="62"/>
                </a:cxn>
              </a:cxnLst>
              <a:rect l="0" t="0" r="r" b="b"/>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6800E0"/>
            </a:solidFill>
            <a:ln w="9525">
              <a:noFill/>
              <a:round/>
              <a:headEnd/>
              <a:tailEnd/>
            </a:ln>
          </p:spPr>
          <p:txBody>
            <a:bodyPr/>
            <a:lstStyle/>
            <a:p>
              <a:endParaRPr lang="en-US"/>
            </a:p>
          </p:txBody>
        </p:sp>
        <p:sp>
          <p:nvSpPr>
            <p:cNvPr id="40229" name="Freeform 293"/>
            <p:cNvSpPr>
              <a:spLocks/>
            </p:cNvSpPr>
            <p:nvPr/>
          </p:nvSpPr>
          <p:spPr bwMode="auto">
            <a:xfrm>
              <a:off x="3367" y="3375"/>
              <a:ext cx="16" cy="16"/>
            </a:xfrm>
            <a:custGeom>
              <a:avLst/>
              <a:gdLst/>
              <a:ahLst/>
              <a:cxnLst>
                <a:cxn ang="0">
                  <a:pos x="15" y="33"/>
                </a:cxn>
                <a:cxn ang="0">
                  <a:pos x="9" y="32"/>
                </a:cxn>
                <a:cxn ang="0">
                  <a:pos x="4" y="28"/>
                </a:cxn>
                <a:cxn ang="0">
                  <a:pos x="1" y="24"/>
                </a:cxn>
                <a:cxn ang="0">
                  <a:pos x="0" y="17"/>
                </a:cxn>
                <a:cxn ang="0">
                  <a:pos x="1" y="10"/>
                </a:cxn>
                <a:cxn ang="0">
                  <a:pos x="4" y="5"/>
                </a:cxn>
                <a:cxn ang="0">
                  <a:pos x="9" y="2"/>
                </a:cxn>
                <a:cxn ang="0">
                  <a:pos x="15" y="0"/>
                </a:cxn>
                <a:cxn ang="0">
                  <a:pos x="22" y="2"/>
                </a:cxn>
                <a:cxn ang="0">
                  <a:pos x="26" y="5"/>
                </a:cxn>
                <a:cxn ang="0">
                  <a:pos x="30" y="10"/>
                </a:cxn>
                <a:cxn ang="0">
                  <a:pos x="31" y="17"/>
                </a:cxn>
                <a:cxn ang="0">
                  <a:pos x="30" y="24"/>
                </a:cxn>
                <a:cxn ang="0">
                  <a:pos x="26" y="28"/>
                </a:cxn>
                <a:cxn ang="0">
                  <a:pos x="22" y="32"/>
                </a:cxn>
                <a:cxn ang="0">
                  <a:pos x="15" y="33"/>
                </a:cxn>
              </a:cxnLst>
              <a:rect l="0" t="0" r="r" b="b"/>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FFFF93"/>
            </a:solidFill>
            <a:ln w="9525">
              <a:noFill/>
              <a:round/>
              <a:headEnd/>
              <a:tailEnd/>
            </a:ln>
          </p:spPr>
          <p:txBody>
            <a:bodyPr/>
            <a:lstStyle/>
            <a:p>
              <a:endParaRPr lang="en-US"/>
            </a:p>
          </p:txBody>
        </p:sp>
        <p:sp>
          <p:nvSpPr>
            <p:cNvPr id="40230" name="Freeform 294"/>
            <p:cNvSpPr>
              <a:spLocks/>
            </p:cNvSpPr>
            <p:nvPr/>
          </p:nvSpPr>
          <p:spPr bwMode="auto">
            <a:xfrm>
              <a:off x="2828" y="3366"/>
              <a:ext cx="56" cy="61"/>
            </a:xfrm>
            <a:custGeom>
              <a:avLst/>
              <a:gdLst/>
              <a:ahLst/>
              <a:cxnLst>
                <a:cxn ang="0">
                  <a:pos x="101" y="61"/>
                </a:cxn>
                <a:cxn ang="0">
                  <a:pos x="108" y="55"/>
                </a:cxn>
                <a:cxn ang="0">
                  <a:pos x="111" y="47"/>
                </a:cxn>
                <a:cxn ang="0">
                  <a:pos x="111" y="39"/>
                </a:cxn>
                <a:cxn ang="0">
                  <a:pos x="109" y="31"/>
                </a:cxn>
                <a:cxn ang="0">
                  <a:pos x="103" y="24"/>
                </a:cxn>
                <a:cxn ang="0">
                  <a:pos x="96" y="21"/>
                </a:cxn>
                <a:cxn ang="0">
                  <a:pos x="88" y="20"/>
                </a:cxn>
                <a:cxn ang="0">
                  <a:pos x="79" y="22"/>
                </a:cxn>
                <a:cxn ang="0">
                  <a:pos x="77" y="13"/>
                </a:cxn>
                <a:cxn ang="0">
                  <a:pos x="71" y="6"/>
                </a:cxn>
                <a:cxn ang="0">
                  <a:pos x="64" y="1"/>
                </a:cxn>
                <a:cxn ang="0">
                  <a:pos x="56" y="0"/>
                </a:cxn>
                <a:cxn ang="0">
                  <a:pos x="48" y="1"/>
                </a:cxn>
                <a:cxn ang="0">
                  <a:pos x="41" y="6"/>
                </a:cxn>
                <a:cxn ang="0">
                  <a:pos x="36" y="13"/>
                </a:cxn>
                <a:cxn ang="0">
                  <a:pos x="34" y="22"/>
                </a:cxn>
                <a:cxn ang="0">
                  <a:pos x="25" y="20"/>
                </a:cxn>
                <a:cxn ang="0">
                  <a:pos x="17" y="20"/>
                </a:cxn>
                <a:cxn ang="0">
                  <a:pos x="9" y="23"/>
                </a:cxn>
                <a:cxn ang="0">
                  <a:pos x="3" y="30"/>
                </a:cxn>
                <a:cxn ang="0">
                  <a:pos x="1" y="38"/>
                </a:cxn>
                <a:cxn ang="0">
                  <a:pos x="1" y="46"/>
                </a:cxn>
                <a:cxn ang="0">
                  <a:pos x="4" y="54"/>
                </a:cxn>
                <a:cxn ang="0">
                  <a:pos x="11" y="60"/>
                </a:cxn>
                <a:cxn ang="0">
                  <a:pos x="4" y="66"/>
                </a:cxn>
                <a:cxn ang="0">
                  <a:pos x="1" y="74"/>
                </a:cxn>
                <a:cxn ang="0">
                  <a:pos x="0" y="83"/>
                </a:cxn>
                <a:cxn ang="0">
                  <a:pos x="2" y="91"/>
                </a:cxn>
                <a:cxn ang="0">
                  <a:pos x="8" y="98"/>
                </a:cxn>
                <a:cxn ang="0">
                  <a:pos x="16" y="102"/>
                </a:cxn>
                <a:cxn ang="0">
                  <a:pos x="24" y="102"/>
                </a:cxn>
                <a:cxn ang="0">
                  <a:pos x="33" y="99"/>
                </a:cxn>
                <a:cxn ang="0">
                  <a:pos x="35" y="108"/>
                </a:cxn>
                <a:cxn ang="0">
                  <a:pos x="40" y="115"/>
                </a:cxn>
                <a:cxn ang="0">
                  <a:pos x="47" y="120"/>
                </a:cxn>
                <a:cxn ang="0">
                  <a:pos x="55" y="122"/>
                </a:cxn>
                <a:cxn ang="0">
                  <a:pos x="63" y="120"/>
                </a:cxn>
                <a:cxn ang="0">
                  <a:pos x="70" y="115"/>
                </a:cxn>
                <a:cxn ang="0">
                  <a:pos x="76" y="108"/>
                </a:cxn>
                <a:cxn ang="0">
                  <a:pos x="78" y="100"/>
                </a:cxn>
                <a:cxn ang="0">
                  <a:pos x="87" y="103"/>
                </a:cxn>
                <a:cxn ang="0">
                  <a:pos x="95" y="102"/>
                </a:cxn>
                <a:cxn ang="0">
                  <a:pos x="103" y="98"/>
                </a:cxn>
                <a:cxn ang="0">
                  <a:pos x="109" y="92"/>
                </a:cxn>
                <a:cxn ang="0">
                  <a:pos x="111" y="84"/>
                </a:cxn>
                <a:cxn ang="0">
                  <a:pos x="110" y="76"/>
                </a:cxn>
                <a:cxn ang="0">
                  <a:pos x="107" y="68"/>
                </a:cxn>
                <a:cxn ang="0">
                  <a:pos x="101" y="61"/>
                </a:cxn>
              </a:cxnLst>
              <a:rect l="0" t="0" r="r" b="b"/>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6800E0"/>
            </a:solidFill>
            <a:ln w="9525">
              <a:noFill/>
              <a:round/>
              <a:headEnd/>
              <a:tailEnd/>
            </a:ln>
          </p:spPr>
          <p:txBody>
            <a:bodyPr/>
            <a:lstStyle/>
            <a:p>
              <a:endParaRPr lang="en-US"/>
            </a:p>
          </p:txBody>
        </p:sp>
        <p:sp>
          <p:nvSpPr>
            <p:cNvPr id="40231" name="Freeform 295"/>
            <p:cNvSpPr>
              <a:spLocks/>
            </p:cNvSpPr>
            <p:nvPr/>
          </p:nvSpPr>
          <p:spPr bwMode="auto">
            <a:xfrm>
              <a:off x="2847" y="3388"/>
              <a:ext cx="16" cy="16"/>
            </a:xfrm>
            <a:custGeom>
              <a:avLst/>
              <a:gdLst/>
              <a:ahLst/>
              <a:cxnLst>
                <a:cxn ang="0">
                  <a:pos x="16" y="32"/>
                </a:cxn>
                <a:cxn ang="0">
                  <a:pos x="9" y="31"/>
                </a:cxn>
                <a:cxn ang="0">
                  <a:pos x="4" y="28"/>
                </a:cxn>
                <a:cxn ang="0">
                  <a:pos x="1" y="23"/>
                </a:cxn>
                <a:cxn ang="0">
                  <a:pos x="0" y="16"/>
                </a:cxn>
                <a:cxn ang="0">
                  <a:pos x="1" y="9"/>
                </a:cxn>
                <a:cxn ang="0">
                  <a:pos x="4" y="5"/>
                </a:cxn>
                <a:cxn ang="0">
                  <a:pos x="9" y="1"/>
                </a:cxn>
                <a:cxn ang="0">
                  <a:pos x="16" y="0"/>
                </a:cxn>
                <a:cxn ang="0">
                  <a:pos x="23" y="1"/>
                </a:cxn>
                <a:cxn ang="0">
                  <a:pos x="27" y="5"/>
                </a:cxn>
                <a:cxn ang="0">
                  <a:pos x="31" y="9"/>
                </a:cxn>
                <a:cxn ang="0">
                  <a:pos x="32" y="16"/>
                </a:cxn>
                <a:cxn ang="0">
                  <a:pos x="31" y="23"/>
                </a:cxn>
                <a:cxn ang="0">
                  <a:pos x="27" y="28"/>
                </a:cxn>
                <a:cxn ang="0">
                  <a:pos x="23" y="31"/>
                </a:cxn>
                <a:cxn ang="0">
                  <a:pos x="16" y="32"/>
                </a:cxn>
              </a:cxnLst>
              <a:rect l="0" t="0" r="r" b="b"/>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FFFF93"/>
            </a:solidFill>
            <a:ln w="9525">
              <a:noFill/>
              <a:round/>
              <a:headEnd/>
              <a:tailEnd/>
            </a:ln>
          </p:spPr>
          <p:txBody>
            <a:bodyPr/>
            <a:lstStyle/>
            <a:p>
              <a:endParaRPr lang="en-US"/>
            </a:p>
          </p:txBody>
        </p:sp>
        <p:sp>
          <p:nvSpPr>
            <p:cNvPr id="40232" name="Freeform 296"/>
            <p:cNvSpPr>
              <a:spLocks/>
            </p:cNvSpPr>
            <p:nvPr/>
          </p:nvSpPr>
          <p:spPr bwMode="auto">
            <a:xfrm>
              <a:off x="2862" y="2353"/>
              <a:ext cx="68" cy="74"/>
            </a:xfrm>
            <a:custGeom>
              <a:avLst/>
              <a:gdLst/>
              <a:ahLst/>
              <a:cxnLst>
                <a:cxn ang="0">
                  <a:pos x="131" y="67"/>
                </a:cxn>
                <a:cxn ang="0">
                  <a:pos x="136" y="47"/>
                </a:cxn>
                <a:cxn ang="0">
                  <a:pos x="129" y="34"/>
                </a:cxn>
                <a:cxn ang="0">
                  <a:pos x="121" y="28"/>
                </a:cxn>
                <a:cxn ang="0">
                  <a:pos x="112" y="26"/>
                </a:cxn>
                <a:cxn ang="0">
                  <a:pos x="102" y="26"/>
                </a:cxn>
                <a:cxn ang="0">
                  <a:pos x="94" y="18"/>
                </a:cxn>
                <a:cxn ang="0">
                  <a:pos x="79" y="3"/>
                </a:cxn>
                <a:cxn ang="0">
                  <a:pos x="58" y="3"/>
                </a:cxn>
                <a:cxn ang="0">
                  <a:pos x="44" y="16"/>
                </a:cxn>
                <a:cxn ang="0">
                  <a:pos x="36" y="24"/>
                </a:cxn>
                <a:cxn ang="0">
                  <a:pos x="25" y="24"/>
                </a:cxn>
                <a:cxn ang="0">
                  <a:pos x="15" y="27"/>
                </a:cxn>
                <a:cxn ang="0">
                  <a:pos x="7" y="32"/>
                </a:cxn>
                <a:cxn ang="0">
                  <a:pos x="0" y="46"/>
                </a:cxn>
                <a:cxn ang="0">
                  <a:pos x="6" y="66"/>
                </a:cxn>
                <a:cxn ang="0">
                  <a:pos x="5" y="81"/>
                </a:cxn>
                <a:cxn ang="0">
                  <a:pos x="0" y="100"/>
                </a:cxn>
                <a:cxn ang="0">
                  <a:pos x="7" y="115"/>
                </a:cxn>
                <a:cxn ang="0">
                  <a:pos x="14" y="121"/>
                </a:cxn>
                <a:cxn ang="0">
                  <a:pos x="25" y="123"/>
                </a:cxn>
                <a:cxn ang="0">
                  <a:pos x="34" y="122"/>
                </a:cxn>
                <a:cxn ang="0">
                  <a:pos x="42" y="132"/>
                </a:cxn>
                <a:cxn ang="0">
                  <a:pos x="57" y="147"/>
                </a:cxn>
                <a:cxn ang="0">
                  <a:pos x="78" y="147"/>
                </a:cxn>
                <a:cxn ang="0">
                  <a:pos x="91" y="133"/>
                </a:cxn>
                <a:cxn ang="0">
                  <a:pos x="100" y="123"/>
                </a:cxn>
                <a:cxn ang="0">
                  <a:pos x="111" y="125"/>
                </a:cxn>
                <a:cxn ang="0">
                  <a:pos x="120" y="122"/>
                </a:cxn>
                <a:cxn ang="0">
                  <a:pos x="128" y="117"/>
                </a:cxn>
                <a:cxn ang="0">
                  <a:pos x="135" y="103"/>
                </a:cxn>
                <a:cxn ang="0">
                  <a:pos x="129" y="83"/>
                </a:cxn>
              </a:cxnLst>
              <a:rect l="0" t="0" r="r" b="b"/>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6800E0"/>
            </a:solidFill>
            <a:ln w="9525">
              <a:noFill/>
              <a:round/>
              <a:headEnd/>
              <a:tailEnd/>
            </a:ln>
          </p:spPr>
          <p:txBody>
            <a:bodyPr/>
            <a:lstStyle/>
            <a:p>
              <a:endParaRPr lang="en-US"/>
            </a:p>
          </p:txBody>
        </p:sp>
        <p:sp>
          <p:nvSpPr>
            <p:cNvPr id="40233" name="Freeform 297"/>
            <p:cNvSpPr>
              <a:spLocks/>
            </p:cNvSpPr>
            <p:nvPr/>
          </p:nvSpPr>
          <p:spPr bwMode="auto">
            <a:xfrm>
              <a:off x="2885" y="2380"/>
              <a:ext cx="20" cy="20"/>
            </a:xfrm>
            <a:custGeom>
              <a:avLst/>
              <a:gdLst/>
              <a:ahLst/>
              <a:cxnLst>
                <a:cxn ang="0">
                  <a:pos x="19" y="40"/>
                </a:cxn>
                <a:cxn ang="0">
                  <a:pos x="11" y="38"/>
                </a:cxn>
                <a:cxn ang="0">
                  <a:pos x="5" y="34"/>
                </a:cxn>
                <a:cxn ang="0">
                  <a:pos x="1" y="27"/>
                </a:cxn>
                <a:cxn ang="0">
                  <a:pos x="0" y="20"/>
                </a:cxn>
                <a:cxn ang="0">
                  <a:pos x="1" y="12"/>
                </a:cxn>
                <a:cxn ang="0">
                  <a:pos x="5" y="6"/>
                </a:cxn>
                <a:cxn ang="0">
                  <a:pos x="11" y="2"/>
                </a:cxn>
                <a:cxn ang="0">
                  <a:pos x="19" y="0"/>
                </a:cxn>
                <a:cxn ang="0">
                  <a:pos x="26" y="2"/>
                </a:cxn>
                <a:cxn ang="0">
                  <a:pos x="33" y="6"/>
                </a:cxn>
                <a:cxn ang="0">
                  <a:pos x="38" y="12"/>
                </a:cxn>
                <a:cxn ang="0">
                  <a:pos x="39" y="20"/>
                </a:cxn>
                <a:cxn ang="0">
                  <a:pos x="38" y="27"/>
                </a:cxn>
                <a:cxn ang="0">
                  <a:pos x="33" y="34"/>
                </a:cxn>
                <a:cxn ang="0">
                  <a:pos x="26" y="38"/>
                </a:cxn>
                <a:cxn ang="0">
                  <a:pos x="19" y="40"/>
                </a:cxn>
              </a:cxnLst>
              <a:rect l="0" t="0" r="r" b="b"/>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FFFF93"/>
            </a:solidFill>
            <a:ln w="9525">
              <a:noFill/>
              <a:round/>
              <a:headEnd/>
              <a:tailEnd/>
            </a:ln>
          </p:spPr>
          <p:txBody>
            <a:bodyPr/>
            <a:lstStyle/>
            <a:p>
              <a:endParaRPr lang="en-US"/>
            </a:p>
          </p:txBody>
        </p:sp>
        <p:sp>
          <p:nvSpPr>
            <p:cNvPr id="40234" name="Freeform 298"/>
            <p:cNvSpPr>
              <a:spLocks/>
            </p:cNvSpPr>
            <p:nvPr/>
          </p:nvSpPr>
          <p:spPr bwMode="auto">
            <a:xfrm>
              <a:off x="3744" y="3196"/>
              <a:ext cx="64" cy="90"/>
            </a:xfrm>
            <a:custGeom>
              <a:avLst/>
              <a:gdLst/>
              <a:ahLst/>
              <a:cxnLst>
                <a:cxn ang="0">
                  <a:pos x="0" y="181"/>
                </a:cxn>
                <a:cxn ang="0">
                  <a:pos x="25" y="172"/>
                </a:cxn>
                <a:cxn ang="0">
                  <a:pos x="52" y="158"/>
                </a:cxn>
                <a:cxn ang="0">
                  <a:pos x="76" y="141"/>
                </a:cxn>
                <a:cxn ang="0">
                  <a:pos x="97" y="120"/>
                </a:cxn>
                <a:cxn ang="0">
                  <a:pos x="114" y="98"/>
                </a:cxn>
                <a:cxn ang="0">
                  <a:pos x="124" y="74"/>
                </a:cxn>
                <a:cxn ang="0">
                  <a:pos x="129" y="50"/>
                </a:cxn>
                <a:cxn ang="0">
                  <a:pos x="124" y="26"/>
                </a:cxn>
                <a:cxn ang="0">
                  <a:pos x="114" y="8"/>
                </a:cxn>
                <a:cxn ang="0">
                  <a:pos x="100" y="0"/>
                </a:cxn>
                <a:cxn ang="0">
                  <a:pos x="86" y="1"/>
                </a:cxn>
                <a:cxn ang="0">
                  <a:pos x="72" y="8"/>
                </a:cxn>
                <a:cxn ang="0">
                  <a:pos x="61" y="21"/>
                </a:cxn>
                <a:cxn ang="0">
                  <a:pos x="53" y="38"/>
                </a:cxn>
                <a:cxn ang="0">
                  <a:pos x="49" y="58"/>
                </a:cxn>
                <a:cxn ang="0">
                  <a:pos x="52" y="79"/>
                </a:cxn>
                <a:cxn ang="0">
                  <a:pos x="54" y="95"/>
                </a:cxn>
                <a:cxn ang="0">
                  <a:pos x="49" y="113"/>
                </a:cxn>
                <a:cxn ang="0">
                  <a:pos x="41" y="129"/>
                </a:cxn>
                <a:cxn ang="0">
                  <a:pos x="31" y="145"/>
                </a:cxn>
                <a:cxn ang="0">
                  <a:pos x="19" y="160"/>
                </a:cxn>
                <a:cxn ang="0">
                  <a:pos x="10" y="171"/>
                </a:cxn>
                <a:cxn ang="0">
                  <a:pos x="2" y="179"/>
                </a:cxn>
                <a:cxn ang="0">
                  <a:pos x="0" y="181"/>
                </a:cxn>
              </a:cxnLst>
              <a:rect l="0" t="0" r="r" b="b"/>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6800E0"/>
            </a:solidFill>
            <a:ln w="9525">
              <a:noFill/>
              <a:round/>
              <a:headEnd/>
              <a:tailEnd/>
            </a:ln>
          </p:spPr>
          <p:txBody>
            <a:bodyPr/>
            <a:lstStyle/>
            <a:p>
              <a:endParaRPr lang="en-US"/>
            </a:p>
          </p:txBody>
        </p:sp>
        <p:sp>
          <p:nvSpPr>
            <p:cNvPr id="40235" name="Freeform 299"/>
            <p:cNvSpPr>
              <a:spLocks/>
            </p:cNvSpPr>
            <p:nvPr/>
          </p:nvSpPr>
          <p:spPr bwMode="auto">
            <a:xfrm>
              <a:off x="3713" y="3180"/>
              <a:ext cx="45" cy="103"/>
            </a:xfrm>
            <a:custGeom>
              <a:avLst/>
              <a:gdLst/>
              <a:ahLst/>
              <a:cxnLst>
                <a:cxn ang="0">
                  <a:pos x="50" y="206"/>
                </a:cxn>
                <a:cxn ang="0">
                  <a:pos x="65" y="183"/>
                </a:cxn>
                <a:cxn ang="0">
                  <a:pos x="77" y="157"/>
                </a:cxn>
                <a:cxn ang="0">
                  <a:pos x="85" y="128"/>
                </a:cxn>
                <a:cxn ang="0">
                  <a:pos x="90" y="99"/>
                </a:cxn>
                <a:cxn ang="0">
                  <a:pos x="88" y="70"/>
                </a:cxn>
                <a:cxn ang="0">
                  <a:pos x="83" y="45"/>
                </a:cxn>
                <a:cxn ang="0">
                  <a:pos x="70" y="23"/>
                </a:cxn>
                <a:cxn ang="0">
                  <a:pos x="52" y="7"/>
                </a:cxn>
                <a:cxn ang="0">
                  <a:pos x="33" y="0"/>
                </a:cxn>
                <a:cxn ang="0">
                  <a:pos x="18" y="2"/>
                </a:cxn>
                <a:cxn ang="0">
                  <a:pos x="7" y="12"/>
                </a:cxn>
                <a:cxn ang="0">
                  <a:pos x="1" y="26"/>
                </a:cxn>
                <a:cxn ang="0">
                  <a:pos x="0" y="43"/>
                </a:cxn>
                <a:cxn ang="0">
                  <a:pos x="3" y="61"/>
                </a:cxn>
                <a:cxn ang="0">
                  <a:pos x="12" y="80"/>
                </a:cxn>
                <a:cxn ang="0">
                  <a:pos x="27" y="93"/>
                </a:cxn>
                <a:cxn ang="0">
                  <a:pos x="39" y="106"/>
                </a:cxn>
                <a:cxn ang="0">
                  <a:pos x="47" y="122"/>
                </a:cxn>
                <a:cxn ang="0">
                  <a:pos x="52" y="141"/>
                </a:cxn>
                <a:cxn ang="0">
                  <a:pos x="53" y="159"/>
                </a:cxn>
                <a:cxn ang="0">
                  <a:pos x="53" y="178"/>
                </a:cxn>
                <a:cxn ang="0">
                  <a:pos x="53" y="193"/>
                </a:cxn>
                <a:cxn ang="0">
                  <a:pos x="50" y="203"/>
                </a:cxn>
                <a:cxn ang="0">
                  <a:pos x="50" y="206"/>
                </a:cxn>
              </a:cxnLst>
              <a:rect l="0" t="0" r="r" b="b"/>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6800E0"/>
            </a:solidFill>
            <a:ln w="9525">
              <a:noFill/>
              <a:round/>
              <a:headEnd/>
              <a:tailEnd/>
            </a:ln>
          </p:spPr>
          <p:txBody>
            <a:bodyPr/>
            <a:lstStyle/>
            <a:p>
              <a:endParaRPr lang="en-US"/>
            </a:p>
          </p:txBody>
        </p:sp>
        <p:sp>
          <p:nvSpPr>
            <p:cNvPr id="40236" name="Freeform 300"/>
            <p:cNvSpPr>
              <a:spLocks/>
            </p:cNvSpPr>
            <p:nvPr/>
          </p:nvSpPr>
          <p:spPr bwMode="auto">
            <a:xfrm>
              <a:off x="3745" y="3250"/>
              <a:ext cx="100" cy="50"/>
            </a:xfrm>
            <a:custGeom>
              <a:avLst/>
              <a:gdLst/>
              <a:ahLst/>
              <a:cxnLst>
                <a:cxn ang="0">
                  <a:pos x="0" y="78"/>
                </a:cxn>
                <a:cxn ang="0">
                  <a:pos x="13" y="84"/>
                </a:cxn>
                <a:cxn ang="0">
                  <a:pos x="26" y="88"/>
                </a:cxn>
                <a:cxn ang="0">
                  <a:pos x="39" y="92"/>
                </a:cxn>
                <a:cxn ang="0">
                  <a:pos x="53" y="95"/>
                </a:cxn>
                <a:cxn ang="0">
                  <a:pos x="68" y="98"/>
                </a:cxn>
                <a:cxn ang="0">
                  <a:pos x="83" y="99"/>
                </a:cxn>
                <a:cxn ang="0">
                  <a:pos x="98" y="99"/>
                </a:cxn>
                <a:cxn ang="0">
                  <a:pos x="113" y="99"/>
                </a:cxn>
                <a:cxn ang="0">
                  <a:pos x="127" y="96"/>
                </a:cxn>
                <a:cxn ang="0">
                  <a:pos x="140" y="93"/>
                </a:cxn>
                <a:cxn ang="0">
                  <a:pos x="152" y="90"/>
                </a:cxn>
                <a:cxn ang="0">
                  <a:pos x="165" y="84"/>
                </a:cxn>
                <a:cxn ang="0">
                  <a:pos x="175" y="77"/>
                </a:cxn>
                <a:cxn ang="0">
                  <a:pos x="184" y="68"/>
                </a:cxn>
                <a:cxn ang="0">
                  <a:pos x="191" y="58"/>
                </a:cxn>
                <a:cxn ang="0">
                  <a:pos x="197" y="47"/>
                </a:cxn>
                <a:cxn ang="0">
                  <a:pos x="201" y="27"/>
                </a:cxn>
                <a:cxn ang="0">
                  <a:pos x="196" y="12"/>
                </a:cxn>
                <a:cxn ang="0">
                  <a:pos x="186" y="3"/>
                </a:cxn>
                <a:cxn ang="0">
                  <a:pos x="171" y="0"/>
                </a:cxn>
                <a:cxn ang="0">
                  <a:pos x="153" y="2"/>
                </a:cxn>
                <a:cxn ang="0">
                  <a:pos x="136" y="9"/>
                </a:cxn>
                <a:cxn ang="0">
                  <a:pos x="120" y="20"/>
                </a:cxn>
                <a:cxn ang="0">
                  <a:pos x="108" y="38"/>
                </a:cxn>
                <a:cxn ang="0">
                  <a:pos x="98" y="52"/>
                </a:cxn>
                <a:cxn ang="0">
                  <a:pos x="83" y="62"/>
                </a:cxn>
                <a:cxn ang="0">
                  <a:pos x="66" y="69"/>
                </a:cxn>
                <a:cxn ang="0">
                  <a:pos x="47" y="73"/>
                </a:cxn>
                <a:cxn ang="0">
                  <a:pos x="29" y="76"/>
                </a:cxn>
                <a:cxn ang="0">
                  <a:pos x="14" y="78"/>
                </a:cxn>
                <a:cxn ang="0">
                  <a:pos x="4" y="78"/>
                </a:cxn>
                <a:cxn ang="0">
                  <a:pos x="0" y="78"/>
                </a:cxn>
              </a:cxnLst>
              <a:rect l="0" t="0" r="r" b="b"/>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6800E0"/>
            </a:solidFill>
            <a:ln w="9525">
              <a:noFill/>
              <a:round/>
              <a:headEnd/>
              <a:tailEnd/>
            </a:ln>
          </p:spPr>
          <p:txBody>
            <a:bodyPr/>
            <a:lstStyle/>
            <a:p>
              <a:endParaRPr lang="en-US"/>
            </a:p>
          </p:txBody>
        </p:sp>
        <p:sp>
          <p:nvSpPr>
            <p:cNvPr id="40237" name="Freeform 301"/>
            <p:cNvSpPr>
              <a:spLocks/>
            </p:cNvSpPr>
            <p:nvPr/>
          </p:nvSpPr>
          <p:spPr bwMode="auto">
            <a:xfrm>
              <a:off x="3743" y="3295"/>
              <a:ext cx="99" cy="50"/>
            </a:xfrm>
            <a:custGeom>
              <a:avLst/>
              <a:gdLst/>
              <a:ahLst/>
              <a:cxnLst>
                <a:cxn ang="0">
                  <a:pos x="0" y="0"/>
                </a:cxn>
                <a:cxn ang="0">
                  <a:pos x="15" y="23"/>
                </a:cxn>
                <a:cxn ang="0">
                  <a:pos x="33" y="44"/>
                </a:cxn>
                <a:cxn ang="0">
                  <a:pos x="55" y="65"/>
                </a:cxn>
                <a:cxn ang="0">
                  <a:pos x="79" y="81"/>
                </a:cxn>
                <a:cxn ang="0">
                  <a:pos x="105" y="94"/>
                </a:cxn>
                <a:cxn ang="0">
                  <a:pos x="130" y="100"/>
                </a:cxn>
                <a:cxn ang="0">
                  <a:pos x="154" y="99"/>
                </a:cxn>
                <a:cxn ang="0">
                  <a:pos x="177" y="89"/>
                </a:cxn>
                <a:cxn ang="0">
                  <a:pos x="192" y="76"/>
                </a:cxn>
                <a:cxn ang="0">
                  <a:pos x="198" y="61"/>
                </a:cxn>
                <a:cxn ang="0">
                  <a:pos x="194" y="47"/>
                </a:cxn>
                <a:cxn ang="0">
                  <a:pos x="184" y="35"/>
                </a:cxn>
                <a:cxn ang="0">
                  <a:pos x="169" y="26"/>
                </a:cxn>
                <a:cxn ang="0">
                  <a:pos x="151" y="21"/>
                </a:cxn>
                <a:cxn ang="0">
                  <a:pos x="131" y="23"/>
                </a:cxn>
                <a:cxn ang="0">
                  <a:pos x="111" y="29"/>
                </a:cxn>
                <a:cxn ang="0">
                  <a:pos x="95" y="34"/>
                </a:cxn>
                <a:cxn ang="0">
                  <a:pos x="78" y="34"/>
                </a:cxn>
                <a:cxn ang="0">
                  <a:pos x="58" y="29"/>
                </a:cxn>
                <a:cxn ang="0">
                  <a:pos x="41" y="23"/>
                </a:cxn>
                <a:cxn ang="0">
                  <a:pos x="25" y="15"/>
                </a:cxn>
                <a:cxn ang="0">
                  <a:pos x="11" y="8"/>
                </a:cxn>
                <a:cxn ang="0">
                  <a:pos x="3" y="2"/>
                </a:cxn>
                <a:cxn ang="0">
                  <a:pos x="0" y="0"/>
                </a:cxn>
              </a:cxnLst>
              <a:rect l="0" t="0" r="r" b="b"/>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6800E0"/>
            </a:solidFill>
            <a:ln w="9525">
              <a:noFill/>
              <a:round/>
              <a:headEnd/>
              <a:tailEnd/>
            </a:ln>
          </p:spPr>
          <p:txBody>
            <a:bodyPr/>
            <a:lstStyle/>
            <a:p>
              <a:endParaRPr lang="en-US"/>
            </a:p>
          </p:txBody>
        </p:sp>
        <p:sp>
          <p:nvSpPr>
            <p:cNvPr id="40238" name="Freeform 302"/>
            <p:cNvSpPr>
              <a:spLocks/>
            </p:cNvSpPr>
            <p:nvPr/>
          </p:nvSpPr>
          <p:spPr bwMode="auto">
            <a:xfrm>
              <a:off x="3735" y="3304"/>
              <a:ext cx="68" cy="87"/>
            </a:xfrm>
            <a:custGeom>
              <a:avLst/>
              <a:gdLst/>
              <a:ahLst/>
              <a:cxnLst>
                <a:cxn ang="0">
                  <a:pos x="0" y="0"/>
                </a:cxn>
                <a:cxn ang="0">
                  <a:pos x="0" y="28"/>
                </a:cxn>
                <a:cxn ang="0">
                  <a:pos x="2" y="56"/>
                </a:cxn>
                <a:cxn ang="0">
                  <a:pos x="10" y="85"/>
                </a:cxn>
                <a:cxn ang="0">
                  <a:pos x="20" y="113"/>
                </a:cxn>
                <a:cxn ang="0">
                  <a:pos x="35" y="137"/>
                </a:cxn>
                <a:cxn ang="0">
                  <a:pos x="53" y="157"/>
                </a:cxn>
                <a:cxn ang="0">
                  <a:pos x="74" y="169"/>
                </a:cxn>
                <a:cxn ang="0">
                  <a:pos x="99" y="174"/>
                </a:cxn>
                <a:cxn ang="0">
                  <a:pos x="118" y="170"/>
                </a:cxn>
                <a:cxn ang="0">
                  <a:pos x="131" y="161"/>
                </a:cxn>
                <a:cxn ang="0">
                  <a:pos x="136" y="147"/>
                </a:cxn>
                <a:cxn ang="0">
                  <a:pos x="133" y="132"/>
                </a:cxn>
                <a:cxn ang="0">
                  <a:pos x="126" y="116"/>
                </a:cxn>
                <a:cxn ang="0">
                  <a:pos x="114" y="102"/>
                </a:cxn>
                <a:cxn ang="0">
                  <a:pos x="96" y="92"/>
                </a:cxn>
                <a:cxn ang="0">
                  <a:pos x="77" y="88"/>
                </a:cxn>
                <a:cxn ang="0">
                  <a:pos x="61" y="83"/>
                </a:cxn>
                <a:cxn ang="0">
                  <a:pos x="46" y="73"/>
                </a:cxn>
                <a:cxn ang="0">
                  <a:pos x="32" y="59"/>
                </a:cxn>
                <a:cxn ang="0">
                  <a:pos x="21" y="43"/>
                </a:cxn>
                <a:cxn ang="0">
                  <a:pos x="12" y="26"/>
                </a:cxn>
                <a:cxn ang="0">
                  <a:pos x="5" y="13"/>
                </a:cxn>
                <a:cxn ang="0">
                  <a:pos x="1" y="3"/>
                </a:cxn>
                <a:cxn ang="0">
                  <a:pos x="0" y="0"/>
                </a:cxn>
              </a:cxnLst>
              <a:rect l="0" t="0" r="r" b="b"/>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6800E0"/>
            </a:solidFill>
            <a:ln w="9525">
              <a:noFill/>
              <a:round/>
              <a:headEnd/>
              <a:tailEnd/>
            </a:ln>
          </p:spPr>
          <p:txBody>
            <a:bodyPr/>
            <a:lstStyle/>
            <a:p>
              <a:endParaRPr lang="en-US"/>
            </a:p>
          </p:txBody>
        </p:sp>
        <p:sp>
          <p:nvSpPr>
            <p:cNvPr id="40239" name="Freeform 303"/>
            <p:cNvSpPr>
              <a:spLocks/>
            </p:cNvSpPr>
            <p:nvPr/>
          </p:nvSpPr>
          <p:spPr bwMode="auto">
            <a:xfrm>
              <a:off x="3490" y="3260"/>
              <a:ext cx="234" cy="81"/>
            </a:xfrm>
            <a:custGeom>
              <a:avLst/>
              <a:gdLst/>
              <a:ahLst/>
              <a:cxnLst>
                <a:cxn ang="0">
                  <a:pos x="9" y="5"/>
                </a:cxn>
                <a:cxn ang="0">
                  <a:pos x="1" y="0"/>
                </a:cxn>
                <a:cxn ang="0">
                  <a:pos x="0" y="2"/>
                </a:cxn>
                <a:cxn ang="0">
                  <a:pos x="6" y="8"/>
                </a:cxn>
                <a:cxn ang="0">
                  <a:pos x="16" y="19"/>
                </a:cxn>
                <a:cxn ang="0">
                  <a:pos x="32" y="34"/>
                </a:cxn>
                <a:cxn ang="0">
                  <a:pos x="53" y="50"/>
                </a:cxn>
                <a:cxn ang="0">
                  <a:pos x="78" y="67"/>
                </a:cxn>
                <a:cxn ang="0">
                  <a:pos x="107" y="85"/>
                </a:cxn>
                <a:cxn ang="0">
                  <a:pos x="138" y="104"/>
                </a:cxn>
                <a:cxn ang="0">
                  <a:pos x="173" y="121"/>
                </a:cxn>
                <a:cxn ang="0">
                  <a:pos x="210" y="137"/>
                </a:cxn>
                <a:cxn ang="0">
                  <a:pos x="248" y="149"/>
                </a:cxn>
                <a:cxn ang="0">
                  <a:pos x="287" y="158"/>
                </a:cxn>
                <a:cxn ang="0">
                  <a:pos x="326" y="163"/>
                </a:cxn>
                <a:cxn ang="0">
                  <a:pos x="366" y="161"/>
                </a:cxn>
                <a:cxn ang="0">
                  <a:pos x="405" y="154"/>
                </a:cxn>
                <a:cxn ang="0">
                  <a:pos x="425" y="146"/>
                </a:cxn>
                <a:cxn ang="0">
                  <a:pos x="440" y="135"/>
                </a:cxn>
                <a:cxn ang="0">
                  <a:pos x="451" y="121"/>
                </a:cxn>
                <a:cxn ang="0">
                  <a:pos x="460" y="106"/>
                </a:cxn>
                <a:cxn ang="0">
                  <a:pos x="464" y="91"/>
                </a:cxn>
                <a:cxn ang="0">
                  <a:pos x="468" y="80"/>
                </a:cxn>
                <a:cxn ang="0">
                  <a:pos x="469" y="72"/>
                </a:cxn>
                <a:cxn ang="0">
                  <a:pos x="469" y="68"/>
                </a:cxn>
                <a:cxn ang="0">
                  <a:pos x="468" y="70"/>
                </a:cxn>
                <a:cxn ang="0">
                  <a:pos x="465" y="76"/>
                </a:cxn>
                <a:cxn ang="0">
                  <a:pos x="462" y="85"/>
                </a:cxn>
                <a:cxn ang="0">
                  <a:pos x="455" y="97"/>
                </a:cxn>
                <a:cxn ang="0">
                  <a:pos x="445" y="108"/>
                </a:cxn>
                <a:cxn ang="0">
                  <a:pos x="432" y="121"/>
                </a:cxn>
                <a:cxn ang="0">
                  <a:pos x="415" y="131"/>
                </a:cxn>
                <a:cxn ang="0">
                  <a:pos x="393" y="139"/>
                </a:cxn>
                <a:cxn ang="0">
                  <a:pos x="366" y="145"/>
                </a:cxn>
                <a:cxn ang="0">
                  <a:pos x="335" y="145"/>
                </a:cxn>
                <a:cxn ang="0">
                  <a:pos x="297" y="142"/>
                </a:cxn>
                <a:cxn ang="0">
                  <a:pos x="255" y="130"/>
                </a:cxn>
                <a:cxn ang="0">
                  <a:pos x="204" y="113"/>
                </a:cxn>
                <a:cxn ang="0">
                  <a:pos x="146" y="87"/>
                </a:cxn>
                <a:cxn ang="0">
                  <a:pos x="82" y="51"/>
                </a:cxn>
                <a:cxn ang="0">
                  <a:pos x="9" y="5"/>
                </a:cxn>
              </a:cxnLst>
              <a:rect l="0" t="0" r="r" b="b"/>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6800E0"/>
            </a:solidFill>
            <a:ln w="9525">
              <a:noFill/>
              <a:round/>
              <a:headEnd/>
              <a:tailEnd/>
            </a:ln>
          </p:spPr>
          <p:txBody>
            <a:bodyPr/>
            <a:lstStyle/>
            <a:p>
              <a:endParaRPr lang="en-US"/>
            </a:p>
          </p:txBody>
        </p:sp>
        <p:sp>
          <p:nvSpPr>
            <p:cNvPr id="40240" name="Freeform 304"/>
            <p:cNvSpPr>
              <a:spLocks/>
            </p:cNvSpPr>
            <p:nvPr/>
          </p:nvSpPr>
          <p:spPr bwMode="auto">
            <a:xfrm>
              <a:off x="3587" y="3175"/>
              <a:ext cx="71" cy="73"/>
            </a:xfrm>
            <a:custGeom>
              <a:avLst/>
              <a:gdLst/>
              <a:ahLst/>
              <a:cxnLst>
                <a:cxn ang="0">
                  <a:pos x="85" y="134"/>
                </a:cxn>
                <a:cxn ang="0">
                  <a:pos x="67" y="145"/>
                </a:cxn>
                <a:cxn ang="0">
                  <a:pos x="48" y="140"/>
                </a:cxn>
                <a:cxn ang="0">
                  <a:pos x="37" y="124"/>
                </a:cxn>
                <a:cxn ang="0">
                  <a:pos x="30" y="114"/>
                </a:cxn>
                <a:cxn ang="0">
                  <a:pos x="20" y="113"/>
                </a:cxn>
                <a:cxn ang="0">
                  <a:pos x="11" y="108"/>
                </a:cxn>
                <a:cxn ang="0">
                  <a:pos x="4" y="101"/>
                </a:cxn>
                <a:cxn ang="0">
                  <a:pos x="0" y="86"/>
                </a:cxn>
                <a:cxn ang="0">
                  <a:pos x="9" y="68"/>
                </a:cxn>
                <a:cxn ang="0">
                  <a:pos x="12" y="53"/>
                </a:cxn>
                <a:cxn ang="0">
                  <a:pos x="11" y="32"/>
                </a:cxn>
                <a:cxn ang="0">
                  <a:pos x="19" y="20"/>
                </a:cxn>
                <a:cxn ang="0">
                  <a:pos x="28" y="16"/>
                </a:cxn>
                <a:cxn ang="0">
                  <a:pos x="38" y="15"/>
                </a:cxn>
                <a:cxn ang="0">
                  <a:pos x="49" y="18"/>
                </a:cxn>
                <a:cxn ang="0">
                  <a:pos x="58" y="10"/>
                </a:cxn>
                <a:cxn ang="0">
                  <a:pos x="75" y="0"/>
                </a:cxn>
                <a:cxn ang="0">
                  <a:pos x="95" y="3"/>
                </a:cxn>
                <a:cxn ang="0">
                  <a:pos x="106" y="21"/>
                </a:cxn>
                <a:cxn ang="0">
                  <a:pos x="112" y="30"/>
                </a:cxn>
                <a:cxn ang="0">
                  <a:pos x="123" y="31"/>
                </a:cxn>
                <a:cxn ang="0">
                  <a:pos x="133" y="36"/>
                </a:cxn>
                <a:cxn ang="0">
                  <a:pos x="139" y="44"/>
                </a:cxn>
                <a:cxn ang="0">
                  <a:pos x="142" y="58"/>
                </a:cxn>
                <a:cxn ang="0">
                  <a:pos x="134" y="76"/>
                </a:cxn>
                <a:cxn ang="0">
                  <a:pos x="131" y="92"/>
                </a:cxn>
                <a:cxn ang="0">
                  <a:pos x="132" y="112"/>
                </a:cxn>
                <a:cxn ang="0">
                  <a:pos x="124" y="124"/>
                </a:cxn>
                <a:cxn ang="0">
                  <a:pos x="114" y="129"/>
                </a:cxn>
                <a:cxn ang="0">
                  <a:pos x="104" y="129"/>
                </a:cxn>
                <a:cxn ang="0">
                  <a:pos x="94" y="127"/>
                </a:cxn>
              </a:cxnLst>
              <a:rect l="0" t="0" r="r" b="b"/>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6800E0"/>
            </a:solidFill>
            <a:ln w="9525">
              <a:noFill/>
              <a:round/>
              <a:headEnd/>
              <a:tailEnd/>
            </a:ln>
          </p:spPr>
          <p:txBody>
            <a:bodyPr/>
            <a:lstStyle/>
            <a:p>
              <a:endParaRPr lang="en-US"/>
            </a:p>
          </p:txBody>
        </p:sp>
        <p:sp>
          <p:nvSpPr>
            <p:cNvPr id="40241" name="Freeform 305"/>
            <p:cNvSpPr>
              <a:spLocks/>
            </p:cNvSpPr>
            <p:nvPr/>
          </p:nvSpPr>
          <p:spPr bwMode="auto">
            <a:xfrm>
              <a:off x="3611" y="3201"/>
              <a:ext cx="21" cy="20"/>
            </a:xfrm>
            <a:custGeom>
              <a:avLst/>
              <a:gdLst/>
              <a:ahLst/>
              <a:cxnLst>
                <a:cxn ang="0">
                  <a:pos x="39" y="14"/>
                </a:cxn>
                <a:cxn ang="0">
                  <a:pos x="36" y="7"/>
                </a:cxn>
                <a:cxn ang="0">
                  <a:pos x="29" y="2"/>
                </a:cxn>
                <a:cxn ang="0">
                  <a:pos x="22" y="0"/>
                </a:cxn>
                <a:cxn ang="0">
                  <a:pos x="14" y="1"/>
                </a:cxn>
                <a:cxn ang="0">
                  <a:pos x="7" y="4"/>
                </a:cxn>
                <a:cxn ang="0">
                  <a:pos x="2" y="11"/>
                </a:cxn>
                <a:cxn ang="0">
                  <a:pos x="0" y="18"/>
                </a:cxn>
                <a:cxn ang="0">
                  <a:pos x="1" y="26"/>
                </a:cxn>
                <a:cxn ang="0">
                  <a:pos x="5" y="32"/>
                </a:cxn>
                <a:cxn ang="0">
                  <a:pos x="12" y="37"/>
                </a:cxn>
                <a:cxn ang="0">
                  <a:pos x="18" y="39"/>
                </a:cxn>
                <a:cxn ang="0">
                  <a:pos x="26" y="38"/>
                </a:cxn>
                <a:cxn ang="0">
                  <a:pos x="33" y="34"/>
                </a:cxn>
                <a:cxn ang="0">
                  <a:pos x="38" y="29"/>
                </a:cxn>
                <a:cxn ang="0">
                  <a:pos x="40" y="22"/>
                </a:cxn>
                <a:cxn ang="0">
                  <a:pos x="39" y="14"/>
                </a:cxn>
              </a:cxnLst>
              <a:rect l="0" t="0" r="r" b="b"/>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FFFF93"/>
            </a:solidFill>
            <a:ln w="9525">
              <a:noFill/>
              <a:round/>
              <a:headEnd/>
              <a:tailEnd/>
            </a:ln>
          </p:spPr>
          <p:txBody>
            <a:bodyPr/>
            <a:lstStyle/>
            <a:p>
              <a:endParaRPr lang="en-US"/>
            </a:p>
          </p:txBody>
        </p:sp>
        <p:sp>
          <p:nvSpPr>
            <p:cNvPr id="40242" name="Freeform 306"/>
            <p:cNvSpPr>
              <a:spLocks/>
            </p:cNvSpPr>
            <p:nvPr/>
          </p:nvSpPr>
          <p:spPr bwMode="auto">
            <a:xfrm>
              <a:off x="3406" y="3166"/>
              <a:ext cx="26" cy="26"/>
            </a:xfrm>
            <a:custGeom>
              <a:avLst/>
              <a:gdLst/>
              <a:ahLst/>
              <a:cxnLst>
                <a:cxn ang="0">
                  <a:pos x="26" y="50"/>
                </a:cxn>
                <a:cxn ang="0">
                  <a:pos x="37" y="48"/>
                </a:cxn>
                <a:cxn ang="0">
                  <a:pos x="45" y="42"/>
                </a:cxn>
                <a:cxn ang="0">
                  <a:pos x="49" y="34"/>
                </a:cxn>
                <a:cxn ang="0">
                  <a:pos x="52" y="25"/>
                </a:cxn>
                <a:cxn ang="0">
                  <a:pos x="49" y="15"/>
                </a:cxn>
                <a:cxn ang="0">
                  <a:pos x="45" y="6"/>
                </a:cxn>
                <a:cxn ang="0">
                  <a:pos x="37" y="2"/>
                </a:cxn>
                <a:cxn ang="0">
                  <a:pos x="26" y="0"/>
                </a:cxn>
                <a:cxn ang="0">
                  <a:pos x="16" y="2"/>
                </a:cxn>
                <a:cxn ang="0">
                  <a:pos x="8" y="6"/>
                </a:cxn>
                <a:cxn ang="0">
                  <a:pos x="2" y="15"/>
                </a:cxn>
                <a:cxn ang="0">
                  <a:pos x="0" y="25"/>
                </a:cxn>
                <a:cxn ang="0">
                  <a:pos x="2" y="34"/>
                </a:cxn>
                <a:cxn ang="0">
                  <a:pos x="8" y="42"/>
                </a:cxn>
                <a:cxn ang="0">
                  <a:pos x="16" y="48"/>
                </a:cxn>
                <a:cxn ang="0">
                  <a:pos x="26" y="50"/>
                </a:cxn>
              </a:cxnLst>
              <a:rect l="0" t="0" r="r" b="b"/>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FFFF93"/>
            </a:solidFill>
            <a:ln w="9525">
              <a:noFill/>
              <a:round/>
              <a:headEnd/>
              <a:tailEnd/>
            </a:ln>
          </p:spPr>
          <p:txBody>
            <a:bodyPr/>
            <a:lstStyle/>
            <a:p>
              <a:endParaRPr lang="en-US"/>
            </a:p>
          </p:txBody>
        </p:sp>
        <p:sp>
          <p:nvSpPr>
            <p:cNvPr id="40243" name="Freeform 307"/>
            <p:cNvSpPr>
              <a:spLocks/>
            </p:cNvSpPr>
            <p:nvPr/>
          </p:nvSpPr>
          <p:spPr bwMode="auto">
            <a:xfrm>
              <a:off x="3392" y="3081"/>
              <a:ext cx="56" cy="78"/>
            </a:xfrm>
            <a:custGeom>
              <a:avLst/>
              <a:gdLst/>
              <a:ahLst/>
              <a:cxnLst>
                <a:cxn ang="0">
                  <a:pos x="69" y="156"/>
                </a:cxn>
                <a:cxn ang="0">
                  <a:pos x="44" y="156"/>
                </a:cxn>
                <a:cxn ang="0">
                  <a:pos x="39" y="149"/>
                </a:cxn>
                <a:cxn ang="0">
                  <a:pos x="29" y="131"/>
                </a:cxn>
                <a:cxn ang="0">
                  <a:pos x="17" y="106"/>
                </a:cxn>
                <a:cxn ang="0">
                  <a:pos x="6" y="77"/>
                </a:cxn>
                <a:cxn ang="0">
                  <a:pos x="0" y="50"/>
                </a:cxn>
                <a:cxn ang="0">
                  <a:pos x="5" y="24"/>
                </a:cxn>
                <a:cxn ang="0">
                  <a:pos x="22" y="7"/>
                </a:cxn>
                <a:cxn ang="0">
                  <a:pos x="55" y="0"/>
                </a:cxn>
                <a:cxn ang="0">
                  <a:pos x="91" y="7"/>
                </a:cxn>
                <a:cxn ang="0">
                  <a:pos x="108" y="24"/>
                </a:cxn>
                <a:cxn ang="0">
                  <a:pos x="113" y="50"/>
                </a:cxn>
                <a:cxn ang="0">
                  <a:pos x="107" y="77"/>
                </a:cxn>
                <a:cxn ang="0">
                  <a:pos x="97" y="106"/>
                </a:cxn>
                <a:cxn ang="0">
                  <a:pos x="84" y="131"/>
                </a:cxn>
                <a:cxn ang="0">
                  <a:pos x="74" y="149"/>
                </a:cxn>
                <a:cxn ang="0">
                  <a:pos x="69" y="156"/>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6800E0"/>
            </a:solidFill>
            <a:ln w="9525">
              <a:noFill/>
              <a:round/>
              <a:headEnd/>
              <a:tailEnd/>
            </a:ln>
          </p:spPr>
          <p:txBody>
            <a:bodyPr/>
            <a:lstStyle/>
            <a:p>
              <a:endParaRPr lang="en-US"/>
            </a:p>
          </p:txBody>
        </p:sp>
        <p:sp>
          <p:nvSpPr>
            <p:cNvPr id="40244" name="Freeform 308"/>
            <p:cNvSpPr>
              <a:spLocks/>
            </p:cNvSpPr>
            <p:nvPr/>
          </p:nvSpPr>
          <p:spPr bwMode="auto">
            <a:xfrm>
              <a:off x="3392" y="3081"/>
              <a:ext cx="56" cy="78"/>
            </a:xfrm>
            <a:custGeom>
              <a:avLst/>
              <a:gdLst/>
              <a:ahLst/>
              <a:cxnLst>
                <a:cxn ang="0">
                  <a:pos x="69" y="156"/>
                </a:cxn>
                <a:cxn ang="0">
                  <a:pos x="44" y="156"/>
                </a:cxn>
                <a:cxn ang="0">
                  <a:pos x="39" y="149"/>
                </a:cxn>
                <a:cxn ang="0">
                  <a:pos x="29" y="131"/>
                </a:cxn>
                <a:cxn ang="0">
                  <a:pos x="17" y="106"/>
                </a:cxn>
                <a:cxn ang="0">
                  <a:pos x="6" y="77"/>
                </a:cxn>
                <a:cxn ang="0">
                  <a:pos x="0" y="50"/>
                </a:cxn>
                <a:cxn ang="0">
                  <a:pos x="5" y="24"/>
                </a:cxn>
                <a:cxn ang="0">
                  <a:pos x="22" y="7"/>
                </a:cxn>
                <a:cxn ang="0">
                  <a:pos x="55" y="0"/>
                </a:cxn>
                <a:cxn ang="0">
                  <a:pos x="91" y="7"/>
                </a:cxn>
                <a:cxn ang="0">
                  <a:pos x="108" y="24"/>
                </a:cxn>
                <a:cxn ang="0">
                  <a:pos x="113" y="50"/>
                </a:cxn>
                <a:cxn ang="0">
                  <a:pos x="107" y="77"/>
                </a:cxn>
                <a:cxn ang="0">
                  <a:pos x="97" y="106"/>
                </a:cxn>
                <a:cxn ang="0">
                  <a:pos x="84" y="131"/>
                </a:cxn>
                <a:cxn ang="0">
                  <a:pos x="74" y="149"/>
                </a:cxn>
                <a:cxn ang="0">
                  <a:pos x="69" y="156"/>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6800E0"/>
            </a:solidFill>
            <a:ln w="9525">
              <a:noFill/>
              <a:round/>
              <a:headEnd/>
              <a:tailEnd/>
            </a:ln>
          </p:spPr>
          <p:txBody>
            <a:bodyPr/>
            <a:lstStyle/>
            <a:p>
              <a:endParaRPr lang="en-US"/>
            </a:p>
          </p:txBody>
        </p:sp>
        <p:sp>
          <p:nvSpPr>
            <p:cNvPr id="40245" name="Freeform 309"/>
            <p:cNvSpPr>
              <a:spLocks/>
            </p:cNvSpPr>
            <p:nvPr/>
          </p:nvSpPr>
          <p:spPr bwMode="auto">
            <a:xfrm>
              <a:off x="3434" y="3114"/>
              <a:ext cx="76" cy="61"/>
            </a:xfrm>
            <a:custGeom>
              <a:avLst/>
              <a:gdLst/>
              <a:ahLst/>
              <a:cxnLst>
                <a:cxn ang="0">
                  <a:pos x="13" y="122"/>
                </a:cxn>
                <a:cxn ang="0">
                  <a:pos x="0" y="100"/>
                </a:cxn>
                <a:cxn ang="0">
                  <a:pos x="4" y="93"/>
                </a:cxn>
                <a:cxn ang="0">
                  <a:pos x="14" y="75"/>
                </a:cxn>
                <a:cxn ang="0">
                  <a:pos x="29" y="52"/>
                </a:cxn>
                <a:cxn ang="0">
                  <a:pos x="48" y="27"/>
                </a:cxn>
                <a:cxn ang="0">
                  <a:pos x="70" y="9"/>
                </a:cxn>
                <a:cxn ang="0">
                  <a:pos x="93" y="0"/>
                </a:cxn>
                <a:cxn ang="0">
                  <a:pos x="118" y="5"/>
                </a:cxn>
                <a:cxn ang="0">
                  <a:pos x="141" y="32"/>
                </a:cxn>
                <a:cxn ang="0">
                  <a:pos x="149" y="50"/>
                </a:cxn>
                <a:cxn ang="0">
                  <a:pos x="152" y="65"/>
                </a:cxn>
                <a:cxn ang="0">
                  <a:pos x="151" y="79"/>
                </a:cxn>
                <a:cxn ang="0">
                  <a:pos x="146" y="91"/>
                </a:cxn>
                <a:cxn ang="0">
                  <a:pos x="138" y="99"/>
                </a:cxn>
                <a:cxn ang="0">
                  <a:pos x="127" y="107"/>
                </a:cxn>
                <a:cxn ang="0">
                  <a:pos x="114" y="113"/>
                </a:cxn>
                <a:cxn ang="0">
                  <a:pos x="99" y="116"/>
                </a:cxn>
                <a:cxn ang="0">
                  <a:pos x="84" y="120"/>
                </a:cxn>
                <a:cxn ang="0">
                  <a:pos x="69" y="121"/>
                </a:cxn>
                <a:cxn ang="0">
                  <a:pos x="54" y="122"/>
                </a:cxn>
                <a:cxn ang="0">
                  <a:pos x="42" y="123"/>
                </a:cxn>
                <a:cxn ang="0">
                  <a:pos x="30" y="123"/>
                </a:cxn>
                <a:cxn ang="0">
                  <a:pos x="21" y="122"/>
                </a:cxn>
                <a:cxn ang="0">
                  <a:pos x="15" y="122"/>
                </a:cxn>
                <a:cxn ang="0">
                  <a:pos x="13" y="122"/>
                </a:cxn>
              </a:cxnLst>
              <a:rect l="0" t="0" r="r" b="b"/>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6800E0"/>
            </a:solidFill>
            <a:ln w="9525">
              <a:noFill/>
              <a:round/>
              <a:headEnd/>
              <a:tailEnd/>
            </a:ln>
          </p:spPr>
          <p:txBody>
            <a:bodyPr/>
            <a:lstStyle/>
            <a:p>
              <a:endParaRPr lang="en-US"/>
            </a:p>
          </p:txBody>
        </p:sp>
        <p:sp>
          <p:nvSpPr>
            <p:cNvPr id="40246" name="Freeform 310"/>
            <p:cNvSpPr>
              <a:spLocks/>
            </p:cNvSpPr>
            <p:nvPr/>
          </p:nvSpPr>
          <p:spPr bwMode="auto">
            <a:xfrm>
              <a:off x="3434" y="3184"/>
              <a:ext cx="76" cy="61"/>
            </a:xfrm>
            <a:custGeom>
              <a:avLst/>
              <a:gdLst/>
              <a:ahLst/>
              <a:cxnLst>
                <a:cxn ang="0">
                  <a:pos x="0" y="23"/>
                </a:cxn>
                <a:cxn ang="0">
                  <a:pos x="13" y="1"/>
                </a:cxn>
                <a:cxn ang="0">
                  <a:pos x="15" y="1"/>
                </a:cxn>
                <a:cxn ang="0">
                  <a:pos x="21" y="1"/>
                </a:cxn>
                <a:cxn ang="0">
                  <a:pos x="30" y="0"/>
                </a:cxn>
                <a:cxn ang="0">
                  <a:pos x="42" y="0"/>
                </a:cxn>
                <a:cxn ang="0">
                  <a:pos x="54" y="1"/>
                </a:cxn>
                <a:cxn ang="0">
                  <a:pos x="69" y="2"/>
                </a:cxn>
                <a:cxn ang="0">
                  <a:pos x="84" y="4"/>
                </a:cxn>
                <a:cxn ang="0">
                  <a:pos x="99" y="7"/>
                </a:cxn>
                <a:cxn ang="0">
                  <a:pos x="114" y="10"/>
                </a:cxn>
                <a:cxn ang="0">
                  <a:pos x="127" y="16"/>
                </a:cxn>
                <a:cxn ang="0">
                  <a:pos x="138" y="23"/>
                </a:cxn>
                <a:cxn ang="0">
                  <a:pos x="146" y="32"/>
                </a:cxn>
                <a:cxn ang="0">
                  <a:pos x="152" y="43"/>
                </a:cxn>
                <a:cxn ang="0">
                  <a:pos x="153" y="55"/>
                </a:cxn>
                <a:cxn ang="0">
                  <a:pos x="150" y="70"/>
                </a:cxn>
                <a:cxn ang="0">
                  <a:pos x="142" y="89"/>
                </a:cxn>
                <a:cxn ang="0">
                  <a:pos x="118" y="115"/>
                </a:cxn>
                <a:cxn ang="0">
                  <a:pos x="93" y="122"/>
                </a:cxn>
                <a:cxn ang="0">
                  <a:pos x="70" y="114"/>
                </a:cxn>
                <a:cxn ang="0">
                  <a:pos x="48" y="95"/>
                </a:cxn>
                <a:cxn ang="0">
                  <a:pos x="29" y="72"/>
                </a:cxn>
                <a:cxn ang="0">
                  <a:pos x="14" y="48"/>
                </a:cxn>
                <a:cxn ang="0">
                  <a:pos x="4" y="30"/>
                </a:cxn>
                <a:cxn ang="0">
                  <a:pos x="0" y="23"/>
                </a:cxn>
              </a:cxnLst>
              <a:rect l="0" t="0" r="r" b="b"/>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6800E0"/>
            </a:solidFill>
            <a:ln w="9525">
              <a:noFill/>
              <a:round/>
              <a:headEnd/>
              <a:tailEnd/>
            </a:ln>
          </p:spPr>
          <p:txBody>
            <a:bodyPr/>
            <a:lstStyle/>
            <a:p>
              <a:endParaRPr lang="en-US"/>
            </a:p>
          </p:txBody>
        </p:sp>
        <p:sp>
          <p:nvSpPr>
            <p:cNvPr id="40247" name="Freeform 311"/>
            <p:cNvSpPr>
              <a:spLocks/>
            </p:cNvSpPr>
            <p:nvPr/>
          </p:nvSpPr>
          <p:spPr bwMode="auto">
            <a:xfrm>
              <a:off x="3392" y="3199"/>
              <a:ext cx="55" cy="78"/>
            </a:xfrm>
            <a:custGeom>
              <a:avLst/>
              <a:gdLst/>
              <a:ahLst/>
              <a:cxnLst>
                <a:cxn ang="0">
                  <a:pos x="43" y="0"/>
                </a:cxn>
                <a:cxn ang="0">
                  <a:pos x="68" y="0"/>
                </a:cxn>
                <a:cxn ang="0">
                  <a:pos x="73" y="7"/>
                </a:cxn>
                <a:cxn ang="0">
                  <a:pos x="83" y="24"/>
                </a:cxn>
                <a:cxn ang="0">
                  <a:pos x="96" y="50"/>
                </a:cxn>
                <a:cxn ang="0">
                  <a:pos x="106" y="77"/>
                </a:cxn>
                <a:cxn ang="0">
                  <a:pos x="112" y="106"/>
                </a:cxn>
                <a:cxn ang="0">
                  <a:pos x="108" y="131"/>
                </a:cxn>
                <a:cxn ang="0">
                  <a:pos x="91" y="149"/>
                </a:cxn>
                <a:cxn ang="0">
                  <a:pos x="56" y="156"/>
                </a:cxn>
                <a:cxn ang="0">
                  <a:pos x="22" y="149"/>
                </a:cxn>
                <a:cxn ang="0">
                  <a:pos x="4" y="131"/>
                </a:cxn>
                <a:cxn ang="0">
                  <a:pos x="0" y="106"/>
                </a:cxn>
                <a:cxn ang="0">
                  <a:pos x="5" y="77"/>
                </a:cxn>
                <a:cxn ang="0">
                  <a:pos x="15" y="50"/>
                </a:cxn>
                <a:cxn ang="0">
                  <a:pos x="28" y="24"/>
                </a:cxn>
                <a:cxn ang="0">
                  <a:pos x="38" y="7"/>
                </a:cxn>
                <a:cxn ang="0">
                  <a:pos x="43" y="0"/>
                </a:cxn>
              </a:cxnLst>
              <a:rect l="0" t="0" r="r" b="b"/>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6800E0"/>
            </a:solidFill>
            <a:ln w="9525">
              <a:noFill/>
              <a:round/>
              <a:headEnd/>
              <a:tailEnd/>
            </a:ln>
          </p:spPr>
          <p:txBody>
            <a:bodyPr/>
            <a:lstStyle/>
            <a:p>
              <a:endParaRPr lang="en-US"/>
            </a:p>
          </p:txBody>
        </p:sp>
        <p:sp>
          <p:nvSpPr>
            <p:cNvPr id="40248" name="Freeform 312"/>
            <p:cNvSpPr>
              <a:spLocks/>
            </p:cNvSpPr>
            <p:nvPr/>
          </p:nvSpPr>
          <p:spPr bwMode="auto">
            <a:xfrm>
              <a:off x="3330" y="3182"/>
              <a:ext cx="75" cy="62"/>
            </a:xfrm>
            <a:custGeom>
              <a:avLst/>
              <a:gdLst/>
              <a:ahLst/>
              <a:cxnLst>
                <a:cxn ang="0">
                  <a:pos x="138" y="1"/>
                </a:cxn>
                <a:cxn ang="0">
                  <a:pos x="151" y="23"/>
                </a:cxn>
                <a:cxn ang="0">
                  <a:pos x="147" y="30"/>
                </a:cxn>
                <a:cxn ang="0">
                  <a:pos x="137" y="48"/>
                </a:cxn>
                <a:cxn ang="0">
                  <a:pos x="122" y="71"/>
                </a:cxn>
                <a:cxn ang="0">
                  <a:pos x="103" y="95"/>
                </a:cxn>
                <a:cxn ang="0">
                  <a:pos x="82" y="114"/>
                </a:cxn>
                <a:cxn ang="0">
                  <a:pos x="57" y="123"/>
                </a:cxn>
                <a:cxn ang="0">
                  <a:pos x="34" y="117"/>
                </a:cxn>
                <a:cxn ang="0">
                  <a:pos x="11" y="91"/>
                </a:cxn>
                <a:cxn ang="0">
                  <a:pos x="3" y="72"/>
                </a:cxn>
                <a:cxn ang="0">
                  <a:pos x="0" y="57"/>
                </a:cxn>
                <a:cxn ang="0">
                  <a:pos x="0" y="44"/>
                </a:cxn>
                <a:cxn ang="0">
                  <a:pos x="6" y="32"/>
                </a:cxn>
                <a:cxn ang="0">
                  <a:pos x="14" y="24"/>
                </a:cxn>
                <a:cxn ang="0">
                  <a:pos x="25" y="16"/>
                </a:cxn>
                <a:cxn ang="0">
                  <a:pos x="38" y="10"/>
                </a:cxn>
                <a:cxn ang="0">
                  <a:pos x="52" y="7"/>
                </a:cxn>
                <a:cxn ang="0">
                  <a:pos x="67" y="3"/>
                </a:cxn>
                <a:cxn ang="0">
                  <a:pos x="82" y="2"/>
                </a:cxn>
                <a:cxn ang="0">
                  <a:pos x="97" y="1"/>
                </a:cxn>
                <a:cxn ang="0">
                  <a:pos x="109" y="0"/>
                </a:cxn>
                <a:cxn ang="0">
                  <a:pos x="121" y="0"/>
                </a:cxn>
                <a:cxn ang="0">
                  <a:pos x="130" y="1"/>
                </a:cxn>
                <a:cxn ang="0">
                  <a:pos x="136" y="1"/>
                </a:cxn>
                <a:cxn ang="0">
                  <a:pos x="138" y="1"/>
                </a:cxn>
              </a:cxnLst>
              <a:rect l="0" t="0" r="r" b="b"/>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6800E0"/>
            </a:solidFill>
            <a:ln w="9525">
              <a:noFill/>
              <a:round/>
              <a:headEnd/>
              <a:tailEnd/>
            </a:ln>
          </p:spPr>
          <p:txBody>
            <a:bodyPr/>
            <a:lstStyle/>
            <a:p>
              <a:endParaRPr lang="en-US"/>
            </a:p>
          </p:txBody>
        </p:sp>
        <p:sp>
          <p:nvSpPr>
            <p:cNvPr id="40249" name="Freeform 313"/>
            <p:cNvSpPr>
              <a:spLocks/>
            </p:cNvSpPr>
            <p:nvPr/>
          </p:nvSpPr>
          <p:spPr bwMode="auto">
            <a:xfrm>
              <a:off x="3329" y="3113"/>
              <a:ext cx="76" cy="62"/>
            </a:xfrm>
            <a:custGeom>
              <a:avLst/>
              <a:gdLst/>
              <a:ahLst/>
              <a:cxnLst>
                <a:cxn ang="0">
                  <a:pos x="152" y="99"/>
                </a:cxn>
                <a:cxn ang="0">
                  <a:pos x="139" y="122"/>
                </a:cxn>
                <a:cxn ang="0">
                  <a:pos x="137" y="122"/>
                </a:cxn>
                <a:cxn ang="0">
                  <a:pos x="131" y="122"/>
                </a:cxn>
                <a:cxn ang="0">
                  <a:pos x="122" y="123"/>
                </a:cxn>
                <a:cxn ang="0">
                  <a:pos x="110" y="122"/>
                </a:cxn>
                <a:cxn ang="0">
                  <a:pos x="98" y="122"/>
                </a:cxn>
                <a:cxn ang="0">
                  <a:pos x="83" y="121"/>
                </a:cxn>
                <a:cxn ang="0">
                  <a:pos x="68" y="118"/>
                </a:cxn>
                <a:cxn ang="0">
                  <a:pos x="53" y="116"/>
                </a:cxn>
                <a:cxn ang="0">
                  <a:pos x="39" y="111"/>
                </a:cxn>
                <a:cxn ang="0">
                  <a:pos x="26" y="106"/>
                </a:cxn>
                <a:cxn ang="0">
                  <a:pos x="15" y="99"/>
                </a:cxn>
                <a:cxn ang="0">
                  <a:pos x="7" y="91"/>
                </a:cxn>
                <a:cxn ang="0">
                  <a:pos x="1" y="79"/>
                </a:cxn>
                <a:cxn ang="0">
                  <a:pos x="0" y="66"/>
                </a:cxn>
                <a:cxn ang="0">
                  <a:pos x="3" y="51"/>
                </a:cxn>
                <a:cxn ang="0">
                  <a:pos x="11" y="33"/>
                </a:cxn>
                <a:cxn ang="0">
                  <a:pos x="34" y="6"/>
                </a:cxn>
                <a:cxn ang="0">
                  <a:pos x="58" y="0"/>
                </a:cxn>
                <a:cxn ang="0">
                  <a:pos x="83" y="8"/>
                </a:cxn>
                <a:cxn ang="0">
                  <a:pos x="104" y="27"/>
                </a:cxn>
                <a:cxn ang="0">
                  <a:pos x="123" y="50"/>
                </a:cxn>
                <a:cxn ang="0">
                  <a:pos x="138" y="73"/>
                </a:cxn>
                <a:cxn ang="0">
                  <a:pos x="148" y="92"/>
                </a:cxn>
                <a:cxn ang="0">
                  <a:pos x="152" y="99"/>
                </a:cxn>
              </a:cxnLst>
              <a:rect l="0" t="0" r="r" b="b"/>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6800E0"/>
            </a:solidFill>
            <a:ln w="9525">
              <a:noFill/>
              <a:round/>
              <a:headEnd/>
              <a:tailEnd/>
            </a:ln>
          </p:spPr>
          <p:txBody>
            <a:bodyPr/>
            <a:lstStyle/>
            <a:p>
              <a:endParaRPr lang="en-US"/>
            </a:p>
          </p:txBody>
        </p:sp>
        <p:sp>
          <p:nvSpPr>
            <p:cNvPr id="40250" name="Freeform 314"/>
            <p:cNvSpPr>
              <a:spLocks/>
            </p:cNvSpPr>
            <p:nvPr/>
          </p:nvSpPr>
          <p:spPr bwMode="auto">
            <a:xfrm>
              <a:off x="3017" y="3114"/>
              <a:ext cx="68" cy="74"/>
            </a:xfrm>
            <a:custGeom>
              <a:avLst/>
              <a:gdLst/>
              <a:ahLst/>
              <a:cxnLst>
                <a:cxn ang="0">
                  <a:pos x="6" y="67"/>
                </a:cxn>
                <a:cxn ang="0">
                  <a:pos x="0" y="47"/>
                </a:cxn>
                <a:cxn ang="0">
                  <a:pos x="7" y="33"/>
                </a:cxn>
                <a:cxn ang="0">
                  <a:pos x="15" y="27"/>
                </a:cxn>
                <a:cxn ang="0">
                  <a:pos x="24" y="25"/>
                </a:cxn>
                <a:cxn ang="0">
                  <a:pos x="35" y="25"/>
                </a:cxn>
                <a:cxn ang="0">
                  <a:pos x="43" y="16"/>
                </a:cxn>
                <a:cxn ang="0">
                  <a:pos x="58" y="2"/>
                </a:cxn>
                <a:cxn ang="0">
                  <a:pos x="79" y="2"/>
                </a:cxn>
                <a:cxn ang="0">
                  <a:pos x="92" y="16"/>
                </a:cxn>
                <a:cxn ang="0">
                  <a:pos x="100" y="24"/>
                </a:cxn>
                <a:cxn ang="0">
                  <a:pos x="111" y="23"/>
                </a:cxn>
                <a:cxn ang="0">
                  <a:pos x="121" y="26"/>
                </a:cxn>
                <a:cxn ang="0">
                  <a:pos x="129" y="32"/>
                </a:cxn>
                <a:cxn ang="0">
                  <a:pos x="136" y="46"/>
                </a:cxn>
                <a:cxn ang="0">
                  <a:pos x="130" y="65"/>
                </a:cxn>
                <a:cxn ang="0">
                  <a:pos x="130" y="80"/>
                </a:cxn>
                <a:cxn ang="0">
                  <a:pos x="136" y="100"/>
                </a:cxn>
                <a:cxn ang="0">
                  <a:pos x="129" y="115"/>
                </a:cxn>
                <a:cxn ang="0">
                  <a:pos x="121" y="121"/>
                </a:cxn>
                <a:cxn ang="0">
                  <a:pos x="112" y="123"/>
                </a:cxn>
                <a:cxn ang="0">
                  <a:pos x="102" y="122"/>
                </a:cxn>
                <a:cxn ang="0">
                  <a:pos x="94" y="131"/>
                </a:cxn>
                <a:cxn ang="0">
                  <a:pos x="80" y="146"/>
                </a:cxn>
                <a:cxn ang="0">
                  <a:pos x="59" y="146"/>
                </a:cxn>
                <a:cxn ang="0">
                  <a:pos x="45" y="131"/>
                </a:cxn>
                <a:cxn ang="0">
                  <a:pos x="36" y="123"/>
                </a:cxn>
                <a:cxn ang="0">
                  <a:pos x="26" y="124"/>
                </a:cxn>
                <a:cxn ang="0">
                  <a:pos x="16" y="122"/>
                </a:cxn>
                <a:cxn ang="0">
                  <a:pos x="8" y="116"/>
                </a:cxn>
                <a:cxn ang="0">
                  <a:pos x="1" y="101"/>
                </a:cxn>
                <a:cxn ang="0">
                  <a:pos x="7" y="83"/>
                </a:cxn>
              </a:cxnLst>
              <a:rect l="0" t="0" r="r" b="b"/>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6800E0"/>
            </a:solidFill>
            <a:ln w="9525">
              <a:noFill/>
              <a:round/>
              <a:headEnd/>
              <a:tailEnd/>
            </a:ln>
          </p:spPr>
          <p:txBody>
            <a:bodyPr/>
            <a:lstStyle/>
            <a:p>
              <a:endParaRPr lang="en-US"/>
            </a:p>
          </p:txBody>
        </p:sp>
        <p:sp>
          <p:nvSpPr>
            <p:cNvPr id="40251" name="Freeform 315"/>
            <p:cNvSpPr>
              <a:spLocks/>
            </p:cNvSpPr>
            <p:nvPr/>
          </p:nvSpPr>
          <p:spPr bwMode="auto">
            <a:xfrm>
              <a:off x="3041" y="3140"/>
              <a:ext cx="20" cy="21"/>
            </a:xfrm>
            <a:custGeom>
              <a:avLst/>
              <a:gdLst/>
              <a:ahLst/>
              <a:cxnLst>
                <a:cxn ang="0">
                  <a:pos x="19" y="40"/>
                </a:cxn>
                <a:cxn ang="0">
                  <a:pos x="27" y="39"/>
                </a:cxn>
                <a:cxn ang="0">
                  <a:pos x="33" y="34"/>
                </a:cxn>
                <a:cxn ang="0">
                  <a:pos x="38" y="27"/>
                </a:cxn>
                <a:cxn ang="0">
                  <a:pos x="39" y="20"/>
                </a:cxn>
                <a:cxn ang="0">
                  <a:pos x="38" y="12"/>
                </a:cxn>
                <a:cxn ang="0">
                  <a:pos x="33" y="5"/>
                </a:cxn>
                <a:cxn ang="0">
                  <a:pos x="27" y="1"/>
                </a:cxn>
                <a:cxn ang="0">
                  <a:pos x="19" y="0"/>
                </a:cxn>
                <a:cxn ang="0">
                  <a:pos x="12" y="1"/>
                </a:cxn>
                <a:cxn ang="0">
                  <a:pos x="6" y="5"/>
                </a:cxn>
                <a:cxn ang="0">
                  <a:pos x="1" y="12"/>
                </a:cxn>
                <a:cxn ang="0">
                  <a:pos x="0" y="20"/>
                </a:cxn>
                <a:cxn ang="0">
                  <a:pos x="1" y="27"/>
                </a:cxn>
                <a:cxn ang="0">
                  <a:pos x="6" y="34"/>
                </a:cxn>
                <a:cxn ang="0">
                  <a:pos x="12" y="39"/>
                </a:cxn>
                <a:cxn ang="0">
                  <a:pos x="19" y="40"/>
                </a:cxn>
              </a:cxnLst>
              <a:rect l="0" t="0" r="r" b="b"/>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FFFF93"/>
            </a:solidFill>
            <a:ln w="9525">
              <a:noFill/>
              <a:round/>
              <a:headEnd/>
              <a:tailEnd/>
            </a:ln>
          </p:spPr>
          <p:txBody>
            <a:bodyPr/>
            <a:lstStyle/>
            <a:p>
              <a:endParaRPr lang="en-US"/>
            </a:p>
          </p:txBody>
        </p:sp>
        <p:sp>
          <p:nvSpPr>
            <p:cNvPr id="40252" name="Freeform 316"/>
            <p:cNvSpPr>
              <a:spLocks/>
            </p:cNvSpPr>
            <p:nvPr/>
          </p:nvSpPr>
          <p:spPr bwMode="auto">
            <a:xfrm>
              <a:off x="3104" y="2590"/>
              <a:ext cx="68" cy="74"/>
            </a:xfrm>
            <a:custGeom>
              <a:avLst/>
              <a:gdLst/>
              <a:ahLst/>
              <a:cxnLst>
                <a:cxn ang="0">
                  <a:pos x="6" y="66"/>
                </a:cxn>
                <a:cxn ang="0">
                  <a:pos x="0" y="47"/>
                </a:cxn>
                <a:cxn ang="0">
                  <a:pos x="7" y="33"/>
                </a:cxn>
                <a:cxn ang="0">
                  <a:pos x="15" y="26"/>
                </a:cxn>
                <a:cxn ang="0">
                  <a:pos x="25" y="24"/>
                </a:cxn>
                <a:cxn ang="0">
                  <a:pos x="35" y="25"/>
                </a:cxn>
                <a:cxn ang="0">
                  <a:pos x="43" y="16"/>
                </a:cxn>
                <a:cxn ang="0">
                  <a:pos x="58" y="2"/>
                </a:cxn>
                <a:cxn ang="0">
                  <a:pos x="79" y="2"/>
                </a:cxn>
                <a:cxn ang="0">
                  <a:pos x="92" y="16"/>
                </a:cxn>
                <a:cxn ang="0">
                  <a:pos x="101" y="24"/>
                </a:cxn>
                <a:cxn ang="0">
                  <a:pos x="111" y="23"/>
                </a:cxn>
                <a:cxn ang="0">
                  <a:pos x="121" y="25"/>
                </a:cxn>
                <a:cxn ang="0">
                  <a:pos x="129" y="32"/>
                </a:cxn>
                <a:cxn ang="0">
                  <a:pos x="136" y="46"/>
                </a:cxn>
                <a:cxn ang="0">
                  <a:pos x="130" y="65"/>
                </a:cxn>
                <a:cxn ang="0">
                  <a:pos x="130" y="80"/>
                </a:cxn>
                <a:cxn ang="0">
                  <a:pos x="136" y="100"/>
                </a:cxn>
                <a:cxn ang="0">
                  <a:pos x="129" y="114"/>
                </a:cxn>
                <a:cxn ang="0">
                  <a:pos x="121" y="121"/>
                </a:cxn>
                <a:cxn ang="0">
                  <a:pos x="112" y="123"/>
                </a:cxn>
                <a:cxn ang="0">
                  <a:pos x="102" y="122"/>
                </a:cxn>
                <a:cxn ang="0">
                  <a:pos x="94" y="131"/>
                </a:cxn>
                <a:cxn ang="0">
                  <a:pos x="80" y="145"/>
                </a:cxn>
                <a:cxn ang="0">
                  <a:pos x="59" y="145"/>
                </a:cxn>
                <a:cxn ang="0">
                  <a:pos x="45" y="131"/>
                </a:cxn>
                <a:cxn ang="0">
                  <a:pos x="36" y="123"/>
                </a:cxn>
                <a:cxn ang="0">
                  <a:pos x="26" y="124"/>
                </a:cxn>
                <a:cxn ang="0">
                  <a:pos x="16" y="122"/>
                </a:cxn>
                <a:cxn ang="0">
                  <a:pos x="8" y="116"/>
                </a:cxn>
                <a:cxn ang="0">
                  <a:pos x="1" y="101"/>
                </a:cxn>
                <a:cxn ang="0">
                  <a:pos x="7" y="83"/>
                </a:cxn>
              </a:cxnLst>
              <a:rect l="0" t="0" r="r" b="b"/>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6800E0"/>
            </a:solidFill>
            <a:ln w="9525">
              <a:noFill/>
              <a:round/>
              <a:headEnd/>
              <a:tailEnd/>
            </a:ln>
          </p:spPr>
          <p:txBody>
            <a:bodyPr/>
            <a:lstStyle/>
            <a:p>
              <a:endParaRPr lang="en-US"/>
            </a:p>
          </p:txBody>
        </p:sp>
        <p:sp>
          <p:nvSpPr>
            <p:cNvPr id="40253" name="Freeform 317"/>
            <p:cNvSpPr>
              <a:spLocks/>
            </p:cNvSpPr>
            <p:nvPr/>
          </p:nvSpPr>
          <p:spPr bwMode="auto">
            <a:xfrm>
              <a:off x="3129" y="2616"/>
              <a:ext cx="20" cy="20"/>
            </a:xfrm>
            <a:custGeom>
              <a:avLst/>
              <a:gdLst/>
              <a:ahLst/>
              <a:cxnLst>
                <a:cxn ang="0">
                  <a:pos x="19" y="39"/>
                </a:cxn>
                <a:cxn ang="0">
                  <a:pos x="28" y="38"/>
                </a:cxn>
                <a:cxn ang="0">
                  <a:pos x="33" y="33"/>
                </a:cxn>
                <a:cxn ang="0">
                  <a:pos x="38" y="27"/>
                </a:cxn>
                <a:cxn ang="0">
                  <a:pos x="39" y="19"/>
                </a:cxn>
                <a:cxn ang="0">
                  <a:pos x="38" y="12"/>
                </a:cxn>
                <a:cxn ang="0">
                  <a:pos x="33" y="5"/>
                </a:cxn>
                <a:cxn ang="0">
                  <a:pos x="28" y="1"/>
                </a:cxn>
                <a:cxn ang="0">
                  <a:pos x="19" y="0"/>
                </a:cxn>
                <a:cxn ang="0">
                  <a:pos x="13" y="1"/>
                </a:cxn>
                <a:cxn ang="0">
                  <a:pos x="6" y="5"/>
                </a:cxn>
                <a:cxn ang="0">
                  <a:pos x="1" y="12"/>
                </a:cxn>
                <a:cxn ang="0">
                  <a:pos x="0" y="19"/>
                </a:cxn>
                <a:cxn ang="0">
                  <a:pos x="1" y="27"/>
                </a:cxn>
                <a:cxn ang="0">
                  <a:pos x="6" y="33"/>
                </a:cxn>
                <a:cxn ang="0">
                  <a:pos x="13" y="38"/>
                </a:cxn>
                <a:cxn ang="0">
                  <a:pos x="19" y="39"/>
                </a:cxn>
              </a:cxnLst>
              <a:rect l="0" t="0" r="r" b="b"/>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FFFF93"/>
            </a:solidFill>
            <a:ln w="9525">
              <a:noFill/>
              <a:round/>
              <a:headEnd/>
              <a:tailEnd/>
            </a:ln>
          </p:spPr>
          <p:txBody>
            <a:bodyPr/>
            <a:lstStyle/>
            <a:p>
              <a:endParaRPr lang="en-US"/>
            </a:p>
          </p:txBody>
        </p:sp>
        <p:sp>
          <p:nvSpPr>
            <p:cNvPr id="40254" name="Freeform 318"/>
            <p:cNvSpPr>
              <a:spLocks/>
            </p:cNvSpPr>
            <p:nvPr/>
          </p:nvSpPr>
          <p:spPr bwMode="auto">
            <a:xfrm>
              <a:off x="3055" y="2362"/>
              <a:ext cx="30" cy="30"/>
            </a:xfrm>
            <a:custGeom>
              <a:avLst/>
              <a:gdLst/>
              <a:ahLst/>
              <a:cxnLst>
                <a:cxn ang="0">
                  <a:pos x="60" y="29"/>
                </a:cxn>
                <a:cxn ang="0">
                  <a:pos x="59" y="24"/>
                </a:cxn>
                <a:cxn ang="0">
                  <a:pos x="58" y="18"/>
                </a:cxn>
                <a:cxn ang="0">
                  <a:pos x="55" y="13"/>
                </a:cxn>
                <a:cxn ang="0">
                  <a:pos x="51" y="9"/>
                </a:cxn>
                <a:cxn ang="0">
                  <a:pos x="47" y="5"/>
                </a:cxn>
                <a:cxn ang="0">
                  <a:pos x="42" y="2"/>
                </a:cxn>
                <a:cxn ang="0">
                  <a:pos x="36" y="1"/>
                </a:cxn>
                <a:cxn ang="0">
                  <a:pos x="30" y="0"/>
                </a:cxn>
                <a:cxn ang="0">
                  <a:pos x="19" y="2"/>
                </a:cxn>
                <a:cxn ang="0">
                  <a:pos x="10" y="9"/>
                </a:cxn>
                <a:cxn ang="0">
                  <a:pos x="3" y="18"/>
                </a:cxn>
                <a:cxn ang="0">
                  <a:pos x="0" y="29"/>
                </a:cxn>
                <a:cxn ang="0">
                  <a:pos x="2" y="35"/>
                </a:cxn>
                <a:cxn ang="0">
                  <a:pos x="3" y="41"/>
                </a:cxn>
                <a:cxn ang="0">
                  <a:pos x="6" y="46"/>
                </a:cxn>
                <a:cxn ang="0">
                  <a:pos x="10" y="50"/>
                </a:cxn>
                <a:cxn ang="0">
                  <a:pos x="14" y="54"/>
                </a:cxn>
                <a:cxn ang="0">
                  <a:pos x="19" y="57"/>
                </a:cxn>
                <a:cxn ang="0">
                  <a:pos x="25" y="58"/>
                </a:cxn>
                <a:cxn ang="0">
                  <a:pos x="30" y="59"/>
                </a:cxn>
                <a:cxn ang="0">
                  <a:pos x="36" y="58"/>
                </a:cxn>
                <a:cxn ang="0">
                  <a:pos x="42" y="57"/>
                </a:cxn>
                <a:cxn ang="0">
                  <a:pos x="47" y="54"/>
                </a:cxn>
                <a:cxn ang="0">
                  <a:pos x="51" y="50"/>
                </a:cxn>
                <a:cxn ang="0">
                  <a:pos x="55" y="46"/>
                </a:cxn>
                <a:cxn ang="0">
                  <a:pos x="58" y="41"/>
                </a:cxn>
                <a:cxn ang="0">
                  <a:pos x="59" y="35"/>
                </a:cxn>
                <a:cxn ang="0">
                  <a:pos x="60" y="29"/>
                </a:cxn>
              </a:cxnLst>
              <a:rect l="0" t="0" r="r" b="b"/>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5900BC"/>
            </a:solidFill>
            <a:ln w="9525">
              <a:noFill/>
              <a:round/>
              <a:headEnd/>
              <a:tailEnd/>
            </a:ln>
          </p:spPr>
          <p:txBody>
            <a:bodyPr/>
            <a:lstStyle/>
            <a:p>
              <a:endParaRPr lang="en-US"/>
            </a:p>
          </p:txBody>
        </p:sp>
        <p:sp>
          <p:nvSpPr>
            <p:cNvPr id="40255" name="Freeform 319"/>
            <p:cNvSpPr>
              <a:spLocks/>
            </p:cNvSpPr>
            <p:nvPr/>
          </p:nvSpPr>
          <p:spPr bwMode="auto">
            <a:xfrm>
              <a:off x="3063" y="2369"/>
              <a:ext cx="15" cy="15"/>
            </a:xfrm>
            <a:custGeom>
              <a:avLst/>
              <a:gdLst/>
              <a:ahLst/>
              <a:cxnLst>
                <a:cxn ang="0">
                  <a:pos x="15" y="30"/>
                </a:cxn>
                <a:cxn ang="0">
                  <a:pos x="13" y="30"/>
                </a:cxn>
                <a:cxn ang="0">
                  <a:pos x="11" y="29"/>
                </a:cxn>
                <a:cxn ang="0">
                  <a:pos x="7" y="27"/>
                </a:cxn>
                <a:cxn ang="0">
                  <a:pos x="5" y="26"/>
                </a:cxn>
                <a:cxn ang="0">
                  <a:pos x="4" y="24"/>
                </a:cxn>
                <a:cxn ang="0">
                  <a:pos x="2" y="20"/>
                </a:cxn>
                <a:cxn ang="0">
                  <a:pos x="0" y="18"/>
                </a:cxn>
                <a:cxn ang="0">
                  <a:pos x="0" y="15"/>
                </a:cxn>
                <a:cxn ang="0">
                  <a:pos x="0" y="12"/>
                </a:cxn>
                <a:cxn ang="0">
                  <a:pos x="2" y="10"/>
                </a:cxn>
                <a:cxn ang="0">
                  <a:pos x="4" y="7"/>
                </a:cxn>
                <a:cxn ang="0">
                  <a:pos x="5" y="5"/>
                </a:cxn>
                <a:cxn ang="0">
                  <a:pos x="7" y="3"/>
                </a:cxn>
                <a:cxn ang="0">
                  <a:pos x="11" y="2"/>
                </a:cxn>
                <a:cxn ang="0">
                  <a:pos x="13" y="0"/>
                </a:cxn>
                <a:cxn ang="0">
                  <a:pos x="15" y="0"/>
                </a:cxn>
                <a:cxn ang="0">
                  <a:pos x="19" y="0"/>
                </a:cxn>
                <a:cxn ang="0">
                  <a:pos x="21" y="2"/>
                </a:cxn>
                <a:cxn ang="0">
                  <a:pos x="23" y="3"/>
                </a:cxn>
                <a:cxn ang="0">
                  <a:pos x="26" y="5"/>
                </a:cxn>
                <a:cxn ang="0">
                  <a:pos x="28" y="7"/>
                </a:cxn>
                <a:cxn ang="0">
                  <a:pos x="29" y="10"/>
                </a:cxn>
                <a:cxn ang="0">
                  <a:pos x="30" y="12"/>
                </a:cxn>
                <a:cxn ang="0">
                  <a:pos x="30" y="15"/>
                </a:cxn>
                <a:cxn ang="0">
                  <a:pos x="29" y="21"/>
                </a:cxn>
                <a:cxn ang="0">
                  <a:pos x="26" y="26"/>
                </a:cxn>
                <a:cxn ang="0">
                  <a:pos x="21" y="29"/>
                </a:cxn>
                <a:cxn ang="0">
                  <a:pos x="15" y="30"/>
                </a:cxn>
              </a:cxnLst>
              <a:rect l="0" t="0" r="r" b="b"/>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FFFF93"/>
            </a:solidFill>
            <a:ln w="9525">
              <a:noFill/>
              <a:round/>
              <a:headEnd/>
              <a:tailEnd/>
            </a:ln>
          </p:spPr>
          <p:txBody>
            <a:bodyPr/>
            <a:lstStyle/>
            <a:p>
              <a:endParaRPr lang="en-US"/>
            </a:p>
          </p:txBody>
        </p:sp>
        <p:sp>
          <p:nvSpPr>
            <p:cNvPr id="40256" name="Freeform 320"/>
            <p:cNvSpPr>
              <a:spLocks/>
            </p:cNvSpPr>
            <p:nvPr/>
          </p:nvSpPr>
          <p:spPr bwMode="auto">
            <a:xfrm>
              <a:off x="2814" y="2479"/>
              <a:ext cx="30" cy="30"/>
            </a:xfrm>
            <a:custGeom>
              <a:avLst/>
              <a:gdLst/>
              <a:ahLst/>
              <a:cxnLst>
                <a:cxn ang="0">
                  <a:pos x="60" y="30"/>
                </a:cxn>
                <a:cxn ang="0">
                  <a:pos x="59" y="25"/>
                </a:cxn>
                <a:cxn ang="0">
                  <a:pos x="57" y="19"/>
                </a:cxn>
                <a:cxn ang="0">
                  <a:pos x="54" y="14"/>
                </a:cxn>
                <a:cxn ang="0">
                  <a:pos x="51" y="10"/>
                </a:cxn>
                <a:cxn ang="0">
                  <a:pos x="46" y="6"/>
                </a:cxn>
                <a:cxn ang="0">
                  <a:pos x="41" y="3"/>
                </a:cxn>
                <a:cxn ang="0">
                  <a:pos x="36" y="1"/>
                </a:cxn>
                <a:cxn ang="0">
                  <a:pos x="30" y="0"/>
                </a:cxn>
                <a:cxn ang="0">
                  <a:pos x="18" y="3"/>
                </a:cxn>
                <a:cxn ang="0">
                  <a:pos x="8" y="10"/>
                </a:cxn>
                <a:cxn ang="0">
                  <a:pos x="2" y="19"/>
                </a:cxn>
                <a:cxn ang="0">
                  <a:pos x="0" y="30"/>
                </a:cxn>
                <a:cxn ang="0">
                  <a:pos x="0" y="36"/>
                </a:cxn>
                <a:cxn ang="0">
                  <a:pos x="2" y="42"/>
                </a:cxn>
                <a:cxn ang="0">
                  <a:pos x="4" y="46"/>
                </a:cxn>
                <a:cxn ang="0">
                  <a:pos x="8" y="51"/>
                </a:cxn>
                <a:cxn ang="0">
                  <a:pos x="13" y="54"/>
                </a:cxn>
                <a:cxn ang="0">
                  <a:pos x="18" y="58"/>
                </a:cxn>
                <a:cxn ang="0">
                  <a:pos x="24" y="59"/>
                </a:cxn>
                <a:cxn ang="0">
                  <a:pos x="30" y="60"/>
                </a:cxn>
                <a:cxn ang="0">
                  <a:pos x="36" y="59"/>
                </a:cxn>
                <a:cxn ang="0">
                  <a:pos x="41" y="58"/>
                </a:cxn>
                <a:cxn ang="0">
                  <a:pos x="46" y="54"/>
                </a:cxn>
                <a:cxn ang="0">
                  <a:pos x="51" y="51"/>
                </a:cxn>
                <a:cxn ang="0">
                  <a:pos x="54" y="46"/>
                </a:cxn>
                <a:cxn ang="0">
                  <a:pos x="57" y="42"/>
                </a:cxn>
                <a:cxn ang="0">
                  <a:pos x="59" y="36"/>
                </a:cxn>
                <a:cxn ang="0">
                  <a:pos x="60" y="30"/>
                </a:cxn>
              </a:cxnLst>
              <a:rect l="0" t="0" r="r" b="b"/>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5900BC"/>
            </a:solidFill>
            <a:ln w="9525">
              <a:noFill/>
              <a:round/>
              <a:headEnd/>
              <a:tailEnd/>
            </a:ln>
          </p:spPr>
          <p:txBody>
            <a:bodyPr/>
            <a:lstStyle/>
            <a:p>
              <a:endParaRPr lang="en-US"/>
            </a:p>
          </p:txBody>
        </p:sp>
        <p:sp>
          <p:nvSpPr>
            <p:cNvPr id="40257" name="Freeform 321"/>
            <p:cNvSpPr>
              <a:spLocks/>
            </p:cNvSpPr>
            <p:nvPr/>
          </p:nvSpPr>
          <p:spPr bwMode="auto">
            <a:xfrm>
              <a:off x="2821" y="2486"/>
              <a:ext cx="15" cy="15"/>
            </a:xfrm>
            <a:custGeom>
              <a:avLst/>
              <a:gdLst/>
              <a:ahLst/>
              <a:cxnLst>
                <a:cxn ang="0">
                  <a:pos x="15" y="30"/>
                </a:cxn>
                <a:cxn ang="0">
                  <a:pos x="11" y="30"/>
                </a:cxn>
                <a:cxn ang="0">
                  <a:pos x="9" y="29"/>
                </a:cxn>
                <a:cxn ang="0">
                  <a:pos x="7" y="27"/>
                </a:cxn>
                <a:cxn ang="0">
                  <a:pos x="4" y="26"/>
                </a:cxn>
                <a:cxn ang="0">
                  <a:pos x="2" y="23"/>
                </a:cxn>
                <a:cxn ang="0">
                  <a:pos x="1" y="21"/>
                </a:cxn>
                <a:cxn ang="0">
                  <a:pos x="0" y="18"/>
                </a:cxn>
                <a:cxn ang="0">
                  <a:pos x="0" y="15"/>
                </a:cxn>
                <a:cxn ang="0">
                  <a:pos x="0" y="13"/>
                </a:cxn>
                <a:cxn ang="0">
                  <a:pos x="1" y="10"/>
                </a:cxn>
                <a:cxn ang="0">
                  <a:pos x="2" y="7"/>
                </a:cxn>
                <a:cxn ang="0">
                  <a:pos x="4" y="5"/>
                </a:cxn>
                <a:cxn ang="0">
                  <a:pos x="7" y="3"/>
                </a:cxn>
                <a:cxn ang="0">
                  <a:pos x="9" y="1"/>
                </a:cxn>
                <a:cxn ang="0">
                  <a:pos x="11" y="0"/>
                </a:cxn>
                <a:cxn ang="0">
                  <a:pos x="15" y="0"/>
                </a:cxn>
                <a:cxn ang="0">
                  <a:pos x="17" y="0"/>
                </a:cxn>
                <a:cxn ang="0">
                  <a:pos x="21" y="1"/>
                </a:cxn>
                <a:cxn ang="0">
                  <a:pos x="23" y="3"/>
                </a:cxn>
                <a:cxn ang="0">
                  <a:pos x="25" y="5"/>
                </a:cxn>
                <a:cxn ang="0">
                  <a:pos x="26" y="7"/>
                </a:cxn>
                <a:cxn ang="0">
                  <a:pos x="28" y="10"/>
                </a:cxn>
                <a:cxn ang="0">
                  <a:pos x="29" y="13"/>
                </a:cxn>
                <a:cxn ang="0">
                  <a:pos x="29" y="15"/>
                </a:cxn>
                <a:cxn ang="0">
                  <a:pos x="28" y="21"/>
                </a:cxn>
                <a:cxn ang="0">
                  <a:pos x="25" y="26"/>
                </a:cxn>
                <a:cxn ang="0">
                  <a:pos x="21" y="29"/>
                </a:cxn>
                <a:cxn ang="0">
                  <a:pos x="15" y="30"/>
                </a:cxn>
              </a:cxnLst>
              <a:rect l="0" t="0" r="r" b="b"/>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FFFF93"/>
            </a:solidFill>
            <a:ln w="9525">
              <a:noFill/>
              <a:round/>
              <a:headEnd/>
              <a:tailEnd/>
            </a:ln>
          </p:spPr>
          <p:txBody>
            <a:bodyPr/>
            <a:lstStyle/>
            <a:p>
              <a:endParaRPr lang="en-US"/>
            </a:p>
          </p:txBody>
        </p:sp>
        <p:sp>
          <p:nvSpPr>
            <p:cNvPr id="40258" name="Freeform 322"/>
            <p:cNvSpPr>
              <a:spLocks/>
            </p:cNvSpPr>
            <p:nvPr/>
          </p:nvSpPr>
          <p:spPr bwMode="auto">
            <a:xfrm>
              <a:off x="2798" y="2274"/>
              <a:ext cx="30" cy="29"/>
            </a:xfrm>
            <a:custGeom>
              <a:avLst/>
              <a:gdLst/>
              <a:ahLst/>
              <a:cxnLst>
                <a:cxn ang="0">
                  <a:pos x="60" y="30"/>
                </a:cxn>
                <a:cxn ang="0">
                  <a:pos x="58" y="24"/>
                </a:cxn>
                <a:cxn ang="0">
                  <a:pos x="57" y="19"/>
                </a:cxn>
                <a:cxn ang="0">
                  <a:pos x="54" y="13"/>
                </a:cxn>
                <a:cxn ang="0">
                  <a:pos x="50" y="8"/>
                </a:cxn>
                <a:cxn ang="0">
                  <a:pos x="46" y="5"/>
                </a:cxn>
                <a:cxn ang="0">
                  <a:pos x="41" y="3"/>
                </a:cxn>
                <a:cxn ang="0">
                  <a:pos x="35" y="0"/>
                </a:cxn>
                <a:cxn ang="0">
                  <a:pos x="30" y="0"/>
                </a:cxn>
                <a:cxn ang="0">
                  <a:pos x="18" y="3"/>
                </a:cxn>
                <a:cxn ang="0">
                  <a:pos x="9" y="8"/>
                </a:cxn>
                <a:cxn ang="0">
                  <a:pos x="2" y="19"/>
                </a:cxn>
                <a:cxn ang="0">
                  <a:pos x="0" y="30"/>
                </a:cxn>
                <a:cxn ang="0">
                  <a:pos x="1" y="36"/>
                </a:cxn>
                <a:cxn ang="0">
                  <a:pos x="2" y="41"/>
                </a:cxn>
                <a:cxn ang="0">
                  <a:pos x="5" y="46"/>
                </a:cxn>
                <a:cxn ang="0">
                  <a:pos x="9" y="51"/>
                </a:cxn>
                <a:cxn ang="0">
                  <a:pos x="13" y="54"/>
                </a:cxn>
                <a:cxn ang="0">
                  <a:pos x="18" y="57"/>
                </a:cxn>
                <a:cxn ang="0">
                  <a:pos x="24" y="59"/>
                </a:cxn>
                <a:cxn ang="0">
                  <a:pos x="30" y="59"/>
                </a:cxn>
                <a:cxn ang="0">
                  <a:pos x="35" y="59"/>
                </a:cxn>
                <a:cxn ang="0">
                  <a:pos x="41" y="57"/>
                </a:cxn>
                <a:cxn ang="0">
                  <a:pos x="46" y="54"/>
                </a:cxn>
                <a:cxn ang="0">
                  <a:pos x="50" y="51"/>
                </a:cxn>
                <a:cxn ang="0">
                  <a:pos x="54" y="46"/>
                </a:cxn>
                <a:cxn ang="0">
                  <a:pos x="57" y="41"/>
                </a:cxn>
                <a:cxn ang="0">
                  <a:pos x="58" y="36"/>
                </a:cxn>
                <a:cxn ang="0">
                  <a:pos x="60" y="30"/>
                </a:cxn>
              </a:cxnLst>
              <a:rect l="0" t="0" r="r" b="b"/>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5900BC"/>
            </a:solidFill>
            <a:ln w="9525">
              <a:noFill/>
              <a:round/>
              <a:headEnd/>
              <a:tailEnd/>
            </a:ln>
          </p:spPr>
          <p:txBody>
            <a:bodyPr/>
            <a:lstStyle/>
            <a:p>
              <a:endParaRPr lang="en-US"/>
            </a:p>
          </p:txBody>
        </p:sp>
        <p:sp>
          <p:nvSpPr>
            <p:cNvPr id="40259" name="Freeform 323"/>
            <p:cNvSpPr>
              <a:spLocks/>
            </p:cNvSpPr>
            <p:nvPr/>
          </p:nvSpPr>
          <p:spPr bwMode="auto">
            <a:xfrm>
              <a:off x="2805" y="2281"/>
              <a:ext cx="15" cy="15"/>
            </a:xfrm>
            <a:custGeom>
              <a:avLst/>
              <a:gdLst/>
              <a:ahLst/>
              <a:cxnLst>
                <a:cxn ang="0">
                  <a:pos x="15" y="29"/>
                </a:cxn>
                <a:cxn ang="0">
                  <a:pos x="11" y="29"/>
                </a:cxn>
                <a:cxn ang="0">
                  <a:pos x="9" y="28"/>
                </a:cxn>
                <a:cxn ang="0">
                  <a:pos x="7" y="27"/>
                </a:cxn>
                <a:cxn ang="0">
                  <a:pos x="4" y="26"/>
                </a:cxn>
                <a:cxn ang="0">
                  <a:pos x="2" y="23"/>
                </a:cxn>
                <a:cxn ang="0">
                  <a:pos x="1" y="20"/>
                </a:cxn>
                <a:cxn ang="0">
                  <a:pos x="0" y="18"/>
                </a:cxn>
                <a:cxn ang="0">
                  <a:pos x="0" y="15"/>
                </a:cxn>
                <a:cxn ang="0">
                  <a:pos x="0" y="12"/>
                </a:cxn>
                <a:cxn ang="0">
                  <a:pos x="1" y="9"/>
                </a:cxn>
                <a:cxn ang="0">
                  <a:pos x="2" y="6"/>
                </a:cxn>
                <a:cxn ang="0">
                  <a:pos x="4" y="4"/>
                </a:cxn>
                <a:cxn ang="0">
                  <a:pos x="7" y="3"/>
                </a:cxn>
                <a:cxn ang="0">
                  <a:pos x="9" y="1"/>
                </a:cxn>
                <a:cxn ang="0">
                  <a:pos x="11" y="0"/>
                </a:cxn>
                <a:cxn ang="0">
                  <a:pos x="15" y="0"/>
                </a:cxn>
                <a:cxn ang="0">
                  <a:pos x="17" y="0"/>
                </a:cxn>
                <a:cxn ang="0">
                  <a:pos x="20" y="1"/>
                </a:cxn>
                <a:cxn ang="0">
                  <a:pos x="23" y="3"/>
                </a:cxn>
                <a:cxn ang="0">
                  <a:pos x="25" y="4"/>
                </a:cxn>
                <a:cxn ang="0">
                  <a:pos x="26" y="6"/>
                </a:cxn>
                <a:cxn ang="0">
                  <a:pos x="28" y="9"/>
                </a:cxn>
                <a:cxn ang="0">
                  <a:pos x="30" y="12"/>
                </a:cxn>
                <a:cxn ang="0">
                  <a:pos x="30" y="15"/>
                </a:cxn>
                <a:cxn ang="0">
                  <a:pos x="28" y="21"/>
                </a:cxn>
                <a:cxn ang="0">
                  <a:pos x="25" y="26"/>
                </a:cxn>
                <a:cxn ang="0">
                  <a:pos x="20" y="28"/>
                </a:cxn>
                <a:cxn ang="0">
                  <a:pos x="15" y="29"/>
                </a:cxn>
              </a:cxnLst>
              <a:rect l="0" t="0" r="r" b="b"/>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FFFF93"/>
            </a:solidFill>
            <a:ln w="9525">
              <a:noFill/>
              <a:round/>
              <a:headEnd/>
              <a:tailEnd/>
            </a:ln>
          </p:spPr>
          <p:txBody>
            <a:bodyPr/>
            <a:lstStyle/>
            <a:p>
              <a:endParaRPr lang="en-US"/>
            </a:p>
          </p:txBody>
        </p:sp>
        <p:sp>
          <p:nvSpPr>
            <p:cNvPr id="40260" name="Freeform 324"/>
            <p:cNvSpPr>
              <a:spLocks/>
            </p:cNvSpPr>
            <p:nvPr/>
          </p:nvSpPr>
          <p:spPr bwMode="auto">
            <a:xfrm>
              <a:off x="2918" y="2596"/>
              <a:ext cx="30" cy="30"/>
            </a:xfrm>
            <a:custGeom>
              <a:avLst/>
              <a:gdLst/>
              <a:ahLst/>
              <a:cxnLst>
                <a:cxn ang="0">
                  <a:pos x="60" y="30"/>
                </a:cxn>
                <a:cxn ang="0">
                  <a:pos x="59" y="24"/>
                </a:cxn>
                <a:cxn ang="0">
                  <a:pos x="58" y="19"/>
                </a:cxn>
                <a:cxn ang="0">
                  <a:pos x="55" y="13"/>
                </a:cxn>
                <a:cxn ang="0">
                  <a:pos x="52" y="8"/>
                </a:cxn>
                <a:cxn ang="0">
                  <a:pos x="47" y="5"/>
                </a:cxn>
                <a:cxn ang="0">
                  <a:pos x="42" y="3"/>
                </a:cxn>
                <a:cxn ang="0">
                  <a:pos x="36" y="0"/>
                </a:cxn>
                <a:cxn ang="0">
                  <a:pos x="30" y="0"/>
                </a:cxn>
                <a:cxn ang="0">
                  <a:pos x="19" y="3"/>
                </a:cxn>
                <a:cxn ang="0">
                  <a:pos x="9" y="8"/>
                </a:cxn>
                <a:cxn ang="0">
                  <a:pos x="2" y="19"/>
                </a:cxn>
                <a:cxn ang="0">
                  <a:pos x="0" y="30"/>
                </a:cxn>
                <a:cxn ang="0">
                  <a:pos x="1" y="36"/>
                </a:cxn>
                <a:cxn ang="0">
                  <a:pos x="2" y="42"/>
                </a:cxn>
                <a:cxn ang="0">
                  <a:pos x="6" y="46"/>
                </a:cxn>
                <a:cxn ang="0">
                  <a:pos x="9" y="51"/>
                </a:cxn>
                <a:cxn ang="0">
                  <a:pos x="14" y="54"/>
                </a:cxn>
                <a:cxn ang="0">
                  <a:pos x="19" y="58"/>
                </a:cxn>
                <a:cxn ang="0">
                  <a:pos x="24" y="59"/>
                </a:cxn>
                <a:cxn ang="0">
                  <a:pos x="30" y="60"/>
                </a:cxn>
                <a:cxn ang="0">
                  <a:pos x="36" y="59"/>
                </a:cxn>
                <a:cxn ang="0">
                  <a:pos x="42" y="58"/>
                </a:cxn>
                <a:cxn ang="0">
                  <a:pos x="47" y="54"/>
                </a:cxn>
                <a:cxn ang="0">
                  <a:pos x="52" y="51"/>
                </a:cxn>
                <a:cxn ang="0">
                  <a:pos x="55" y="46"/>
                </a:cxn>
                <a:cxn ang="0">
                  <a:pos x="58" y="42"/>
                </a:cxn>
                <a:cxn ang="0">
                  <a:pos x="59" y="36"/>
                </a:cxn>
                <a:cxn ang="0">
                  <a:pos x="60" y="30"/>
                </a:cxn>
              </a:cxnLst>
              <a:rect l="0" t="0" r="r" b="b"/>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5900BC"/>
            </a:solidFill>
            <a:ln w="9525">
              <a:noFill/>
              <a:round/>
              <a:headEnd/>
              <a:tailEnd/>
            </a:ln>
          </p:spPr>
          <p:txBody>
            <a:bodyPr/>
            <a:lstStyle/>
            <a:p>
              <a:endParaRPr lang="en-US"/>
            </a:p>
          </p:txBody>
        </p:sp>
        <p:sp>
          <p:nvSpPr>
            <p:cNvPr id="40261" name="Freeform 325"/>
            <p:cNvSpPr>
              <a:spLocks/>
            </p:cNvSpPr>
            <p:nvPr/>
          </p:nvSpPr>
          <p:spPr bwMode="auto">
            <a:xfrm>
              <a:off x="2925" y="2604"/>
              <a:ext cx="15" cy="15"/>
            </a:xfrm>
            <a:custGeom>
              <a:avLst/>
              <a:gdLst/>
              <a:ahLst/>
              <a:cxnLst>
                <a:cxn ang="0">
                  <a:pos x="15" y="30"/>
                </a:cxn>
                <a:cxn ang="0">
                  <a:pos x="13" y="30"/>
                </a:cxn>
                <a:cxn ang="0">
                  <a:pos x="11" y="29"/>
                </a:cxn>
                <a:cxn ang="0">
                  <a:pos x="7" y="27"/>
                </a:cxn>
                <a:cxn ang="0">
                  <a:pos x="5" y="26"/>
                </a:cxn>
                <a:cxn ang="0">
                  <a:pos x="4" y="23"/>
                </a:cxn>
                <a:cxn ang="0">
                  <a:pos x="1" y="20"/>
                </a:cxn>
                <a:cxn ang="0">
                  <a:pos x="0" y="18"/>
                </a:cxn>
                <a:cxn ang="0">
                  <a:pos x="0" y="15"/>
                </a:cxn>
                <a:cxn ang="0">
                  <a:pos x="0" y="12"/>
                </a:cxn>
                <a:cxn ang="0">
                  <a:pos x="1" y="9"/>
                </a:cxn>
                <a:cxn ang="0">
                  <a:pos x="4" y="7"/>
                </a:cxn>
                <a:cxn ang="0">
                  <a:pos x="5" y="5"/>
                </a:cxn>
                <a:cxn ang="0">
                  <a:pos x="7" y="3"/>
                </a:cxn>
                <a:cxn ang="0">
                  <a:pos x="11" y="1"/>
                </a:cxn>
                <a:cxn ang="0">
                  <a:pos x="13" y="0"/>
                </a:cxn>
                <a:cxn ang="0">
                  <a:pos x="15" y="0"/>
                </a:cxn>
                <a:cxn ang="0">
                  <a:pos x="19" y="0"/>
                </a:cxn>
                <a:cxn ang="0">
                  <a:pos x="21" y="1"/>
                </a:cxn>
                <a:cxn ang="0">
                  <a:pos x="23" y="3"/>
                </a:cxn>
                <a:cxn ang="0">
                  <a:pos x="26" y="5"/>
                </a:cxn>
                <a:cxn ang="0">
                  <a:pos x="28" y="7"/>
                </a:cxn>
                <a:cxn ang="0">
                  <a:pos x="29" y="9"/>
                </a:cxn>
                <a:cxn ang="0">
                  <a:pos x="30" y="12"/>
                </a:cxn>
                <a:cxn ang="0">
                  <a:pos x="30" y="15"/>
                </a:cxn>
                <a:cxn ang="0">
                  <a:pos x="29" y="21"/>
                </a:cxn>
                <a:cxn ang="0">
                  <a:pos x="26" y="26"/>
                </a:cxn>
                <a:cxn ang="0">
                  <a:pos x="21" y="29"/>
                </a:cxn>
                <a:cxn ang="0">
                  <a:pos x="15" y="30"/>
                </a:cxn>
              </a:cxnLst>
              <a:rect l="0" t="0" r="r" b="b"/>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FFFF93"/>
            </a:solidFill>
            <a:ln w="9525">
              <a:noFill/>
              <a:round/>
              <a:headEnd/>
              <a:tailEnd/>
            </a:ln>
          </p:spPr>
          <p:txBody>
            <a:bodyPr/>
            <a:lstStyle/>
            <a:p>
              <a:endParaRPr lang="en-US"/>
            </a:p>
          </p:txBody>
        </p:sp>
        <p:sp>
          <p:nvSpPr>
            <p:cNvPr id="40262" name="Freeform 326"/>
            <p:cNvSpPr>
              <a:spLocks/>
            </p:cNvSpPr>
            <p:nvPr/>
          </p:nvSpPr>
          <p:spPr bwMode="auto">
            <a:xfrm>
              <a:off x="2819" y="2655"/>
              <a:ext cx="30" cy="29"/>
            </a:xfrm>
            <a:custGeom>
              <a:avLst/>
              <a:gdLst/>
              <a:ahLst/>
              <a:cxnLst>
                <a:cxn ang="0">
                  <a:pos x="60" y="30"/>
                </a:cxn>
                <a:cxn ang="0">
                  <a:pos x="59" y="24"/>
                </a:cxn>
                <a:cxn ang="0">
                  <a:pos x="58" y="18"/>
                </a:cxn>
                <a:cxn ang="0">
                  <a:pos x="54" y="12"/>
                </a:cxn>
                <a:cxn ang="0">
                  <a:pos x="51" y="8"/>
                </a:cxn>
                <a:cxn ang="0">
                  <a:pos x="46" y="4"/>
                </a:cxn>
                <a:cxn ang="0">
                  <a:pos x="42" y="2"/>
                </a:cxn>
                <a:cxn ang="0">
                  <a:pos x="36" y="0"/>
                </a:cxn>
                <a:cxn ang="0">
                  <a:pos x="30" y="0"/>
                </a:cxn>
                <a:cxn ang="0">
                  <a:pos x="19" y="2"/>
                </a:cxn>
                <a:cxn ang="0">
                  <a:pos x="9" y="8"/>
                </a:cxn>
                <a:cxn ang="0">
                  <a:pos x="3" y="18"/>
                </a:cxn>
                <a:cxn ang="0">
                  <a:pos x="0" y="30"/>
                </a:cxn>
                <a:cxn ang="0">
                  <a:pos x="1" y="35"/>
                </a:cxn>
                <a:cxn ang="0">
                  <a:pos x="3" y="40"/>
                </a:cxn>
                <a:cxn ang="0">
                  <a:pos x="6" y="46"/>
                </a:cxn>
                <a:cxn ang="0">
                  <a:pos x="9" y="50"/>
                </a:cxn>
                <a:cxn ang="0">
                  <a:pos x="14" y="54"/>
                </a:cxn>
                <a:cxn ang="0">
                  <a:pos x="19" y="56"/>
                </a:cxn>
                <a:cxn ang="0">
                  <a:pos x="24" y="59"/>
                </a:cxn>
                <a:cxn ang="0">
                  <a:pos x="30" y="59"/>
                </a:cxn>
                <a:cxn ang="0">
                  <a:pos x="36" y="59"/>
                </a:cxn>
                <a:cxn ang="0">
                  <a:pos x="42" y="56"/>
                </a:cxn>
                <a:cxn ang="0">
                  <a:pos x="46" y="54"/>
                </a:cxn>
                <a:cxn ang="0">
                  <a:pos x="51" y="50"/>
                </a:cxn>
                <a:cxn ang="0">
                  <a:pos x="54" y="46"/>
                </a:cxn>
                <a:cxn ang="0">
                  <a:pos x="58" y="40"/>
                </a:cxn>
                <a:cxn ang="0">
                  <a:pos x="59" y="35"/>
                </a:cxn>
                <a:cxn ang="0">
                  <a:pos x="60" y="30"/>
                </a:cxn>
              </a:cxnLst>
              <a:rect l="0" t="0" r="r" b="b"/>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5900BC"/>
            </a:solidFill>
            <a:ln w="9525">
              <a:noFill/>
              <a:round/>
              <a:headEnd/>
              <a:tailEnd/>
            </a:ln>
          </p:spPr>
          <p:txBody>
            <a:bodyPr/>
            <a:lstStyle/>
            <a:p>
              <a:endParaRPr lang="en-US"/>
            </a:p>
          </p:txBody>
        </p:sp>
        <p:sp>
          <p:nvSpPr>
            <p:cNvPr id="40263" name="Freeform 327"/>
            <p:cNvSpPr>
              <a:spLocks/>
            </p:cNvSpPr>
            <p:nvPr/>
          </p:nvSpPr>
          <p:spPr bwMode="auto">
            <a:xfrm>
              <a:off x="2827" y="2662"/>
              <a:ext cx="15" cy="15"/>
            </a:xfrm>
            <a:custGeom>
              <a:avLst/>
              <a:gdLst/>
              <a:ahLst/>
              <a:cxnLst>
                <a:cxn ang="0">
                  <a:pos x="15" y="29"/>
                </a:cxn>
                <a:cxn ang="0">
                  <a:pos x="13" y="29"/>
                </a:cxn>
                <a:cxn ang="0">
                  <a:pos x="9" y="27"/>
                </a:cxn>
                <a:cxn ang="0">
                  <a:pos x="7" y="26"/>
                </a:cxn>
                <a:cxn ang="0">
                  <a:pos x="5" y="25"/>
                </a:cxn>
                <a:cxn ang="0">
                  <a:pos x="3" y="23"/>
                </a:cxn>
                <a:cxn ang="0">
                  <a:pos x="1" y="19"/>
                </a:cxn>
                <a:cxn ang="0">
                  <a:pos x="0" y="17"/>
                </a:cxn>
                <a:cxn ang="0">
                  <a:pos x="0" y="15"/>
                </a:cxn>
                <a:cxn ang="0">
                  <a:pos x="0" y="11"/>
                </a:cxn>
                <a:cxn ang="0">
                  <a:pos x="1" y="9"/>
                </a:cxn>
                <a:cxn ang="0">
                  <a:pos x="3" y="6"/>
                </a:cxn>
                <a:cxn ang="0">
                  <a:pos x="5" y="3"/>
                </a:cxn>
                <a:cxn ang="0">
                  <a:pos x="7" y="2"/>
                </a:cxn>
                <a:cxn ang="0">
                  <a:pos x="9" y="1"/>
                </a:cxn>
                <a:cxn ang="0">
                  <a:pos x="13" y="0"/>
                </a:cxn>
                <a:cxn ang="0">
                  <a:pos x="15" y="0"/>
                </a:cxn>
                <a:cxn ang="0">
                  <a:pos x="18" y="0"/>
                </a:cxn>
                <a:cxn ang="0">
                  <a:pos x="21" y="1"/>
                </a:cxn>
                <a:cxn ang="0">
                  <a:pos x="23" y="2"/>
                </a:cxn>
                <a:cxn ang="0">
                  <a:pos x="26" y="3"/>
                </a:cxn>
                <a:cxn ang="0">
                  <a:pos x="27" y="6"/>
                </a:cxn>
                <a:cxn ang="0">
                  <a:pos x="29" y="9"/>
                </a:cxn>
                <a:cxn ang="0">
                  <a:pos x="30" y="11"/>
                </a:cxn>
                <a:cxn ang="0">
                  <a:pos x="30" y="15"/>
                </a:cxn>
                <a:cxn ang="0">
                  <a:pos x="29" y="20"/>
                </a:cxn>
                <a:cxn ang="0">
                  <a:pos x="26" y="25"/>
                </a:cxn>
                <a:cxn ang="0">
                  <a:pos x="21" y="27"/>
                </a:cxn>
                <a:cxn ang="0">
                  <a:pos x="15" y="29"/>
                </a:cxn>
              </a:cxnLst>
              <a:rect l="0" t="0" r="r" b="b"/>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FFFF93"/>
            </a:solidFill>
            <a:ln w="9525">
              <a:noFill/>
              <a:round/>
              <a:headEnd/>
              <a:tailEnd/>
            </a:ln>
          </p:spPr>
          <p:txBody>
            <a:bodyPr/>
            <a:lstStyle/>
            <a:p>
              <a:endParaRPr lang="en-US"/>
            </a:p>
          </p:txBody>
        </p:sp>
        <p:sp>
          <p:nvSpPr>
            <p:cNvPr id="40264" name="Freeform 328"/>
            <p:cNvSpPr>
              <a:spLocks/>
            </p:cNvSpPr>
            <p:nvPr/>
          </p:nvSpPr>
          <p:spPr bwMode="auto">
            <a:xfrm>
              <a:off x="3120" y="2711"/>
              <a:ext cx="30" cy="30"/>
            </a:xfrm>
            <a:custGeom>
              <a:avLst/>
              <a:gdLst/>
              <a:ahLst/>
              <a:cxnLst>
                <a:cxn ang="0">
                  <a:pos x="59" y="30"/>
                </a:cxn>
                <a:cxn ang="0">
                  <a:pos x="58" y="25"/>
                </a:cxn>
                <a:cxn ang="0">
                  <a:pos x="57" y="19"/>
                </a:cxn>
                <a:cxn ang="0">
                  <a:pos x="54" y="13"/>
                </a:cxn>
                <a:cxn ang="0">
                  <a:pos x="50" y="9"/>
                </a:cxn>
                <a:cxn ang="0">
                  <a:pos x="46" y="5"/>
                </a:cxn>
                <a:cxn ang="0">
                  <a:pos x="41" y="3"/>
                </a:cxn>
                <a:cxn ang="0">
                  <a:pos x="35" y="2"/>
                </a:cxn>
                <a:cxn ang="0">
                  <a:pos x="30" y="0"/>
                </a:cxn>
                <a:cxn ang="0">
                  <a:pos x="18" y="3"/>
                </a:cxn>
                <a:cxn ang="0">
                  <a:pos x="9" y="9"/>
                </a:cxn>
                <a:cxn ang="0">
                  <a:pos x="2" y="19"/>
                </a:cxn>
                <a:cxn ang="0">
                  <a:pos x="0" y="30"/>
                </a:cxn>
                <a:cxn ang="0">
                  <a:pos x="1" y="36"/>
                </a:cxn>
                <a:cxn ang="0">
                  <a:pos x="2" y="42"/>
                </a:cxn>
                <a:cxn ang="0">
                  <a:pos x="5" y="47"/>
                </a:cxn>
                <a:cxn ang="0">
                  <a:pos x="9" y="51"/>
                </a:cxn>
                <a:cxn ang="0">
                  <a:pos x="13" y="55"/>
                </a:cxn>
                <a:cxn ang="0">
                  <a:pos x="18" y="58"/>
                </a:cxn>
                <a:cxn ang="0">
                  <a:pos x="24" y="59"/>
                </a:cxn>
                <a:cxn ang="0">
                  <a:pos x="30" y="60"/>
                </a:cxn>
                <a:cxn ang="0">
                  <a:pos x="35" y="59"/>
                </a:cxn>
                <a:cxn ang="0">
                  <a:pos x="41" y="58"/>
                </a:cxn>
                <a:cxn ang="0">
                  <a:pos x="46" y="55"/>
                </a:cxn>
                <a:cxn ang="0">
                  <a:pos x="50" y="51"/>
                </a:cxn>
                <a:cxn ang="0">
                  <a:pos x="54" y="47"/>
                </a:cxn>
                <a:cxn ang="0">
                  <a:pos x="57" y="42"/>
                </a:cxn>
                <a:cxn ang="0">
                  <a:pos x="58" y="36"/>
                </a:cxn>
                <a:cxn ang="0">
                  <a:pos x="59" y="30"/>
                </a:cxn>
              </a:cxnLst>
              <a:rect l="0" t="0" r="r" b="b"/>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6800E0"/>
            </a:solidFill>
            <a:ln w="9525">
              <a:noFill/>
              <a:round/>
              <a:headEnd/>
              <a:tailEnd/>
            </a:ln>
          </p:spPr>
          <p:txBody>
            <a:bodyPr/>
            <a:lstStyle/>
            <a:p>
              <a:endParaRPr lang="en-US"/>
            </a:p>
          </p:txBody>
        </p:sp>
        <p:sp>
          <p:nvSpPr>
            <p:cNvPr id="40265" name="Freeform 329"/>
            <p:cNvSpPr>
              <a:spLocks/>
            </p:cNvSpPr>
            <p:nvPr/>
          </p:nvSpPr>
          <p:spPr bwMode="auto">
            <a:xfrm>
              <a:off x="3128" y="2718"/>
              <a:ext cx="15" cy="15"/>
            </a:xfrm>
            <a:custGeom>
              <a:avLst/>
              <a:gdLst/>
              <a:ahLst/>
              <a:cxnLst>
                <a:cxn ang="0">
                  <a:pos x="15" y="30"/>
                </a:cxn>
                <a:cxn ang="0">
                  <a:pos x="12" y="30"/>
                </a:cxn>
                <a:cxn ang="0">
                  <a:pos x="9" y="29"/>
                </a:cxn>
                <a:cxn ang="0">
                  <a:pos x="6" y="27"/>
                </a:cxn>
                <a:cxn ang="0">
                  <a:pos x="4" y="26"/>
                </a:cxn>
                <a:cxn ang="0">
                  <a:pos x="3" y="24"/>
                </a:cxn>
                <a:cxn ang="0">
                  <a:pos x="1" y="20"/>
                </a:cxn>
                <a:cxn ang="0">
                  <a:pos x="0" y="18"/>
                </a:cxn>
                <a:cxn ang="0">
                  <a:pos x="0" y="15"/>
                </a:cxn>
                <a:cxn ang="0">
                  <a:pos x="0" y="12"/>
                </a:cxn>
                <a:cxn ang="0">
                  <a:pos x="1" y="10"/>
                </a:cxn>
                <a:cxn ang="0">
                  <a:pos x="3" y="7"/>
                </a:cxn>
                <a:cxn ang="0">
                  <a:pos x="4" y="5"/>
                </a:cxn>
                <a:cxn ang="0">
                  <a:pos x="6" y="3"/>
                </a:cxn>
                <a:cxn ang="0">
                  <a:pos x="9" y="2"/>
                </a:cxn>
                <a:cxn ang="0">
                  <a:pos x="12" y="0"/>
                </a:cxn>
                <a:cxn ang="0">
                  <a:pos x="15" y="0"/>
                </a:cxn>
                <a:cxn ang="0">
                  <a:pos x="18" y="0"/>
                </a:cxn>
                <a:cxn ang="0">
                  <a:pos x="20" y="2"/>
                </a:cxn>
                <a:cxn ang="0">
                  <a:pos x="23" y="3"/>
                </a:cxn>
                <a:cxn ang="0">
                  <a:pos x="25" y="5"/>
                </a:cxn>
                <a:cxn ang="0">
                  <a:pos x="27" y="7"/>
                </a:cxn>
                <a:cxn ang="0">
                  <a:pos x="28" y="10"/>
                </a:cxn>
                <a:cxn ang="0">
                  <a:pos x="30" y="12"/>
                </a:cxn>
                <a:cxn ang="0">
                  <a:pos x="30" y="15"/>
                </a:cxn>
                <a:cxn ang="0">
                  <a:pos x="28" y="21"/>
                </a:cxn>
                <a:cxn ang="0">
                  <a:pos x="25" y="26"/>
                </a:cxn>
                <a:cxn ang="0">
                  <a:pos x="20" y="29"/>
                </a:cxn>
                <a:cxn ang="0">
                  <a:pos x="15" y="30"/>
                </a:cxn>
              </a:cxnLst>
              <a:rect l="0" t="0" r="r" b="b"/>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FFFF93"/>
            </a:solidFill>
            <a:ln w="9525">
              <a:noFill/>
              <a:round/>
              <a:headEnd/>
              <a:tailEnd/>
            </a:ln>
          </p:spPr>
          <p:txBody>
            <a:bodyPr/>
            <a:lstStyle/>
            <a:p>
              <a:endParaRPr lang="en-US"/>
            </a:p>
          </p:txBody>
        </p:sp>
        <p:sp>
          <p:nvSpPr>
            <p:cNvPr id="40266" name="Freeform 330"/>
            <p:cNvSpPr>
              <a:spLocks/>
            </p:cNvSpPr>
            <p:nvPr/>
          </p:nvSpPr>
          <p:spPr bwMode="auto">
            <a:xfrm>
              <a:off x="3136" y="2454"/>
              <a:ext cx="30" cy="30"/>
            </a:xfrm>
            <a:custGeom>
              <a:avLst/>
              <a:gdLst/>
              <a:ahLst/>
              <a:cxnLst>
                <a:cxn ang="0">
                  <a:pos x="60" y="30"/>
                </a:cxn>
                <a:cxn ang="0">
                  <a:pos x="59" y="24"/>
                </a:cxn>
                <a:cxn ang="0">
                  <a:pos x="57" y="18"/>
                </a:cxn>
                <a:cxn ang="0">
                  <a:pos x="54" y="14"/>
                </a:cxn>
                <a:cxn ang="0">
                  <a:pos x="51" y="9"/>
                </a:cxn>
                <a:cxn ang="0">
                  <a:pos x="46" y="6"/>
                </a:cxn>
                <a:cxn ang="0">
                  <a:pos x="41" y="2"/>
                </a:cxn>
                <a:cxn ang="0">
                  <a:pos x="36" y="1"/>
                </a:cxn>
                <a:cxn ang="0">
                  <a:pos x="30" y="0"/>
                </a:cxn>
                <a:cxn ang="0">
                  <a:pos x="18" y="2"/>
                </a:cxn>
                <a:cxn ang="0">
                  <a:pos x="9" y="9"/>
                </a:cxn>
                <a:cxn ang="0">
                  <a:pos x="2" y="18"/>
                </a:cxn>
                <a:cxn ang="0">
                  <a:pos x="0" y="30"/>
                </a:cxn>
                <a:cxn ang="0">
                  <a:pos x="1" y="36"/>
                </a:cxn>
                <a:cxn ang="0">
                  <a:pos x="2" y="41"/>
                </a:cxn>
                <a:cxn ang="0">
                  <a:pos x="6" y="47"/>
                </a:cxn>
                <a:cxn ang="0">
                  <a:pos x="9" y="52"/>
                </a:cxn>
                <a:cxn ang="0">
                  <a:pos x="14" y="55"/>
                </a:cxn>
                <a:cxn ang="0">
                  <a:pos x="18" y="58"/>
                </a:cxn>
                <a:cxn ang="0">
                  <a:pos x="24" y="60"/>
                </a:cxn>
                <a:cxn ang="0">
                  <a:pos x="30" y="60"/>
                </a:cxn>
                <a:cxn ang="0">
                  <a:pos x="36" y="60"/>
                </a:cxn>
                <a:cxn ang="0">
                  <a:pos x="41" y="58"/>
                </a:cxn>
                <a:cxn ang="0">
                  <a:pos x="46" y="55"/>
                </a:cxn>
                <a:cxn ang="0">
                  <a:pos x="51" y="52"/>
                </a:cxn>
                <a:cxn ang="0">
                  <a:pos x="54" y="47"/>
                </a:cxn>
                <a:cxn ang="0">
                  <a:pos x="57" y="41"/>
                </a:cxn>
                <a:cxn ang="0">
                  <a:pos x="59" y="36"/>
                </a:cxn>
                <a:cxn ang="0">
                  <a:pos x="60" y="30"/>
                </a:cxn>
              </a:cxnLst>
              <a:rect l="0" t="0" r="r" b="b"/>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5900BC"/>
            </a:solidFill>
            <a:ln w="9525">
              <a:noFill/>
              <a:round/>
              <a:headEnd/>
              <a:tailEnd/>
            </a:ln>
          </p:spPr>
          <p:txBody>
            <a:bodyPr/>
            <a:lstStyle/>
            <a:p>
              <a:endParaRPr lang="en-US"/>
            </a:p>
          </p:txBody>
        </p:sp>
        <p:sp>
          <p:nvSpPr>
            <p:cNvPr id="40267" name="Freeform 331"/>
            <p:cNvSpPr>
              <a:spLocks/>
            </p:cNvSpPr>
            <p:nvPr/>
          </p:nvSpPr>
          <p:spPr bwMode="auto">
            <a:xfrm>
              <a:off x="3144" y="2462"/>
              <a:ext cx="15" cy="15"/>
            </a:xfrm>
            <a:custGeom>
              <a:avLst/>
              <a:gdLst/>
              <a:ahLst/>
              <a:cxnLst>
                <a:cxn ang="0">
                  <a:pos x="15" y="30"/>
                </a:cxn>
                <a:cxn ang="0">
                  <a:pos x="11" y="30"/>
                </a:cxn>
                <a:cxn ang="0">
                  <a:pos x="9" y="29"/>
                </a:cxn>
                <a:cxn ang="0">
                  <a:pos x="7" y="28"/>
                </a:cxn>
                <a:cxn ang="0">
                  <a:pos x="4" y="25"/>
                </a:cxn>
                <a:cxn ang="0">
                  <a:pos x="2" y="23"/>
                </a:cxn>
                <a:cxn ang="0">
                  <a:pos x="1" y="21"/>
                </a:cxn>
                <a:cxn ang="0">
                  <a:pos x="0" y="18"/>
                </a:cxn>
                <a:cxn ang="0">
                  <a:pos x="0" y="15"/>
                </a:cxn>
                <a:cxn ang="0">
                  <a:pos x="0" y="13"/>
                </a:cxn>
                <a:cxn ang="0">
                  <a:pos x="1" y="9"/>
                </a:cxn>
                <a:cxn ang="0">
                  <a:pos x="2" y="7"/>
                </a:cxn>
                <a:cxn ang="0">
                  <a:pos x="4" y="5"/>
                </a:cxn>
                <a:cxn ang="0">
                  <a:pos x="7" y="3"/>
                </a:cxn>
                <a:cxn ang="0">
                  <a:pos x="9" y="1"/>
                </a:cxn>
                <a:cxn ang="0">
                  <a:pos x="11" y="0"/>
                </a:cxn>
                <a:cxn ang="0">
                  <a:pos x="15" y="0"/>
                </a:cxn>
                <a:cxn ang="0">
                  <a:pos x="17" y="0"/>
                </a:cxn>
                <a:cxn ang="0">
                  <a:pos x="21" y="1"/>
                </a:cxn>
                <a:cxn ang="0">
                  <a:pos x="23" y="3"/>
                </a:cxn>
                <a:cxn ang="0">
                  <a:pos x="25" y="5"/>
                </a:cxn>
                <a:cxn ang="0">
                  <a:pos x="26" y="7"/>
                </a:cxn>
                <a:cxn ang="0">
                  <a:pos x="29" y="9"/>
                </a:cxn>
                <a:cxn ang="0">
                  <a:pos x="30" y="13"/>
                </a:cxn>
                <a:cxn ang="0">
                  <a:pos x="30" y="15"/>
                </a:cxn>
                <a:cxn ang="0">
                  <a:pos x="29" y="21"/>
                </a:cxn>
                <a:cxn ang="0">
                  <a:pos x="25" y="25"/>
                </a:cxn>
                <a:cxn ang="0">
                  <a:pos x="21" y="29"/>
                </a:cxn>
                <a:cxn ang="0">
                  <a:pos x="15" y="30"/>
                </a:cxn>
              </a:cxnLst>
              <a:rect l="0" t="0" r="r" b="b"/>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FFFF93"/>
            </a:solidFill>
            <a:ln w="9525">
              <a:noFill/>
              <a:round/>
              <a:headEnd/>
              <a:tailEnd/>
            </a:ln>
          </p:spPr>
          <p:txBody>
            <a:bodyPr/>
            <a:lstStyle/>
            <a:p>
              <a:endParaRPr lang="en-US"/>
            </a:p>
          </p:txBody>
        </p:sp>
        <p:sp>
          <p:nvSpPr>
            <p:cNvPr id="40268" name="Freeform 332"/>
            <p:cNvSpPr>
              <a:spLocks/>
            </p:cNvSpPr>
            <p:nvPr/>
          </p:nvSpPr>
          <p:spPr bwMode="auto">
            <a:xfrm>
              <a:off x="3139" y="2831"/>
              <a:ext cx="30" cy="29"/>
            </a:xfrm>
            <a:custGeom>
              <a:avLst/>
              <a:gdLst/>
              <a:ahLst/>
              <a:cxnLst>
                <a:cxn ang="0">
                  <a:pos x="58" y="30"/>
                </a:cxn>
                <a:cxn ang="0">
                  <a:pos x="58" y="24"/>
                </a:cxn>
                <a:cxn ang="0">
                  <a:pos x="56" y="18"/>
                </a:cxn>
                <a:cxn ang="0">
                  <a:pos x="54" y="14"/>
                </a:cxn>
                <a:cxn ang="0">
                  <a:pos x="50" y="9"/>
                </a:cxn>
                <a:cxn ang="0">
                  <a:pos x="46" y="6"/>
                </a:cxn>
                <a:cxn ang="0">
                  <a:pos x="40" y="2"/>
                </a:cxn>
                <a:cxn ang="0">
                  <a:pos x="34" y="1"/>
                </a:cxn>
                <a:cxn ang="0">
                  <a:pos x="28" y="0"/>
                </a:cxn>
                <a:cxn ang="0">
                  <a:pos x="17" y="2"/>
                </a:cxn>
                <a:cxn ang="0">
                  <a:pos x="8" y="9"/>
                </a:cxn>
                <a:cxn ang="0">
                  <a:pos x="2" y="18"/>
                </a:cxn>
                <a:cxn ang="0">
                  <a:pos x="0" y="30"/>
                </a:cxn>
                <a:cxn ang="0">
                  <a:pos x="0" y="36"/>
                </a:cxn>
                <a:cxn ang="0">
                  <a:pos x="2" y="42"/>
                </a:cxn>
                <a:cxn ang="0">
                  <a:pos x="4" y="46"/>
                </a:cxn>
                <a:cxn ang="0">
                  <a:pos x="8" y="51"/>
                </a:cxn>
                <a:cxn ang="0">
                  <a:pos x="12" y="54"/>
                </a:cxn>
                <a:cxn ang="0">
                  <a:pos x="18" y="58"/>
                </a:cxn>
                <a:cxn ang="0">
                  <a:pos x="23" y="59"/>
                </a:cxn>
                <a:cxn ang="0">
                  <a:pos x="28" y="60"/>
                </a:cxn>
                <a:cxn ang="0">
                  <a:pos x="34" y="59"/>
                </a:cxn>
                <a:cxn ang="0">
                  <a:pos x="40" y="58"/>
                </a:cxn>
                <a:cxn ang="0">
                  <a:pos x="46" y="54"/>
                </a:cxn>
                <a:cxn ang="0">
                  <a:pos x="50" y="51"/>
                </a:cxn>
                <a:cxn ang="0">
                  <a:pos x="54" y="46"/>
                </a:cxn>
                <a:cxn ang="0">
                  <a:pos x="56" y="42"/>
                </a:cxn>
                <a:cxn ang="0">
                  <a:pos x="58" y="36"/>
                </a:cxn>
                <a:cxn ang="0">
                  <a:pos x="58" y="30"/>
                </a:cxn>
              </a:cxnLst>
              <a:rect l="0" t="0" r="r" b="b"/>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5900BC"/>
            </a:solidFill>
            <a:ln w="9525">
              <a:noFill/>
              <a:round/>
              <a:headEnd/>
              <a:tailEnd/>
            </a:ln>
          </p:spPr>
          <p:txBody>
            <a:bodyPr/>
            <a:lstStyle/>
            <a:p>
              <a:endParaRPr lang="en-US"/>
            </a:p>
          </p:txBody>
        </p:sp>
        <p:sp>
          <p:nvSpPr>
            <p:cNvPr id="40269" name="Freeform 333"/>
            <p:cNvSpPr>
              <a:spLocks/>
            </p:cNvSpPr>
            <p:nvPr/>
          </p:nvSpPr>
          <p:spPr bwMode="auto">
            <a:xfrm>
              <a:off x="3147" y="2838"/>
              <a:ext cx="14" cy="15"/>
            </a:xfrm>
            <a:custGeom>
              <a:avLst/>
              <a:gdLst/>
              <a:ahLst/>
              <a:cxnLst>
                <a:cxn ang="0">
                  <a:pos x="13" y="30"/>
                </a:cxn>
                <a:cxn ang="0">
                  <a:pos x="11" y="30"/>
                </a:cxn>
                <a:cxn ang="0">
                  <a:pos x="9" y="29"/>
                </a:cxn>
                <a:cxn ang="0">
                  <a:pos x="5" y="28"/>
                </a:cxn>
                <a:cxn ang="0">
                  <a:pos x="3" y="25"/>
                </a:cxn>
                <a:cxn ang="0">
                  <a:pos x="2" y="23"/>
                </a:cxn>
                <a:cxn ang="0">
                  <a:pos x="1" y="21"/>
                </a:cxn>
                <a:cxn ang="0">
                  <a:pos x="0" y="18"/>
                </a:cxn>
                <a:cxn ang="0">
                  <a:pos x="0" y="15"/>
                </a:cxn>
                <a:cxn ang="0">
                  <a:pos x="0" y="13"/>
                </a:cxn>
                <a:cxn ang="0">
                  <a:pos x="1" y="9"/>
                </a:cxn>
                <a:cxn ang="0">
                  <a:pos x="2" y="7"/>
                </a:cxn>
                <a:cxn ang="0">
                  <a:pos x="3" y="5"/>
                </a:cxn>
                <a:cxn ang="0">
                  <a:pos x="5" y="3"/>
                </a:cxn>
                <a:cxn ang="0">
                  <a:pos x="9" y="1"/>
                </a:cxn>
                <a:cxn ang="0">
                  <a:pos x="11" y="0"/>
                </a:cxn>
                <a:cxn ang="0">
                  <a:pos x="13" y="0"/>
                </a:cxn>
                <a:cxn ang="0">
                  <a:pos x="17" y="0"/>
                </a:cxn>
                <a:cxn ang="0">
                  <a:pos x="19" y="1"/>
                </a:cxn>
                <a:cxn ang="0">
                  <a:pos x="23" y="3"/>
                </a:cxn>
                <a:cxn ang="0">
                  <a:pos x="25" y="5"/>
                </a:cxn>
                <a:cxn ang="0">
                  <a:pos x="26" y="7"/>
                </a:cxn>
                <a:cxn ang="0">
                  <a:pos x="27" y="9"/>
                </a:cxn>
                <a:cxn ang="0">
                  <a:pos x="28" y="13"/>
                </a:cxn>
                <a:cxn ang="0">
                  <a:pos x="28" y="15"/>
                </a:cxn>
                <a:cxn ang="0">
                  <a:pos x="27" y="21"/>
                </a:cxn>
                <a:cxn ang="0">
                  <a:pos x="25" y="25"/>
                </a:cxn>
                <a:cxn ang="0">
                  <a:pos x="19" y="29"/>
                </a:cxn>
                <a:cxn ang="0">
                  <a:pos x="13" y="30"/>
                </a:cxn>
              </a:cxnLst>
              <a:rect l="0" t="0" r="r" b="b"/>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FFFF93"/>
            </a:solidFill>
            <a:ln w="9525">
              <a:noFill/>
              <a:round/>
              <a:headEnd/>
              <a:tailEnd/>
            </a:ln>
          </p:spPr>
          <p:txBody>
            <a:bodyPr/>
            <a:lstStyle/>
            <a:p>
              <a:endParaRPr lang="en-US"/>
            </a:p>
          </p:txBody>
        </p:sp>
        <p:sp>
          <p:nvSpPr>
            <p:cNvPr id="40270" name="Freeform 334"/>
            <p:cNvSpPr>
              <a:spLocks/>
            </p:cNvSpPr>
            <p:nvPr/>
          </p:nvSpPr>
          <p:spPr bwMode="auto">
            <a:xfrm>
              <a:off x="3001" y="2926"/>
              <a:ext cx="29" cy="30"/>
            </a:xfrm>
            <a:custGeom>
              <a:avLst/>
              <a:gdLst/>
              <a:ahLst/>
              <a:cxnLst>
                <a:cxn ang="0">
                  <a:pos x="60" y="30"/>
                </a:cxn>
                <a:cxn ang="0">
                  <a:pos x="59" y="24"/>
                </a:cxn>
                <a:cxn ang="0">
                  <a:pos x="58" y="19"/>
                </a:cxn>
                <a:cxn ang="0">
                  <a:pos x="54" y="13"/>
                </a:cxn>
                <a:cxn ang="0">
                  <a:pos x="51" y="8"/>
                </a:cxn>
                <a:cxn ang="0">
                  <a:pos x="46" y="5"/>
                </a:cxn>
                <a:cxn ang="0">
                  <a:pos x="42" y="3"/>
                </a:cxn>
                <a:cxn ang="0">
                  <a:pos x="36" y="1"/>
                </a:cxn>
                <a:cxn ang="0">
                  <a:pos x="30" y="0"/>
                </a:cxn>
                <a:cxn ang="0">
                  <a:pos x="18" y="3"/>
                </a:cxn>
                <a:cxn ang="0">
                  <a:pos x="8" y="8"/>
                </a:cxn>
                <a:cxn ang="0">
                  <a:pos x="2" y="19"/>
                </a:cxn>
                <a:cxn ang="0">
                  <a:pos x="0" y="30"/>
                </a:cxn>
                <a:cxn ang="0">
                  <a:pos x="1" y="36"/>
                </a:cxn>
                <a:cxn ang="0">
                  <a:pos x="2" y="42"/>
                </a:cxn>
                <a:cxn ang="0">
                  <a:pos x="5" y="46"/>
                </a:cxn>
                <a:cxn ang="0">
                  <a:pos x="8" y="51"/>
                </a:cxn>
                <a:cxn ang="0">
                  <a:pos x="13" y="54"/>
                </a:cxn>
                <a:cxn ang="0">
                  <a:pos x="18" y="58"/>
                </a:cxn>
                <a:cxn ang="0">
                  <a:pos x="24" y="59"/>
                </a:cxn>
                <a:cxn ang="0">
                  <a:pos x="30" y="60"/>
                </a:cxn>
                <a:cxn ang="0">
                  <a:pos x="36" y="59"/>
                </a:cxn>
                <a:cxn ang="0">
                  <a:pos x="42" y="58"/>
                </a:cxn>
                <a:cxn ang="0">
                  <a:pos x="46" y="54"/>
                </a:cxn>
                <a:cxn ang="0">
                  <a:pos x="51" y="51"/>
                </a:cxn>
                <a:cxn ang="0">
                  <a:pos x="54" y="46"/>
                </a:cxn>
                <a:cxn ang="0">
                  <a:pos x="58" y="42"/>
                </a:cxn>
                <a:cxn ang="0">
                  <a:pos x="59" y="36"/>
                </a:cxn>
                <a:cxn ang="0">
                  <a:pos x="60" y="30"/>
                </a:cxn>
              </a:cxnLst>
              <a:rect l="0" t="0" r="r" b="b"/>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5900BC"/>
            </a:solidFill>
            <a:ln w="9525">
              <a:noFill/>
              <a:round/>
              <a:headEnd/>
              <a:tailEnd/>
            </a:ln>
          </p:spPr>
          <p:txBody>
            <a:bodyPr/>
            <a:lstStyle/>
            <a:p>
              <a:endParaRPr lang="en-US"/>
            </a:p>
          </p:txBody>
        </p:sp>
        <p:sp>
          <p:nvSpPr>
            <p:cNvPr id="40271" name="Freeform 335"/>
            <p:cNvSpPr>
              <a:spLocks/>
            </p:cNvSpPr>
            <p:nvPr/>
          </p:nvSpPr>
          <p:spPr bwMode="auto">
            <a:xfrm>
              <a:off x="3008" y="2934"/>
              <a:ext cx="15" cy="15"/>
            </a:xfrm>
            <a:custGeom>
              <a:avLst/>
              <a:gdLst/>
              <a:ahLst/>
              <a:cxnLst>
                <a:cxn ang="0">
                  <a:pos x="15" y="30"/>
                </a:cxn>
                <a:cxn ang="0">
                  <a:pos x="12" y="30"/>
                </a:cxn>
                <a:cxn ang="0">
                  <a:pos x="9" y="29"/>
                </a:cxn>
                <a:cxn ang="0">
                  <a:pos x="7" y="27"/>
                </a:cxn>
                <a:cxn ang="0">
                  <a:pos x="5" y="26"/>
                </a:cxn>
                <a:cxn ang="0">
                  <a:pos x="2" y="23"/>
                </a:cxn>
                <a:cxn ang="0">
                  <a:pos x="1" y="20"/>
                </a:cxn>
                <a:cxn ang="0">
                  <a:pos x="0" y="18"/>
                </a:cxn>
                <a:cxn ang="0">
                  <a:pos x="0" y="15"/>
                </a:cxn>
                <a:cxn ang="0">
                  <a:pos x="0" y="12"/>
                </a:cxn>
                <a:cxn ang="0">
                  <a:pos x="1" y="9"/>
                </a:cxn>
                <a:cxn ang="0">
                  <a:pos x="2" y="7"/>
                </a:cxn>
                <a:cxn ang="0">
                  <a:pos x="5" y="5"/>
                </a:cxn>
                <a:cxn ang="0">
                  <a:pos x="7" y="3"/>
                </a:cxn>
                <a:cxn ang="0">
                  <a:pos x="9" y="1"/>
                </a:cxn>
                <a:cxn ang="0">
                  <a:pos x="12" y="0"/>
                </a:cxn>
                <a:cxn ang="0">
                  <a:pos x="15" y="0"/>
                </a:cxn>
                <a:cxn ang="0">
                  <a:pos x="17" y="0"/>
                </a:cxn>
                <a:cxn ang="0">
                  <a:pos x="21" y="1"/>
                </a:cxn>
                <a:cxn ang="0">
                  <a:pos x="23" y="3"/>
                </a:cxn>
                <a:cxn ang="0">
                  <a:pos x="25" y="5"/>
                </a:cxn>
                <a:cxn ang="0">
                  <a:pos x="27" y="7"/>
                </a:cxn>
                <a:cxn ang="0">
                  <a:pos x="29" y="9"/>
                </a:cxn>
                <a:cxn ang="0">
                  <a:pos x="30" y="12"/>
                </a:cxn>
                <a:cxn ang="0">
                  <a:pos x="30" y="15"/>
                </a:cxn>
                <a:cxn ang="0">
                  <a:pos x="29" y="21"/>
                </a:cxn>
                <a:cxn ang="0">
                  <a:pos x="25" y="26"/>
                </a:cxn>
                <a:cxn ang="0">
                  <a:pos x="21" y="29"/>
                </a:cxn>
                <a:cxn ang="0">
                  <a:pos x="15" y="30"/>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FFFF93"/>
            </a:solidFill>
            <a:ln w="9525">
              <a:noFill/>
              <a:round/>
              <a:headEnd/>
              <a:tailEnd/>
            </a:ln>
          </p:spPr>
          <p:txBody>
            <a:bodyPr/>
            <a:lstStyle/>
            <a:p>
              <a:endParaRPr lang="en-US"/>
            </a:p>
          </p:txBody>
        </p:sp>
        <p:sp>
          <p:nvSpPr>
            <p:cNvPr id="40272" name="Freeform 336"/>
            <p:cNvSpPr>
              <a:spLocks/>
            </p:cNvSpPr>
            <p:nvPr/>
          </p:nvSpPr>
          <p:spPr bwMode="auto">
            <a:xfrm>
              <a:off x="2878" y="2958"/>
              <a:ext cx="30" cy="30"/>
            </a:xfrm>
            <a:custGeom>
              <a:avLst/>
              <a:gdLst/>
              <a:ahLst/>
              <a:cxnLst>
                <a:cxn ang="0">
                  <a:pos x="60" y="30"/>
                </a:cxn>
                <a:cxn ang="0">
                  <a:pos x="58" y="24"/>
                </a:cxn>
                <a:cxn ang="0">
                  <a:pos x="57" y="18"/>
                </a:cxn>
                <a:cxn ang="0">
                  <a:pos x="54" y="13"/>
                </a:cxn>
                <a:cxn ang="0">
                  <a:pos x="50" y="9"/>
                </a:cxn>
                <a:cxn ang="0">
                  <a:pos x="46" y="5"/>
                </a:cxn>
                <a:cxn ang="0">
                  <a:pos x="41" y="2"/>
                </a:cxn>
                <a:cxn ang="0">
                  <a:pos x="35" y="1"/>
                </a:cxn>
                <a:cxn ang="0">
                  <a:pos x="30" y="0"/>
                </a:cxn>
                <a:cxn ang="0">
                  <a:pos x="18" y="2"/>
                </a:cxn>
                <a:cxn ang="0">
                  <a:pos x="9" y="9"/>
                </a:cxn>
                <a:cxn ang="0">
                  <a:pos x="2" y="18"/>
                </a:cxn>
                <a:cxn ang="0">
                  <a:pos x="0" y="30"/>
                </a:cxn>
                <a:cxn ang="0">
                  <a:pos x="1" y="35"/>
                </a:cxn>
                <a:cxn ang="0">
                  <a:pos x="2" y="41"/>
                </a:cxn>
                <a:cxn ang="0">
                  <a:pos x="4" y="47"/>
                </a:cxn>
                <a:cxn ang="0">
                  <a:pos x="8" y="51"/>
                </a:cxn>
                <a:cxn ang="0">
                  <a:pos x="12" y="55"/>
                </a:cxn>
                <a:cxn ang="0">
                  <a:pos x="18" y="57"/>
                </a:cxn>
                <a:cxn ang="0">
                  <a:pos x="24" y="59"/>
                </a:cxn>
                <a:cxn ang="0">
                  <a:pos x="30" y="59"/>
                </a:cxn>
                <a:cxn ang="0">
                  <a:pos x="35" y="59"/>
                </a:cxn>
                <a:cxn ang="0">
                  <a:pos x="41" y="57"/>
                </a:cxn>
                <a:cxn ang="0">
                  <a:pos x="46" y="55"/>
                </a:cxn>
                <a:cxn ang="0">
                  <a:pos x="50" y="51"/>
                </a:cxn>
                <a:cxn ang="0">
                  <a:pos x="54" y="47"/>
                </a:cxn>
                <a:cxn ang="0">
                  <a:pos x="57" y="41"/>
                </a:cxn>
                <a:cxn ang="0">
                  <a:pos x="58" y="35"/>
                </a:cxn>
                <a:cxn ang="0">
                  <a:pos x="60" y="30"/>
                </a:cxn>
              </a:cxnLst>
              <a:rect l="0" t="0" r="r" b="b"/>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5900BC"/>
            </a:solidFill>
            <a:ln w="9525">
              <a:noFill/>
              <a:round/>
              <a:headEnd/>
              <a:tailEnd/>
            </a:ln>
          </p:spPr>
          <p:txBody>
            <a:bodyPr/>
            <a:lstStyle/>
            <a:p>
              <a:endParaRPr lang="en-US"/>
            </a:p>
          </p:txBody>
        </p:sp>
        <p:sp>
          <p:nvSpPr>
            <p:cNvPr id="40273" name="Freeform 337"/>
            <p:cNvSpPr>
              <a:spLocks/>
            </p:cNvSpPr>
            <p:nvPr/>
          </p:nvSpPr>
          <p:spPr bwMode="auto">
            <a:xfrm>
              <a:off x="2885" y="2965"/>
              <a:ext cx="15" cy="15"/>
            </a:xfrm>
            <a:custGeom>
              <a:avLst/>
              <a:gdLst/>
              <a:ahLst/>
              <a:cxnLst>
                <a:cxn ang="0">
                  <a:pos x="15" y="30"/>
                </a:cxn>
                <a:cxn ang="0">
                  <a:pos x="11" y="30"/>
                </a:cxn>
                <a:cxn ang="0">
                  <a:pos x="9" y="28"/>
                </a:cxn>
                <a:cxn ang="0">
                  <a:pos x="7" y="27"/>
                </a:cxn>
                <a:cxn ang="0">
                  <a:pos x="4" y="25"/>
                </a:cxn>
                <a:cxn ang="0">
                  <a:pos x="2" y="23"/>
                </a:cxn>
                <a:cxn ang="0">
                  <a:pos x="1" y="20"/>
                </a:cxn>
                <a:cxn ang="0">
                  <a:pos x="0" y="18"/>
                </a:cxn>
                <a:cxn ang="0">
                  <a:pos x="0" y="15"/>
                </a:cxn>
                <a:cxn ang="0">
                  <a:pos x="0" y="12"/>
                </a:cxn>
                <a:cxn ang="0">
                  <a:pos x="1" y="9"/>
                </a:cxn>
                <a:cxn ang="0">
                  <a:pos x="2" y="6"/>
                </a:cxn>
                <a:cxn ang="0">
                  <a:pos x="4" y="4"/>
                </a:cxn>
                <a:cxn ang="0">
                  <a:pos x="7" y="3"/>
                </a:cxn>
                <a:cxn ang="0">
                  <a:pos x="9" y="1"/>
                </a:cxn>
                <a:cxn ang="0">
                  <a:pos x="11" y="0"/>
                </a:cxn>
                <a:cxn ang="0">
                  <a:pos x="15" y="0"/>
                </a:cxn>
                <a:cxn ang="0">
                  <a:pos x="17" y="0"/>
                </a:cxn>
                <a:cxn ang="0">
                  <a:pos x="20" y="1"/>
                </a:cxn>
                <a:cxn ang="0">
                  <a:pos x="23" y="3"/>
                </a:cxn>
                <a:cxn ang="0">
                  <a:pos x="25" y="4"/>
                </a:cxn>
                <a:cxn ang="0">
                  <a:pos x="26" y="6"/>
                </a:cxn>
                <a:cxn ang="0">
                  <a:pos x="28" y="9"/>
                </a:cxn>
                <a:cxn ang="0">
                  <a:pos x="30" y="12"/>
                </a:cxn>
                <a:cxn ang="0">
                  <a:pos x="30" y="15"/>
                </a:cxn>
                <a:cxn ang="0">
                  <a:pos x="28" y="20"/>
                </a:cxn>
                <a:cxn ang="0">
                  <a:pos x="25" y="25"/>
                </a:cxn>
                <a:cxn ang="0">
                  <a:pos x="20" y="28"/>
                </a:cxn>
                <a:cxn ang="0">
                  <a:pos x="15" y="30"/>
                </a:cxn>
              </a:cxnLst>
              <a:rect l="0" t="0" r="r" b="b"/>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FFFF93"/>
            </a:solidFill>
            <a:ln w="9525">
              <a:noFill/>
              <a:round/>
              <a:headEnd/>
              <a:tailEnd/>
            </a:ln>
          </p:spPr>
          <p:txBody>
            <a:bodyPr/>
            <a:lstStyle/>
            <a:p>
              <a:endParaRPr lang="en-US"/>
            </a:p>
          </p:txBody>
        </p:sp>
        <p:sp>
          <p:nvSpPr>
            <p:cNvPr id="40274" name="Freeform 338"/>
            <p:cNvSpPr>
              <a:spLocks/>
            </p:cNvSpPr>
            <p:nvPr/>
          </p:nvSpPr>
          <p:spPr bwMode="auto">
            <a:xfrm>
              <a:off x="2806" y="2879"/>
              <a:ext cx="30" cy="29"/>
            </a:xfrm>
            <a:custGeom>
              <a:avLst/>
              <a:gdLst/>
              <a:ahLst/>
              <a:cxnLst>
                <a:cxn ang="0">
                  <a:pos x="60" y="27"/>
                </a:cxn>
                <a:cxn ang="0">
                  <a:pos x="59" y="23"/>
                </a:cxn>
                <a:cxn ang="0">
                  <a:pos x="57" y="17"/>
                </a:cxn>
                <a:cxn ang="0">
                  <a:pos x="54" y="12"/>
                </a:cxn>
                <a:cxn ang="0">
                  <a:pos x="50" y="8"/>
                </a:cxn>
                <a:cxn ang="0">
                  <a:pos x="46" y="4"/>
                </a:cxn>
                <a:cxn ang="0">
                  <a:pos x="41" y="2"/>
                </a:cxn>
                <a:cxn ang="0">
                  <a:pos x="35" y="0"/>
                </a:cxn>
                <a:cxn ang="0">
                  <a:pos x="30" y="0"/>
                </a:cxn>
                <a:cxn ang="0">
                  <a:pos x="18" y="2"/>
                </a:cxn>
                <a:cxn ang="0">
                  <a:pos x="9" y="8"/>
                </a:cxn>
                <a:cxn ang="0">
                  <a:pos x="2" y="17"/>
                </a:cxn>
                <a:cxn ang="0">
                  <a:pos x="0" y="27"/>
                </a:cxn>
                <a:cxn ang="0">
                  <a:pos x="1" y="33"/>
                </a:cxn>
                <a:cxn ang="0">
                  <a:pos x="2" y="39"/>
                </a:cxn>
                <a:cxn ang="0">
                  <a:pos x="4" y="45"/>
                </a:cxn>
                <a:cxn ang="0">
                  <a:pos x="8" y="49"/>
                </a:cxn>
                <a:cxn ang="0">
                  <a:pos x="12" y="53"/>
                </a:cxn>
                <a:cxn ang="0">
                  <a:pos x="18" y="55"/>
                </a:cxn>
                <a:cxn ang="0">
                  <a:pos x="24" y="57"/>
                </a:cxn>
                <a:cxn ang="0">
                  <a:pos x="30" y="57"/>
                </a:cxn>
                <a:cxn ang="0">
                  <a:pos x="35" y="57"/>
                </a:cxn>
                <a:cxn ang="0">
                  <a:pos x="41" y="55"/>
                </a:cxn>
                <a:cxn ang="0">
                  <a:pos x="46" y="53"/>
                </a:cxn>
                <a:cxn ang="0">
                  <a:pos x="50" y="49"/>
                </a:cxn>
                <a:cxn ang="0">
                  <a:pos x="54" y="45"/>
                </a:cxn>
                <a:cxn ang="0">
                  <a:pos x="57" y="39"/>
                </a:cxn>
                <a:cxn ang="0">
                  <a:pos x="59" y="33"/>
                </a:cxn>
                <a:cxn ang="0">
                  <a:pos x="60" y="27"/>
                </a:cxn>
              </a:cxnLst>
              <a:rect l="0" t="0" r="r" b="b"/>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5900BC"/>
            </a:solidFill>
            <a:ln w="9525">
              <a:noFill/>
              <a:round/>
              <a:headEnd/>
              <a:tailEnd/>
            </a:ln>
          </p:spPr>
          <p:txBody>
            <a:bodyPr/>
            <a:lstStyle/>
            <a:p>
              <a:endParaRPr lang="en-US"/>
            </a:p>
          </p:txBody>
        </p:sp>
        <p:sp>
          <p:nvSpPr>
            <p:cNvPr id="40275" name="Freeform 339"/>
            <p:cNvSpPr>
              <a:spLocks/>
            </p:cNvSpPr>
            <p:nvPr/>
          </p:nvSpPr>
          <p:spPr bwMode="auto">
            <a:xfrm>
              <a:off x="2813" y="2886"/>
              <a:ext cx="15" cy="14"/>
            </a:xfrm>
            <a:custGeom>
              <a:avLst/>
              <a:gdLst/>
              <a:ahLst/>
              <a:cxnLst>
                <a:cxn ang="0">
                  <a:pos x="15" y="27"/>
                </a:cxn>
                <a:cxn ang="0">
                  <a:pos x="11" y="27"/>
                </a:cxn>
                <a:cxn ang="0">
                  <a:pos x="9" y="26"/>
                </a:cxn>
                <a:cxn ang="0">
                  <a:pos x="7" y="25"/>
                </a:cxn>
                <a:cxn ang="0">
                  <a:pos x="4" y="23"/>
                </a:cxn>
                <a:cxn ang="0">
                  <a:pos x="2" y="21"/>
                </a:cxn>
                <a:cxn ang="0">
                  <a:pos x="1" y="18"/>
                </a:cxn>
                <a:cxn ang="0">
                  <a:pos x="0" y="16"/>
                </a:cxn>
                <a:cxn ang="0">
                  <a:pos x="0" y="12"/>
                </a:cxn>
                <a:cxn ang="0">
                  <a:pos x="0" y="10"/>
                </a:cxn>
                <a:cxn ang="0">
                  <a:pos x="1" y="7"/>
                </a:cxn>
                <a:cxn ang="0">
                  <a:pos x="2" y="4"/>
                </a:cxn>
                <a:cxn ang="0">
                  <a:pos x="4" y="2"/>
                </a:cxn>
                <a:cxn ang="0">
                  <a:pos x="7" y="1"/>
                </a:cxn>
                <a:cxn ang="0">
                  <a:pos x="9" y="0"/>
                </a:cxn>
                <a:cxn ang="0">
                  <a:pos x="11" y="0"/>
                </a:cxn>
                <a:cxn ang="0">
                  <a:pos x="15" y="0"/>
                </a:cxn>
                <a:cxn ang="0">
                  <a:pos x="17" y="0"/>
                </a:cxn>
                <a:cxn ang="0">
                  <a:pos x="20" y="0"/>
                </a:cxn>
                <a:cxn ang="0">
                  <a:pos x="23" y="1"/>
                </a:cxn>
                <a:cxn ang="0">
                  <a:pos x="25" y="2"/>
                </a:cxn>
                <a:cxn ang="0">
                  <a:pos x="26" y="4"/>
                </a:cxn>
                <a:cxn ang="0">
                  <a:pos x="29" y="7"/>
                </a:cxn>
                <a:cxn ang="0">
                  <a:pos x="30" y="10"/>
                </a:cxn>
                <a:cxn ang="0">
                  <a:pos x="30" y="12"/>
                </a:cxn>
                <a:cxn ang="0">
                  <a:pos x="29" y="18"/>
                </a:cxn>
                <a:cxn ang="0">
                  <a:pos x="25" y="23"/>
                </a:cxn>
                <a:cxn ang="0">
                  <a:pos x="20" y="26"/>
                </a:cxn>
                <a:cxn ang="0">
                  <a:pos x="15" y="27"/>
                </a:cxn>
              </a:cxnLst>
              <a:rect l="0" t="0" r="r" b="b"/>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FFFF93"/>
            </a:solidFill>
            <a:ln w="9525">
              <a:noFill/>
              <a:round/>
              <a:headEnd/>
              <a:tailEnd/>
            </a:ln>
          </p:spPr>
          <p:txBody>
            <a:bodyPr/>
            <a:lstStyle/>
            <a:p>
              <a:endParaRPr lang="en-US"/>
            </a:p>
          </p:txBody>
        </p:sp>
        <p:sp>
          <p:nvSpPr>
            <p:cNvPr id="40276" name="Freeform 340"/>
            <p:cNvSpPr>
              <a:spLocks/>
            </p:cNvSpPr>
            <p:nvPr/>
          </p:nvSpPr>
          <p:spPr bwMode="auto">
            <a:xfrm>
              <a:off x="2920" y="3070"/>
              <a:ext cx="30" cy="30"/>
            </a:xfrm>
            <a:custGeom>
              <a:avLst/>
              <a:gdLst/>
              <a:ahLst/>
              <a:cxnLst>
                <a:cxn ang="0">
                  <a:pos x="60" y="30"/>
                </a:cxn>
                <a:cxn ang="0">
                  <a:pos x="59" y="24"/>
                </a:cxn>
                <a:cxn ang="0">
                  <a:pos x="58" y="19"/>
                </a:cxn>
                <a:cxn ang="0">
                  <a:pos x="54" y="13"/>
                </a:cxn>
                <a:cxn ang="0">
                  <a:pos x="51" y="8"/>
                </a:cxn>
                <a:cxn ang="0">
                  <a:pos x="46" y="5"/>
                </a:cxn>
                <a:cxn ang="0">
                  <a:pos x="41" y="3"/>
                </a:cxn>
                <a:cxn ang="0">
                  <a:pos x="36" y="1"/>
                </a:cxn>
                <a:cxn ang="0">
                  <a:pos x="30" y="0"/>
                </a:cxn>
                <a:cxn ang="0">
                  <a:pos x="18" y="3"/>
                </a:cxn>
                <a:cxn ang="0">
                  <a:pos x="9" y="8"/>
                </a:cxn>
                <a:cxn ang="0">
                  <a:pos x="2" y="19"/>
                </a:cxn>
                <a:cxn ang="0">
                  <a:pos x="0" y="30"/>
                </a:cxn>
                <a:cxn ang="0">
                  <a:pos x="1" y="36"/>
                </a:cxn>
                <a:cxn ang="0">
                  <a:pos x="2" y="42"/>
                </a:cxn>
                <a:cxn ang="0">
                  <a:pos x="6" y="46"/>
                </a:cxn>
                <a:cxn ang="0">
                  <a:pos x="9" y="51"/>
                </a:cxn>
                <a:cxn ang="0">
                  <a:pos x="14" y="54"/>
                </a:cxn>
                <a:cxn ang="0">
                  <a:pos x="18" y="58"/>
                </a:cxn>
                <a:cxn ang="0">
                  <a:pos x="24" y="59"/>
                </a:cxn>
                <a:cxn ang="0">
                  <a:pos x="30" y="60"/>
                </a:cxn>
                <a:cxn ang="0">
                  <a:pos x="36" y="59"/>
                </a:cxn>
                <a:cxn ang="0">
                  <a:pos x="41" y="58"/>
                </a:cxn>
                <a:cxn ang="0">
                  <a:pos x="46" y="54"/>
                </a:cxn>
                <a:cxn ang="0">
                  <a:pos x="51" y="51"/>
                </a:cxn>
                <a:cxn ang="0">
                  <a:pos x="54" y="46"/>
                </a:cxn>
                <a:cxn ang="0">
                  <a:pos x="58" y="42"/>
                </a:cxn>
                <a:cxn ang="0">
                  <a:pos x="59" y="36"/>
                </a:cxn>
                <a:cxn ang="0">
                  <a:pos x="60" y="30"/>
                </a:cxn>
              </a:cxnLst>
              <a:rect l="0" t="0" r="r" b="b"/>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5900BC"/>
            </a:solidFill>
            <a:ln w="9525">
              <a:noFill/>
              <a:round/>
              <a:headEnd/>
              <a:tailEnd/>
            </a:ln>
          </p:spPr>
          <p:txBody>
            <a:bodyPr/>
            <a:lstStyle/>
            <a:p>
              <a:endParaRPr lang="en-US"/>
            </a:p>
          </p:txBody>
        </p:sp>
        <p:sp>
          <p:nvSpPr>
            <p:cNvPr id="40277" name="Freeform 341"/>
            <p:cNvSpPr>
              <a:spLocks/>
            </p:cNvSpPr>
            <p:nvPr/>
          </p:nvSpPr>
          <p:spPr bwMode="auto">
            <a:xfrm>
              <a:off x="2928" y="3078"/>
              <a:ext cx="15" cy="15"/>
            </a:xfrm>
            <a:custGeom>
              <a:avLst/>
              <a:gdLst/>
              <a:ahLst/>
              <a:cxnLst>
                <a:cxn ang="0">
                  <a:pos x="15" y="30"/>
                </a:cxn>
                <a:cxn ang="0">
                  <a:pos x="11" y="30"/>
                </a:cxn>
                <a:cxn ang="0">
                  <a:pos x="9" y="29"/>
                </a:cxn>
                <a:cxn ang="0">
                  <a:pos x="7" y="27"/>
                </a:cxn>
                <a:cxn ang="0">
                  <a:pos x="5" y="26"/>
                </a:cxn>
                <a:cxn ang="0">
                  <a:pos x="2" y="23"/>
                </a:cxn>
                <a:cxn ang="0">
                  <a:pos x="1" y="20"/>
                </a:cxn>
                <a:cxn ang="0">
                  <a:pos x="0" y="17"/>
                </a:cxn>
                <a:cxn ang="0">
                  <a:pos x="0" y="15"/>
                </a:cxn>
                <a:cxn ang="0">
                  <a:pos x="0" y="12"/>
                </a:cxn>
                <a:cxn ang="0">
                  <a:pos x="1" y="9"/>
                </a:cxn>
                <a:cxn ang="0">
                  <a:pos x="2" y="7"/>
                </a:cxn>
                <a:cxn ang="0">
                  <a:pos x="5" y="5"/>
                </a:cxn>
                <a:cxn ang="0">
                  <a:pos x="7" y="2"/>
                </a:cxn>
                <a:cxn ang="0">
                  <a:pos x="9" y="1"/>
                </a:cxn>
                <a:cxn ang="0">
                  <a:pos x="11" y="0"/>
                </a:cxn>
                <a:cxn ang="0">
                  <a:pos x="15" y="0"/>
                </a:cxn>
                <a:cxn ang="0">
                  <a:pos x="17" y="0"/>
                </a:cxn>
                <a:cxn ang="0">
                  <a:pos x="21" y="1"/>
                </a:cxn>
                <a:cxn ang="0">
                  <a:pos x="23" y="2"/>
                </a:cxn>
                <a:cxn ang="0">
                  <a:pos x="25" y="5"/>
                </a:cxn>
                <a:cxn ang="0">
                  <a:pos x="26" y="7"/>
                </a:cxn>
                <a:cxn ang="0">
                  <a:pos x="29" y="9"/>
                </a:cxn>
                <a:cxn ang="0">
                  <a:pos x="30" y="12"/>
                </a:cxn>
                <a:cxn ang="0">
                  <a:pos x="30" y="15"/>
                </a:cxn>
                <a:cxn ang="0">
                  <a:pos x="29" y="21"/>
                </a:cxn>
                <a:cxn ang="0">
                  <a:pos x="25" y="26"/>
                </a:cxn>
                <a:cxn ang="0">
                  <a:pos x="21" y="29"/>
                </a:cxn>
                <a:cxn ang="0">
                  <a:pos x="15" y="30"/>
                </a:cxn>
              </a:cxnLst>
              <a:rect l="0" t="0" r="r" b="b"/>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FFFF93"/>
            </a:solidFill>
            <a:ln w="9525">
              <a:noFill/>
              <a:round/>
              <a:headEnd/>
              <a:tailEnd/>
            </a:ln>
          </p:spPr>
          <p:txBody>
            <a:bodyPr/>
            <a:lstStyle/>
            <a:p>
              <a:endParaRPr lang="en-US"/>
            </a:p>
          </p:txBody>
        </p:sp>
        <p:sp>
          <p:nvSpPr>
            <p:cNvPr id="40278" name="Freeform 342"/>
            <p:cNvSpPr>
              <a:spLocks/>
            </p:cNvSpPr>
            <p:nvPr/>
          </p:nvSpPr>
          <p:spPr bwMode="auto">
            <a:xfrm>
              <a:off x="2865" y="3206"/>
              <a:ext cx="30" cy="30"/>
            </a:xfrm>
            <a:custGeom>
              <a:avLst/>
              <a:gdLst/>
              <a:ahLst/>
              <a:cxnLst>
                <a:cxn ang="0">
                  <a:pos x="60" y="30"/>
                </a:cxn>
                <a:cxn ang="0">
                  <a:pos x="59" y="24"/>
                </a:cxn>
                <a:cxn ang="0">
                  <a:pos x="58" y="18"/>
                </a:cxn>
                <a:cxn ang="0">
                  <a:pos x="54" y="14"/>
                </a:cxn>
                <a:cxn ang="0">
                  <a:pos x="51" y="9"/>
                </a:cxn>
                <a:cxn ang="0">
                  <a:pos x="46" y="6"/>
                </a:cxn>
                <a:cxn ang="0">
                  <a:pos x="42" y="2"/>
                </a:cxn>
                <a:cxn ang="0">
                  <a:pos x="36" y="1"/>
                </a:cxn>
                <a:cxn ang="0">
                  <a:pos x="30" y="0"/>
                </a:cxn>
                <a:cxn ang="0">
                  <a:pos x="19" y="2"/>
                </a:cxn>
                <a:cxn ang="0">
                  <a:pos x="8" y="9"/>
                </a:cxn>
                <a:cxn ang="0">
                  <a:pos x="3" y="18"/>
                </a:cxn>
                <a:cxn ang="0">
                  <a:pos x="0" y="30"/>
                </a:cxn>
                <a:cxn ang="0">
                  <a:pos x="0" y="36"/>
                </a:cxn>
                <a:cxn ang="0">
                  <a:pos x="3" y="41"/>
                </a:cxn>
                <a:cxn ang="0">
                  <a:pos x="5" y="46"/>
                </a:cxn>
                <a:cxn ang="0">
                  <a:pos x="8" y="51"/>
                </a:cxn>
                <a:cxn ang="0">
                  <a:pos x="13" y="54"/>
                </a:cxn>
                <a:cxn ang="0">
                  <a:pos x="19" y="58"/>
                </a:cxn>
                <a:cxn ang="0">
                  <a:pos x="24" y="59"/>
                </a:cxn>
                <a:cxn ang="0">
                  <a:pos x="30" y="60"/>
                </a:cxn>
                <a:cxn ang="0">
                  <a:pos x="36" y="59"/>
                </a:cxn>
                <a:cxn ang="0">
                  <a:pos x="42" y="58"/>
                </a:cxn>
                <a:cxn ang="0">
                  <a:pos x="46" y="54"/>
                </a:cxn>
                <a:cxn ang="0">
                  <a:pos x="51" y="51"/>
                </a:cxn>
                <a:cxn ang="0">
                  <a:pos x="54" y="46"/>
                </a:cxn>
                <a:cxn ang="0">
                  <a:pos x="58" y="41"/>
                </a:cxn>
                <a:cxn ang="0">
                  <a:pos x="59" y="36"/>
                </a:cxn>
                <a:cxn ang="0">
                  <a:pos x="60" y="30"/>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5900BC"/>
            </a:solidFill>
            <a:ln w="9525">
              <a:noFill/>
              <a:round/>
              <a:headEnd/>
              <a:tailEnd/>
            </a:ln>
          </p:spPr>
          <p:txBody>
            <a:bodyPr/>
            <a:lstStyle/>
            <a:p>
              <a:endParaRPr lang="en-US"/>
            </a:p>
          </p:txBody>
        </p:sp>
        <p:sp>
          <p:nvSpPr>
            <p:cNvPr id="40279" name="Freeform 343"/>
            <p:cNvSpPr>
              <a:spLocks/>
            </p:cNvSpPr>
            <p:nvPr/>
          </p:nvSpPr>
          <p:spPr bwMode="auto">
            <a:xfrm>
              <a:off x="2872" y="3213"/>
              <a:ext cx="15" cy="15"/>
            </a:xfrm>
            <a:custGeom>
              <a:avLst/>
              <a:gdLst/>
              <a:ahLst/>
              <a:cxnLst>
                <a:cxn ang="0">
                  <a:pos x="15" y="30"/>
                </a:cxn>
                <a:cxn ang="0">
                  <a:pos x="12" y="30"/>
                </a:cxn>
                <a:cxn ang="0">
                  <a:pos x="9" y="29"/>
                </a:cxn>
                <a:cxn ang="0">
                  <a:pos x="7" y="26"/>
                </a:cxn>
                <a:cxn ang="0">
                  <a:pos x="5" y="25"/>
                </a:cxn>
                <a:cxn ang="0">
                  <a:pos x="3" y="23"/>
                </a:cxn>
                <a:cxn ang="0">
                  <a:pos x="1" y="21"/>
                </a:cxn>
                <a:cxn ang="0">
                  <a:pos x="0" y="17"/>
                </a:cxn>
                <a:cxn ang="0">
                  <a:pos x="0" y="15"/>
                </a:cxn>
                <a:cxn ang="0">
                  <a:pos x="0" y="12"/>
                </a:cxn>
                <a:cxn ang="0">
                  <a:pos x="1" y="9"/>
                </a:cxn>
                <a:cxn ang="0">
                  <a:pos x="3" y="7"/>
                </a:cxn>
                <a:cxn ang="0">
                  <a:pos x="5" y="5"/>
                </a:cxn>
                <a:cxn ang="0">
                  <a:pos x="7" y="2"/>
                </a:cxn>
                <a:cxn ang="0">
                  <a:pos x="9" y="1"/>
                </a:cxn>
                <a:cxn ang="0">
                  <a:pos x="12" y="0"/>
                </a:cxn>
                <a:cxn ang="0">
                  <a:pos x="15" y="0"/>
                </a:cxn>
                <a:cxn ang="0">
                  <a:pos x="17" y="0"/>
                </a:cxn>
                <a:cxn ang="0">
                  <a:pos x="21" y="1"/>
                </a:cxn>
                <a:cxn ang="0">
                  <a:pos x="23" y="2"/>
                </a:cxn>
                <a:cxn ang="0">
                  <a:pos x="26" y="5"/>
                </a:cxn>
                <a:cxn ang="0">
                  <a:pos x="27" y="7"/>
                </a:cxn>
                <a:cxn ang="0">
                  <a:pos x="28" y="9"/>
                </a:cxn>
                <a:cxn ang="0">
                  <a:pos x="29" y="12"/>
                </a:cxn>
                <a:cxn ang="0">
                  <a:pos x="29" y="15"/>
                </a:cxn>
                <a:cxn ang="0">
                  <a:pos x="28" y="21"/>
                </a:cxn>
                <a:cxn ang="0">
                  <a:pos x="26" y="25"/>
                </a:cxn>
                <a:cxn ang="0">
                  <a:pos x="21" y="29"/>
                </a:cxn>
                <a:cxn ang="0">
                  <a:pos x="15" y="30"/>
                </a:cxn>
              </a:cxnLst>
              <a:rect l="0" t="0" r="r" b="b"/>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FFFF93"/>
            </a:solidFill>
            <a:ln w="9525">
              <a:noFill/>
              <a:round/>
              <a:headEnd/>
              <a:tailEnd/>
            </a:ln>
          </p:spPr>
          <p:txBody>
            <a:bodyPr/>
            <a:lstStyle/>
            <a:p>
              <a:endParaRPr lang="en-US"/>
            </a:p>
          </p:txBody>
        </p:sp>
        <p:sp>
          <p:nvSpPr>
            <p:cNvPr id="40280" name="Freeform 344"/>
            <p:cNvSpPr>
              <a:spLocks/>
            </p:cNvSpPr>
            <p:nvPr/>
          </p:nvSpPr>
          <p:spPr bwMode="auto">
            <a:xfrm>
              <a:off x="2942" y="3332"/>
              <a:ext cx="30" cy="29"/>
            </a:xfrm>
            <a:custGeom>
              <a:avLst/>
              <a:gdLst/>
              <a:ahLst/>
              <a:cxnLst>
                <a:cxn ang="0">
                  <a:pos x="59" y="29"/>
                </a:cxn>
                <a:cxn ang="0">
                  <a:pos x="58" y="23"/>
                </a:cxn>
                <a:cxn ang="0">
                  <a:pos x="57" y="19"/>
                </a:cxn>
                <a:cxn ang="0">
                  <a:pos x="54" y="13"/>
                </a:cxn>
                <a:cxn ang="0">
                  <a:pos x="50" y="8"/>
                </a:cxn>
                <a:cxn ang="0">
                  <a:pos x="46" y="5"/>
                </a:cxn>
                <a:cxn ang="0">
                  <a:pos x="41" y="2"/>
                </a:cxn>
                <a:cxn ang="0">
                  <a:pos x="35" y="0"/>
                </a:cxn>
                <a:cxn ang="0">
                  <a:pos x="30" y="0"/>
                </a:cxn>
                <a:cxn ang="0">
                  <a:pos x="18" y="2"/>
                </a:cxn>
                <a:cxn ang="0">
                  <a:pos x="9" y="8"/>
                </a:cxn>
                <a:cxn ang="0">
                  <a:pos x="2" y="17"/>
                </a:cxn>
                <a:cxn ang="0">
                  <a:pos x="0" y="29"/>
                </a:cxn>
                <a:cxn ang="0">
                  <a:pos x="1" y="35"/>
                </a:cxn>
                <a:cxn ang="0">
                  <a:pos x="2" y="40"/>
                </a:cxn>
                <a:cxn ang="0">
                  <a:pos x="5" y="46"/>
                </a:cxn>
                <a:cxn ang="0">
                  <a:pos x="9" y="51"/>
                </a:cxn>
                <a:cxn ang="0">
                  <a:pos x="13" y="54"/>
                </a:cxn>
                <a:cxn ang="0">
                  <a:pos x="18" y="57"/>
                </a:cxn>
                <a:cxn ang="0">
                  <a:pos x="24" y="59"/>
                </a:cxn>
                <a:cxn ang="0">
                  <a:pos x="30" y="59"/>
                </a:cxn>
                <a:cxn ang="0">
                  <a:pos x="35" y="59"/>
                </a:cxn>
                <a:cxn ang="0">
                  <a:pos x="41" y="57"/>
                </a:cxn>
                <a:cxn ang="0">
                  <a:pos x="46" y="54"/>
                </a:cxn>
                <a:cxn ang="0">
                  <a:pos x="50" y="51"/>
                </a:cxn>
                <a:cxn ang="0">
                  <a:pos x="54" y="46"/>
                </a:cxn>
                <a:cxn ang="0">
                  <a:pos x="57" y="40"/>
                </a:cxn>
                <a:cxn ang="0">
                  <a:pos x="58" y="35"/>
                </a:cxn>
                <a:cxn ang="0">
                  <a:pos x="59" y="29"/>
                </a:cxn>
              </a:cxnLst>
              <a:rect l="0" t="0" r="r" b="b"/>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5900BC"/>
            </a:solidFill>
            <a:ln w="9525">
              <a:noFill/>
              <a:round/>
              <a:headEnd/>
              <a:tailEnd/>
            </a:ln>
          </p:spPr>
          <p:txBody>
            <a:bodyPr/>
            <a:lstStyle/>
            <a:p>
              <a:endParaRPr lang="en-US"/>
            </a:p>
          </p:txBody>
        </p:sp>
        <p:sp>
          <p:nvSpPr>
            <p:cNvPr id="40281" name="Freeform 345"/>
            <p:cNvSpPr>
              <a:spLocks/>
            </p:cNvSpPr>
            <p:nvPr/>
          </p:nvSpPr>
          <p:spPr bwMode="auto">
            <a:xfrm>
              <a:off x="2949" y="3339"/>
              <a:ext cx="15" cy="14"/>
            </a:xfrm>
            <a:custGeom>
              <a:avLst/>
              <a:gdLst/>
              <a:ahLst/>
              <a:cxnLst>
                <a:cxn ang="0">
                  <a:pos x="15" y="29"/>
                </a:cxn>
                <a:cxn ang="0">
                  <a:pos x="11" y="29"/>
                </a:cxn>
                <a:cxn ang="0">
                  <a:pos x="9" y="28"/>
                </a:cxn>
                <a:cxn ang="0">
                  <a:pos x="6" y="27"/>
                </a:cxn>
                <a:cxn ang="0">
                  <a:pos x="4" y="25"/>
                </a:cxn>
                <a:cxn ang="0">
                  <a:pos x="2" y="23"/>
                </a:cxn>
                <a:cxn ang="0">
                  <a:pos x="1" y="20"/>
                </a:cxn>
                <a:cxn ang="0">
                  <a:pos x="0" y="17"/>
                </a:cxn>
                <a:cxn ang="0">
                  <a:pos x="0" y="14"/>
                </a:cxn>
                <a:cxn ang="0">
                  <a:pos x="0" y="12"/>
                </a:cxn>
                <a:cxn ang="0">
                  <a:pos x="1" y="8"/>
                </a:cxn>
                <a:cxn ang="0">
                  <a:pos x="2" y="6"/>
                </a:cxn>
                <a:cxn ang="0">
                  <a:pos x="4" y="4"/>
                </a:cxn>
                <a:cxn ang="0">
                  <a:pos x="6" y="2"/>
                </a:cxn>
                <a:cxn ang="0">
                  <a:pos x="9" y="1"/>
                </a:cxn>
                <a:cxn ang="0">
                  <a:pos x="11" y="0"/>
                </a:cxn>
                <a:cxn ang="0">
                  <a:pos x="15" y="0"/>
                </a:cxn>
                <a:cxn ang="0">
                  <a:pos x="17" y="0"/>
                </a:cxn>
                <a:cxn ang="0">
                  <a:pos x="20" y="1"/>
                </a:cxn>
                <a:cxn ang="0">
                  <a:pos x="23" y="2"/>
                </a:cxn>
                <a:cxn ang="0">
                  <a:pos x="25" y="4"/>
                </a:cxn>
                <a:cxn ang="0">
                  <a:pos x="26" y="6"/>
                </a:cxn>
                <a:cxn ang="0">
                  <a:pos x="28" y="8"/>
                </a:cxn>
                <a:cxn ang="0">
                  <a:pos x="29" y="12"/>
                </a:cxn>
                <a:cxn ang="0">
                  <a:pos x="29" y="14"/>
                </a:cxn>
                <a:cxn ang="0">
                  <a:pos x="28" y="20"/>
                </a:cxn>
                <a:cxn ang="0">
                  <a:pos x="25" y="24"/>
                </a:cxn>
                <a:cxn ang="0">
                  <a:pos x="20" y="28"/>
                </a:cxn>
                <a:cxn ang="0">
                  <a:pos x="15" y="29"/>
                </a:cxn>
              </a:cxnLst>
              <a:rect l="0" t="0" r="r" b="b"/>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FFFF93"/>
            </a:solidFill>
            <a:ln w="9525">
              <a:noFill/>
              <a:round/>
              <a:headEnd/>
              <a:tailEnd/>
            </a:ln>
          </p:spPr>
          <p:txBody>
            <a:bodyPr/>
            <a:lstStyle/>
            <a:p>
              <a:endParaRPr lang="en-US"/>
            </a:p>
          </p:txBody>
        </p:sp>
        <p:sp>
          <p:nvSpPr>
            <p:cNvPr id="40282" name="Freeform 346"/>
            <p:cNvSpPr>
              <a:spLocks/>
            </p:cNvSpPr>
            <p:nvPr/>
          </p:nvSpPr>
          <p:spPr bwMode="auto">
            <a:xfrm>
              <a:off x="3086" y="3252"/>
              <a:ext cx="30" cy="29"/>
            </a:xfrm>
            <a:custGeom>
              <a:avLst/>
              <a:gdLst/>
              <a:ahLst/>
              <a:cxnLst>
                <a:cxn ang="0">
                  <a:pos x="60" y="30"/>
                </a:cxn>
                <a:cxn ang="0">
                  <a:pos x="59" y="24"/>
                </a:cxn>
                <a:cxn ang="0">
                  <a:pos x="58" y="18"/>
                </a:cxn>
                <a:cxn ang="0">
                  <a:pos x="55" y="13"/>
                </a:cxn>
                <a:cxn ang="0">
                  <a:pos x="51" y="8"/>
                </a:cxn>
                <a:cxn ang="0">
                  <a:pos x="47" y="5"/>
                </a:cxn>
                <a:cxn ang="0">
                  <a:pos x="42" y="2"/>
                </a:cxn>
                <a:cxn ang="0">
                  <a:pos x="36" y="0"/>
                </a:cxn>
                <a:cxn ang="0">
                  <a:pos x="30" y="0"/>
                </a:cxn>
                <a:cxn ang="0">
                  <a:pos x="19" y="2"/>
                </a:cxn>
                <a:cxn ang="0">
                  <a:pos x="10" y="8"/>
                </a:cxn>
                <a:cxn ang="0">
                  <a:pos x="3" y="18"/>
                </a:cxn>
                <a:cxn ang="0">
                  <a:pos x="0" y="30"/>
                </a:cxn>
                <a:cxn ang="0">
                  <a:pos x="2" y="36"/>
                </a:cxn>
                <a:cxn ang="0">
                  <a:pos x="3" y="40"/>
                </a:cxn>
                <a:cxn ang="0">
                  <a:pos x="6" y="46"/>
                </a:cxn>
                <a:cxn ang="0">
                  <a:pos x="10" y="51"/>
                </a:cxn>
                <a:cxn ang="0">
                  <a:pos x="14" y="54"/>
                </a:cxn>
                <a:cxn ang="0">
                  <a:pos x="19" y="56"/>
                </a:cxn>
                <a:cxn ang="0">
                  <a:pos x="25" y="59"/>
                </a:cxn>
                <a:cxn ang="0">
                  <a:pos x="30" y="59"/>
                </a:cxn>
                <a:cxn ang="0">
                  <a:pos x="36" y="59"/>
                </a:cxn>
                <a:cxn ang="0">
                  <a:pos x="42" y="56"/>
                </a:cxn>
                <a:cxn ang="0">
                  <a:pos x="47" y="54"/>
                </a:cxn>
                <a:cxn ang="0">
                  <a:pos x="51" y="51"/>
                </a:cxn>
                <a:cxn ang="0">
                  <a:pos x="55" y="46"/>
                </a:cxn>
                <a:cxn ang="0">
                  <a:pos x="58" y="40"/>
                </a:cxn>
                <a:cxn ang="0">
                  <a:pos x="59" y="36"/>
                </a:cxn>
                <a:cxn ang="0">
                  <a:pos x="60" y="30"/>
                </a:cxn>
              </a:cxnLst>
              <a:rect l="0" t="0" r="r" b="b"/>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5900BC"/>
            </a:solidFill>
            <a:ln w="9525">
              <a:noFill/>
              <a:round/>
              <a:headEnd/>
              <a:tailEnd/>
            </a:ln>
          </p:spPr>
          <p:txBody>
            <a:bodyPr/>
            <a:lstStyle/>
            <a:p>
              <a:endParaRPr lang="en-US"/>
            </a:p>
          </p:txBody>
        </p:sp>
        <p:sp>
          <p:nvSpPr>
            <p:cNvPr id="40283" name="Freeform 347"/>
            <p:cNvSpPr>
              <a:spLocks/>
            </p:cNvSpPr>
            <p:nvPr/>
          </p:nvSpPr>
          <p:spPr bwMode="auto">
            <a:xfrm>
              <a:off x="3093" y="3259"/>
              <a:ext cx="15" cy="14"/>
            </a:xfrm>
            <a:custGeom>
              <a:avLst/>
              <a:gdLst/>
              <a:ahLst/>
              <a:cxnLst>
                <a:cxn ang="0">
                  <a:pos x="15" y="29"/>
                </a:cxn>
                <a:cxn ang="0">
                  <a:pos x="12" y="29"/>
                </a:cxn>
                <a:cxn ang="0">
                  <a:pos x="10" y="28"/>
                </a:cxn>
                <a:cxn ang="0">
                  <a:pos x="7" y="26"/>
                </a:cxn>
                <a:cxn ang="0">
                  <a:pos x="5" y="25"/>
                </a:cxn>
                <a:cxn ang="0">
                  <a:pos x="3" y="23"/>
                </a:cxn>
                <a:cxn ang="0">
                  <a:pos x="2" y="20"/>
                </a:cxn>
                <a:cxn ang="0">
                  <a:pos x="0" y="17"/>
                </a:cxn>
                <a:cxn ang="0">
                  <a:pos x="0" y="15"/>
                </a:cxn>
                <a:cxn ang="0">
                  <a:pos x="0" y="11"/>
                </a:cxn>
                <a:cxn ang="0">
                  <a:pos x="2" y="9"/>
                </a:cxn>
                <a:cxn ang="0">
                  <a:pos x="3" y="7"/>
                </a:cxn>
                <a:cxn ang="0">
                  <a:pos x="5" y="5"/>
                </a:cxn>
                <a:cxn ang="0">
                  <a:pos x="7" y="2"/>
                </a:cxn>
                <a:cxn ang="0">
                  <a:pos x="10" y="1"/>
                </a:cxn>
                <a:cxn ang="0">
                  <a:pos x="12" y="0"/>
                </a:cxn>
                <a:cxn ang="0">
                  <a:pos x="15" y="0"/>
                </a:cxn>
                <a:cxn ang="0">
                  <a:pos x="18" y="0"/>
                </a:cxn>
                <a:cxn ang="0">
                  <a:pos x="21" y="1"/>
                </a:cxn>
                <a:cxn ang="0">
                  <a:pos x="23" y="2"/>
                </a:cxn>
                <a:cxn ang="0">
                  <a:pos x="26" y="5"/>
                </a:cxn>
                <a:cxn ang="0">
                  <a:pos x="27" y="7"/>
                </a:cxn>
                <a:cxn ang="0">
                  <a:pos x="29" y="9"/>
                </a:cxn>
                <a:cxn ang="0">
                  <a:pos x="30" y="11"/>
                </a:cxn>
                <a:cxn ang="0">
                  <a:pos x="30" y="15"/>
                </a:cxn>
                <a:cxn ang="0">
                  <a:pos x="29" y="21"/>
                </a:cxn>
                <a:cxn ang="0">
                  <a:pos x="26" y="25"/>
                </a:cxn>
                <a:cxn ang="0">
                  <a:pos x="21" y="28"/>
                </a:cxn>
                <a:cxn ang="0">
                  <a:pos x="15" y="29"/>
                </a:cxn>
              </a:cxnLst>
              <a:rect l="0" t="0" r="r" b="b"/>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FFFF93"/>
            </a:solidFill>
            <a:ln w="9525">
              <a:noFill/>
              <a:round/>
              <a:headEnd/>
              <a:tailEnd/>
            </a:ln>
          </p:spPr>
          <p:txBody>
            <a:bodyPr/>
            <a:lstStyle/>
            <a:p>
              <a:endParaRPr lang="en-US"/>
            </a:p>
          </p:txBody>
        </p:sp>
        <p:sp>
          <p:nvSpPr>
            <p:cNvPr id="40284" name="Freeform 348"/>
            <p:cNvSpPr>
              <a:spLocks/>
            </p:cNvSpPr>
            <p:nvPr/>
          </p:nvSpPr>
          <p:spPr bwMode="auto">
            <a:xfrm>
              <a:off x="3083" y="3000"/>
              <a:ext cx="30" cy="30"/>
            </a:xfrm>
            <a:custGeom>
              <a:avLst/>
              <a:gdLst/>
              <a:ahLst/>
              <a:cxnLst>
                <a:cxn ang="0">
                  <a:pos x="60" y="30"/>
                </a:cxn>
                <a:cxn ang="0">
                  <a:pos x="58" y="24"/>
                </a:cxn>
                <a:cxn ang="0">
                  <a:pos x="57" y="18"/>
                </a:cxn>
                <a:cxn ang="0">
                  <a:pos x="55" y="14"/>
                </a:cxn>
                <a:cxn ang="0">
                  <a:pos x="52" y="9"/>
                </a:cxn>
                <a:cxn ang="0">
                  <a:pos x="47" y="6"/>
                </a:cxn>
                <a:cxn ang="0">
                  <a:pos x="41" y="2"/>
                </a:cxn>
                <a:cxn ang="0">
                  <a:pos x="35" y="1"/>
                </a:cxn>
                <a:cxn ang="0">
                  <a:pos x="30" y="0"/>
                </a:cxn>
                <a:cxn ang="0">
                  <a:pos x="18" y="2"/>
                </a:cxn>
                <a:cxn ang="0">
                  <a:pos x="9" y="9"/>
                </a:cxn>
                <a:cxn ang="0">
                  <a:pos x="2" y="18"/>
                </a:cxn>
                <a:cxn ang="0">
                  <a:pos x="0" y="30"/>
                </a:cxn>
                <a:cxn ang="0">
                  <a:pos x="1" y="36"/>
                </a:cxn>
                <a:cxn ang="0">
                  <a:pos x="2" y="41"/>
                </a:cxn>
                <a:cxn ang="0">
                  <a:pos x="5" y="47"/>
                </a:cxn>
                <a:cxn ang="0">
                  <a:pos x="9" y="52"/>
                </a:cxn>
                <a:cxn ang="0">
                  <a:pos x="14" y="55"/>
                </a:cxn>
                <a:cxn ang="0">
                  <a:pos x="18" y="57"/>
                </a:cxn>
                <a:cxn ang="0">
                  <a:pos x="24" y="60"/>
                </a:cxn>
                <a:cxn ang="0">
                  <a:pos x="30" y="60"/>
                </a:cxn>
                <a:cxn ang="0">
                  <a:pos x="35" y="60"/>
                </a:cxn>
                <a:cxn ang="0">
                  <a:pos x="41" y="57"/>
                </a:cxn>
                <a:cxn ang="0">
                  <a:pos x="47" y="55"/>
                </a:cxn>
                <a:cxn ang="0">
                  <a:pos x="52" y="52"/>
                </a:cxn>
                <a:cxn ang="0">
                  <a:pos x="55" y="47"/>
                </a:cxn>
                <a:cxn ang="0">
                  <a:pos x="57" y="41"/>
                </a:cxn>
                <a:cxn ang="0">
                  <a:pos x="58" y="36"/>
                </a:cxn>
                <a:cxn ang="0">
                  <a:pos x="60" y="30"/>
                </a:cxn>
              </a:cxnLst>
              <a:rect l="0" t="0" r="r" b="b"/>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5900BC"/>
            </a:solidFill>
            <a:ln w="9525">
              <a:noFill/>
              <a:round/>
              <a:headEnd/>
              <a:tailEnd/>
            </a:ln>
          </p:spPr>
          <p:txBody>
            <a:bodyPr/>
            <a:lstStyle/>
            <a:p>
              <a:endParaRPr lang="en-US"/>
            </a:p>
          </p:txBody>
        </p:sp>
        <p:sp>
          <p:nvSpPr>
            <p:cNvPr id="40285" name="Freeform 349"/>
            <p:cNvSpPr>
              <a:spLocks/>
            </p:cNvSpPr>
            <p:nvPr/>
          </p:nvSpPr>
          <p:spPr bwMode="auto">
            <a:xfrm>
              <a:off x="3090" y="3008"/>
              <a:ext cx="15" cy="15"/>
            </a:xfrm>
            <a:custGeom>
              <a:avLst/>
              <a:gdLst/>
              <a:ahLst/>
              <a:cxnLst>
                <a:cxn ang="0">
                  <a:pos x="15" y="29"/>
                </a:cxn>
                <a:cxn ang="0">
                  <a:pos x="12" y="29"/>
                </a:cxn>
                <a:cxn ang="0">
                  <a:pos x="10" y="28"/>
                </a:cxn>
                <a:cxn ang="0">
                  <a:pos x="7" y="26"/>
                </a:cxn>
                <a:cxn ang="0">
                  <a:pos x="4" y="24"/>
                </a:cxn>
                <a:cxn ang="0">
                  <a:pos x="3" y="22"/>
                </a:cxn>
                <a:cxn ang="0">
                  <a:pos x="1" y="20"/>
                </a:cxn>
                <a:cxn ang="0">
                  <a:pos x="0" y="17"/>
                </a:cxn>
                <a:cxn ang="0">
                  <a:pos x="0" y="14"/>
                </a:cxn>
                <a:cxn ang="0">
                  <a:pos x="0" y="11"/>
                </a:cxn>
                <a:cxn ang="0">
                  <a:pos x="1" y="8"/>
                </a:cxn>
                <a:cxn ang="0">
                  <a:pos x="3" y="6"/>
                </a:cxn>
                <a:cxn ang="0">
                  <a:pos x="4" y="3"/>
                </a:cxn>
                <a:cxn ang="0">
                  <a:pos x="7" y="2"/>
                </a:cxn>
                <a:cxn ang="0">
                  <a:pos x="10" y="1"/>
                </a:cxn>
                <a:cxn ang="0">
                  <a:pos x="12" y="0"/>
                </a:cxn>
                <a:cxn ang="0">
                  <a:pos x="15" y="0"/>
                </a:cxn>
                <a:cxn ang="0">
                  <a:pos x="18" y="0"/>
                </a:cxn>
                <a:cxn ang="0">
                  <a:pos x="20" y="1"/>
                </a:cxn>
                <a:cxn ang="0">
                  <a:pos x="23" y="2"/>
                </a:cxn>
                <a:cxn ang="0">
                  <a:pos x="25" y="3"/>
                </a:cxn>
                <a:cxn ang="0">
                  <a:pos x="27" y="6"/>
                </a:cxn>
                <a:cxn ang="0">
                  <a:pos x="28" y="8"/>
                </a:cxn>
                <a:cxn ang="0">
                  <a:pos x="30" y="11"/>
                </a:cxn>
                <a:cxn ang="0">
                  <a:pos x="30" y="14"/>
                </a:cxn>
                <a:cxn ang="0">
                  <a:pos x="28" y="20"/>
                </a:cxn>
                <a:cxn ang="0">
                  <a:pos x="25" y="24"/>
                </a:cxn>
                <a:cxn ang="0">
                  <a:pos x="20" y="28"/>
                </a:cxn>
                <a:cxn ang="0">
                  <a:pos x="15" y="29"/>
                </a:cxn>
              </a:cxnLst>
              <a:rect l="0" t="0" r="r" b="b"/>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FFFF93"/>
            </a:solidFill>
            <a:ln w="9525">
              <a:noFill/>
              <a:round/>
              <a:headEnd/>
              <a:tailEnd/>
            </a:ln>
          </p:spPr>
          <p:txBody>
            <a:bodyPr/>
            <a:lstStyle/>
            <a:p>
              <a:endParaRPr lang="en-US"/>
            </a:p>
          </p:txBody>
        </p:sp>
        <p:sp>
          <p:nvSpPr>
            <p:cNvPr id="40286" name="Freeform 350"/>
            <p:cNvSpPr>
              <a:spLocks/>
            </p:cNvSpPr>
            <p:nvPr/>
          </p:nvSpPr>
          <p:spPr bwMode="auto">
            <a:xfrm>
              <a:off x="3171" y="3193"/>
              <a:ext cx="30" cy="30"/>
            </a:xfrm>
            <a:custGeom>
              <a:avLst/>
              <a:gdLst/>
              <a:ahLst/>
              <a:cxnLst>
                <a:cxn ang="0">
                  <a:pos x="60" y="29"/>
                </a:cxn>
                <a:cxn ang="0">
                  <a:pos x="59" y="24"/>
                </a:cxn>
                <a:cxn ang="0">
                  <a:pos x="58" y="18"/>
                </a:cxn>
                <a:cxn ang="0">
                  <a:pos x="54" y="12"/>
                </a:cxn>
                <a:cxn ang="0">
                  <a:pos x="51" y="8"/>
                </a:cxn>
                <a:cxn ang="0">
                  <a:pos x="46" y="4"/>
                </a:cxn>
                <a:cxn ang="0">
                  <a:pos x="41" y="2"/>
                </a:cxn>
                <a:cxn ang="0">
                  <a:pos x="36" y="1"/>
                </a:cxn>
                <a:cxn ang="0">
                  <a:pos x="30" y="0"/>
                </a:cxn>
                <a:cxn ang="0">
                  <a:pos x="18" y="2"/>
                </a:cxn>
                <a:cxn ang="0">
                  <a:pos x="9" y="8"/>
                </a:cxn>
                <a:cxn ang="0">
                  <a:pos x="2" y="18"/>
                </a:cxn>
                <a:cxn ang="0">
                  <a:pos x="0" y="29"/>
                </a:cxn>
                <a:cxn ang="0">
                  <a:pos x="1" y="35"/>
                </a:cxn>
                <a:cxn ang="0">
                  <a:pos x="2" y="41"/>
                </a:cxn>
                <a:cxn ang="0">
                  <a:pos x="6" y="46"/>
                </a:cxn>
                <a:cxn ang="0">
                  <a:pos x="9" y="50"/>
                </a:cxn>
                <a:cxn ang="0">
                  <a:pos x="14" y="54"/>
                </a:cxn>
                <a:cxn ang="0">
                  <a:pos x="18" y="57"/>
                </a:cxn>
                <a:cxn ang="0">
                  <a:pos x="24" y="58"/>
                </a:cxn>
                <a:cxn ang="0">
                  <a:pos x="30" y="59"/>
                </a:cxn>
                <a:cxn ang="0">
                  <a:pos x="36" y="58"/>
                </a:cxn>
                <a:cxn ang="0">
                  <a:pos x="41" y="57"/>
                </a:cxn>
                <a:cxn ang="0">
                  <a:pos x="46" y="54"/>
                </a:cxn>
                <a:cxn ang="0">
                  <a:pos x="51" y="50"/>
                </a:cxn>
                <a:cxn ang="0">
                  <a:pos x="54" y="46"/>
                </a:cxn>
                <a:cxn ang="0">
                  <a:pos x="58" y="41"/>
                </a:cxn>
                <a:cxn ang="0">
                  <a:pos x="59" y="35"/>
                </a:cxn>
                <a:cxn ang="0">
                  <a:pos x="60" y="29"/>
                </a:cxn>
              </a:cxnLst>
              <a:rect l="0" t="0" r="r" b="b"/>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5900BC"/>
            </a:solidFill>
            <a:ln w="9525">
              <a:noFill/>
              <a:round/>
              <a:headEnd/>
              <a:tailEnd/>
            </a:ln>
          </p:spPr>
          <p:txBody>
            <a:bodyPr/>
            <a:lstStyle/>
            <a:p>
              <a:endParaRPr lang="en-US"/>
            </a:p>
          </p:txBody>
        </p:sp>
        <p:sp>
          <p:nvSpPr>
            <p:cNvPr id="40287" name="Freeform 351"/>
            <p:cNvSpPr>
              <a:spLocks/>
            </p:cNvSpPr>
            <p:nvPr/>
          </p:nvSpPr>
          <p:spPr bwMode="auto">
            <a:xfrm>
              <a:off x="3178" y="3200"/>
              <a:ext cx="15" cy="15"/>
            </a:xfrm>
            <a:custGeom>
              <a:avLst/>
              <a:gdLst/>
              <a:ahLst/>
              <a:cxnLst>
                <a:cxn ang="0">
                  <a:pos x="15" y="30"/>
                </a:cxn>
                <a:cxn ang="0">
                  <a:pos x="13" y="30"/>
                </a:cxn>
                <a:cxn ang="0">
                  <a:pos x="9" y="29"/>
                </a:cxn>
                <a:cxn ang="0">
                  <a:pos x="7" y="27"/>
                </a:cxn>
                <a:cxn ang="0">
                  <a:pos x="5" y="26"/>
                </a:cxn>
                <a:cxn ang="0">
                  <a:pos x="3" y="24"/>
                </a:cxn>
                <a:cxn ang="0">
                  <a:pos x="1" y="20"/>
                </a:cxn>
                <a:cxn ang="0">
                  <a:pos x="0" y="18"/>
                </a:cxn>
                <a:cxn ang="0">
                  <a:pos x="0" y="15"/>
                </a:cxn>
                <a:cxn ang="0">
                  <a:pos x="0" y="12"/>
                </a:cxn>
                <a:cxn ang="0">
                  <a:pos x="1" y="10"/>
                </a:cxn>
                <a:cxn ang="0">
                  <a:pos x="3" y="7"/>
                </a:cxn>
                <a:cxn ang="0">
                  <a:pos x="5" y="5"/>
                </a:cxn>
                <a:cxn ang="0">
                  <a:pos x="7" y="3"/>
                </a:cxn>
                <a:cxn ang="0">
                  <a:pos x="9" y="2"/>
                </a:cxn>
                <a:cxn ang="0">
                  <a:pos x="13" y="0"/>
                </a:cxn>
                <a:cxn ang="0">
                  <a:pos x="15" y="0"/>
                </a:cxn>
                <a:cxn ang="0">
                  <a:pos x="17" y="0"/>
                </a:cxn>
                <a:cxn ang="0">
                  <a:pos x="21" y="2"/>
                </a:cxn>
                <a:cxn ang="0">
                  <a:pos x="23" y="3"/>
                </a:cxn>
                <a:cxn ang="0">
                  <a:pos x="25" y="5"/>
                </a:cxn>
                <a:cxn ang="0">
                  <a:pos x="28" y="7"/>
                </a:cxn>
                <a:cxn ang="0">
                  <a:pos x="29" y="10"/>
                </a:cxn>
                <a:cxn ang="0">
                  <a:pos x="30" y="12"/>
                </a:cxn>
                <a:cxn ang="0">
                  <a:pos x="30" y="15"/>
                </a:cxn>
                <a:cxn ang="0">
                  <a:pos x="29" y="21"/>
                </a:cxn>
                <a:cxn ang="0">
                  <a:pos x="25" y="26"/>
                </a:cxn>
                <a:cxn ang="0">
                  <a:pos x="21" y="29"/>
                </a:cxn>
                <a:cxn ang="0">
                  <a:pos x="15" y="30"/>
                </a:cxn>
              </a:cxnLst>
              <a:rect l="0" t="0" r="r" b="b"/>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FF93"/>
            </a:solidFill>
            <a:ln w="9525">
              <a:noFill/>
              <a:round/>
              <a:headEnd/>
              <a:tailEnd/>
            </a:ln>
          </p:spPr>
          <p:txBody>
            <a:bodyPr/>
            <a:lstStyle/>
            <a:p>
              <a:endParaRPr lang="en-US"/>
            </a:p>
          </p:txBody>
        </p:sp>
        <p:sp>
          <p:nvSpPr>
            <p:cNvPr id="40288" name="Freeform 352"/>
            <p:cNvSpPr>
              <a:spLocks/>
            </p:cNvSpPr>
            <p:nvPr/>
          </p:nvSpPr>
          <p:spPr bwMode="auto">
            <a:xfrm>
              <a:off x="3283" y="3094"/>
              <a:ext cx="30" cy="30"/>
            </a:xfrm>
            <a:custGeom>
              <a:avLst/>
              <a:gdLst/>
              <a:ahLst/>
              <a:cxnLst>
                <a:cxn ang="0">
                  <a:pos x="58" y="28"/>
                </a:cxn>
                <a:cxn ang="0">
                  <a:pos x="58" y="23"/>
                </a:cxn>
                <a:cxn ang="0">
                  <a:pos x="56" y="18"/>
                </a:cxn>
                <a:cxn ang="0">
                  <a:pos x="54" y="12"/>
                </a:cxn>
                <a:cxn ang="0">
                  <a:pos x="50" y="8"/>
                </a:cxn>
                <a:cxn ang="0">
                  <a:pos x="46" y="4"/>
                </a:cxn>
                <a:cxn ang="0">
                  <a:pos x="40" y="2"/>
                </a:cxn>
                <a:cxn ang="0">
                  <a:pos x="34" y="0"/>
                </a:cxn>
                <a:cxn ang="0">
                  <a:pos x="28" y="0"/>
                </a:cxn>
                <a:cxn ang="0">
                  <a:pos x="17" y="2"/>
                </a:cxn>
                <a:cxn ang="0">
                  <a:pos x="8" y="8"/>
                </a:cxn>
                <a:cxn ang="0">
                  <a:pos x="2" y="17"/>
                </a:cxn>
                <a:cxn ang="0">
                  <a:pos x="0" y="28"/>
                </a:cxn>
                <a:cxn ang="0">
                  <a:pos x="0" y="34"/>
                </a:cxn>
                <a:cxn ang="0">
                  <a:pos x="2" y="40"/>
                </a:cxn>
                <a:cxn ang="0">
                  <a:pos x="4" y="46"/>
                </a:cxn>
                <a:cxn ang="0">
                  <a:pos x="8" y="50"/>
                </a:cxn>
                <a:cxn ang="0">
                  <a:pos x="12" y="54"/>
                </a:cxn>
                <a:cxn ang="0">
                  <a:pos x="18" y="56"/>
                </a:cxn>
                <a:cxn ang="0">
                  <a:pos x="23" y="58"/>
                </a:cxn>
                <a:cxn ang="0">
                  <a:pos x="28" y="58"/>
                </a:cxn>
                <a:cxn ang="0">
                  <a:pos x="34" y="58"/>
                </a:cxn>
                <a:cxn ang="0">
                  <a:pos x="40" y="56"/>
                </a:cxn>
                <a:cxn ang="0">
                  <a:pos x="46" y="54"/>
                </a:cxn>
                <a:cxn ang="0">
                  <a:pos x="50" y="50"/>
                </a:cxn>
                <a:cxn ang="0">
                  <a:pos x="54" y="46"/>
                </a:cxn>
                <a:cxn ang="0">
                  <a:pos x="56" y="40"/>
                </a:cxn>
                <a:cxn ang="0">
                  <a:pos x="58" y="34"/>
                </a:cxn>
                <a:cxn ang="0">
                  <a:pos x="58" y="28"/>
                </a:cxn>
              </a:cxnLst>
              <a:rect l="0" t="0" r="r" b="b"/>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5900BC"/>
            </a:solidFill>
            <a:ln w="9525">
              <a:noFill/>
              <a:round/>
              <a:headEnd/>
              <a:tailEnd/>
            </a:ln>
          </p:spPr>
          <p:txBody>
            <a:bodyPr/>
            <a:lstStyle/>
            <a:p>
              <a:endParaRPr lang="en-US"/>
            </a:p>
          </p:txBody>
        </p:sp>
        <p:sp>
          <p:nvSpPr>
            <p:cNvPr id="40289" name="Freeform 353"/>
            <p:cNvSpPr>
              <a:spLocks/>
            </p:cNvSpPr>
            <p:nvPr/>
          </p:nvSpPr>
          <p:spPr bwMode="auto">
            <a:xfrm>
              <a:off x="3291" y="3102"/>
              <a:ext cx="14" cy="14"/>
            </a:xfrm>
            <a:custGeom>
              <a:avLst/>
              <a:gdLst/>
              <a:ahLst/>
              <a:cxnLst>
                <a:cxn ang="0">
                  <a:pos x="14" y="28"/>
                </a:cxn>
                <a:cxn ang="0">
                  <a:pos x="12" y="28"/>
                </a:cxn>
                <a:cxn ang="0">
                  <a:pos x="10" y="27"/>
                </a:cxn>
                <a:cxn ang="0">
                  <a:pos x="6" y="26"/>
                </a:cxn>
                <a:cxn ang="0">
                  <a:pos x="4" y="24"/>
                </a:cxn>
                <a:cxn ang="0">
                  <a:pos x="3" y="21"/>
                </a:cxn>
                <a:cxn ang="0">
                  <a:pos x="2" y="19"/>
                </a:cxn>
                <a:cxn ang="0">
                  <a:pos x="0" y="17"/>
                </a:cxn>
                <a:cxn ang="0">
                  <a:pos x="0" y="13"/>
                </a:cxn>
                <a:cxn ang="0">
                  <a:pos x="0" y="11"/>
                </a:cxn>
                <a:cxn ang="0">
                  <a:pos x="2" y="8"/>
                </a:cxn>
                <a:cxn ang="0">
                  <a:pos x="3" y="5"/>
                </a:cxn>
                <a:cxn ang="0">
                  <a:pos x="4" y="3"/>
                </a:cxn>
                <a:cxn ang="0">
                  <a:pos x="6" y="2"/>
                </a:cxn>
                <a:cxn ang="0">
                  <a:pos x="10" y="1"/>
                </a:cxn>
                <a:cxn ang="0">
                  <a:pos x="12" y="0"/>
                </a:cxn>
                <a:cxn ang="0">
                  <a:pos x="14" y="0"/>
                </a:cxn>
                <a:cxn ang="0">
                  <a:pos x="18" y="0"/>
                </a:cxn>
                <a:cxn ang="0">
                  <a:pos x="20" y="1"/>
                </a:cxn>
                <a:cxn ang="0">
                  <a:pos x="24" y="2"/>
                </a:cxn>
                <a:cxn ang="0">
                  <a:pos x="26" y="3"/>
                </a:cxn>
                <a:cxn ang="0">
                  <a:pos x="27" y="5"/>
                </a:cxn>
                <a:cxn ang="0">
                  <a:pos x="28" y="8"/>
                </a:cxn>
                <a:cxn ang="0">
                  <a:pos x="29" y="11"/>
                </a:cxn>
                <a:cxn ang="0">
                  <a:pos x="29" y="13"/>
                </a:cxn>
                <a:cxn ang="0">
                  <a:pos x="28" y="19"/>
                </a:cxn>
                <a:cxn ang="0">
                  <a:pos x="26" y="24"/>
                </a:cxn>
                <a:cxn ang="0">
                  <a:pos x="20" y="27"/>
                </a:cxn>
                <a:cxn ang="0">
                  <a:pos x="14" y="28"/>
                </a:cxn>
              </a:cxnLst>
              <a:rect l="0" t="0" r="r" b="b"/>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FFFF93"/>
            </a:solidFill>
            <a:ln w="9525">
              <a:noFill/>
              <a:round/>
              <a:headEnd/>
              <a:tailEnd/>
            </a:ln>
          </p:spPr>
          <p:txBody>
            <a:bodyPr/>
            <a:lstStyle/>
            <a:p>
              <a:endParaRPr lang="en-US"/>
            </a:p>
          </p:txBody>
        </p:sp>
        <p:sp>
          <p:nvSpPr>
            <p:cNvPr id="40290" name="Freeform 354"/>
            <p:cNvSpPr>
              <a:spLocks/>
            </p:cNvSpPr>
            <p:nvPr/>
          </p:nvSpPr>
          <p:spPr bwMode="auto">
            <a:xfrm>
              <a:off x="3280" y="3273"/>
              <a:ext cx="30" cy="30"/>
            </a:xfrm>
            <a:custGeom>
              <a:avLst/>
              <a:gdLst/>
              <a:ahLst/>
              <a:cxnLst>
                <a:cxn ang="0">
                  <a:pos x="60" y="30"/>
                </a:cxn>
                <a:cxn ang="0">
                  <a:pos x="59" y="24"/>
                </a:cxn>
                <a:cxn ang="0">
                  <a:pos x="57" y="18"/>
                </a:cxn>
                <a:cxn ang="0">
                  <a:pos x="54" y="12"/>
                </a:cxn>
                <a:cxn ang="0">
                  <a:pos x="50" y="8"/>
                </a:cxn>
                <a:cxn ang="0">
                  <a:pos x="46" y="4"/>
                </a:cxn>
                <a:cxn ang="0">
                  <a:pos x="41" y="2"/>
                </a:cxn>
                <a:cxn ang="0">
                  <a:pos x="35" y="0"/>
                </a:cxn>
                <a:cxn ang="0">
                  <a:pos x="30" y="0"/>
                </a:cxn>
                <a:cxn ang="0">
                  <a:pos x="18" y="2"/>
                </a:cxn>
                <a:cxn ang="0">
                  <a:pos x="9" y="8"/>
                </a:cxn>
                <a:cxn ang="0">
                  <a:pos x="2" y="18"/>
                </a:cxn>
                <a:cxn ang="0">
                  <a:pos x="0" y="30"/>
                </a:cxn>
                <a:cxn ang="0">
                  <a:pos x="1" y="35"/>
                </a:cxn>
                <a:cxn ang="0">
                  <a:pos x="2" y="41"/>
                </a:cxn>
                <a:cxn ang="0">
                  <a:pos x="6" y="46"/>
                </a:cxn>
                <a:cxn ang="0">
                  <a:pos x="9" y="50"/>
                </a:cxn>
                <a:cxn ang="0">
                  <a:pos x="14" y="54"/>
                </a:cxn>
                <a:cxn ang="0">
                  <a:pos x="18" y="57"/>
                </a:cxn>
                <a:cxn ang="0">
                  <a:pos x="24" y="58"/>
                </a:cxn>
                <a:cxn ang="0">
                  <a:pos x="30" y="60"/>
                </a:cxn>
                <a:cxn ang="0">
                  <a:pos x="35" y="58"/>
                </a:cxn>
                <a:cxn ang="0">
                  <a:pos x="41" y="57"/>
                </a:cxn>
                <a:cxn ang="0">
                  <a:pos x="46" y="54"/>
                </a:cxn>
                <a:cxn ang="0">
                  <a:pos x="50" y="50"/>
                </a:cxn>
                <a:cxn ang="0">
                  <a:pos x="54" y="46"/>
                </a:cxn>
                <a:cxn ang="0">
                  <a:pos x="57" y="41"/>
                </a:cxn>
                <a:cxn ang="0">
                  <a:pos x="59" y="35"/>
                </a:cxn>
                <a:cxn ang="0">
                  <a:pos x="60" y="30"/>
                </a:cxn>
              </a:cxnLst>
              <a:rect l="0" t="0" r="r" b="b"/>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5900BC"/>
            </a:solidFill>
            <a:ln w="9525">
              <a:noFill/>
              <a:round/>
              <a:headEnd/>
              <a:tailEnd/>
            </a:ln>
          </p:spPr>
          <p:txBody>
            <a:bodyPr/>
            <a:lstStyle/>
            <a:p>
              <a:endParaRPr lang="en-US"/>
            </a:p>
          </p:txBody>
        </p:sp>
        <p:sp>
          <p:nvSpPr>
            <p:cNvPr id="40291" name="Freeform 355"/>
            <p:cNvSpPr>
              <a:spLocks/>
            </p:cNvSpPr>
            <p:nvPr/>
          </p:nvSpPr>
          <p:spPr bwMode="auto">
            <a:xfrm>
              <a:off x="3288" y="3280"/>
              <a:ext cx="15" cy="15"/>
            </a:xfrm>
            <a:custGeom>
              <a:avLst/>
              <a:gdLst/>
              <a:ahLst/>
              <a:cxnLst>
                <a:cxn ang="0">
                  <a:pos x="15" y="28"/>
                </a:cxn>
                <a:cxn ang="0">
                  <a:pos x="11" y="28"/>
                </a:cxn>
                <a:cxn ang="0">
                  <a:pos x="9" y="27"/>
                </a:cxn>
                <a:cxn ang="0">
                  <a:pos x="7" y="26"/>
                </a:cxn>
                <a:cxn ang="0">
                  <a:pos x="4" y="25"/>
                </a:cxn>
                <a:cxn ang="0">
                  <a:pos x="2" y="23"/>
                </a:cxn>
                <a:cxn ang="0">
                  <a:pos x="1" y="19"/>
                </a:cxn>
                <a:cxn ang="0">
                  <a:pos x="0" y="17"/>
                </a:cxn>
                <a:cxn ang="0">
                  <a:pos x="0" y="15"/>
                </a:cxn>
                <a:cxn ang="0">
                  <a:pos x="0" y="11"/>
                </a:cxn>
                <a:cxn ang="0">
                  <a:pos x="1" y="9"/>
                </a:cxn>
                <a:cxn ang="0">
                  <a:pos x="2" y="7"/>
                </a:cxn>
                <a:cxn ang="0">
                  <a:pos x="4" y="4"/>
                </a:cxn>
                <a:cxn ang="0">
                  <a:pos x="7" y="2"/>
                </a:cxn>
                <a:cxn ang="0">
                  <a:pos x="9" y="1"/>
                </a:cxn>
                <a:cxn ang="0">
                  <a:pos x="11" y="0"/>
                </a:cxn>
                <a:cxn ang="0">
                  <a:pos x="15" y="0"/>
                </a:cxn>
                <a:cxn ang="0">
                  <a:pos x="17" y="0"/>
                </a:cxn>
                <a:cxn ang="0">
                  <a:pos x="20" y="1"/>
                </a:cxn>
                <a:cxn ang="0">
                  <a:pos x="23" y="2"/>
                </a:cxn>
                <a:cxn ang="0">
                  <a:pos x="25" y="4"/>
                </a:cxn>
                <a:cxn ang="0">
                  <a:pos x="26" y="7"/>
                </a:cxn>
                <a:cxn ang="0">
                  <a:pos x="29" y="9"/>
                </a:cxn>
                <a:cxn ang="0">
                  <a:pos x="30" y="11"/>
                </a:cxn>
                <a:cxn ang="0">
                  <a:pos x="30" y="15"/>
                </a:cxn>
                <a:cxn ang="0">
                  <a:pos x="29" y="20"/>
                </a:cxn>
                <a:cxn ang="0">
                  <a:pos x="25" y="25"/>
                </a:cxn>
                <a:cxn ang="0">
                  <a:pos x="20" y="27"/>
                </a:cxn>
                <a:cxn ang="0">
                  <a:pos x="15" y="28"/>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FFFF93"/>
            </a:solidFill>
            <a:ln w="9525">
              <a:noFill/>
              <a:round/>
              <a:headEnd/>
              <a:tailEnd/>
            </a:ln>
          </p:spPr>
          <p:txBody>
            <a:bodyPr/>
            <a:lstStyle/>
            <a:p>
              <a:endParaRPr lang="en-US"/>
            </a:p>
          </p:txBody>
        </p:sp>
        <p:sp>
          <p:nvSpPr>
            <p:cNvPr id="40292" name="Freeform 356"/>
            <p:cNvSpPr>
              <a:spLocks/>
            </p:cNvSpPr>
            <p:nvPr/>
          </p:nvSpPr>
          <p:spPr bwMode="auto">
            <a:xfrm>
              <a:off x="3264" y="3390"/>
              <a:ext cx="30" cy="30"/>
            </a:xfrm>
            <a:custGeom>
              <a:avLst/>
              <a:gdLst/>
              <a:ahLst/>
              <a:cxnLst>
                <a:cxn ang="0">
                  <a:pos x="59" y="30"/>
                </a:cxn>
                <a:cxn ang="0">
                  <a:pos x="58" y="25"/>
                </a:cxn>
                <a:cxn ang="0">
                  <a:pos x="57" y="19"/>
                </a:cxn>
                <a:cxn ang="0">
                  <a:pos x="54" y="14"/>
                </a:cxn>
                <a:cxn ang="0">
                  <a:pos x="50" y="10"/>
                </a:cxn>
                <a:cxn ang="0">
                  <a:pos x="46" y="6"/>
                </a:cxn>
                <a:cxn ang="0">
                  <a:pos x="41" y="3"/>
                </a:cxn>
                <a:cxn ang="0">
                  <a:pos x="35" y="2"/>
                </a:cxn>
                <a:cxn ang="0">
                  <a:pos x="29" y="0"/>
                </a:cxn>
                <a:cxn ang="0">
                  <a:pos x="18" y="3"/>
                </a:cxn>
                <a:cxn ang="0">
                  <a:pos x="9" y="10"/>
                </a:cxn>
                <a:cxn ang="0">
                  <a:pos x="2" y="19"/>
                </a:cxn>
                <a:cxn ang="0">
                  <a:pos x="0" y="30"/>
                </a:cxn>
                <a:cxn ang="0">
                  <a:pos x="1" y="36"/>
                </a:cxn>
                <a:cxn ang="0">
                  <a:pos x="2" y="42"/>
                </a:cxn>
                <a:cxn ang="0">
                  <a:pos x="5" y="48"/>
                </a:cxn>
                <a:cxn ang="0">
                  <a:pos x="9" y="52"/>
                </a:cxn>
                <a:cxn ang="0">
                  <a:pos x="13" y="56"/>
                </a:cxn>
                <a:cxn ang="0">
                  <a:pos x="18" y="58"/>
                </a:cxn>
                <a:cxn ang="0">
                  <a:pos x="24" y="60"/>
                </a:cxn>
                <a:cxn ang="0">
                  <a:pos x="29" y="60"/>
                </a:cxn>
                <a:cxn ang="0">
                  <a:pos x="35" y="60"/>
                </a:cxn>
                <a:cxn ang="0">
                  <a:pos x="41" y="58"/>
                </a:cxn>
                <a:cxn ang="0">
                  <a:pos x="46" y="56"/>
                </a:cxn>
                <a:cxn ang="0">
                  <a:pos x="50" y="52"/>
                </a:cxn>
                <a:cxn ang="0">
                  <a:pos x="54" y="48"/>
                </a:cxn>
                <a:cxn ang="0">
                  <a:pos x="57" y="42"/>
                </a:cxn>
                <a:cxn ang="0">
                  <a:pos x="58" y="36"/>
                </a:cxn>
                <a:cxn ang="0">
                  <a:pos x="59" y="30"/>
                </a:cxn>
              </a:cxnLst>
              <a:rect l="0" t="0" r="r" b="b"/>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5900BC"/>
            </a:solidFill>
            <a:ln w="9525">
              <a:noFill/>
              <a:round/>
              <a:headEnd/>
              <a:tailEnd/>
            </a:ln>
          </p:spPr>
          <p:txBody>
            <a:bodyPr/>
            <a:lstStyle/>
            <a:p>
              <a:endParaRPr lang="en-US"/>
            </a:p>
          </p:txBody>
        </p:sp>
        <p:sp>
          <p:nvSpPr>
            <p:cNvPr id="40293" name="Freeform 357"/>
            <p:cNvSpPr>
              <a:spLocks/>
            </p:cNvSpPr>
            <p:nvPr/>
          </p:nvSpPr>
          <p:spPr bwMode="auto">
            <a:xfrm>
              <a:off x="3272" y="3397"/>
              <a:ext cx="15" cy="15"/>
            </a:xfrm>
            <a:custGeom>
              <a:avLst/>
              <a:gdLst/>
              <a:ahLst/>
              <a:cxnLst>
                <a:cxn ang="0">
                  <a:pos x="15" y="30"/>
                </a:cxn>
                <a:cxn ang="0">
                  <a:pos x="13" y="30"/>
                </a:cxn>
                <a:cxn ang="0">
                  <a:pos x="10" y="29"/>
                </a:cxn>
                <a:cxn ang="0">
                  <a:pos x="7" y="28"/>
                </a:cxn>
                <a:cxn ang="0">
                  <a:pos x="5" y="26"/>
                </a:cxn>
                <a:cxn ang="0">
                  <a:pos x="4" y="23"/>
                </a:cxn>
                <a:cxn ang="0">
                  <a:pos x="2" y="21"/>
                </a:cxn>
                <a:cxn ang="0">
                  <a:pos x="0" y="19"/>
                </a:cxn>
                <a:cxn ang="0">
                  <a:pos x="0" y="15"/>
                </a:cxn>
                <a:cxn ang="0">
                  <a:pos x="0" y="13"/>
                </a:cxn>
                <a:cxn ang="0">
                  <a:pos x="2" y="10"/>
                </a:cxn>
                <a:cxn ang="0">
                  <a:pos x="4" y="7"/>
                </a:cxn>
                <a:cxn ang="0">
                  <a:pos x="5" y="5"/>
                </a:cxn>
                <a:cxn ang="0">
                  <a:pos x="7" y="4"/>
                </a:cxn>
                <a:cxn ang="0">
                  <a:pos x="10" y="2"/>
                </a:cxn>
                <a:cxn ang="0">
                  <a:pos x="13" y="0"/>
                </a:cxn>
                <a:cxn ang="0">
                  <a:pos x="15" y="0"/>
                </a:cxn>
                <a:cxn ang="0">
                  <a:pos x="19" y="0"/>
                </a:cxn>
                <a:cxn ang="0">
                  <a:pos x="21" y="2"/>
                </a:cxn>
                <a:cxn ang="0">
                  <a:pos x="24" y="4"/>
                </a:cxn>
                <a:cxn ang="0">
                  <a:pos x="26" y="5"/>
                </a:cxn>
                <a:cxn ang="0">
                  <a:pos x="28" y="7"/>
                </a:cxn>
                <a:cxn ang="0">
                  <a:pos x="29" y="10"/>
                </a:cxn>
                <a:cxn ang="0">
                  <a:pos x="30" y="13"/>
                </a:cxn>
                <a:cxn ang="0">
                  <a:pos x="30" y="15"/>
                </a:cxn>
                <a:cxn ang="0">
                  <a:pos x="29" y="21"/>
                </a:cxn>
                <a:cxn ang="0">
                  <a:pos x="26" y="26"/>
                </a:cxn>
                <a:cxn ang="0">
                  <a:pos x="21" y="29"/>
                </a:cxn>
                <a:cxn ang="0">
                  <a:pos x="15" y="30"/>
                </a:cxn>
              </a:cxnLst>
              <a:rect l="0" t="0" r="r" b="b"/>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FFFF93"/>
            </a:solidFill>
            <a:ln w="9525">
              <a:noFill/>
              <a:round/>
              <a:headEnd/>
              <a:tailEnd/>
            </a:ln>
          </p:spPr>
          <p:txBody>
            <a:bodyPr/>
            <a:lstStyle/>
            <a:p>
              <a:endParaRPr lang="en-US"/>
            </a:p>
          </p:txBody>
        </p:sp>
        <p:sp>
          <p:nvSpPr>
            <p:cNvPr id="40294" name="Freeform 358"/>
            <p:cNvSpPr>
              <a:spLocks/>
            </p:cNvSpPr>
            <p:nvPr/>
          </p:nvSpPr>
          <p:spPr bwMode="auto">
            <a:xfrm>
              <a:off x="3480" y="3319"/>
              <a:ext cx="30" cy="30"/>
            </a:xfrm>
            <a:custGeom>
              <a:avLst/>
              <a:gdLst/>
              <a:ahLst/>
              <a:cxnLst>
                <a:cxn ang="0">
                  <a:pos x="60" y="30"/>
                </a:cxn>
                <a:cxn ang="0">
                  <a:pos x="59" y="24"/>
                </a:cxn>
                <a:cxn ang="0">
                  <a:pos x="58" y="18"/>
                </a:cxn>
                <a:cxn ang="0">
                  <a:pos x="54" y="14"/>
                </a:cxn>
                <a:cxn ang="0">
                  <a:pos x="51" y="9"/>
                </a:cxn>
                <a:cxn ang="0">
                  <a:pos x="46" y="6"/>
                </a:cxn>
                <a:cxn ang="0">
                  <a:pos x="42" y="2"/>
                </a:cxn>
                <a:cxn ang="0">
                  <a:pos x="36" y="1"/>
                </a:cxn>
                <a:cxn ang="0">
                  <a:pos x="30" y="0"/>
                </a:cxn>
                <a:cxn ang="0">
                  <a:pos x="19" y="2"/>
                </a:cxn>
                <a:cxn ang="0">
                  <a:pos x="9" y="9"/>
                </a:cxn>
                <a:cxn ang="0">
                  <a:pos x="3" y="18"/>
                </a:cxn>
                <a:cxn ang="0">
                  <a:pos x="0" y="30"/>
                </a:cxn>
                <a:cxn ang="0">
                  <a:pos x="1" y="36"/>
                </a:cxn>
                <a:cxn ang="0">
                  <a:pos x="3" y="41"/>
                </a:cxn>
                <a:cxn ang="0">
                  <a:pos x="6" y="46"/>
                </a:cxn>
                <a:cxn ang="0">
                  <a:pos x="9" y="51"/>
                </a:cxn>
                <a:cxn ang="0">
                  <a:pos x="14" y="54"/>
                </a:cxn>
                <a:cxn ang="0">
                  <a:pos x="19" y="58"/>
                </a:cxn>
                <a:cxn ang="0">
                  <a:pos x="24" y="59"/>
                </a:cxn>
                <a:cxn ang="0">
                  <a:pos x="30" y="60"/>
                </a:cxn>
                <a:cxn ang="0">
                  <a:pos x="36" y="59"/>
                </a:cxn>
                <a:cxn ang="0">
                  <a:pos x="42" y="58"/>
                </a:cxn>
                <a:cxn ang="0">
                  <a:pos x="46" y="54"/>
                </a:cxn>
                <a:cxn ang="0">
                  <a:pos x="51" y="51"/>
                </a:cxn>
                <a:cxn ang="0">
                  <a:pos x="54" y="46"/>
                </a:cxn>
                <a:cxn ang="0">
                  <a:pos x="58" y="41"/>
                </a:cxn>
                <a:cxn ang="0">
                  <a:pos x="59" y="36"/>
                </a:cxn>
                <a:cxn ang="0">
                  <a:pos x="60" y="30"/>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5900BC"/>
            </a:solidFill>
            <a:ln w="9525">
              <a:noFill/>
              <a:round/>
              <a:headEnd/>
              <a:tailEnd/>
            </a:ln>
          </p:spPr>
          <p:txBody>
            <a:bodyPr/>
            <a:lstStyle/>
            <a:p>
              <a:endParaRPr lang="en-US"/>
            </a:p>
          </p:txBody>
        </p:sp>
        <p:sp>
          <p:nvSpPr>
            <p:cNvPr id="40295" name="Freeform 359"/>
            <p:cNvSpPr>
              <a:spLocks/>
            </p:cNvSpPr>
            <p:nvPr/>
          </p:nvSpPr>
          <p:spPr bwMode="auto">
            <a:xfrm>
              <a:off x="3487" y="3327"/>
              <a:ext cx="15" cy="15"/>
            </a:xfrm>
            <a:custGeom>
              <a:avLst/>
              <a:gdLst/>
              <a:ahLst/>
              <a:cxnLst>
                <a:cxn ang="0">
                  <a:pos x="15" y="30"/>
                </a:cxn>
                <a:cxn ang="0">
                  <a:pos x="13" y="30"/>
                </a:cxn>
                <a:cxn ang="0">
                  <a:pos x="9" y="29"/>
                </a:cxn>
                <a:cxn ang="0">
                  <a:pos x="7" y="26"/>
                </a:cxn>
                <a:cxn ang="0">
                  <a:pos x="5" y="25"/>
                </a:cxn>
                <a:cxn ang="0">
                  <a:pos x="4" y="23"/>
                </a:cxn>
                <a:cxn ang="0">
                  <a:pos x="1" y="19"/>
                </a:cxn>
                <a:cxn ang="0">
                  <a:pos x="0" y="17"/>
                </a:cxn>
                <a:cxn ang="0">
                  <a:pos x="0" y="15"/>
                </a:cxn>
                <a:cxn ang="0">
                  <a:pos x="0" y="11"/>
                </a:cxn>
                <a:cxn ang="0">
                  <a:pos x="1" y="9"/>
                </a:cxn>
                <a:cxn ang="0">
                  <a:pos x="4" y="7"/>
                </a:cxn>
                <a:cxn ang="0">
                  <a:pos x="5" y="4"/>
                </a:cxn>
                <a:cxn ang="0">
                  <a:pos x="7" y="2"/>
                </a:cxn>
                <a:cxn ang="0">
                  <a:pos x="9" y="1"/>
                </a:cxn>
                <a:cxn ang="0">
                  <a:pos x="13" y="0"/>
                </a:cxn>
                <a:cxn ang="0">
                  <a:pos x="15" y="0"/>
                </a:cxn>
                <a:cxn ang="0">
                  <a:pos x="19" y="0"/>
                </a:cxn>
                <a:cxn ang="0">
                  <a:pos x="21" y="1"/>
                </a:cxn>
                <a:cxn ang="0">
                  <a:pos x="23" y="2"/>
                </a:cxn>
                <a:cxn ang="0">
                  <a:pos x="26" y="4"/>
                </a:cxn>
                <a:cxn ang="0">
                  <a:pos x="28" y="7"/>
                </a:cxn>
                <a:cxn ang="0">
                  <a:pos x="29" y="9"/>
                </a:cxn>
                <a:cxn ang="0">
                  <a:pos x="30" y="11"/>
                </a:cxn>
                <a:cxn ang="0">
                  <a:pos x="30" y="15"/>
                </a:cxn>
                <a:cxn ang="0">
                  <a:pos x="29" y="21"/>
                </a:cxn>
                <a:cxn ang="0">
                  <a:pos x="26" y="25"/>
                </a:cxn>
                <a:cxn ang="0">
                  <a:pos x="21" y="29"/>
                </a:cxn>
                <a:cxn ang="0">
                  <a:pos x="15" y="30"/>
                </a:cxn>
              </a:cxnLst>
              <a:rect l="0" t="0" r="r" b="b"/>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FFFF93"/>
            </a:solidFill>
            <a:ln w="9525">
              <a:noFill/>
              <a:round/>
              <a:headEnd/>
              <a:tailEnd/>
            </a:ln>
          </p:spPr>
          <p:txBody>
            <a:bodyPr/>
            <a:lstStyle/>
            <a:p>
              <a:endParaRPr lang="en-US"/>
            </a:p>
          </p:txBody>
        </p:sp>
        <p:sp>
          <p:nvSpPr>
            <p:cNvPr id="40296" name="Freeform 360"/>
            <p:cNvSpPr>
              <a:spLocks/>
            </p:cNvSpPr>
            <p:nvPr/>
          </p:nvSpPr>
          <p:spPr bwMode="auto">
            <a:xfrm>
              <a:off x="3586" y="3398"/>
              <a:ext cx="30" cy="30"/>
            </a:xfrm>
            <a:custGeom>
              <a:avLst/>
              <a:gdLst/>
              <a:ahLst/>
              <a:cxnLst>
                <a:cxn ang="0">
                  <a:pos x="60" y="30"/>
                </a:cxn>
                <a:cxn ang="0">
                  <a:pos x="59" y="24"/>
                </a:cxn>
                <a:cxn ang="0">
                  <a:pos x="58" y="18"/>
                </a:cxn>
                <a:cxn ang="0">
                  <a:pos x="56" y="13"/>
                </a:cxn>
                <a:cxn ang="0">
                  <a:pos x="52" y="9"/>
                </a:cxn>
                <a:cxn ang="0">
                  <a:pos x="48" y="5"/>
                </a:cxn>
                <a:cxn ang="0">
                  <a:pos x="42" y="2"/>
                </a:cxn>
                <a:cxn ang="0">
                  <a:pos x="36" y="1"/>
                </a:cxn>
                <a:cxn ang="0">
                  <a:pos x="30" y="0"/>
                </a:cxn>
                <a:cxn ang="0">
                  <a:pos x="19" y="2"/>
                </a:cxn>
                <a:cxn ang="0">
                  <a:pos x="10" y="9"/>
                </a:cxn>
                <a:cxn ang="0">
                  <a:pos x="3" y="18"/>
                </a:cxn>
                <a:cxn ang="0">
                  <a:pos x="0" y="30"/>
                </a:cxn>
                <a:cxn ang="0">
                  <a:pos x="1" y="35"/>
                </a:cxn>
                <a:cxn ang="0">
                  <a:pos x="3" y="41"/>
                </a:cxn>
                <a:cxn ang="0">
                  <a:pos x="6" y="47"/>
                </a:cxn>
                <a:cxn ang="0">
                  <a:pos x="10" y="51"/>
                </a:cxn>
                <a:cxn ang="0">
                  <a:pos x="14" y="55"/>
                </a:cxn>
                <a:cxn ang="0">
                  <a:pos x="19" y="57"/>
                </a:cxn>
                <a:cxn ang="0">
                  <a:pos x="25" y="58"/>
                </a:cxn>
                <a:cxn ang="0">
                  <a:pos x="30" y="59"/>
                </a:cxn>
                <a:cxn ang="0">
                  <a:pos x="36" y="58"/>
                </a:cxn>
                <a:cxn ang="0">
                  <a:pos x="42" y="57"/>
                </a:cxn>
                <a:cxn ang="0">
                  <a:pos x="48" y="55"/>
                </a:cxn>
                <a:cxn ang="0">
                  <a:pos x="52" y="51"/>
                </a:cxn>
                <a:cxn ang="0">
                  <a:pos x="56" y="47"/>
                </a:cxn>
                <a:cxn ang="0">
                  <a:pos x="58" y="41"/>
                </a:cxn>
                <a:cxn ang="0">
                  <a:pos x="59" y="35"/>
                </a:cxn>
                <a:cxn ang="0">
                  <a:pos x="60" y="30"/>
                </a:cxn>
              </a:cxnLst>
              <a:rect l="0" t="0" r="r" b="b"/>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5900BC"/>
            </a:solidFill>
            <a:ln w="9525">
              <a:noFill/>
              <a:round/>
              <a:headEnd/>
              <a:tailEnd/>
            </a:ln>
          </p:spPr>
          <p:txBody>
            <a:bodyPr/>
            <a:lstStyle/>
            <a:p>
              <a:endParaRPr lang="en-US"/>
            </a:p>
          </p:txBody>
        </p:sp>
        <p:sp>
          <p:nvSpPr>
            <p:cNvPr id="40297" name="Freeform 361"/>
            <p:cNvSpPr>
              <a:spLocks/>
            </p:cNvSpPr>
            <p:nvPr/>
          </p:nvSpPr>
          <p:spPr bwMode="auto">
            <a:xfrm>
              <a:off x="3594" y="3405"/>
              <a:ext cx="15" cy="15"/>
            </a:xfrm>
            <a:custGeom>
              <a:avLst/>
              <a:gdLst/>
              <a:ahLst/>
              <a:cxnLst>
                <a:cxn ang="0">
                  <a:pos x="15" y="29"/>
                </a:cxn>
                <a:cxn ang="0">
                  <a:pos x="13" y="29"/>
                </a:cxn>
                <a:cxn ang="0">
                  <a:pos x="11" y="28"/>
                </a:cxn>
                <a:cxn ang="0">
                  <a:pos x="7" y="27"/>
                </a:cxn>
                <a:cxn ang="0">
                  <a:pos x="5" y="25"/>
                </a:cxn>
                <a:cxn ang="0">
                  <a:pos x="4" y="23"/>
                </a:cxn>
                <a:cxn ang="0">
                  <a:pos x="1" y="20"/>
                </a:cxn>
                <a:cxn ang="0">
                  <a:pos x="0" y="18"/>
                </a:cxn>
                <a:cxn ang="0">
                  <a:pos x="0" y="15"/>
                </a:cxn>
                <a:cxn ang="0">
                  <a:pos x="0" y="12"/>
                </a:cxn>
                <a:cxn ang="0">
                  <a:pos x="1" y="9"/>
                </a:cxn>
                <a:cxn ang="0">
                  <a:pos x="4" y="6"/>
                </a:cxn>
                <a:cxn ang="0">
                  <a:pos x="5" y="4"/>
                </a:cxn>
                <a:cxn ang="0">
                  <a:pos x="7" y="3"/>
                </a:cxn>
                <a:cxn ang="0">
                  <a:pos x="11" y="1"/>
                </a:cxn>
                <a:cxn ang="0">
                  <a:pos x="13" y="0"/>
                </a:cxn>
                <a:cxn ang="0">
                  <a:pos x="15" y="0"/>
                </a:cxn>
                <a:cxn ang="0">
                  <a:pos x="19" y="0"/>
                </a:cxn>
                <a:cxn ang="0">
                  <a:pos x="21" y="1"/>
                </a:cxn>
                <a:cxn ang="0">
                  <a:pos x="23" y="3"/>
                </a:cxn>
                <a:cxn ang="0">
                  <a:pos x="26" y="4"/>
                </a:cxn>
                <a:cxn ang="0">
                  <a:pos x="28" y="6"/>
                </a:cxn>
                <a:cxn ang="0">
                  <a:pos x="29" y="9"/>
                </a:cxn>
                <a:cxn ang="0">
                  <a:pos x="30" y="12"/>
                </a:cxn>
                <a:cxn ang="0">
                  <a:pos x="30" y="15"/>
                </a:cxn>
                <a:cxn ang="0">
                  <a:pos x="29" y="20"/>
                </a:cxn>
                <a:cxn ang="0">
                  <a:pos x="26" y="25"/>
                </a:cxn>
                <a:cxn ang="0">
                  <a:pos x="21" y="28"/>
                </a:cxn>
                <a:cxn ang="0">
                  <a:pos x="15" y="29"/>
                </a:cxn>
              </a:cxnLst>
              <a:rect l="0" t="0" r="r" b="b"/>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FFFF93"/>
            </a:solidFill>
            <a:ln w="9525">
              <a:noFill/>
              <a:round/>
              <a:headEnd/>
              <a:tailEnd/>
            </a:ln>
          </p:spPr>
          <p:txBody>
            <a:bodyPr/>
            <a:lstStyle/>
            <a:p>
              <a:endParaRPr lang="en-US"/>
            </a:p>
          </p:txBody>
        </p:sp>
        <p:sp>
          <p:nvSpPr>
            <p:cNvPr id="40298" name="Freeform 362"/>
            <p:cNvSpPr>
              <a:spLocks/>
            </p:cNvSpPr>
            <p:nvPr/>
          </p:nvSpPr>
          <p:spPr bwMode="auto">
            <a:xfrm>
              <a:off x="3541" y="3129"/>
              <a:ext cx="30" cy="30"/>
            </a:xfrm>
            <a:custGeom>
              <a:avLst/>
              <a:gdLst/>
              <a:ahLst/>
              <a:cxnLst>
                <a:cxn ang="0">
                  <a:pos x="59" y="30"/>
                </a:cxn>
                <a:cxn ang="0">
                  <a:pos x="59" y="24"/>
                </a:cxn>
                <a:cxn ang="0">
                  <a:pos x="57" y="18"/>
                </a:cxn>
                <a:cxn ang="0">
                  <a:pos x="55" y="12"/>
                </a:cxn>
                <a:cxn ang="0">
                  <a:pos x="51" y="8"/>
                </a:cxn>
                <a:cxn ang="0">
                  <a:pos x="47" y="4"/>
                </a:cxn>
                <a:cxn ang="0">
                  <a:pos x="41" y="2"/>
                </a:cxn>
                <a:cxn ang="0">
                  <a:pos x="36" y="0"/>
                </a:cxn>
                <a:cxn ang="0">
                  <a:pos x="30" y="0"/>
                </a:cxn>
                <a:cxn ang="0">
                  <a:pos x="19" y="2"/>
                </a:cxn>
                <a:cxn ang="0">
                  <a:pos x="9" y="8"/>
                </a:cxn>
                <a:cxn ang="0">
                  <a:pos x="3" y="18"/>
                </a:cxn>
                <a:cxn ang="0">
                  <a:pos x="0" y="30"/>
                </a:cxn>
                <a:cxn ang="0">
                  <a:pos x="0" y="35"/>
                </a:cxn>
                <a:cxn ang="0">
                  <a:pos x="3" y="41"/>
                </a:cxn>
                <a:cxn ang="0">
                  <a:pos x="5" y="46"/>
                </a:cxn>
                <a:cxn ang="0">
                  <a:pos x="9" y="50"/>
                </a:cxn>
                <a:cxn ang="0">
                  <a:pos x="13" y="54"/>
                </a:cxn>
                <a:cxn ang="0">
                  <a:pos x="19" y="57"/>
                </a:cxn>
                <a:cxn ang="0">
                  <a:pos x="25" y="58"/>
                </a:cxn>
                <a:cxn ang="0">
                  <a:pos x="30" y="60"/>
                </a:cxn>
                <a:cxn ang="0">
                  <a:pos x="36" y="58"/>
                </a:cxn>
                <a:cxn ang="0">
                  <a:pos x="41" y="57"/>
                </a:cxn>
                <a:cxn ang="0">
                  <a:pos x="47" y="54"/>
                </a:cxn>
                <a:cxn ang="0">
                  <a:pos x="51" y="50"/>
                </a:cxn>
                <a:cxn ang="0">
                  <a:pos x="55" y="46"/>
                </a:cxn>
                <a:cxn ang="0">
                  <a:pos x="57" y="41"/>
                </a:cxn>
                <a:cxn ang="0">
                  <a:pos x="59" y="35"/>
                </a:cxn>
                <a:cxn ang="0">
                  <a:pos x="59" y="30"/>
                </a:cxn>
              </a:cxnLst>
              <a:rect l="0" t="0" r="r" b="b"/>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5900BC"/>
            </a:solidFill>
            <a:ln w="9525">
              <a:noFill/>
              <a:round/>
              <a:headEnd/>
              <a:tailEnd/>
            </a:ln>
          </p:spPr>
          <p:txBody>
            <a:bodyPr/>
            <a:lstStyle/>
            <a:p>
              <a:endParaRPr lang="en-US"/>
            </a:p>
          </p:txBody>
        </p:sp>
        <p:sp>
          <p:nvSpPr>
            <p:cNvPr id="40299" name="Freeform 363"/>
            <p:cNvSpPr>
              <a:spLocks/>
            </p:cNvSpPr>
            <p:nvPr/>
          </p:nvSpPr>
          <p:spPr bwMode="auto">
            <a:xfrm>
              <a:off x="3549" y="3136"/>
              <a:ext cx="14" cy="15"/>
            </a:xfrm>
            <a:custGeom>
              <a:avLst/>
              <a:gdLst/>
              <a:ahLst/>
              <a:cxnLst>
                <a:cxn ang="0">
                  <a:pos x="15" y="28"/>
                </a:cxn>
                <a:cxn ang="0">
                  <a:pos x="12" y="28"/>
                </a:cxn>
                <a:cxn ang="0">
                  <a:pos x="10" y="27"/>
                </a:cxn>
                <a:cxn ang="0">
                  <a:pos x="6" y="26"/>
                </a:cxn>
                <a:cxn ang="0">
                  <a:pos x="4" y="25"/>
                </a:cxn>
                <a:cxn ang="0">
                  <a:pos x="3" y="23"/>
                </a:cxn>
                <a:cxn ang="0">
                  <a:pos x="2" y="19"/>
                </a:cxn>
                <a:cxn ang="0">
                  <a:pos x="0" y="17"/>
                </a:cxn>
                <a:cxn ang="0">
                  <a:pos x="0" y="15"/>
                </a:cxn>
                <a:cxn ang="0">
                  <a:pos x="0" y="11"/>
                </a:cxn>
                <a:cxn ang="0">
                  <a:pos x="2" y="9"/>
                </a:cxn>
                <a:cxn ang="0">
                  <a:pos x="3" y="7"/>
                </a:cxn>
                <a:cxn ang="0">
                  <a:pos x="4" y="4"/>
                </a:cxn>
                <a:cxn ang="0">
                  <a:pos x="6" y="2"/>
                </a:cxn>
                <a:cxn ang="0">
                  <a:pos x="10" y="1"/>
                </a:cxn>
                <a:cxn ang="0">
                  <a:pos x="12" y="0"/>
                </a:cxn>
                <a:cxn ang="0">
                  <a:pos x="15" y="0"/>
                </a:cxn>
                <a:cxn ang="0">
                  <a:pos x="18" y="0"/>
                </a:cxn>
                <a:cxn ang="0">
                  <a:pos x="21" y="1"/>
                </a:cxn>
                <a:cxn ang="0">
                  <a:pos x="23" y="2"/>
                </a:cxn>
                <a:cxn ang="0">
                  <a:pos x="26" y="4"/>
                </a:cxn>
                <a:cxn ang="0">
                  <a:pos x="27" y="7"/>
                </a:cxn>
                <a:cxn ang="0">
                  <a:pos x="28" y="9"/>
                </a:cxn>
                <a:cxn ang="0">
                  <a:pos x="29" y="11"/>
                </a:cxn>
                <a:cxn ang="0">
                  <a:pos x="29" y="15"/>
                </a:cxn>
                <a:cxn ang="0">
                  <a:pos x="28" y="20"/>
                </a:cxn>
                <a:cxn ang="0">
                  <a:pos x="26" y="25"/>
                </a:cxn>
                <a:cxn ang="0">
                  <a:pos x="21" y="27"/>
                </a:cxn>
                <a:cxn ang="0">
                  <a:pos x="15" y="28"/>
                </a:cxn>
              </a:cxnLst>
              <a:rect l="0" t="0" r="r" b="b"/>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FFFF93"/>
            </a:solidFill>
            <a:ln w="9525">
              <a:noFill/>
              <a:round/>
              <a:headEnd/>
              <a:tailEnd/>
            </a:ln>
          </p:spPr>
          <p:txBody>
            <a:bodyPr/>
            <a:lstStyle/>
            <a:p>
              <a:endParaRPr lang="en-US"/>
            </a:p>
          </p:txBody>
        </p:sp>
        <p:sp>
          <p:nvSpPr>
            <p:cNvPr id="40300" name="Freeform 364"/>
            <p:cNvSpPr>
              <a:spLocks/>
            </p:cNvSpPr>
            <p:nvPr/>
          </p:nvSpPr>
          <p:spPr bwMode="auto">
            <a:xfrm>
              <a:off x="3696" y="3110"/>
              <a:ext cx="30" cy="30"/>
            </a:xfrm>
            <a:custGeom>
              <a:avLst/>
              <a:gdLst/>
              <a:ahLst/>
              <a:cxnLst>
                <a:cxn ang="0">
                  <a:pos x="60" y="30"/>
                </a:cxn>
                <a:cxn ang="0">
                  <a:pos x="59" y="24"/>
                </a:cxn>
                <a:cxn ang="0">
                  <a:pos x="58" y="18"/>
                </a:cxn>
                <a:cxn ang="0">
                  <a:pos x="54" y="13"/>
                </a:cxn>
                <a:cxn ang="0">
                  <a:pos x="51" y="9"/>
                </a:cxn>
                <a:cxn ang="0">
                  <a:pos x="46" y="5"/>
                </a:cxn>
                <a:cxn ang="0">
                  <a:pos x="42" y="2"/>
                </a:cxn>
                <a:cxn ang="0">
                  <a:pos x="36" y="1"/>
                </a:cxn>
                <a:cxn ang="0">
                  <a:pos x="30" y="0"/>
                </a:cxn>
                <a:cxn ang="0">
                  <a:pos x="19" y="2"/>
                </a:cxn>
                <a:cxn ang="0">
                  <a:pos x="9" y="9"/>
                </a:cxn>
                <a:cxn ang="0">
                  <a:pos x="2" y="18"/>
                </a:cxn>
                <a:cxn ang="0">
                  <a:pos x="0" y="30"/>
                </a:cxn>
                <a:cxn ang="0">
                  <a:pos x="1" y="35"/>
                </a:cxn>
                <a:cxn ang="0">
                  <a:pos x="2" y="41"/>
                </a:cxn>
                <a:cxn ang="0">
                  <a:pos x="6" y="47"/>
                </a:cxn>
                <a:cxn ang="0">
                  <a:pos x="9" y="52"/>
                </a:cxn>
                <a:cxn ang="0">
                  <a:pos x="14" y="55"/>
                </a:cxn>
                <a:cxn ang="0">
                  <a:pos x="19" y="57"/>
                </a:cxn>
                <a:cxn ang="0">
                  <a:pos x="24" y="58"/>
                </a:cxn>
                <a:cxn ang="0">
                  <a:pos x="30" y="60"/>
                </a:cxn>
                <a:cxn ang="0">
                  <a:pos x="36" y="58"/>
                </a:cxn>
                <a:cxn ang="0">
                  <a:pos x="42" y="57"/>
                </a:cxn>
                <a:cxn ang="0">
                  <a:pos x="46" y="55"/>
                </a:cxn>
                <a:cxn ang="0">
                  <a:pos x="51" y="52"/>
                </a:cxn>
                <a:cxn ang="0">
                  <a:pos x="54" y="47"/>
                </a:cxn>
                <a:cxn ang="0">
                  <a:pos x="58" y="41"/>
                </a:cxn>
                <a:cxn ang="0">
                  <a:pos x="59" y="35"/>
                </a:cxn>
                <a:cxn ang="0">
                  <a:pos x="60" y="30"/>
                </a:cxn>
              </a:cxnLst>
              <a:rect l="0" t="0" r="r" b="b"/>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5900BC"/>
            </a:solidFill>
            <a:ln w="9525">
              <a:noFill/>
              <a:round/>
              <a:headEnd/>
              <a:tailEnd/>
            </a:ln>
          </p:spPr>
          <p:txBody>
            <a:bodyPr/>
            <a:lstStyle/>
            <a:p>
              <a:endParaRPr lang="en-US"/>
            </a:p>
          </p:txBody>
        </p:sp>
        <p:sp>
          <p:nvSpPr>
            <p:cNvPr id="40301" name="Freeform 365"/>
            <p:cNvSpPr>
              <a:spLocks/>
            </p:cNvSpPr>
            <p:nvPr/>
          </p:nvSpPr>
          <p:spPr bwMode="auto">
            <a:xfrm>
              <a:off x="3703" y="3117"/>
              <a:ext cx="15" cy="15"/>
            </a:xfrm>
            <a:custGeom>
              <a:avLst/>
              <a:gdLst/>
              <a:ahLst/>
              <a:cxnLst>
                <a:cxn ang="0">
                  <a:pos x="15" y="30"/>
                </a:cxn>
                <a:cxn ang="0">
                  <a:pos x="13" y="30"/>
                </a:cxn>
                <a:cxn ang="0">
                  <a:pos x="9" y="28"/>
                </a:cxn>
                <a:cxn ang="0">
                  <a:pos x="7" y="27"/>
                </a:cxn>
                <a:cxn ang="0">
                  <a:pos x="5" y="25"/>
                </a:cxn>
                <a:cxn ang="0">
                  <a:pos x="4" y="23"/>
                </a:cxn>
                <a:cxn ang="0">
                  <a:pos x="1" y="20"/>
                </a:cxn>
                <a:cxn ang="0">
                  <a:pos x="0" y="18"/>
                </a:cxn>
                <a:cxn ang="0">
                  <a:pos x="0" y="15"/>
                </a:cxn>
                <a:cxn ang="0">
                  <a:pos x="0" y="12"/>
                </a:cxn>
                <a:cxn ang="0">
                  <a:pos x="1" y="9"/>
                </a:cxn>
                <a:cxn ang="0">
                  <a:pos x="4" y="7"/>
                </a:cxn>
                <a:cxn ang="0">
                  <a:pos x="5" y="4"/>
                </a:cxn>
                <a:cxn ang="0">
                  <a:pos x="7" y="3"/>
                </a:cxn>
                <a:cxn ang="0">
                  <a:pos x="9" y="1"/>
                </a:cxn>
                <a:cxn ang="0">
                  <a:pos x="13" y="0"/>
                </a:cxn>
                <a:cxn ang="0">
                  <a:pos x="15" y="0"/>
                </a:cxn>
                <a:cxn ang="0">
                  <a:pos x="19" y="0"/>
                </a:cxn>
                <a:cxn ang="0">
                  <a:pos x="21" y="1"/>
                </a:cxn>
                <a:cxn ang="0">
                  <a:pos x="23" y="3"/>
                </a:cxn>
                <a:cxn ang="0">
                  <a:pos x="25" y="4"/>
                </a:cxn>
                <a:cxn ang="0">
                  <a:pos x="28" y="7"/>
                </a:cxn>
                <a:cxn ang="0">
                  <a:pos x="29" y="9"/>
                </a:cxn>
                <a:cxn ang="0">
                  <a:pos x="30" y="12"/>
                </a:cxn>
                <a:cxn ang="0">
                  <a:pos x="30" y="15"/>
                </a:cxn>
                <a:cxn ang="0">
                  <a:pos x="29" y="20"/>
                </a:cxn>
                <a:cxn ang="0">
                  <a:pos x="25" y="25"/>
                </a:cxn>
                <a:cxn ang="0">
                  <a:pos x="21" y="28"/>
                </a:cxn>
                <a:cxn ang="0">
                  <a:pos x="15" y="30"/>
                </a:cxn>
              </a:cxnLst>
              <a:rect l="0" t="0" r="r" b="b"/>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FFFF93"/>
            </a:solidFill>
            <a:ln w="9525">
              <a:noFill/>
              <a:round/>
              <a:headEnd/>
              <a:tailEnd/>
            </a:ln>
          </p:spPr>
          <p:txBody>
            <a:bodyPr/>
            <a:lstStyle/>
            <a:p>
              <a:endParaRPr lang="en-US"/>
            </a:p>
          </p:txBody>
        </p:sp>
        <p:sp>
          <p:nvSpPr>
            <p:cNvPr id="40302" name="Freeform 366"/>
            <p:cNvSpPr>
              <a:spLocks/>
            </p:cNvSpPr>
            <p:nvPr/>
          </p:nvSpPr>
          <p:spPr bwMode="auto">
            <a:xfrm>
              <a:off x="3669" y="3257"/>
              <a:ext cx="30" cy="30"/>
            </a:xfrm>
            <a:custGeom>
              <a:avLst/>
              <a:gdLst/>
              <a:ahLst/>
              <a:cxnLst>
                <a:cxn ang="0">
                  <a:pos x="60" y="30"/>
                </a:cxn>
                <a:cxn ang="0">
                  <a:pos x="59" y="25"/>
                </a:cxn>
                <a:cxn ang="0">
                  <a:pos x="58" y="19"/>
                </a:cxn>
                <a:cxn ang="0">
                  <a:pos x="54" y="14"/>
                </a:cxn>
                <a:cxn ang="0">
                  <a:pos x="51" y="10"/>
                </a:cxn>
                <a:cxn ang="0">
                  <a:pos x="46" y="6"/>
                </a:cxn>
                <a:cxn ang="0">
                  <a:pos x="42" y="3"/>
                </a:cxn>
                <a:cxn ang="0">
                  <a:pos x="36" y="2"/>
                </a:cxn>
                <a:cxn ang="0">
                  <a:pos x="30" y="0"/>
                </a:cxn>
                <a:cxn ang="0">
                  <a:pos x="19" y="3"/>
                </a:cxn>
                <a:cxn ang="0">
                  <a:pos x="9" y="10"/>
                </a:cxn>
                <a:cxn ang="0">
                  <a:pos x="2" y="19"/>
                </a:cxn>
                <a:cxn ang="0">
                  <a:pos x="0" y="30"/>
                </a:cxn>
                <a:cxn ang="0">
                  <a:pos x="1" y="36"/>
                </a:cxn>
                <a:cxn ang="0">
                  <a:pos x="2" y="42"/>
                </a:cxn>
                <a:cxn ang="0">
                  <a:pos x="5" y="46"/>
                </a:cxn>
                <a:cxn ang="0">
                  <a:pos x="8" y="51"/>
                </a:cxn>
                <a:cxn ang="0">
                  <a:pos x="13" y="55"/>
                </a:cxn>
                <a:cxn ang="0">
                  <a:pos x="19" y="58"/>
                </a:cxn>
                <a:cxn ang="0">
                  <a:pos x="24" y="59"/>
                </a:cxn>
                <a:cxn ang="0">
                  <a:pos x="30" y="60"/>
                </a:cxn>
                <a:cxn ang="0">
                  <a:pos x="36" y="59"/>
                </a:cxn>
                <a:cxn ang="0">
                  <a:pos x="42" y="58"/>
                </a:cxn>
                <a:cxn ang="0">
                  <a:pos x="46" y="55"/>
                </a:cxn>
                <a:cxn ang="0">
                  <a:pos x="51" y="51"/>
                </a:cxn>
                <a:cxn ang="0">
                  <a:pos x="54" y="46"/>
                </a:cxn>
                <a:cxn ang="0">
                  <a:pos x="58" y="42"/>
                </a:cxn>
                <a:cxn ang="0">
                  <a:pos x="59" y="36"/>
                </a:cxn>
                <a:cxn ang="0">
                  <a:pos x="60" y="30"/>
                </a:cxn>
              </a:cxnLst>
              <a:rect l="0" t="0" r="r" b="b"/>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5900BC"/>
            </a:solidFill>
            <a:ln w="9525">
              <a:noFill/>
              <a:round/>
              <a:headEnd/>
              <a:tailEnd/>
            </a:ln>
          </p:spPr>
          <p:txBody>
            <a:bodyPr/>
            <a:lstStyle/>
            <a:p>
              <a:endParaRPr lang="en-US"/>
            </a:p>
          </p:txBody>
        </p:sp>
        <p:sp>
          <p:nvSpPr>
            <p:cNvPr id="40303" name="Freeform 367"/>
            <p:cNvSpPr>
              <a:spLocks/>
            </p:cNvSpPr>
            <p:nvPr/>
          </p:nvSpPr>
          <p:spPr bwMode="auto">
            <a:xfrm>
              <a:off x="3677" y="3264"/>
              <a:ext cx="15" cy="15"/>
            </a:xfrm>
            <a:custGeom>
              <a:avLst/>
              <a:gdLst/>
              <a:ahLst/>
              <a:cxnLst>
                <a:cxn ang="0">
                  <a:pos x="15" y="30"/>
                </a:cxn>
                <a:cxn ang="0">
                  <a:pos x="12" y="30"/>
                </a:cxn>
                <a:cxn ang="0">
                  <a:pos x="9" y="29"/>
                </a:cxn>
                <a:cxn ang="0">
                  <a:pos x="7" y="27"/>
                </a:cxn>
                <a:cxn ang="0">
                  <a:pos x="5" y="26"/>
                </a:cxn>
                <a:cxn ang="0">
                  <a:pos x="2" y="23"/>
                </a:cxn>
                <a:cxn ang="0">
                  <a:pos x="1" y="20"/>
                </a:cxn>
                <a:cxn ang="0">
                  <a:pos x="0" y="18"/>
                </a:cxn>
                <a:cxn ang="0">
                  <a:pos x="0" y="15"/>
                </a:cxn>
                <a:cxn ang="0">
                  <a:pos x="0" y="12"/>
                </a:cxn>
                <a:cxn ang="0">
                  <a:pos x="1" y="10"/>
                </a:cxn>
                <a:cxn ang="0">
                  <a:pos x="2" y="7"/>
                </a:cxn>
                <a:cxn ang="0">
                  <a:pos x="5" y="5"/>
                </a:cxn>
                <a:cxn ang="0">
                  <a:pos x="7" y="3"/>
                </a:cxn>
                <a:cxn ang="0">
                  <a:pos x="9" y="1"/>
                </a:cxn>
                <a:cxn ang="0">
                  <a:pos x="12" y="0"/>
                </a:cxn>
                <a:cxn ang="0">
                  <a:pos x="15" y="0"/>
                </a:cxn>
                <a:cxn ang="0">
                  <a:pos x="17" y="0"/>
                </a:cxn>
                <a:cxn ang="0">
                  <a:pos x="21" y="1"/>
                </a:cxn>
                <a:cxn ang="0">
                  <a:pos x="23" y="3"/>
                </a:cxn>
                <a:cxn ang="0">
                  <a:pos x="25" y="5"/>
                </a:cxn>
                <a:cxn ang="0">
                  <a:pos x="27" y="7"/>
                </a:cxn>
                <a:cxn ang="0">
                  <a:pos x="29" y="10"/>
                </a:cxn>
                <a:cxn ang="0">
                  <a:pos x="30" y="12"/>
                </a:cxn>
                <a:cxn ang="0">
                  <a:pos x="30" y="15"/>
                </a:cxn>
                <a:cxn ang="0">
                  <a:pos x="29" y="21"/>
                </a:cxn>
                <a:cxn ang="0">
                  <a:pos x="25" y="26"/>
                </a:cxn>
                <a:cxn ang="0">
                  <a:pos x="21" y="29"/>
                </a:cxn>
                <a:cxn ang="0">
                  <a:pos x="15" y="30"/>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FFFF93"/>
            </a:solidFill>
            <a:ln w="9525">
              <a:noFill/>
              <a:round/>
              <a:headEnd/>
              <a:tailEnd/>
            </a:ln>
          </p:spPr>
          <p:txBody>
            <a:bodyPr/>
            <a:lstStyle/>
            <a:p>
              <a:endParaRPr lang="en-US"/>
            </a:p>
          </p:txBody>
        </p:sp>
        <p:sp>
          <p:nvSpPr>
            <p:cNvPr id="40304" name="Freeform 368"/>
            <p:cNvSpPr>
              <a:spLocks/>
            </p:cNvSpPr>
            <p:nvPr/>
          </p:nvSpPr>
          <p:spPr bwMode="auto">
            <a:xfrm>
              <a:off x="3693" y="3382"/>
              <a:ext cx="30" cy="30"/>
            </a:xfrm>
            <a:custGeom>
              <a:avLst/>
              <a:gdLst/>
              <a:ahLst/>
              <a:cxnLst>
                <a:cxn ang="0">
                  <a:pos x="58" y="29"/>
                </a:cxn>
                <a:cxn ang="0">
                  <a:pos x="58" y="23"/>
                </a:cxn>
                <a:cxn ang="0">
                  <a:pos x="56" y="19"/>
                </a:cxn>
                <a:cxn ang="0">
                  <a:pos x="54" y="13"/>
                </a:cxn>
                <a:cxn ang="0">
                  <a:pos x="50" y="9"/>
                </a:cxn>
                <a:cxn ang="0">
                  <a:pos x="46" y="5"/>
                </a:cxn>
                <a:cxn ang="0">
                  <a:pos x="40" y="3"/>
                </a:cxn>
                <a:cxn ang="0">
                  <a:pos x="34" y="0"/>
                </a:cxn>
                <a:cxn ang="0">
                  <a:pos x="28" y="0"/>
                </a:cxn>
                <a:cxn ang="0">
                  <a:pos x="17" y="3"/>
                </a:cxn>
                <a:cxn ang="0">
                  <a:pos x="8" y="9"/>
                </a:cxn>
                <a:cxn ang="0">
                  <a:pos x="2" y="18"/>
                </a:cxn>
                <a:cxn ang="0">
                  <a:pos x="0" y="29"/>
                </a:cxn>
                <a:cxn ang="0">
                  <a:pos x="0" y="35"/>
                </a:cxn>
                <a:cxn ang="0">
                  <a:pos x="2" y="41"/>
                </a:cxn>
                <a:cxn ang="0">
                  <a:pos x="4" y="47"/>
                </a:cxn>
                <a:cxn ang="0">
                  <a:pos x="8" y="51"/>
                </a:cxn>
                <a:cxn ang="0">
                  <a:pos x="12" y="55"/>
                </a:cxn>
                <a:cxn ang="0">
                  <a:pos x="18" y="57"/>
                </a:cxn>
                <a:cxn ang="0">
                  <a:pos x="23" y="59"/>
                </a:cxn>
                <a:cxn ang="0">
                  <a:pos x="28" y="59"/>
                </a:cxn>
                <a:cxn ang="0">
                  <a:pos x="34" y="59"/>
                </a:cxn>
                <a:cxn ang="0">
                  <a:pos x="40" y="57"/>
                </a:cxn>
                <a:cxn ang="0">
                  <a:pos x="46" y="55"/>
                </a:cxn>
                <a:cxn ang="0">
                  <a:pos x="50" y="51"/>
                </a:cxn>
                <a:cxn ang="0">
                  <a:pos x="54" y="47"/>
                </a:cxn>
                <a:cxn ang="0">
                  <a:pos x="56" y="41"/>
                </a:cxn>
                <a:cxn ang="0">
                  <a:pos x="58" y="35"/>
                </a:cxn>
                <a:cxn ang="0">
                  <a:pos x="58" y="29"/>
                </a:cxn>
              </a:cxnLst>
              <a:rect l="0" t="0" r="r" b="b"/>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5900BC"/>
            </a:solidFill>
            <a:ln w="9525">
              <a:noFill/>
              <a:round/>
              <a:headEnd/>
              <a:tailEnd/>
            </a:ln>
          </p:spPr>
          <p:txBody>
            <a:bodyPr/>
            <a:lstStyle/>
            <a:p>
              <a:endParaRPr lang="en-US"/>
            </a:p>
          </p:txBody>
        </p:sp>
        <p:sp>
          <p:nvSpPr>
            <p:cNvPr id="40305" name="Freeform 369"/>
            <p:cNvSpPr>
              <a:spLocks/>
            </p:cNvSpPr>
            <p:nvPr/>
          </p:nvSpPr>
          <p:spPr bwMode="auto">
            <a:xfrm>
              <a:off x="3701" y="3390"/>
              <a:ext cx="14" cy="14"/>
            </a:xfrm>
            <a:custGeom>
              <a:avLst/>
              <a:gdLst/>
              <a:ahLst/>
              <a:cxnLst>
                <a:cxn ang="0">
                  <a:pos x="13" y="29"/>
                </a:cxn>
                <a:cxn ang="0">
                  <a:pos x="11" y="29"/>
                </a:cxn>
                <a:cxn ang="0">
                  <a:pos x="9" y="28"/>
                </a:cxn>
                <a:cxn ang="0">
                  <a:pos x="5" y="27"/>
                </a:cxn>
                <a:cxn ang="0">
                  <a:pos x="3" y="25"/>
                </a:cxn>
                <a:cxn ang="0">
                  <a:pos x="2" y="22"/>
                </a:cxn>
                <a:cxn ang="0">
                  <a:pos x="1" y="20"/>
                </a:cxn>
                <a:cxn ang="0">
                  <a:pos x="0" y="18"/>
                </a:cxn>
                <a:cxn ang="0">
                  <a:pos x="0" y="14"/>
                </a:cxn>
                <a:cxn ang="0">
                  <a:pos x="0" y="12"/>
                </a:cxn>
                <a:cxn ang="0">
                  <a:pos x="1" y="8"/>
                </a:cxn>
                <a:cxn ang="0">
                  <a:pos x="2" y="6"/>
                </a:cxn>
                <a:cxn ang="0">
                  <a:pos x="3" y="4"/>
                </a:cxn>
                <a:cxn ang="0">
                  <a:pos x="5" y="3"/>
                </a:cxn>
                <a:cxn ang="0">
                  <a:pos x="9" y="2"/>
                </a:cxn>
                <a:cxn ang="0">
                  <a:pos x="11" y="0"/>
                </a:cxn>
                <a:cxn ang="0">
                  <a:pos x="13" y="0"/>
                </a:cxn>
                <a:cxn ang="0">
                  <a:pos x="17" y="0"/>
                </a:cxn>
                <a:cxn ang="0">
                  <a:pos x="19" y="2"/>
                </a:cxn>
                <a:cxn ang="0">
                  <a:pos x="23" y="3"/>
                </a:cxn>
                <a:cxn ang="0">
                  <a:pos x="25" y="4"/>
                </a:cxn>
                <a:cxn ang="0">
                  <a:pos x="26" y="6"/>
                </a:cxn>
                <a:cxn ang="0">
                  <a:pos x="27" y="8"/>
                </a:cxn>
                <a:cxn ang="0">
                  <a:pos x="28" y="12"/>
                </a:cxn>
                <a:cxn ang="0">
                  <a:pos x="28" y="14"/>
                </a:cxn>
                <a:cxn ang="0">
                  <a:pos x="27" y="20"/>
                </a:cxn>
                <a:cxn ang="0">
                  <a:pos x="25" y="25"/>
                </a:cxn>
                <a:cxn ang="0">
                  <a:pos x="19" y="28"/>
                </a:cxn>
                <a:cxn ang="0">
                  <a:pos x="13" y="29"/>
                </a:cxn>
              </a:cxnLst>
              <a:rect l="0" t="0" r="r" b="b"/>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FFFF93"/>
            </a:solidFill>
            <a:ln w="9525">
              <a:noFill/>
              <a:round/>
              <a:headEnd/>
              <a:tailEnd/>
            </a:ln>
          </p:spPr>
          <p:txBody>
            <a:bodyPr/>
            <a:lstStyle/>
            <a:p>
              <a:endParaRPr lang="en-US"/>
            </a:p>
          </p:txBody>
        </p:sp>
        <p:sp>
          <p:nvSpPr>
            <p:cNvPr id="40306" name="Freeform 370"/>
            <p:cNvSpPr>
              <a:spLocks/>
            </p:cNvSpPr>
            <p:nvPr/>
          </p:nvSpPr>
          <p:spPr bwMode="auto">
            <a:xfrm>
              <a:off x="3842" y="3409"/>
              <a:ext cx="30" cy="30"/>
            </a:xfrm>
            <a:custGeom>
              <a:avLst/>
              <a:gdLst/>
              <a:ahLst/>
              <a:cxnLst>
                <a:cxn ang="0">
                  <a:pos x="60" y="30"/>
                </a:cxn>
                <a:cxn ang="0">
                  <a:pos x="59" y="24"/>
                </a:cxn>
                <a:cxn ang="0">
                  <a:pos x="57" y="18"/>
                </a:cxn>
                <a:cxn ang="0">
                  <a:pos x="54" y="12"/>
                </a:cxn>
                <a:cxn ang="0">
                  <a:pos x="51" y="8"/>
                </a:cxn>
                <a:cxn ang="0">
                  <a:pos x="46" y="4"/>
                </a:cxn>
                <a:cxn ang="0">
                  <a:pos x="41" y="2"/>
                </a:cxn>
                <a:cxn ang="0">
                  <a:pos x="36" y="0"/>
                </a:cxn>
                <a:cxn ang="0">
                  <a:pos x="30" y="0"/>
                </a:cxn>
                <a:cxn ang="0">
                  <a:pos x="18" y="2"/>
                </a:cxn>
                <a:cxn ang="0">
                  <a:pos x="8" y="8"/>
                </a:cxn>
                <a:cxn ang="0">
                  <a:pos x="2" y="18"/>
                </a:cxn>
                <a:cxn ang="0">
                  <a:pos x="0" y="30"/>
                </a:cxn>
                <a:cxn ang="0">
                  <a:pos x="1" y="35"/>
                </a:cxn>
                <a:cxn ang="0">
                  <a:pos x="2" y="40"/>
                </a:cxn>
                <a:cxn ang="0">
                  <a:pos x="4" y="46"/>
                </a:cxn>
                <a:cxn ang="0">
                  <a:pos x="8" y="50"/>
                </a:cxn>
                <a:cxn ang="0">
                  <a:pos x="12" y="54"/>
                </a:cxn>
                <a:cxn ang="0">
                  <a:pos x="18" y="56"/>
                </a:cxn>
                <a:cxn ang="0">
                  <a:pos x="24" y="58"/>
                </a:cxn>
                <a:cxn ang="0">
                  <a:pos x="30" y="58"/>
                </a:cxn>
                <a:cxn ang="0">
                  <a:pos x="36" y="58"/>
                </a:cxn>
                <a:cxn ang="0">
                  <a:pos x="41" y="56"/>
                </a:cxn>
                <a:cxn ang="0">
                  <a:pos x="46" y="54"/>
                </a:cxn>
                <a:cxn ang="0">
                  <a:pos x="51" y="50"/>
                </a:cxn>
                <a:cxn ang="0">
                  <a:pos x="54" y="46"/>
                </a:cxn>
                <a:cxn ang="0">
                  <a:pos x="57" y="40"/>
                </a:cxn>
                <a:cxn ang="0">
                  <a:pos x="59" y="35"/>
                </a:cxn>
                <a:cxn ang="0">
                  <a:pos x="60" y="30"/>
                </a:cxn>
              </a:cxnLst>
              <a:rect l="0" t="0" r="r" b="b"/>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6800E0"/>
            </a:solidFill>
            <a:ln w="9525">
              <a:noFill/>
              <a:round/>
              <a:headEnd/>
              <a:tailEnd/>
            </a:ln>
          </p:spPr>
          <p:txBody>
            <a:bodyPr/>
            <a:lstStyle/>
            <a:p>
              <a:endParaRPr lang="en-US"/>
            </a:p>
          </p:txBody>
        </p:sp>
        <p:sp>
          <p:nvSpPr>
            <p:cNvPr id="40307" name="Freeform 371"/>
            <p:cNvSpPr>
              <a:spLocks/>
            </p:cNvSpPr>
            <p:nvPr/>
          </p:nvSpPr>
          <p:spPr bwMode="auto">
            <a:xfrm>
              <a:off x="3850" y="3417"/>
              <a:ext cx="15" cy="14"/>
            </a:xfrm>
            <a:custGeom>
              <a:avLst/>
              <a:gdLst/>
              <a:ahLst/>
              <a:cxnLst>
                <a:cxn ang="0">
                  <a:pos x="15" y="28"/>
                </a:cxn>
                <a:cxn ang="0">
                  <a:pos x="11" y="28"/>
                </a:cxn>
                <a:cxn ang="0">
                  <a:pos x="9" y="27"/>
                </a:cxn>
                <a:cxn ang="0">
                  <a:pos x="7" y="26"/>
                </a:cxn>
                <a:cxn ang="0">
                  <a:pos x="4" y="25"/>
                </a:cxn>
                <a:cxn ang="0">
                  <a:pos x="2" y="23"/>
                </a:cxn>
                <a:cxn ang="0">
                  <a:pos x="1" y="19"/>
                </a:cxn>
                <a:cxn ang="0">
                  <a:pos x="0" y="17"/>
                </a:cxn>
                <a:cxn ang="0">
                  <a:pos x="0" y="15"/>
                </a:cxn>
                <a:cxn ang="0">
                  <a:pos x="0" y="11"/>
                </a:cxn>
                <a:cxn ang="0">
                  <a:pos x="1" y="9"/>
                </a:cxn>
                <a:cxn ang="0">
                  <a:pos x="2" y="5"/>
                </a:cxn>
                <a:cxn ang="0">
                  <a:pos x="4" y="3"/>
                </a:cxn>
                <a:cxn ang="0">
                  <a:pos x="7" y="2"/>
                </a:cxn>
                <a:cxn ang="0">
                  <a:pos x="9" y="1"/>
                </a:cxn>
                <a:cxn ang="0">
                  <a:pos x="11" y="0"/>
                </a:cxn>
                <a:cxn ang="0">
                  <a:pos x="15" y="0"/>
                </a:cxn>
                <a:cxn ang="0">
                  <a:pos x="17" y="0"/>
                </a:cxn>
                <a:cxn ang="0">
                  <a:pos x="21" y="1"/>
                </a:cxn>
                <a:cxn ang="0">
                  <a:pos x="23" y="2"/>
                </a:cxn>
                <a:cxn ang="0">
                  <a:pos x="25" y="3"/>
                </a:cxn>
                <a:cxn ang="0">
                  <a:pos x="26" y="5"/>
                </a:cxn>
                <a:cxn ang="0">
                  <a:pos x="29" y="9"/>
                </a:cxn>
                <a:cxn ang="0">
                  <a:pos x="30" y="11"/>
                </a:cxn>
                <a:cxn ang="0">
                  <a:pos x="30" y="15"/>
                </a:cxn>
                <a:cxn ang="0">
                  <a:pos x="29" y="20"/>
                </a:cxn>
                <a:cxn ang="0">
                  <a:pos x="25" y="25"/>
                </a:cxn>
                <a:cxn ang="0">
                  <a:pos x="21" y="27"/>
                </a:cxn>
                <a:cxn ang="0">
                  <a:pos x="15" y="28"/>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FFFF93"/>
            </a:solidFill>
            <a:ln w="9525">
              <a:noFill/>
              <a:round/>
              <a:headEnd/>
              <a:tailEnd/>
            </a:ln>
          </p:spPr>
          <p:txBody>
            <a:bodyPr/>
            <a:lstStyle/>
            <a:p>
              <a:endParaRPr lang="en-US"/>
            </a:p>
          </p:txBody>
        </p:sp>
        <p:sp>
          <p:nvSpPr>
            <p:cNvPr id="40308" name="Freeform 372"/>
            <p:cNvSpPr>
              <a:spLocks/>
            </p:cNvSpPr>
            <p:nvPr/>
          </p:nvSpPr>
          <p:spPr bwMode="auto">
            <a:xfrm>
              <a:off x="3869" y="3310"/>
              <a:ext cx="30" cy="30"/>
            </a:xfrm>
            <a:custGeom>
              <a:avLst/>
              <a:gdLst/>
              <a:ahLst/>
              <a:cxnLst>
                <a:cxn ang="0">
                  <a:pos x="60" y="29"/>
                </a:cxn>
                <a:cxn ang="0">
                  <a:pos x="59" y="24"/>
                </a:cxn>
                <a:cxn ang="0">
                  <a:pos x="57" y="19"/>
                </a:cxn>
                <a:cxn ang="0">
                  <a:pos x="54" y="13"/>
                </a:cxn>
                <a:cxn ang="0">
                  <a:pos x="50" y="9"/>
                </a:cxn>
                <a:cxn ang="0">
                  <a:pos x="46" y="5"/>
                </a:cxn>
                <a:cxn ang="0">
                  <a:pos x="41" y="3"/>
                </a:cxn>
                <a:cxn ang="0">
                  <a:pos x="36" y="0"/>
                </a:cxn>
                <a:cxn ang="0">
                  <a:pos x="30" y="0"/>
                </a:cxn>
                <a:cxn ang="0">
                  <a:pos x="18" y="3"/>
                </a:cxn>
                <a:cxn ang="0">
                  <a:pos x="9" y="9"/>
                </a:cxn>
                <a:cxn ang="0">
                  <a:pos x="2" y="18"/>
                </a:cxn>
                <a:cxn ang="0">
                  <a:pos x="0" y="29"/>
                </a:cxn>
                <a:cxn ang="0">
                  <a:pos x="1" y="35"/>
                </a:cxn>
                <a:cxn ang="0">
                  <a:pos x="2" y="41"/>
                </a:cxn>
                <a:cxn ang="0">
                  <a:pos x="6" y="47"/>
                </a:cxn>
                <a:cxn ang="0">
                  <a:pos x="9" y="51"/>
                </a:cxn>
                <a:cxn ang="0">
                  <a:pos x="14" y="55"/>
                </a:cxn>
                <a:cxn ang="0">
                  <a:pos x="18" y="57"/>
                </a:cxn>
                <a:cxn ang="0">
                  <a:pos x="24" y="59"/>
                </a:cxn>
                <a:cxn ang="0">
                  <a:pos x="30" y="59"/>
                </a:cxn>
                <a:cxn ang="0">
                  <a:pos x="36" y="59"/>
                </a:cxn>
                <a:cxn ang="0">
                  <a:pos x="41" y="57"/>
                </a:cxn>
                <a:cxn ang="0">
                  <a:pos x="46" y="55"/>
                </a:cxn>
                <a:cxn ang="0">
                  <a:pos x="50" y="51"/>
                </a:cxn>
                <a:cxn ang="0">
                  <a:pos x="54" y="47"/>
                </a:cxn>
                <a:cxn ang="0">
                  <a:pos x="57" y="41"/>
                </a:cxn>
                <a:cxn ang="0">
                  <a:pos x="59" y="35"/>
                </a:cxn>
                <a:cxn ang="0">
                  <a:pos x="60" y="29"/>
                </a:cxn>
              </a:cxnLst>
              <a:rect l="0" t="0" r="r" b="b"/>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5900BC"/>
            </a:solidFill>
            <a:ln w="9525">
              <a:noFill/>
              <a:round/>
              <a:headEnd/>
              <a:tailEnd/>
            </a:ln>
          </p:spPr>
          <p:txBody>
            <a:bodyPr/>
            <a:lstStyle/>
            <a:p>
              <a:endParaRPr lang="en-US"/>
            </a:p>
          </p:txBody>
        </p:sp>
        <p:sp>
          <p:nvSpPr>
            <p:cNvPr id="40309" name="Freeform 373"/>
            <p:cNvSpPr>
              <a:spLocks/>
            </p:cNvSpPr>
            <p:nvPr/>
          </p:nvSpPr>
          <p:spPr bwMode="auto">
            <a:xfrm>
              <a:off x="3876" y="3318"/>
              <a:ext cx="15" cy="14"/>
            </a:xfrm>
            <a:custGeom>
              <a:avLst/>
              <a:gdLst/>
              <a:ahLst/>
              <a:cxnLst>
                <a:cxn ang="0">
                  <a:pos x="15" y="29"/>
                </a:cxn>
                <a:cxn ang="0">
                  <a:pos x="12" y="29"/>
                </a:cxn>
                <a:cxn ang="0">
                  <a:pos x="9" y="28"/>
                </a:cxn>
                <a:cxn ang="0">
                  <a:pos x="7" y="27"/>
                </a:cxn>
                <a:cxn ang="0">
                  <a:pos x="4" y="25"/>
                </a:cxn>
                <a:cxn ang="0">
                  <a:pos x="3" y="22"/>
                </a:cxn>
                <a:cxn ang="0">
                  <a:pos x="1" y="20"/>
                </a:cxn>
                <a:cxn ang="0">
                  <a:pos x="0" y="18"/>
                </a:cxn>
                <a:cxn ang="0">
                  <a:pos x="0" y="14"/>
                </a:cxn>
                <a:cxn ang="0">
                  <a:pos x="0" y="12"/>
                </a:cxn>
                <a:cxn ang="0">
                  <a:pos x="1" y="9"/>
                </a:cxn>
                <a:cxn ang="0">
                  <a:pos x="3" y="6"/>
                </a:cxn>
                <a:cxn ang="0">
                  <a:pos x="4" y="4"/>
                </a:cxn>
                <a:cxn ang="0">
                  <a:pos x="7" y="3"/>
                </a:cxn>
                <a:cxn ang="0">
                  <a:pos x="9" y="2"/>
                </a:cxn>
                <a:cxn ang="0">
                  <a:pos x="12" y="0"/>
                </a:cxn>
                <a:cxn ang="0">
                  <a:pos x="15" y="0"/>
                </a:cxn>
                <a:cxn ang="0">
                  <a:pos x="17" y="0"/>
                </a:cxn>
                <a:cxn ang="0">
                  <a:pos x="21" y="2"/>
                </a:cxn>
                <a:cxn ang="0">
                  <a:pos x="23" y="3"/>
                </a:cxn>
                <a:cxn ang="0">
                  <a:pos x="25" y="4"/>
                </a:cxn>
                <a:cxn ang="0">
                  <a:pos x="26" y="6"/>
                </a:cxn>
                <a:cxn ang="0">
                  <a:pos x="29" y="9"/>
                </a:cxn>
                <a:cxn ang="0">
                  <a:pos x="30" y="12"/>
                </a:cxn>
                <a:cxn ang="0">
                  <a:pos x="30" y="14"/>
                </a:cxn>
                <a:cxn ang="0">
                  <a:pos x="29" y="20"/>
                </a:cxn>
                <a:cxn ang="0">
                  <a:pos x="25" y="25"/>
                </a:cxn>
                <a:cxn ang="0">
                  <a:pos x="21" y="28"/>
                </a:cxn>
                <a:cxn ang="0">
                  <a:pos x="15" y="29"/>
                </a:cxn>
              </a:cxnLst>
              <a:rect l="0" t="0" r="r" b="b"/>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FFFF93"/>
            </a:solidFill>
            <a:ln w="9525">
              <a:noFill/>
              <a:round/>
              <a:headEnd/>
              <a:tailEnd/>
            </a:ln>
          </p:spPr>
          <p:txBody>
            <a:bodyPr/>
            <a:lstStyle/>
            <a:p>
              <a:endParaRPr lang="en-US"/>
            </a:p>
          </p:txBody>
        </p:sp>
        <p:sp>
          <p:nvSpPr>
            <p:cNvPr id="40310" name="Freeform 374"/>
            <p:cNvSpPr>
              <a:spLocks/>
            </p:cNvSpPr>
            <p:nvPr/>
          </p:nvSpPr>
          <p:spPr bwMode="auto">
            <a:xfrm>
              <a:off x="3869" y="3182"/>
              <a:ext cx="30" cy="30"/>
            </a:xfrm>
            <a:custGeom>
              <a:avLst/>
              <a:gdLst/>
              <a:ahLst/>
              <a:cxnLst>
                <a:cxn ang="0">
                  <a:pos x="60" y="30"/>
                </a:cxn>
                <a:cxn ang="0">
                  <a:pos x="59" y="24"/>
                </a:cxn>
                <a:cxn ang="0">
                  <a:pos x="57" y="18"/>
                </a:cxn>
                <a:cxn ang="0">
                  <a:pos x="54" y="13"/>
                </a:cxn>
                <a:cxn ang="0">
                  <a:pos x="50" y="9"/>
                </a:cxn>
                <a:cxn ang="0">
                  <a:pos x="46" y="5"/>
                </a:cxn>
                <a:cxn ang="0">
                  <a:pos x="41" y="2"/>
                </a:cxn>
                <a:cxn ang="0">
                  <a:pos x="36" y="1"/>
                </a:cxn>
                <a:cxn ang="0">
                  <a:pos x="30" y="0"/>
                </a:cxn>
                <a:cxn ang="0">
                  <a:pos x="18" y="2"/>
                </a:cxn>
                <a:cxn ang="0">
                  <a:pos x="9" y="9"/>
                </a:cxn>
                <a:cxn ang="0">
                  <a:pos x="2" y="18"/>
                </a:cxn>
                <a:cxn ang="0">
                  <a:pos x="0" y="30"/>
                </a:cxn>
                <a:cxn ang="0">
                  <a:pos x="1" y="35"/>
                </a:cxn>
                <a:cxn ang="0">
                  <a:pos x="2" y="41"/>
                </a:cxn>
                <a:cxn ang="0">
                  <a:pos x="6" y="47"/>
                </a:cxn>
                <a:cxn ang="0">
                  <a:pos x="9" y="51"/>
                </a:cxn>
                <a:cxn ang="0">
                  <a:pos x="14" y="55"/>
                </a:cxn>
                <a:cxn ang="0">
                  <a:pos x="18" y="57"/>
                </a:cxn>
                <a:cxn ang="0">
                  <a:pos x="24" y="58"/>
                </a:cxn>
                <a:cxn ang="0">
                  <a:pos x="30" y="60"/>
                </a:cxn>
                <a:cxn ang="0">
                  <a:pos x="36" y="58"/>
                </a:cxn>
                <a:cxn ang="0">
                  <a:pos x="41" y="57"/>
                </a:cxn>
                <a:cxn ang="0">
                  <a:pos x="46" y="55"/>
                </a:cxn>
                <a:cxn ang="0">
                  <a:pos x="50" y="51"/>
                </a:cxn>
                <a:cxn ang="0">
                  <a:pos x="54" y="47"/>
                </a:cxn>
                <a:cxn ang="0">
                  <a:pos x="57" y="41"/>
                </a:cxn>
                <a:cxn ang="0">
                  <a:pos x="59" y="35"/>
                </a:cxn>
                <a:cxn ang="0">
                  <a:pos x="60" y="30"/>
                </a:cxn>
              </a:cxnLst>
              <a:rect l="0" t="0" r="r" b="b"/>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5900BC"/>
            </a:solidFill>
            <a:ln w="9525">
              <a:noFill/>
              <a:round/>
              <a:headEnd/>
              <a:tailEnd/>
            </a:ln>
          </p:spPr>
          <p:txBody>
            <a:bodyPr/>
            <a:lstStyle/>
            <a:p>
              <a:endParaRPr lang="en-US"/>
            </a:p>
          </p:txBody>
        </p:sp>
        <p:sp>
          <p:nvSpPr>
            <p:cNvPr id="40311" name="Freeform 375"/>
            <p:cNvSpPr>
              <a:spLocks/>
            </p:cNvSpPr>
            <p:nvPr/>
          </p:nvSpPr>
          <p:spPr bwMode="auto">
            <a:xfrm>
              <a:off x="3876" y="3189"/>
              <a:ext cx="15" cy="15"/>
            </a:xfrm>
            <a:custGeom>
              <a:avLst/>
              <a:gdLst/>
              <a:ahLst/>
              <a:cxnLst>
                <a:cxn ang="0">
                  <a:pos x="15" y="30"/>
                </a:cxn>
                <a:cxn ang="0">
                  <a:pos x="12" y="30"/>
                </a:cxn>
                <a:cxn ang="0">
                  <a:pos x="9" y="28"/>
                </a:cxn>
                <a:cxn ang="0">
                  <a:pos x="7" y="27"/>
                </a:cxn>
                <a:cxn ang="0">
                  <a:pos x="4" y="25"/>
                </a:cxn>
                <a:cxn ang="0">
                  <a:pos x="3" y="23"/>
                </a:cxn>
                <a:cxn ang="0">
                  <a:pos x="1" y="20"/>
                </a:cxn>
                <a:cxn ang="0">
                  <a:pos x="0" y="18"/>
                </a:cxn>
                <a:cxn ang="0">
                  <a:pos x="0" y="15"/>
                </a:cxn>
                <a:cxn ang="0">
                  <a:pos x="0" y="12"/>
                </a:cxn>
                <a:cxn ang="0">
                  <a:pos x="1" y="9"/>
                </a:cxn>
                <a:cxn ang="0">
                  <a:pos x="3" y="7"/>
                </a:cxn>
                <a:cxn ang="0">
                  <a:pos x="4" y="4"/>
                </a:cxn>
                <a:cxn ang="0">
                  <a:pos x="7" y="3"/>
                </a:cxn>
                <a:cxn ang="0">
                  <a:pos x="9" y="1"/>
                </a:cxn>
                <a:cxn ang="0">
                  <a:pos x="12" y="0"/>
                </a:cxn>
                <a:cxn ang="0">
                  <a:pos x="15" y="0"/>
                </a:cxn>
                <a:cxn ang="0">
                  <a:pos x="17" y="0"/>
                </a:cxn>
                <a:cxn ang="0">
                  <a:pos x="21" y="1"/>
                </a:cxn>
                <a:cxn ang="0">
                  <a:pos x="23" y="3"/>
                </a:cxn>
                <a:cxn ang="0">
                  <a:pos x="25" y="4"/>
                </a:cxn>
                <a:cxn ang="0">
                  <a:pos x="26" y="7"/>
                </a:cxn>
                <a:cxn ang="0">
                  <a:pos x="29" y="9"/>
                </a:cxn>
                <a:cxn ang="0">
                  <a:pos x="30" y="12"/>
                </a:cxn>
                <a:cxn ang="0">
                  <a:pos x="30" y="15"/>
                </a:cxn>
                <a:cxn ang="0">
                  <a:pos x="29" y="20"/>
                </a:cxn>
                <a:cxn ang="0">
                  <a:pos x="25" y="25"/>
                </a:cxn>
                <a:cxn ang="0">
                  <a:pos x="21" y="28"/>
                </a:cxn>
                <a:cxn ang="0">
                  <a:pos x="15" y="30"/>
                </a:cxn>
              </a:cxnLst>
              <a:rect l="0" t="0" r="r" b="b"/>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FFFF93"/>
            </a:solidFill>
            <a:ln w="9525">
              <a:noFill/>
              <a:round/>
              <a:headEnd/>
              <a:tailEnd/>
            </a:ln>
          </p:spPr>
          <p:txBody>
            <a:bodyPr/>
            <a:lstStyle/>
            <a:p>
              <a:endParaRPr lang="en-US"/>
            </a:p>
          </p:txBody>
        </p:sp>
        <p:sp>
          <p:nvSpPr>
            <p:cNvPr id="40312" name="Freeform 376"/>
            <p:cNvSpPr>
              <a:spLocks/>
            </p:cNvSpPr>
            <p:nvPr/>
          </p:nvSpPr>
          <p:spPr bwMode="auto">
            <a:xfrm>
              <a:off x="2809" y="3310"/>
              <a:ext cx="29" cy="30"/>
            </a:xfrm>
            <a:custGeom>
              <a:avLst/>
              <a:gdLst/>
              <a:ahLst/>
              <a:cxnLst>
                <a:cxn ang="0">
                  <a:pos x="58" y="29"/>
                </a:cxn>
                <a:cxn ang="0">
                  <a:pos x="58" y="24"/>
                </a:cxn>
                <a:cxn ang="0">
                  <a:pos x="56" y="19"/>
                </a:cxn>
                <a:cxn ang="0">
                  <a:pos x="54" y="13"/>
                </a:cxn>
                <a:cxn ang="0">
                  <a:pos x="50" y="9"/>
                </a:cxn>
                <a:cxn ang="0">
                  <a:pos x="46" y="5"/>
                </a:cxn>
                <a:cxn ang="0">
                  <a:pos x="40" y="3"/>
                </a:cxn>
                <a:cxn ang="0">
                  <a:pos x="34" y="0"/>
                </a:cxn>
                <a:cxn ang="0">
                  <a:pos x="28" y="0"/>
                </a:cxn>
                <a:cxn ang="0">
                  <a:pos x="17" y="3"/>
                </a:cxn>
                <a:cxn ang="0">
                  <a:pos x="8" y="9"/>
                </a:cxn>
                <a:cxn ang="0">
                  <a:pos x="2" y="18"/>
                </a:cxn>
                <a:cxn ang="0">
                  <a:pos x="0" y="29"/>
                </a:cxn>
                <a:cxn ang="0">
                  <a:pos x="0" y="35"/>
                </a:cxn>
                <a:cxn ang="0">
                  <a:pos x="2" y="41"/>
                </a:cxn>
                <a:cxn ang="0">
                  <a:pos x="4" y="47"/>
                </a:cxn>
                <a:cxn ang="0">
                  <a:pos x="8" y="51"/>
                </a:cxn>
                <a:cxn ang="0">
                  <a:pos x="12" y="55"/>
                </a:cxn>
                <a:cxn ang="0">
                  <a:pos x="17" y="57"/>
                </a:cxn>
                <a:cxn ang="0">
                  <a:pos x="23" y="59"/>
                </a:cxn>
                <a:cxn ang="0">
                  <a:pos x="28" y="59"/>
                </a:cxn>
                <a:cxn ang="0">
                  <a:pos x="34" y="59"/>
                </a:cxn>
                <a:cxn ang="0">
                  <a:pos x="40" y="57"/>
                </a:cxn>
                <a:cxn ang="0">
                  <a:pos x="46" y="55"/>
                </a:cxn>
                <a:cxn ang="0">
                  <a:pos x="50" y="51"/>
                </a:cxn>
                <a:cxn ang="0">
                  <a:pos x="54" y="47"/>
                </a:cxn>
                <a:cxn ang="0">
                  <a:pos x="56" y="41"/>
                </a:cxn>
                <a:cxn ang="0">
                  <a:pos x="58" y="35"/>
                </a:cxn>
                <a:cxn ang="0">
                  <a:pos x="58" y="29"/>
                </a:cxn>
              </a:cxnLst>
              <a:rect l="0" t="0" r="r" b="b"/>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5900BC"/>
            </a:solidFill>
            <a:ln w="9525">
              <a:noFill/>
              <a:round/>
              <a:headEnd/>
              <a:tailEnd/>
            </a:ln>
          </p:spPr>
          <p:txBody>
            <a:bodyPr/>
            <a:lstStyle/>
            <a:p>
              <a:endParaRPr lang="en-US"/>
            </a:p>
          </p:txBody>
        </p:sp>
        <p:sp>
          <p:nvSpPr>
            <p:cNvPr id="40313" name="Freeform 377"/>
            <p:cNvSpPr>
              <a:spLocks/>
            </p:cNvSpPr>
            <p:nvPr/>
          </p:nvSpPr>
          <p:spPr bwMode="auto">
            <a:xfrm>
              <a:off x="2816" y="3318"/>
              <a:ext cx="15" cy="14"/>
            </a:xfrm>
            <a:custGeom>
              <a:avLst/>
              <a:gdLst/>
              <a:ahLst/>
              <a:cxnLst>
                <a:cxn ang="0">
                  <a:pos x="14" y="29"/>
                </a:cxn>
                <a:cxn ang="0">
                  <a:pos x="12" y="29"/>
                </a:cxn>
                <a:cxn ang="0">
                  <a:pos x="10" y="28"/>
                </a:cxn>
                <a:cxn ang="0">
                  <a:pos x="6" y="27"/>
                </a:cxn>
                <a:cxn ang="0">
                  <a:pos x="4" y="25"/>
                </a:cxn>
                <a:cxn ang="0">
                  <a:pos x="3" y="22"/>
                </a:cxn>
                <a:cxn ang="0">
                  <a:pos x="2" y="20"/>
                </a:cxn>
                <a:cxn ang="0">
                  <a:pos x="0" y="18"/>
                </a:cxn>
                <a:cxn ang="0">
                  <a:pos x="0" y="14"/>
                </a:cxn>
                <a:cxn ang="0">
                  <a:pos x="0" y="12"/>
                </a:cxn>
                <a:cxn ang="0">
                  <a:pos x="2" y="9"/>
                </a:cxn>
                <a:cxn ang="0">
                  <a:pos x="3" y="6"/>
                </a:cxn>
                <a:cxn ang="0">
                  <a:pos x="4" y="4"/>
                </a:cxn>
                <a:cxn ang="0">
                  <a:pos x="6" y="3"/>
                </a:cxn>
                <a:cxn ang="0">
                  <a:pos x="10" y="2"/>
                </a:cxn>
                <a:cxn ang="0">
                  <a:pos x="12" y="0"/>
                </a:cxn>
                <a:cxn ang="0">
                  <a:pos x="14" y="0"/>
                </a:cxn>
                <a:cxn ang="0">
                  <a:pos x="18" y="0"/>
                </a:cxn>
                <a:cxn ang="0">
                  <a:pos x="20" y="2"/>
                </a:cxn>
                <a:cxn ang="0">
                  <a:pos x="22" y="3"/>
                </a:cxn>
                <a:cxn ang="0">
                  <a:pos x="25" y="4"/>
                </a:cxn>
                <a:cxn ang="0">
                  <a:pos x="27" y="6"/>
                </a:cxn>
                <a:cxn ang="0">
                  <a:pos x="28" y="9"/>
                </a:cxn>
                <a:cxn ang="0">
                  <a:pos x="29" y="12"/>
                </a:cxn>
                <a:cxn ang="0">
                  <a:pos x="29" y="14"/>
                </a:cxn>
                <a:cxn ang="0">
                  <a:pos x="28" y="20"/>
                </a:cxn>
                <a:cxn ang="0">
                  <a:pos x="25" y="25"/>
                </a:cxn>
                <a:cxn ang="0">
                  <a:pos x="20" y="28"/>
                </a:cxn>
                <a:cxn ang="0">
                  <a:pos x="14" y="29"/>
                </a:cxn>
              </a:cxnLst>
              <a:rect l="0" t="0" r="r" b="b"/>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FFFF93"/>
            </a:solidFill>
            <a:ln w="9525">
              <a:noFill/>
              <a:round/>
              <a:headEnd/>
              <a:tailEnd/>
            </a:ln>
          </p:spPr>
          <p:txBody>
            <a:bodyPr/>
            <a:lstStyle/>
            <a:p>
              <a:endParaRPr lang="en-US"/>
            </a:p>
          </p:txBody>
        </p:sp>
        <p:sp>
          <p:nvSpPr>
            <p:cNvPr id="40314" name="Freeform 378"/>
            <p:cNvSpPr>
              <a:spLocks/>
            </p:cNvSpPr>
            <p:nvPr/>
          </p:nvSpPr>
          <p:spPr bwMode="auto">
            <a:xfrm>
              <a:off x="2947" y="2236"/>
              <a:ext cx="30" cy="30"/>
            </a:xfrm>
            <a:custGeom>
              <a:avLst/>
              <a:gdLst/>
              <a:ahLst/>
              <a:cxnLst>
                <a:cxn ang="0">
                  <a:pos x="60" y="30"/>
                </a:cxn>
                <a:cxn ang="0">
                  <a:pos x="59" y="25"/>
                </a:cxn>
                <a:cxn ang="0">
                  <a:pos x="58" y="19"/>
                </a:cxn>
                <a:cxn ang="0">
                  <a:pos x="54" y="13"/>
                </a:cxn>
                <a:cxn ang="0">
                  <a:pos x="51" y="8"/>
                </a:cxn>
                <a:cxn ang="0">
                  <a:pos x="46" y="5"/>
                </a:cxn>
                <a:cxn ang="0">
                  <a:pos x="41" y="3"/>
                </a:cxn>
                <a:cxn ang="0">
                  <a:pos x="36" y="0"/>
                </a:cxn>
                <a:cxn ang="0">
                  <a:pos x="30" y="0"/>
                </a:cxn>
                <a:cxn ang="0">
                  <a:pos x="18" y="3"/>
                </a:cxn>
                <a:cxn ang="0">
                  <a:pos x="9" y="8"/>
                </a:cxn>
                <a:cxn ang="0">
                  <a:pos x="2" y="19"/>
                </a:cxn>
                <a:cxn ang="0">
                  <a:pos x="0" y="30"/>
                </a:cxn>
                <a:cxn ang="0">
                  <a:pos x="1" y="36"/>
                </a:cxn>
                <a:cxn ang="0">
                  <a:pos x="2" y="42"/>
                </a:cxn>
                <a:cxn ang="0">
                  <a:pos x="6" y="47"/>
                </a:cxn>
                <a:cxn ang="0">
                  <a:pos x="9" y="51"/>
                </a:cxn>
                <a:cxn ang="0">
                  <a:pos x="14" y="55"/>
                </a:cxn>
                <a:cxn ang="0">
                  <a:pos x="18" y="58"/>
                </a:cxn>
                <a:cxn ang="0">
                  <a:pos x="24" y="59"/>
                </a:cxn>
                <a:cxn ang="0">
                  <a:pos x="30" y="60"/>
                </a:cxn>
                <a:cxn ang="0">
                  <a:pos x="36" y="59"/>
                </a:cxn>
                <a:cxn ang="0">
                  <a:pos x="41" y="58"/>
                </a:cxn>
                <a:cxn ang="0">
                  <a:pos x="46" y="55"/>
                </a:cxn>
                <a:cxn ang="0">
                  <a:pos x="51" y="51"/>
                </a:cxn>
                <a:cxn ang="0">
                  <a:pos x="54" y="47"/>
                </a:cxn>
                <a:cxn ang="0">
                  <a:pos x="58" y="42"/>
                </a:cxn>
                <a:cxn ang="0">
                  <a:pos x="59" y="36"/>
                </a:cxn>
                <a:cxn ang="0">
                  <a:pos x="60" y="30"/>
                </a:cxn>
              </a:cxnLst>
              <a:rect l="0" t="0" r="r" b="b"/>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5900BC"/>
            </a:solidFill>
            <a:ln w="9525">
              <a:noFill/>
              <a:round/>
              <a:headEnd/>
              <a:tailEnd/>
            </a:ln>
          </p:spPr>
          <p:txBody>
            <a:bodyPr/>
            <a:lstStyle/>
            <a:p>
              <a:endParaRPr lang="en-US"/>
            </a:p>
          </p:txBody>
        </p:sp>
        <p:sp>
          <p:nvSpPr>
            <p:cNvPr id="40315" name="Freeform 379"/>
            <p:cNvSpPr>
              <a:spLocks/>
            </p:cNvSpPr>
            <p:nvPr/>
          </p:nvSpPr>
          <p:spPr bwMode="auto">
            <a:xfrm>
              <a:off x="2954" y="2244"/>
              <a:ext cx="15" cy="15"/>
            </a:xfrm>
            <a:custGeom>
              <a:avLst/>
              <a:gdLst/>
              <a:ahLst/>
              <a:cxnLst>
                <a:cxn ang="0">
                  <a:pos x="15" y="30"/>
                </a:cxn>
                <a:cxn ang="0">
                  <a:pos x="13" y="30"/>
                </a:cxn>
                <a:cxn ang="0">
                  <a:pos x="10" y="29"/>
                </a:cxn>
                <a:cxn ang="0">
                  <a:pos x="7" y="27"/>
                </a:cxn>
                <a:cxn ang="0">
                  <a:pos x="5" y="26"/>
                </a:cxn>
                <a:cxn ang="0">
                  <a:pos x="3" y="23"/>
                </a:cxn>
                <a:cxn ang="0">
                  <a:pos x="1" y="20"/>
                </a:cxn>
                <a:cxn ang="0">
                  <a:pos x="0" y="18"/>
                </a:cxn>
                <a:cxn ang="0">
                  <a:pos x="0" y="15"/>
                </a:cxn>
                <a:cxn ang="0">
                  <a:pos x="0" y="12"/>
                </a:cxn>
                <a:cxn ang="0">
                  <a:pos x="1" y="10"/>
                </a:cxn>
                <a:cxn ang="0">
                  <a:pos x="3" y="7"/>
                </a:cxn>
                <a:cxn ang="0">
                  <a:pos x="5" y="5"/>
                </a:cxn>
                <a:cxn ang="0">
                  <a:pos x="7" y="3"/>
                </a:cxn>
                <a:cxn ang="0">
                  <a:pos x="10" y="2"/>
                </a:cxn>
                <a:cxn ang="0">
                  <a:pos x="13" y="0"/>
                </a:cxn>
                <a:cxn ang="0">
                  <a:pos x="15" y="0"/>
                </a:cxn>
                <a:cxn ang="0">
                  <a:pos x="18" y="0"/>
                </a:cxn>
                <a:cxn ang="0">
                  <a:pos x="21" y="2"/>
                </a:cxn>
                <a:cxn ang="0">
                  <a:pos x="23" y="3"/>
                </a:cxn>
                <a:cxn ang="0">
                  <a:pos x="25" y="5"/>
                </a:cxn>
                <a:cxn ang="0">
                  <a:pos x="28" y="7"/>
                </a:cxn>
                <a:cxn ang="0">
                  <a:pos x="29" y="10"/>
                </a:cxn>
                <a:cxn ang="0">
                  <a:pos x="30" y="12"/>
                </a:cxn>
                <a:cxn ang="0">
                  <a:pos x="30" y="15"/>
                </a:cxn>
                <a:cxn ang="0">
                  <a:pos x="29" y="21"/>
                </a:cxn>
                <a:cxn ang="0">
                  <a:pos x="25" y="26"/>
                </a:cxn>
                <a:cxn ang="0">
                  <a:pos x="21" y="29"/>
                </a:cxn>
                <a:cxn ang="0">
                  <a:pos x="15" y="30"/>
                </a:cxn>
              </a:cxnLst>
              <a:rect l="0" t="0" r="r" b="b"/>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FF93"/>
            </a:solidFill>
            <a:ln w="9525">
              <a:noFill/>
              <a:round/>
              <a:headEnd/>
              <a:tailEnd/>
            </a:ln>
          </p:spPr>
          <p:txBody>
            <a:bodyPr/>
            <a:lstStyle/>
            <a:p>
              <a:endParaRPr lang="en-US"/>
            </a:p>
          </p:txBody>
        </p:sp>
      </p:grpSp>
      <p:pic>
        <p:nvPicPr>
          <p:cNvPr id="40316" name="Picture 380" descr="XMASCA~1"/>
          <p:cNvPicPr>
            <a:picLocks noChangeAspect="1" noChangeArrowheads="1" noCrop="1"/>
          </p:cNvPicPr>
          <p:nvPr/>
        </p:nvPicPr>
        <p:blipFill>
          <a:blip r:embed="rId6"/>
          <a:srcRect/>
          <a:stretch>
            <a:fillRect/>
          </a:stretch>
        </p:blipFill>
        <p:spPr bwMode="auto">
          <a:xfrm>
            <a:off x="7620000" y="5943600"/>
            <a:ext cx="1524000" cy="914400"/>
          </a:xfrm>
          <a:prstGeom prst="rect">
            <a:avLst/>
          </a:prstGeom>
          <a:noFill/>
        </p:spPr>
      </p:pic>
      <p:grpSp>
        <p:nvGrpSpPr>
          <p:cNvPr id="40317" name="Group 381"/>
          <p:cNvGrpSpPr>
            <a:grpSpLocks/>
          </p:cNvGrpSpPr>
          <p:nvPr/>
        </p:nvGrpSpPr>
        <p:grpSpPr bwMode="auto">
          <a:xfrm rot="5400000">
            <a:off x="794" y="-78582"/>
            <a:ext cx="1443038" cy="1600201"/>
            <a:chOff x="2794" y="2160"/>
            <a:chExt cx="1154" cy="1279"/>
          </a:xfrm>
        </p:grpSpPr>
        <p:sp>
          <p:nvSpPr>
            <p:cNvPr id="40318" name="AutoShape 382"/>
            <p:cNvSpPr>
              <a:spLocks noChangeAspect="1" noChangeArrowheads="1" noTextEdit="1"/>
            </p:cNvSpPr>
            <p:nvPr/>
          </p:nvSpPr>
          <p:spPr bwMode="auto">
            <a:xfrm>
              <a:off x="2832" y="2160"/>
              <a:ext cx="1116" cy="1237"/>
            </a:xfrm>
            <a:prstGeom prst="rect">
              <a:avLst/>
            </a:prstGeom>
            <a:noFill/>
            <a:ln w="9525">
              <a:noFill/>
              <a:miter lim="800000"/>
              <a:headEnd/>
              <a:tailEnd/>
            </a:ln>
          </p:spPr>
          <p:txBody>
            <a:bodyPr/>
            <a:lstStyle/>
            <a:p>
              <a:endParaRPr lang="en-US"/>
            </a:p>
          </p:txBody>
        </p:sp>
        <p:sp>
          <p:nvSpPr>
            <p:cNvPr id="40319" name="Freeform 383"/>
            <p:cNvSpPr>
              <a:spLocks/>
            </p:cNvSpPr>
            <p:nvPr/>
          </p:nvSpPr>
          <p:spPr bwMode="auto">
            <a:xfrm>
              <a:off x="2912" y="2780"/>
              <a:ext cx="30" cy="30"/>
            </a:xfrm>
            <a:custGeom>
              <a:avLst/>
              <a:gdLst/>
              <a:ahLst/>
              <a:cxnLst>
                <a:cxn ang="0">
                  <a:pos x="31" y="60"/>
                </a:cxn>
                <a:cxn ang="0">
                  <a:pos x="18" y="57"/>
                </a:cxn>
                <a:cxn ang="0">
                  <a:pos x="9" y="50"/>
                </a:cxn>
                <a:cxn ang="0">
                  <a:pos x="2" y="41"/>
                </a:cxn>
                <a:cxn ang="0">
                  <a:pos x="0" y="30"/>
                </a:cxn>
                <a:cxn ang="0">
                  <a:pos x="2" y="18"/>
                </a:cxn>
                <a:cxn ang="0">
                  <a:pos x="9" y="8"/>
                </a:cxn>
                <a:cxn ang="0">
                  <a:pos x="18" y="2"/>
                </a:cxn>
                <a:cxn ang="0">
                  <a:pos x="31" y="0"/>
                </a:cxn>
                <a:cxn ang="0">
                  <a:pos x="42" y="2"/>
                </a:cxn>
                <a:cxn ang="0">
                  <a:pos x="52" y="8"/>
                </a:cxn>
                <a:cxn ang="0">
                  <a:pos x="58" y="18"/>
                </a:cxn>
                <a:cxn ang="0">
                  <a:pos x="61" y="30"/>
                </a:cxn>
                <a:cxn ang="0">
                  <a:pos x="58" y="41"/>
                </a:cxn>
                <a:cxn ang="0">
                  <a:pos x="52" y="50"/>
                </a:cxn>
                <a:cxn ang="0">
                  <a:pos x="42" y="57"/>
                </a:cxn>
                <a:cxn ang="0">
                  <a:pos x="31" y="60"/>
                </a:cxn>
              </a:cxnLst>
              <a:rect l="0" t="0" r="r" b="b"/>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FFFF93"/>
            </a:solidFill>
            <a:ln w="9525">
              <a:noFill/>
              <a:round/>
              <a:headEnd/>
              <a:tailEnd/>
            </a:ln>
          </p:spPr>
          <p:txBody>
            <a:bodyPr/>
            <a:lstStyle/>
            <a:p>
              <a:endParaRPr lang="en-US"/>
            </a:p>
          </p:txBody>
        </p:sp>
        <p:sp>
          <p:nvSpPr>
            <p:cNvPr id="40320" name="Freeform 384"/>
            <p:cNvSpPr>
              <a:spLocks/>
            </p:cNvSpPr>
            <p:nvPr/>
          </p:nvSpPr>
          <p:spPr bwMode="auto">
            <a:xfrm>
              <a:off x="2893" y="2680"/>
              <a:ext cx="67" cy="91"/>
            </a:xfrm>
            <a:custGeom>
              <a:avLst/>
              <a:gdLst/>
              <a:ahLst/>
              <a:cxnLst>
                <a:cxn ang="0">
                  <a:pos x="50" y="182"/>
                </a:cxn>
                <a:cxn ang="0">
                  <a:pos x="80" y="182"/>
                </a:cxn>
                <a:cxn ang="0">
                  <a:pos x="85" y="174"/>
                </a:cxn>
                <a:cxn ang="0">
                  <a:pos x="98" y="154"/>
                </a:cxn>
                <a:cxn ang="0">
                  <a:pos x="113" y="125"/>
                </a:cxn>
                <a:cxn ang="0">
                  <a:pos x="125" y="91"/>
                </a:cxn>
                <a:cxn ang="0">
                  <a:pos x="132" y="58"/>
                </a:cxn>
                <a:cxn ang="0">
                  <a:pos x="128" y="29"/>
                </a:cxn>
                <a:cxn ang="0">
                  <a:pos x="107" y="9"/>
                </a:cxn>
                <a:cxn ang="0">
                  <a:pos x="67" y="0"/>
                </a:cxn>
                <a:cxn ang="0">
                  <a:pos x="25" y="9"/>
                </a:cxn>
                <a:cxn ang="0">
                  <a:pos x="4" y="29"/>
                </a:cxn>
                <a:cxn ang="0">
                  <a:pos x="0" y="58"/>
                </a:cxn>
                <a:cxn ang="0">
                  <a:pos x="6" y="91"/>
                </a:cxn>
                <a:cxn ang="0">
                  <a:pos x="18" y="125"/>
                </a:cxn>
                <a:cxn ang="0">
                  <a:pos x="33" y="154"/>
                </a:cxn>
                <a:cxn ang="0">
                  <a:pos x="46" y="174"/>
                </a:cxn>
                <a:cxn ang="0">
                  <a:pos x="50" y="182"/>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w="9525">
              <a:noFill/>
              <a:round/>
              <a:headEnd/>
              <a:tailEnd/>
            </a:ln>
          </p:spPr>
          <p:txBody>
            <a:bodyPr/>
            <a:lstStyle/>
            <a:p>
              <a:endParaRPr lang="en-US"/>
            </a:p>
          </p:txBody>
        </p:sp>
        <p:sp>
          <p:nvSpPr>
            <p:cNvPr id="40321" name="Freeform 385"/>
            <p:cNvSpPr>
              <a:spLocks/>
            </p:cNvSpPr>
            <p:nvPr/>
          </p:nvSpPr>
          <p:spPr bwMode="auto">
            <a:xfrm>
              <a:off x="2893" y="2680"/>
              <a:ext cx="67" cy="91"/>
            </a:xfrm>
            <a:custGeom>
              <a:avLst/>
              <a:gdLst/>
              <a:ahLst/>
              <a:cxnLst>
                <a:cxn ang="0">
                  <a:pos x="50" y="182"/>
                </a:cxn>
                <a:cxn ang="0">
                  <a:pos x="80" y="182"/>
                </a:cxn>
                <a:cxn ang="0">
                  <a:pos x="85" y="174"/>
                </a:cxn>
                <a:cxn ang="0">
                  <a:pos x="98" y="154"/>
                </a:cxn>
                <a:cxn ang="0">
                  <a:pos x="113" y="125"/>
                </a:cxn>
                <a:cxn ang="0">
                  <a:pos x="125" y="91"/>
                </a:cxn>
                <a:cxn ang="0">
                  <a:pos x="132" y="58"/>
                </a:cxn>
                <a:cxn ang="0">
                  <a:pos x="128" y="29"/>
                </a:cxn>
                <a:cxn ang="0">
                  <a:pos x="107" y="9"/>
                </a:cxn>
                <a:cxn ang="0">
                  <a:pos x="67" y="0"/>
                </a:cxn>
                <a:cxn ang="0">
                  <a:pos x="25" y="9"/>
                </a:cxn>
                <a:cxn ang="0">
                  <a:pos x="4" y="29"/>
                </a:cxn>
                <a:cxn ang="0">
                  <a:pos x="0" y="58"/>
                </a:cxn>
                <a:cxn ang="0">
                  <a:pos x="6" y="91"/>
                </a:cxn>
                <a:cxn ang="0">
                  <a:pos x="18" y="125"/>
                </a:cxn>
                <a:cxn ang="0">
                  <a:pos x="33" y="154"/>
                </a:cxn>
                <a:cxn ang="0">
                  <a:pos x="46" y="174"/>
                </a:cxn>
                <a:cxn ang="0">
                  <a:pos x="50" y="182"/>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w="9525">
              <a:noFill/>
              <a:round/>
              <a:headEnd/>
              <a:tailEnd/>
            </a:ln>
          </p:spPr>
          <p:txBody>
            <a:bodyPr/>
            <a:lstStyle/>
            <a:p>
              <a:endParaRPr lang="en-US"/>
            </a:p>
          </p:txBody>
        </p:sp>
        <p:sp>
          <p:nvSpPr>
            <p:cNvPr id="40322" name="Freeform 386"/>
            <p:cNvSpPr>
              <a:spLocks/>
            </p:cNvSpPr>
            <p:nvPr/>
          </p:nvSpPr>
          <p:spPr bwMode="auto">
            <a:xfrm>
              <a:off x="2821" y="2718"/>
              <a:ext cx="89" cy="73"/>
            </a:xfrm>
            <a:custGeom>
              <a:avLst/>
              <a:gdLst/>
              <a:ahLst/>
              <a:cxnLst>
                <a:cxn ang="0">
                  <a:pos x="163" y="144"/>
                </a:cxn>
                <a:cxn ang="0">
                  <a:pos x="177" y="118"/>
                </a:cxn>
                <a:cxn ang="0">
                  <a:pos x="172" y="110"/>
                </a:cxn>
                <a:cxn ang="0">
                  <a:pos x="161" y="89"/>
                </a:cxn>
                <a:cxn ang="0">
                  <a:pos x="144" y="62"/>
                </a:cxn>
                <a:cxn ang="0">
                  <a:pos x="122" y="33"/>
                </a:cxn>
                <a:cxn ang="0">
                  <a:pos x="95" y="11"/>
                </a:cxn>
                <a:cxn ang="0">
                  <a:pos x="69" y="0"/>
                </a:cxn>
                <a:cxn ang="0">
                  <a:pos x="40" y="7"/>
                </a:cxn>
                <a:cxn ang="0">
                  <a:pos x="14" y="38"/>
                </a:cxn>
                <a:cxn ang="0">
                  <a:pos x="3" y="60"/>
                </a:cxn>
                <a:cxn ang="0">
                  <a:pos x="0" y="78"/>
                </a:cxn>
                <a:cxn ang="0">
                  <a:pos x="1" y="94"/>
                </a:cxn>
                <a:cxn ang="0">
                  <a:pos x="8" y="106"/>
                </a:cxn>
                <a:cxn ang="0">
                  <a:pos x="17" y="117"/>
                </a:cxn>
                <a:cxn ang="0">
                  <a:pos x="30" y="126"/>
                </a:cxn>
                <a:cxn ang="0">
                  <a:pos x="46" y="132"/>
                </a:cxn>
                <a:cxn ang="0">
                  <a:pos x="62" y="138"/>
                </a:cxn>
                <a:cxn ang="0">
                  <a:pos x="79" y="141"/>
                </a:cxn>
                <a:cxn ang="0">
                  <a:pos x="98" y="143"/>
                </a:cxn>
                <a:cxn ang="0">
                  <a:pos x="115" y="144"/>
                </a:cxn>
                <a:cxn ang="0">
                  <a:pos x="130" y="146"/>
                </a:cxn>
                <a:cxn ang="0">
                  <a:pos x="144" y="146"/>
                </a:cxn>
                <a:cxn ang="0">
                  <a:pos x="154" y="144"/>
                </a:cxn>
                <a:cxn ang="0">
                  <a:pos x="161" y="144"/>
                </a:cxn>
                <a:cxn ang="0">
                  <a:pos x="163" y="144"/>
                </a:cxn>
              </a:cxnLst>
              <a:rect l="0" t="0" r="r" b="b"/>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6800E0"/>
            </a:solidFill>
            <a:ln w="9525">
              <a:noFill/>
              <a:round/>
              <a:headEnd/>
              <a:tailEnd/>
            </a:ln>
          </p:spPr>
          <p:txBody>
            <a:bodyPr/>
            <a:lstStyle/>
            <a:p>
              <a:endParaRPr lang="en-US"/>
            </a:p>
          </p:txBody>
        </p:sp>
        <p:sp>
          <p:nvSpPr>
            <p:cNvPr id="40323" name="Freeform 387"/>
            <p:cNvSpPr>
              <a:spLocks/>
            </p:cNvSpPr>
            <p:nvPr/>
          </p:nvSpPr>
          <p:spPr bwMode="auto">
            <a:xfrm>
              <a:off x="2821" y="2800"/>
              <a:ext cx="89" cy="71"/>
            </a:xfrm>
            <a:custGeom>
              <a:avLst/>
              <a:gdLst/>
              <a:ahLst/>
              <a:cxnLst>
                <a:cxn ang="0">
                  <a:pos x="178" y="27"/>
                </a:cxn>
                <a:cxn ang="0">
                  <a:pos x="164" y="1"/>
                </a:cxn>
                <a:cxn ang="0">
                  <a:pos x="162" y="1"/>
                </a:cxn>
                <a:cxn ang="0">
                  <a:pos x="155" y="1"/>
                </a:cxn>
                <a:cxn ang="0">
                  <a:pos x="145" y="0"/>
                </a:cxn>
                <a:cxn ang="0">
                  <a:pos x="131" y="0"/>
                </a:cxn>
                <a:cxn ang="0">
                  <a:pos x="116" y="1"/>
                </a:cxn>
                <a:cxn ang="0">
                  <a:pos x="99" y="2"/>
                </a:cxn>
                <a:cxn ang="0">
                  <a:pos x="80" y="5"/>
                </a:cxn>
                <a:cxn ang="0">
                  <a:pos x="63" y="7"/>
                </a:cxn>
                <a:cxn ang="0">
                  <a:pos x="46" y="13"/>
                </a:cxn>
                <a:cxn ang="0">
                  <a:pos x="31" y="18"/>
                </a:cxn>
                <a:cxn ang="0">
                  <a:pos x="18" y="27"/>
                </a:cxn>
                <a:cxn ang="0">
                  <a:pos x="8" y="37"/>
                </a:cxn>
                <a:cxn ang="0">
                  <a:pos x="2" y="50"/>
                </a:cxn>
                <a:cxn ang="0">
                  <a:pos x="0" y="65"/>
                </a:cxn>
                <a:cxn ang="0">
                  <a:pos x="4" y="83"/>
                </a:cxn>
                <a:cxn ang="0">
                  <a:pos x="14" y="104"/>
                </a:cxn>
                <a:cxn ang="0">
                  <a:pos x="41" y="135"/>
                </a:cxn>
                <a:cxn ang="0">
                  <a:pos x="69" y="143"/>
                </a:cxn>
                <a:cxn ang="0">
                  <a:pos x="96" y="132"/>
                </a:cxn>
                <a:cxn ang="0">
                  <a:pos x="122" y="111"/>
                </a:cxn>
                <a:cxn ang="0">
                  <a:pos x="145" y="83"/>
                </a:cxn>
                <a:cxn ang="0">
                  <a:pos x="162" y="55"/>
                </a:cxn>
                <a:cxn ang="0">
                  <a:pos x="174" y="35"/>
                </a:cxn>
                <a:cxn ang="0">
                  <a:pos x="178" y="27"/>
                </a:cxn>
              </a:cxnLst>
              <a:rect l="0" t="0" r="r" b="b"/>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6800E0"/>
            </a:solidFill>
            <a:ln w="9525">
              <a:noFill/>
              <a:round/>
              <a:headEnd/>
              <a:tailEnd/>
            </a:ln>
          </p:spPr>
          <p:txBody>
            <a:bodyPr/>
            <a:lstStyle/>
            <a:p>
              <a:endParaRPr lang="en-US"/>
            </a:p>
          </p:txBody>
        </p:sp>
        <p:sp>
          <p:nvSpPr>
            <p:cNvPr id="40324" name="Freeform 388"/>
            <p:cNvSpPr>
              <a:spLocks/>
            </p:cNvSpPr>
            <p:nvPr/>
          </p:nvSpPr>
          <p:spPr bwMode="auto">
            <a:xfrm>
              <a:off x="2894" y="2818"/>
              <a:ext cx="66" cy="90"/>
            </a:xfrm>
            <a:custGeom>
              <a:avLst/>
              <a:gdLst/>
              <a:ahLst/>
              <a:cxnLst>
                <a:cxn ang="0">
                  <a:pos x="82" y="0"/>
                </a:cxn>
                <a:cxn ang="0">
                  <a:pos x="52" y="0"/>
                </a:cxn>
                <a:cxn ang="0">
                  <a:pos x="47" y="8"/>
                </a:cxn>
                <a:cxn ang="0">
                  <a:pos x="35" y="29"/>
                </a:cxn>
                <a:cxn ang="0">
                  <a:pos x="20" y="57"/>
                </a:cxn>
                <a:cxn ang="0">
                  <a:pos x="7" y="90"/>
                </a:cxn>
                <a:cxn ang="0">
                  <a:pos x="0" y="123"/>
                </a:cxn>
                <a:cxn ang="0">
                  <a:pos x="5" y="152"/>
                </a:cxn>
                <a:cxn ang="0">
                  <a:pos x="24" y="172"/>
                </a:cxn>
                <a:cxn ang="0">
                  <a:pos x="64" y="181"/>
                </a:cxn>
                <a:cxn ang="0">
                  <a:pos x="106" y="172"/>
                </a:cxn>
                <a:cxn ang="0">
                  <a:pos x="127" y="152"/>
                </a:cxn>
                <a:cxn ang="0">
                  <a:pos x="132" y="123"/>
                </a:cxn>
                <a:cxn ang="0">
                  <a:pos x="127" y="90"/>
                </a:cxn>
                <a:cxn ang="0">
                  <a:pos x="114" y="57"/>
                </a:cxn>
                <a:cxn ang="0">
                  <a:pos x="99" y="29"/>
                </a:cxn>
                <a:cxn ang="0">
                  <a:pos x="86" y="8"/>
                </a:cxn>
                <a:cxn ang="0">
                  <a:pos x="82" y="0"/>
                </a:cxn>
              </a:cxnLst>
              <a:rect l="0" t="0" r="r" b="b"/>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6800E0"/>
            </a:solidFill>
            <a:ln w="9525">
              <a:noFill/>
              <a:round/>
              <a:headEnd/>
              <a:tailEnd/>
            </a:ln>
          </p:spPr>
          <p:txBody>
            <a:bodyPr/>
            <a:lstStyle/>
            <a:p>
              <a:endParaRPr lang="en-US"/>
            </a:p>
          </p:txBody>
        </p:sp>
        <p:sp>
          <p:nvSpPr>
            <p:cNvPr id="40325" name="Freeform 389"/>
            <p:cNvSpPr>
              <a:spLocks/>
            </p:cNvSpPr>
            <p:nvPr/>
          </p:nvSpPr>
          <p:spPr bwMode="auto">
            <a:xfrm>
              <a:off x="2944" y="2799"/>
              <a:ext cx="88" cy="72"/>
            </a:xfrm>
            <a:custGeom>
              <a:avLst/>
              <a:gdLst/>
              <a:ahLst/>
              <a:cxnLst>
                <a:cxn ang="0">
                  <a:pos x="15" y="1"/>
                </a:cxn>
                <a:cxn ang="0">
                  <a:pos x="0" y="26"/>
                </a:cxn>
                <a:cxn ang="0">
                  <a:pos x="5" y="34"/>
                </a:cxn>
                <a:cxn ang="0">
                  <a:pos x="16" y="55"/>
                </a:cxn>
                <a:cxn ang="0">
                  <a:pos x="33" y="83"/>
                </a:cxn>
                <a:cxn ang="0">
                  <a:pos x="56" y="110"/>
                </a:cxn>
                <a:cxn ang="0">
                  <a:pos x="82" y="132"/>
                </a:cxn>
                <a:cxn ang="0">
                  <a:pos x="109" y="144"/>
                </a:cxn>
                <a:cxn ang="0">
                  <a:pos x="137" y="137"/>
                </a:cxn>
                <a:cxn ang="0">
                  <a:pos x="164" y="106"/>
                </a:cxn>
                <a:cxn ang="0">
                  <a:pos x="174" y="85"/>
                </a:cxn>
                <a:cxn ang="0">
                  <a:pos x="177" y="67"/>
                </a:cxn>
                <a:cxn ang="0">
                  <a:pos x="176" y="50"/>
                </a:cxn>
                <a:cxn ang="0">
                  <a:pos x="170" y="38"/>
                </a:cxn>
                <a:cxn ang="0">
                  <a:pos x="161" y="27"/>
                </a:cxn>
                <a:cxn ang="0">
                  <a:pos x="147" y="19"/>
                </a:cxn>
                <a:cxn ang="0">
                  <a:pos x="132" y="12"/>
                </a:cxn>
                <a:cxn ang="0">
                  <a:pos x="116" y="8"/>
                </a:cxn>
                <a:cxn ang="0">
                  <a:pos x="98" y="4"/>
                </a:cxn>
                <a:cxn ang="0">
                  <a:pos x="81" y="2"/>
                </a:cxn>
                <a:cxn ang="0">
                  <a:pos x="63" y="1"/>
                </a:cxn>
                <a:cxn ang="0">
                  <a:pos x="48" y="0"/>
                </a:cxn>
                <a:cxn ang="0">
                  <a:pos x="35" y="0"/>
                </a:cxn>
                <a:cxn ang="0">
                  <a:pos x="24" y="1"/>
                </a:cxn>
                <a:cxn ang="0">
                  <a:pos x="17" y="1"/>
                </a:cxn>
                <a:cxn ang="0">
                  <a:pos x="15" y="1"/>
                </a:cxn>
              </a:cxnLst>
              <a:rect l="0" t="0" r="r" b="b"/>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6800E0"/>
            </a:solidFill>
            <a:ln w="9525">
              <a:noFill/>
              <a:round/>
              <a:headEnd/>
              <a:tailEnd/>
            </a:ln>
          </p:spPr>
          <p:txBody>
            <a:bodyPr/>
            <a:lstStyle/>
            <a:p>
              <a:endParaRPr lang="en-US"/>
            </a:p>
          </p:txBody>
        </p:sp>
        <p:sp>
          <p:nvSpPr>
            <p:cNvPr id="40326" name="Freeform 390"/>
            <p:cNvSpPr>
              <a:spLocks/>
            </p:cNvSpPr>
            <p:nvPr/>
          </p:nvSpPr>
          <p:spPr bwMode="auto">
            <a:xfrm>
              <a:off x="2943" y="2718"/>
              <a:ext cx="90" cy="72"/>
            </a:xfrm>
            <a:custGeom>
              <a:avLst/>
              <a:gdLst/>
              <a:ahLst/>
              <a:cxnLst>
                <a:cxn ang="0">
                  <a:pos x="0" y="116"/>
                </a:cxn>
                <a:cxn ang="0">
                  <a:pos x="15" y="142"/>
                </a:cxn>
                <a:cxn ang="0">
                  <a:pos x="17" y="142"/>
                </a:cxn>
                <a:cxn ang="0">
                  <a:pos x="24" y="142"/>
                </a:cxn>
                <a:cxn ang="0">
                  <a:pos x="34" y="143"/>
                </a:cxn>
                <a:cxn ang="0">
                  <a:pos x="48" y="143"/>
                </a:cxn>
                <a:cxn ang="0">
                  <a:pos x="63" y="142"/>
                </a:cxn>
                <a:cxn ang="0">
                  <a:pos x="80" y="141"/>
                </a:cxn>
                <a:cxn ang="0">
                  <a:pos x="99" y="139"/>
                </a:cxn>
                <a:cxn ang="0">
                  <a:pos x="116" y="135"/>
                </a:cxn>
                <a:cxn ang="0">
                  <a:pos x="133" y="131"/>
                </a:cxn>
                <a:cxn ang="0">
                  <a:pos x="148" y="125"/>
                </a:cxn>
                <a:cxn ang="0">
                  <a:pos x="161" y="117"/>
                </a:cxn>
                <a:cxn ang="0">
                  <a:pos x="171" y="106"/>
                </a:cxn>
                <a:cxn ang="0">
                  <a:pos x="177" y="94"/>
                </a:cxn>
                <a:cxn ang="0">
                  <a:pos x="180" y="79"/>
                </a:cxn>
                <a:cxn ang="0">
                  <a:pos x="175" y="60"/>
                </a:cxn>
                <a:cxn ang="0">
                  <a:pos x="166" y="40"/>
                </a:cxn>
                <a:cxn ang="0">
                  <a:pos x="138" y="7"/>
                </a:cxn>
                <a:cxn ang="0">
                  <a:pos x="109" y="0"/>
                </a:cxn>
                <a:cxn ang="0">
                  <a:pos x="82" y="10"/>
                </a:cxn>
                <a:cxn ang="0">
                  <a:pos x="56" y="32"/>
                </a:cxn>
                <a:cxn ang="0">
                  <a:pos x="33" y="59"/>
                </a:cxn>
                <a:cxn ang="0">
                  <a:pos x="16" y="87"/>
                </a:cxn>
                <a:cxn ang="0">
                  <a:pos x="4" y="108"/>
                </a:cxn>
                <a:cxn ang="0">
                  <a:pos x="0" y="116"/>
                </a:cxn>
              </a:cxnLst>
              <a:rect l="0" t="0" r="r" b="b"/>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6800E0"/>
            </a:solidFill>
            <a:ln w="9525">
              <a:noFill/>
              <a:round/>
              <a:headEnd/>
              <a:tailEnd/>
            </a:ln>
          </p:spPr>
          <p:txBody>
            <a:bodyPr/>
            <a:lstStyle/>
            <a:p>
              <a:endParaRPr lang="en-US"/>
            </a:p>
          </p:txBody>
        </p:sp>
        <p:sp>
          <p:nvSpPr>
            <p:cNvPr id="40327" name="Freeform 391"/>
            <p:cNvSpPr>
              <a:spLocks/>
            </p:cNvSpPr>
            <p:nvPr/>
          </p:nvSpPr>
          <p:spPr bwMode="auto">
            <a:xfrm>
              <a:off x="3116" y="2261"/>
              <a:ext cx="12" cy="12"/>
            </a:xfrm>
            <a:custGeom>
              <a:avLst/>
              <a:gdLst/>
              <a:ahLst/>
              <a:cxnLst>
                <a:cxn ang="0">
                  <a:pos x="12" y="24"/>
                </a:cxn>
                <a:cxn ang="0">
                  <a:pos x="8" y="23"/>
                </a:cxn>
                <a:cxn ang="0">
                  <a:pos x="3" y="21"/>
                </a:cxn>
                <a:cxn ang="0">
                  <a:pos x="1" y="16"/>
                </a:cxn>
                <a:cxn ang="0">
                  <a:pos x="0" y="11"/>
                </a:cxn>
                <a:cxn ang="0">
                  <a:pos x="1" y="7"/>
                </a:cxn>
                <a:cxn ang="0">
                  <a:pos x="3" y="3"/>
                </a:cxn>
                <a:cxn ang="0">
                  <a:pos x="8" y="1"/>
                </a:cxn>
                <a:cxn ang="0">
                  <a:pos x="12" y="0"/>
                </a:cxn>
                <a:cxn ang="0">
                  <a:pos x="17" y="1"/>
                </a:cxn>
                <a:cxn ang="0">
                  <a:pos x="20" y="3"/>
                </a:cxn>
                <a:cxn ang="0">
                  <a:pos x="23" y="7"/>
                </a:cxn>
                <a:cxn ang="0">
                  <a:pos x="24" y="11"/>
                </a:cxn>
                <a:cxn ang="0">
                  <a:pos x="23" y="16"/>
                </a:cxn>
                <a:cxn ang="0">
                  <a:pos x="20" y="21"/>
                </a:cxn>
                <a:cxn ang="0">
                  <a:pos x="17" y="23"/>
                </a:cxn>
                <a:cxn ang="0">
                  <a:pos x="12" y="24"/>
                </a:cxn>
              </a:cxnLst>
              <a:rect l="0" t="0" r="r" b="b"/>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FFFF93"/>
            </a:solidFill>
            <a:ln w="9525">
              <a:noFill/>
              <a:round/>
              <a:headEnd/>
              <a:tailEnd/>
            </a:ln>
          </p:spPr>
          <p:txBody>
            <a:bodyPr/>
            <a:lstStyle/>
            <a:p>
              <a:endParaRPr lang="en-US"/>
            </a:p>
          </p:txBody>
        </p:sp>
        <p:sp>
          <p:nvSpPr>
            <p:cNvPr id="40328" name="Freeform 392"/>
            <p:cNvSpPr>
              <a:spLocks/>
            </p:cNvSpPr>
            <p:nvPr/>
          </p:nvSpPr>
          <p:spPr bwMode="auto">
            <a:xfrm>
              <a:off x="3109" y="2221"/>
              <a:ext cx="26" cy="37"/>
            </a:xfrm>
            <a:custGeom>
              <a:avLst/>
              <a:gdLst/>
              <a:ahLst/>
              <a:cxnLst>
                <a:cxn ang="0">
                  <a:pos x="19" y="73"/>
                </a:cxn>
                <a:cxn ang="0">
                  <a:pos x="31" y="73"/>
                </a:cxn>
                <a:cxn ang="0">
                  <a:pos x="33" y="70"/>
                </a:cxn>
                <a:cxn ang="0">
                  <a:pos x="38" y="62"/>
                </a:cxn>
                <a:cxn ang="0">
                  <a:pos x="43" y="50"/>
                </a:cxn>
                <a:cxn ang="0">
                  <a:pos x="49" y="36"/>
                </a:cxn>
                <a:cxn ang="0">
                  <a:pos x="52" y="24"/>
                </a:cxn>
                <a:cxn ang="0">
                  <a:pos x="50" y="12"/>
                </a:cxn>
                <a:cxn ang="0">
                  <a:pos x="42" y="4"/>
                </a:cxn>
                <a:cxn ang="0">
                  <a:pos x="26" y="0"/>
                </a:cxn>
                <a:cxn ang="0">
                  <a:pos x="10" y="4"/>
                </a:cxn>
                <a:cxn ang="0">
                  <a:pos x="1" y="12"/>
                </a:cxn>
                <a:cxn ang="0">
                  <a:pos x="0" y="24"/>
                </a:cxn>
                <a:cxn ang="0">
                  <a:pos x="2" y="36"/>
                </a:cxn>
                <a:cxn ang="0">
                  <a:pos x="7" y="50"/>
                </a:cxn>
                <a:cxn ang="0">
                  <a:pos x="12" y="62"/>
                </a:cxn>
                <a:cxn ang="0">
                  <a:pos x="17" y="70"/>
                </a:cxn>
                <a:cxn ang="0">
                  <a:pos x="19" y="73"/>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6800E0"/>
            </a:solidFill>
            <a:ln w="9525">
              <a:noFill/>
              <a:round/>
              <a:headEnd/>
              <a:tailEnd/>
            </a:ln>
          </p:spPr>
          <p:txBody>
            <a:bodyPr/>
            <a:lstStyle/>
            <a:p>
              <a:endParaRPr lang="en-US"/>
            </a:p>
          </p:txBody>
        </p:sp>
        <p:sp>
          <p:nvSpPr>
            <p:cNvPr id="40329" name="Freeform 393"/>
            <p:cNvSpPr>
              <a:spLocks/>
            </p:cNvSpPr>
            <p:nvPr/>
          </p:nvSpPr>
          <p:spPr bwMode="auto">
            <a:xfrm>
              <a:off x="3109" y="2221"/>
              <a:ext cx="26" cy="37"/>
            </a:xfrm>
            <a:custGeom>
              <a:avLst/>
              <a:gdLst/>
              <a:ahLst/>
              <a:cxnLst>
                <a:cxn ang="0">
                  <a:pos x="19" y="73"/>
                </a:cxn>
                <a:cxn ang="0">
                  <a:pos x="31" y="73"/>
                </a:cxn>
                <a:cxn ang="0">
                  <a:pos x="33" y="70"/>
                </a:cxn>
                <a:cxn ang="0">
                  <a:pos x="38" y="62"/>
                </a:cxn>
                <a:cxn ang="0">
                  <a:pos x="43" y="50"/>
                </a:cxn>
                <a:cxn ang="0">
                  <a:pos x="49" y="36"/>
                </a:cxn>
                <a:cxn ang="0">
                  <a:pos x="52" y="24"/>
                </a:cxn>
                <a:cxn ang="0">
                  <a:pos x="50" y="12"/>
                </a:cxn>
                <a:cxn ang="0">
                  <a:pos x="42" y="4"/>
                </a:cxn>
                <a:cxn ang="0">
                  <a:pos x="26" y="0"/>
                </a:cxn>
                <a:cxn ang="0">
                  <a:pos x="10" y="4"/>
                </a:cxn>
                <a:cxn ang="0">
                  <a:pos x="1" y="12"/>
                </a:cxn>
                <a:cxn ang="0">
                  <a:pos x="0" y="24"/>
                </a:cxn>
                <a:cxn ang="0">
                  <a:pos x="2" y="36"/>
                </a:cxn>
                <a:cxn ang="0">
                  <a:pos x="7" y="50"/>
                </a:cxn>
                <a:cxn ang="0">
                  <a:pos x="12" y="62"/>
                </a:cxn>
                <a:cxn ang="0">
                  <a:pos x="17" y="70"/>
                </a:cxn>
                <a:cxn ang="0">
                  <a:pos x="19" y="73"/>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6800E0"/>
            </a:solidFill>
            <a:ln w="9525">
              <a:noFill/>
              <a:round/>
              <a:headEnd/>
              <a:tailEnd/>
            </a:ln>
          </p:spPr>
          <p:txBody>
            <a:bodyPr/>
            <a:lstStyle/>
            <a:p>
              <a:endParaRPr lang="en-US"/>
            </a:p>
          </p:txBody>
        </p:sp>
        <p:sp>
          <p:nvSpPr>
            <p:cNvPr id="40330" name="Freeform 394"/>
            <p:cNvSpPr>
              <a:spLocks/>
            </p:cNvSpPr>
            <p:nvPr/>
          </p:nvSpPr>
          <p:spPr bwMode="auto">
            <a:xfrm>
              <a:off x="3080" y="2236"/>
              <a:ext cx="36" cy="29"/>
            </a:xfrm>
            <a:custGeom>
              <a:avLst/>
              <a:gdLst/>
              <a:ahLst/>
              <a:cxnLst>
                <a:cxn ang="0">
                  <a:pos x="66" y="58"/>
                </a:cxn>
                <a:cxn ang="0">
                  <a:pos x="71" y="48"/>
                </a:cxn>
                <a:cxn ang="0">
                  <a:pos x="70" y="44"/>
                </a:cxn>
                <a:cxn ang="0">
                  <a:pos x="64" y="36"/>
                </a:cxn>
                <a:cxn ang="0">
                  <a:pos x="58" y="25"/>
                </a:cxn>
                <a:cxn ang="0">
                  <a:pos x="49" y="14"/>
                </a:cxn>
                <a:cxn ang="0">
                  <a:pos x="39" y="5"/>
                </a:cxn>
                <a:cxn ang="0">
                  <a:pos x="28" y="0"/>
                </a:cxn>
                <a:cxn ang="0">
                  <a:pos x="16" y="4"/>
                </a:cxn>
                <a:cxn ang="0">
                  <a:pos x="6" y="17"/>
                </a:cxn>
                <a:cxn ang="0">
                  <a:pos x="0" y="33"/>
                </a:cxn>
                <a:cxn ang="0">
                  <a:pos x="3" y="43"/>
                </a:cxn>
                <a:cxn ang="0">
                  <a:pos x="11" y="51"/>
                </a:cxn>
                <a:cxn ang="0">
                  <a:pos x="25" y="56"/>
                </a:cxn>
                <a:cxn ang="0">
                  <a:pos x="39" y="58"/>
                </a:cxn>
                <a:cxn ang="0">
                  <a:pos x="52" y="58"/>
                </a:cxn>
                <a:cxn ang="0">
                  <a:pos x="62" y="58"/>
                </a:cxn>
                <a:cxn ang="0">
                  <a:pos x="66" y="58"/>
                </a:cxn>
              </a:cxnLst>
              <a:rect l="0" t="0" r="r" b="b"/>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6800E0"/>
            </a:solidFill>
            <a:ln w="9525">
              <a:noFill/>
              <a:round/>
              <a:headEnd/>
              <a:tailEnd/>
            </a:ln>
          </p:spPr>
          <p:txBody>
            <a:bodyPr/>
            <a:lstStyle/>
            <a:p>
              <a:endParaRPr lang="en-US"/>
            </a:p>
          </p:txBody>
        </p:sp>
        <p:sp>
          <p:nvSpPr>
            <p:cNvPr id="40331" name="Freeform 395"/>
            <p:cNvSpPr>
              <a:spLocks/>
            </p:cNvSpPr>
            <p:nvPr/>
          </p:nvSpPr>
          <p:spPr bwMode="auto">
            <a:xfrm>
              <a:off x="3080" y="2269"/>
              <a:ext cx="36" cy="28"/>
            </a:xfrm>
            <a:custGeom>
              <a:avLst/>
              <a:gdLst/>
              <a:ahLst/>
              <a:cxnLst>
                <a:cxn ang="0">
                  <a:pos x="71" y="10"/>
                </a:cxn>
                <a:cxn ang="0">
                  <a:pos x="66" y="0"/>
                </a:cxn>
                <a:cxn ang="0">
                  <a:pos x="62" y="0"/>
                </a:cxn>
                <a:cxn ang="0">
                  <a:pos x="53" y="0"/>
                </a:cxn>
                <a:cxn ang="0">
                  <a:pos x="39" y="0"/>
                </a:cxn>
                <a:cxn ang="0">
                  <a:pos x="25" y="2"/>
                </a:cxn>
                <a:cxn ang="0">
                  <a:pos x="13" y="7"/>
                </a:cxn>
                <a:cxn ang="0">
                  <a:pos x="3" y="15"/>
                </a:cxn>
                <a:cxn ang="0">
                  <a:pos x="0" y="25"/>
                </a:cxn>
                <a:cxn ang="0">
                  <a:pos x="6" y="42"/>
                </a:cxn>
                <a:cxn ang="0">
                  <a:pos x="16" y="54"/>
                </a:cxn>
                <a:cxn ang="0">
                  <a:pos x="28" y="57"/>
                </a:cxn>
                <a:cxn ang="0">
                  <a:pos x="39" y="53"/>
                </a:cxn>
                <a:cxn ang="0">
                  <a:pos x="49" y="44"/>
                </a:cxn>
                <a:cxn ang="0">
                  <a:pos x="58" y="33"/>
                </a:cxn>
                <a:cxn ang="0">
                  <a:pos x="64" y="22"/>
                </a:cxn>
                <a:cxn ang="0">
                  <a:pos x="70" y="14"/>
                </a:cxn>
                <a:cxn ang="0">
                  <a:pos x="71" y="10"/>
                </a:cxn>
              </a:cxnLst>
              <a:rect l="0" t="0" r="r" b="b"/>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6800E0"/>
            </a:solidFill>
            <a:ln w="9525">
              <a:noFill/>
              <a:round/>
              <a:headEnd/>
              <a:tailEnd/>
            </a:ln>
          </p:spPr>
          <p:txBody>
            <a:bodyPr/>
            <a:lstStyle/>
            <a:p>
              <a:endParaRPr lang="en-US"/>
            </a:p>
          </p:txBody>
        </p:sp>
        <p:sp>
          <p:nvSpPr>
            <p:cNvPr id="40332" name="Freeform 396"/>
            <p:cNvSpPr>
              <a:spLocks/>
            </p:cNvSpPr>
            <p:nvPr/>
          </p:nvSpPr>
          <p:spPr bwMode="auto">
            <a:xfrm>
              <a:off x="3109" y="2277"/>
              <a:ext cx="26" cy="36"/>
            </a:xfrm>
            <a:custGeom>
              <a:avLst/>
              <a:gdLst/>
              <a:ahLst/>
              <a:cxnLst>
                <a:cxn ang="0">
                  <a:pos x="32" y="0"/>
                </a:cxn>
                <a:cxn ang="0">
                  <a:pos x="20" y="0"/>
                </a:cxn>
                <a:cxn ang="0">
                  <a:pos x="18" y="4"/>
                </a:cxn>
                <a:cxn ang="0">
                  <a:pos x="14" y="12"/>
                </a:cxn>
                <a:cxn ang="0">
                  <a:pos x="8" y="23"/>
                </a:cxn>
                <a:cxn ang="0">
                  <a:pos x="2" y="36"/>
                </a:cxn>
                <a:cxn ang="0">
                  <a:pos x="0" y="50"/>
                </a:cxn>
                <a:cxn ang="0">
                  <a:pos x="1" y="61"/>
                </a:cxn>
                <a:cxn ang="0">
                  <a:pos x="9" y="69"/>
                </a:cxn>
                <a:cxn ang="0">
                  <a:pos x="25" y="73"/>
                </a:cxn>
                <a:cxn ang="0">
                  <a:pos x="41" y="69"/>
                </a:cxn>
                <a:cxn ang="0">
                  <a:pos x="50" y="61"/>
                </a:cxn>
                <a:cxn ang="0">
                  <a:pos x="52" y="50"/>
                </a:cxn>
                <a:cxn ang="0">
                  <a:pos x="49" y="36"/>
                </a:cxn>
                <a:cxn ang="0">
                  <a:pos x="45" y="23"/>
                </a:cxn>
                <a:cxn ang="0">
                  <a:pos x="39" y="12"/>
                </a:cxn>
                <a:cxn ang="0">
                  <a:pos x="34" y="4"/>
                </a:cxn>
                <a:cxn ang="0">
                  <a:pos x="32" y="0"/>
                </a:cxn>
              </a:cxnLst>
              <a:rect l="0" t="0" r="r" b="b"/>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6800E0"/>
            </a:solidFill>
            <a:ln w="9525">
              <a:noFill/>
              <a:round/>
              <a:headEnd/>
              <a:tailEnd/>
            </a:ln>
          </p:spPr>
          <p:txBody>
            <a:bodyPr/>
            <a:lstStyle/>
            <a:p>
              <a:endParaRPr lang="en-US"/>
            </a:p>
          </p:txBody>
        </p:sp>
        <p:sp>
          <p:nvSpPr>
            <p:cNvPr id="40333" name="Freeform 397"/>
            <p:cNvSpPr>
              <a:spLocks/>
            </p:cNvSpPr>
            <p:nvPr/>
          </p:nvSpPr>
          <p:spPr bwMode="auto">
            <a:xfrm>
              <a:off x="3129" y="2269"/>
              <a:ext cx="36" cy="28"/>
            </a:xfrm>
            <a:custGeom>
              <a:avLst/>
              <a:gdLst/>
              <a:ahLst/>
              <a:cxnLst>
                <a:cxn ang="0">
                  <a:pos x="6" y="0"/>
                </a:cxn>
                <a:cxn ang="0">
                  <a:pos x="0" y="10"/>
                </a:cxn>
                <a:cxn ang="0">
                  <a:pos x="1" y="14"/>
                </a:cxn>
                <a:cxn ang="0">
                  <a:pos x="7" y="22"/>
                </a:cxn>
                <a:cxn ang="0">
                  <a:pos x="14" y="33"/>
                </a:cxn>
                <a:cxn ang="0">
                  <a:pos x="23" y="44"/>
                </a:cxn>
                <a:cxn ang="0">
                  <a:pos x="32" y="53"/>
                </a:cxn>
                <a:cxn ang="0">
                  <a:pos x="44" y="57"/>
                </a:cxn>
                <a:cxn ang="0">
                  <a:pos x="55" y="54"/>
                </a:cxn>
                <a:cxn ang="0">
                  <a:pos x="66" y="42"/>
                </a:cxn>
                <a:cxn ang="0">
                  <a:pos x="71" y="25"/>
                </a:cxn>
                <a:cxn ang="0">
                  <a:pos x="68" y="15"/>
                </a:cxn>
                <a:cxn ang="0">
                  <a:pos x="60" y="7"/>
                </a:cxn>
                <a:cxn ang="0">
                  <a:pos x="46" y="2"/>
                </a:cxn>
                <a:cxn ang="0">
                  <a:pos x="32" y="0"/>
                </a:cxn>
                <a:cxn ang="0">
                  <a:pos x="19" y="0"/>
                </a:cxn>
                <a:cxn ang="0">
                  <a:pos x="9" y="0"/>
                </a:cxn>
                <a:cxn ang="0">
                  <a:pos x="6" y="0"/>
                </a:cxn>
              </a:cxnLst>
              <a:rect l="0" t="0" r="r" b="b"/>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6800E0"/>
            </a:solidFill>
            <a:ln w="9525">
              <a:noFill/>
              <a:round/>
              <a:headEnd/>
              <a:tailEnd/>
            </a:ln>
          </p:spPr>
          <p:txBody>
            <a:bodyPr/>
            <a:lstStyle/>
            <a:p>
              <a:endParaRPr lang="en-US"/>
            </a:p>
          </p:txBody>
        </p:sp>
        <p:sp>
          <p:nvSpPr>
            <p:cNvPr id="40334" name="Freeform 398"/>
            <p:cNvSpPr>
              <a:spLocks/>
            </p:cNvSpPr>
            <p:nvPr/>
          </p:nvSpPr>
          <p:spPr bwMode="auto">
            <a:xfrm>
              <a:off x="3129" y="2236"/>
              <a:ext cx="36" cy="28"/>
            </a:xfrm>
            <a:custGeom>
              <a:avLst/>
              <a:gdLst/>
              <a:ahLst/>
              <a:cxnLst>
                <a:cxn ang="0">
                  <a:pos x="0" y="47"/>
                </a:cxn>
                <a:cxn ang="0">
                  <a:pos x="6" y="57"/>
                </a:cxn>
                <a:cxn ang="0">
                  <a:pos x="9" y="57"/>
                </a:cxn>
                <a:cxn ang="0">
                  <a:pos x="19" y="57"/>
                </a:cxn>
                <a:cxn ang="0">
                  <a:pos x="32" y="57"/>
                </a:cxn>
                <a:cxn ang="0">
                  <a:pos x="46" y="55"/>
                </a:cxn>
                <a:cxn ang="0">
                  <a:pos x="59" y="50"/>
                </a:cxn>
                <a:cxn ang="0">
                  <a:pos x="68" y="43"/>
                </a:cxn>
                <a:cxn ang="0">
                  <a:pos x="71" y="32"/>
                </a:cxn>
                <a:cxn ang="0">
                  <a:pos x="66" y="17"/>
                </a:cxn>
                <a:cxn ang="0">
                  <a:pos x="55" y="4"/>
                </a:cxn>
                <a:cxn ang="0">
                  <a:pos x="44" y="0"/>
                </a:cxn>
                <a:cxn ang="0">
                  <a:pos x="32" y="4"/>
                </a:cxn>
                <a:cxn ang="0">
                  <a:pos x="23" y="13"/>
                </a:cxn>
                <a:cxn ang="0">
                  <a:pos x="14" y="23"/>
                </a:cxn>
                <a:cxn ang="0">
                  <a:pos x="7" y="35"/>
                </a:cxn>
                <a:cxn ang="0">
                  <a:pos x="1" y="43"/>
                </a:cxn>
                <a:cxn ang="0">
                  <a:pos x="0" y="47"/>
                </a:cxn>
              </a:cxnLst>
              <a:rect l="0" t="0" r="r" b="b"/>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6800E0"/>
            </a:solidFill>
            <a:ln w="9525">
              <a:noFill/>
              <a:round/>
              <a:headEnd/>
              <a:tailEnd/>
            </a:ln>
          </p:spPr>
          <p:txBody>
            <a:bodyPr/>
            <a:lstStyle/>
            <a:p>
              <a:endParaRPr lang="en-US"/>
            </a:p>
          </p:txBody>
        </p:sp>
        <p:sp>
          <p:nvSpPr>
            <p:cNvPr id="40335" name="Freeform 399"/>
            <p:cNvSpPr>
              <a:spLocks/>
            </p:cNvSpPr>
            <p:nvPr/>
          </p:nvSpPr>
          <p:spPr bwMode="auto">
            <a:xfrm>
              <a:off x="3830" y="3106"/>
              <a:ext cx="12" cy="12"/>
            </a:xfrm>
            <a:custGeom>
              <a:avLst/>
              <a:gdLst/>
              <a:ahLst/>
              <a:cxnLst>
                <a:cxn ang="0">
                  <a:pos x="11" y="24"/>
                </a:cxn>
                <a:cxn ang="0">
                  <a:pos x="7" y="23"/>
                </a:cxn>
                <a:cxn ang="0">
                  <a:pos x="3" y="20"/>
                </a:cxn>
                <a:cxn ang="0">
                  <a:pos x="1" y="16"/>
                </a:cxn>
                <a:cxn ang="0">
                  <a:pos x="0" y="11"/>
                </a:cxn>
                <a:cxn ang="0">
                  <a:pos x="1" y="7"/>
                </a:cxn>
                <a:cxn ang="0">
                  <a:pos x="3" y="3"/>
                </a:cxn>
                <a:cxn ang="0">
                  <a:pos x="7" y="1"/>
                </a:cxn>
                <a:cxn ang="0">
                  <a:pos x="11" y="0"/>
                </a:cxn>
                <a:cxn ang="0">
                  <a:pos x="16" y="1"/>
                </a:cxn>
                <a:cxn ang="0">
                  <a:pos x="20" y="3"/>
                </a:cxn>
                <a:cxn ang="0">
                  <a:pos x="23" y="7"/>
                </a:cxn>
                <a:cxn ang="0">
                  <a:pos x="24" y="11"/>
                </a:cxn>
                <a:cxn ang="0">
                  <a:pos x="23" y="16"/>
                </a:cxn>
                <a:cxn ang="0">
                  <a:pos x="20" y="20"/>
                </a:cxn>
                <a:cxn ang="0">
                  <a:pos x="16" y="23"/>
                </a:cxn>
                <a:cxn ang="0">
                  <a:pos x="11" y="24"/>
                </a:cxn>
              </a:cxnLst>
              <a:rect l="0" t="0" r="r" b="b"/>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FFFF93"/>
            </a:solidFill>
            <a:ln w="9525">
              <a:noFill/>
              <a:round/>
              <a:headEnd/>
              <a:tailEnd/>
            </a:ln>
          </p:spPr>
          <p:txBody>
            <a:bodyPr/>
            <a:lstStyle/>
            <a:p>
              <a:endParaRPr lang="en-US"/>
            </a:p>
          </p:txBody>
        </p:sp>
        <p:sp>
          <p:nvSpPr>
            <p:cNvPr id="40336" name="Freeform 400"/>
            <p:cNvSpPr>
              <a:spLocks/>
            </p:cNvSpPr>
            <p:nvPr/>
          </p:nvSpPr>
          <p:spPr bwMode="auto">
            <a:xfrm>
              <a:off x="3823" y="3066"/>
              <a:ext cx="26" cy="36"/>
            </a:xfrm>
            <a:custGeom>
              <a:avLst/>
              <a:gdLst/>
              <a:ahLst/>
              <a:cxnLst>
                <a:cxn ang="0">
                  <a:pos x="19" y="73"/>
                </a:cxn>
                <a:cxn ang="0">
                  <a:pos x="32" y="73"/>
                </a:cxn>
                <a:cxn ang="0">
                  <a:pos x="34" y="69"/>
                </a:cxn>
                <a:cxn ang="0">
                  <a:pos x="39" y="61"/>
                </a:cxn>
                <a:cxn ang="0">
                  <a:pos x="45" y="50"/>
                </a:cxn>
                <a:cxn ang="0">
                  <a:pos x="50" y="36"/>
                </a:cxn>
                <a:cxn ang="0">
                  <a:pos x="53" y="23"/>
                </a:cxn>
                <a:cxn ang="0">
                  <a:pos x="50" y="12"/>
                </a:cxn>
                <a:cxn ang="0">
                  <a:pos x="42" y="4"/>
                </a:cxn>
                <a:cxn ang="0">
                  <a:pos x="26" y="0"/>
                </a:cxn>
                <a:cxn ang="0">
                  <a:pos x="10" y="4"/>
                </a:cxn>
                <a:cxn ang="0">
                  <a:pos x="1" y="12"/>
                </a:cxn>
                <a:cxn ang="0">
                  <a:pos x="0" y="23"/>
                </a:cxn>
                <a:cxn ang="0">
                  <a:pos x="2" y="36"/>
                </a:cxn>
                <a:cxn ang="0">
                  <a:pos x="7" y="50"/>
                </a:cxn>
                <a:cxn ang="0">
                  <a:pos x="12" y="61"/>
                </a:cxn>
                <a:cxn ang="0">
                  <a:pos x="17" y="69"/>
                </a:cxn>
                <a:cxn ang="0">
                  <a:pos x="19" y="73"/>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6800E0"/>
            </a:solidFill>
            <a:ln w="9525">
              <a:noFill/>
              <a:round/>
              <a:headEnd/>
              <a:tailEnd/>
            </a:ln>
          </p:spPr>
          <p:txBody>
            <a:bodyPr/>
            <a:lstStyle/>
            <a:p>
              <a:endParaRPr lang="en-US"/>
            </a:p>
          </p:txBody>
        </p:sp>
        <p:sp>
          <p:nvSpPr>
            <p:cNvPr id="40337" name="Freeform 401"/>
            <p:cNvSpPr>
              <a:spLocks/>
            </p:cNvSpPr>
            <p:nvPr/>
          </p:nvSpPr>
          <p:spPr bwMode="auto">
            <a:xfrm>
              <a:off x="3823" y="3066"/>
              <a:ext cx="26" cy="36"/>
            </a:xfrm>
            <a:custGeom>
              <a:avLst/>
              <a:gdLst/>
              <a:ahLst/>
              <a:cxnLst>
                <a:cxn ang="0">
                  <a:pos x="19" y="73"/>
                </a:cxn>
                <a:cxn ang="0">
                  <a:pos x="32" y="73"/>
                </a:cxn>
                <a:cxn ang="0">
                  <a:pos x="34" y="69"/>
                </a:cxn>
                <a:cxn ang="0">
                  <a:pos x="39" y="61"/>
                </a:cxn>
                <a:cxn ang="0">
                  <a:pos x="45" y="50"/>
                </a:cxn>
                <a:cxn ang="0">
                  <a:pos x="50" y="36"/>
                </a:cxn>
                <a:cxn ang="0">
                  <a:pos x="53" y="23"/>
                </a:cxn>
                <a:cxn ang="0">
                  <a:pos x="50" y="12"/>
                </a:cxn>
                <a:cxn ang="0">
                  <a:pos x="42" y="4"/>
                </a:cxn>
                <a:cxn ang="0">
                  <a:pos x="26" y="0"/>
                </a:cxn>
                <a:cxn ang="0">
                  <a:pos x="10" y="4"/>
                </a:cxn>
                <a:cxn ang="0">
                  <a:pos x="1" y="12"/>
                </a:cxn>
                <a:cxn ang="0">
                  <a:pos x="0" y="23"/>
                </a:cxn>
                <a:cxn ang="0">
                  <a:pos x="2" y="36"/>
                </a:cxn>
                <a:cxn ang="0">
                  <a:pos x="7" y="50"/>
                </a:cxn>
                <a:cxn ang="0">
                  <a:pos x="12" y="61"/>
                </a:cxn>
                <a:cxn ang="0">
                  <a:pos x="17" y="69"/>
                </a:cxn>
                <a:cxn ang="0">
                  <a:pos x="19" y="73"/>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6800E0"/>
            </a:solidFill>
            <a:ln w="9525">
              <a:noFill/>
              <a:round/>
              <a:headEnd/>
              <a:tailEnd/>
            </a:ln>
          </p:spPr>
          <p:txBody>
            <a:bodyPr/>
            <a:lstStyle/>
            <a:p>
              <a:endParaRPr lang="en-US"/>
            </a:p>
          </p:txBody>
        </p:sp>
        <p:sp>
          <p:nvSpPr>
            <p:cNvPr id="40338" name="Freeform 402"/>
            <p:cNvSpPr>
              <a:spLocks/>
            </p:cNvSpPr>
            <p:nvPr/>
          </p:nvSpPr>
          <p:spPr bwMode="auto">
            <a:xfrm>
              <a:off x="3793" y="3081"/>
              <a:ext cx="36" cy="29"/>
            </a:xfrm>
            <a:custGeom>
              <a:avLst/>
              <a:gdLst/>
              <a:ahLst/>
              <a:cxnLst>
                <a:cxn ang="0">
                  <a:pos x="66" y="58"/>
                </a:cxn>
                <a:cxn ang="0">
                  <a:pos x="71" y="47"/>
                </a:cxn>
                <a:cxn ang="0">
                  <a:pos x="70" y="44"/>
                </a:cxn>
                <a:cxn ang="0">
                  <a:pos x="64" y="36"/>
                </a:cxn>
                <a:cxn ang="0">
                  <a:pos x="58" y="24"/>
                </a:cxn>
                <a:cxn ang="0">
                  <a:pos x="49" y="14"/>
                </a:cxn>
                <a:cxn ang="0">
                  <a:pos x="39" y="5"/>
                </a:cxn>
                <a:cxn ang="0">
                  <a:pos x="28" y="0"/>
                </a:cxn>
                <a:cxn ang="0">
                  <a:pos x="16" y="4"/>
                </a:cxn>
                <a:cxn ang="0">
                  <a:pos x="6" y="16"/>
                </a:cxn>
                <a:cxn ang="0">
                  <a:pos x="0" y="32"/>
                </a:cxn>
                <a:cxn ang="0">
                  <a:pos x="3" y="43"/>
                </a:cxn>
                <a:cxn ang="0">
                  <a:pos x="13" y="51"/>
                </a:cxn>
                <a:cxn ang="0">
                  <a:pos x="25" y="55"/>
                </a:cxn>
                <a:cxn ang="0">
                  <a:pos x="39" y="58"/>
                </a:cxn>
                <a:cxn ang="0">
                  <a:pos x="53" y="58"/>
                </a:cxn>
                <a:cxn ang="0">
                  <a:pos x="62" y="58"/>
                </a:cxn>
                <a:cxn ang="0">
                  <a:pos x="66" y="58"/>
                </a:cxn>
              </a:cxnLst>
              <a:rect l="0" t="0" r="r" b="b"/>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6800E0"/>
            </a:solidFill>
            <a:ln w="9525">
              <a:noFill/>
              <a:round/>
              <a:headEnd/>
              <a:tailEnd/>
            </a:ln>
          </p:spPr>
          <p:txBody>
            <a:bodyPr/>
            <a:lstStyle/>
            <a:p>
              <a:endParaRPr lang="en-US"/>
            </a:p>
          </p:txBody>
        </p:sp>
        <p:sp>
          <p:nvSpPr>
            <p:cNvPr id="40339" name="Freeform 403"/>
            <p:cNvSpPr>
              <a:spLocks/>
            </p:cNvSpPr>
            <p:nvPr/>
          </p:nvSpPr>
          <p:spPr bwMode="auto">
            <a:xfrm>
              <a:off x="3793" y="3114"/>
              <a:ext cx="37" cy="28"/>
            </a:xfrm>
            <a:custGeom>
              <a:avLst/>
              <a:gdLst/>
              <a:ahLst/>
              <a:cxnLst>
                <a:cxn ang="0">
                  <a:pos x="72" y="10"/>
                </a:cxn>
                <a:cxn ang="0">
                  <a:pos x="67" y="0"/>
                </a:cxn>
                <a:cxn ang="0">
                  <a:pos x="63" y="0"/>
                </a:cxn>
                <a:cxn ang="0">
                  <a:pos x="53" y="0"/>
                </a:cxn>
                <a:cxn ang="0">
                  <a:pos x="40" y="0"/>
                </a:cxn>
                <a:cxn ang="0">
                  <a:pos x="26" y="2"/>
                </a:cxn>
                <a:cxn ang="0">
                  <a:pos x="13" y="7"/>
                </a:cxn>
                <a:cxn ang="0">
                  <a:pos x="3" y="15"/>
                </a:cxn>
                <a:cxn ang="0">
                  <a:pos x="0" y="25"/>
                </a:cxn>
                <a:cxn ang="0">
                  <a:pos x="6" y="41"/>
                </a:cxn>
                <a:cxn ang="0">
                  <a:pos x="17" y="54"/>
                </a:cxn>
                <a:cxn ang="0">
                  <a:pos x="29" y="56"/>
                </a:cxn>
                <a:cxn ang="0">
                  <a:pos x="39" y="53"/>
                </a:cxn>
                <a:cxn ang="0">
                  <a:pos x="49" y="44"/>
                </a:cxn>
                <a:cxn ang="0">
                  <a:pos x="59" y="33"/>
                </a:cxn>
                <a:cxn ang="0">
                  <a:pos x="66" y="22"/>
                </a:cxn>
                <a:cxn ang="0">
                  <a:pos x="71" y="14"/>
                </a:cxn>
                <a:cxn ang="0">
                  <a:pos x="72" y="10"/>
                </a:cxn>
              </a:cxnLst>
              <a:rect l="0" t="0" r="r" b="b"/>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6800E0"/>
            </a:solidFill>
            <a:ln w="9525">
              <a:noFill/>
              <a:round/>
              <a:headEnd/>
              <a:tailEnd/>
            </a:ln>
          </p:spPr>
          <p:txBody>
            <a:bodyPr/>
            <a:lstStyle/>
            <a:p>
              <a:endParaRPr lang="en-US"/>
            </a:p>
          </p:txBody>
        </p:sp>
        <p:sp>
          <p:nvSpPr>
            <p:cNvPr id="40340" name="Freeform 404"/>
            <p:cNvSpPr>
              <a:spLocks/>
            </p:cNvSpPr>
            <p:nvPr/>
          </p:nvSpPr>
          <p:spPr bwMode="auto">
            <a:xfrm>
              <a:off x="3823" y="3121"/>
              <a:ext cx="26" cy="37"/>
            </a:xfrm>
            <a:custGeom>
              <a:avLst/>
              <a:gdLst/>
              <a:ahLst/>
              <a:cxnLst>
                <a:cxn ang="0">
                  <a:pos x="33" y="0"/>
                </a:cxn>
                <a:cxn ang="0">
                  <a:pos x="20" y="0"/>
                </a:cxn>
                <a:cxn ang="0">
                  <a:pos x="18" y="3"/>
                </a:cxn>
                <a:cxn ang="0">
                  <a:pos x="13" y="11"/>
                </a:cxn>
                <a:cxn ang="0">
                  <a:pos x="8" y="23"/>
                </a:cxn>
                <a:cxn ang="0">
                  <a:pos x="3" y="35"/>
                </a:cxn>
                <a:cxn ang="0">
                  <a:pos x="0" y="49"/>
                </a:cxn>
                <a:cxn ang="0">
                  <a:pos x="2" y="61"/>
                </a:cxn>
                <a:cxn ang="0">
                  <a:pos x="10" y="69"/>
                </a:cxn>
                <a:cxn ang="0">
                  <a:pos x="26" y="72"/>
                </a:cxn>
                <a:cxn ang="0">
                  <a:pos x="42" y="69"/>
                </a:cxn>
                <a:cxn ang="0">
                  <a:pos x="51" y="61"/>
                </a:cxn>
                <a:cxn ang="0">
                  <a:pos x="53" y="49"/>
                </a:cxn>
                <a:cxn ang="0">
                  <a:pos x="50" y="35"/>
                </a:cxn>
                <a:cxn ang="0">
                  <a:pos x="46" y="23"/>
                </a:cxn>
                <a:cxn ang="0">
                  <a:pos x="40" y="11"/>
                </a:cxn>
                <a:cxn ang="0">
                  <a:pos x="35" y="3"/>
                </a:cxn>
                <a:cxn ang="0">
                  <a:pos x="33" y="0"/>
                </a:cxn>
              </a:cxnLst>
              <a:rect l="0" t="0" r="r" b="b"/>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6800E0"/>
            </a:solidFill>
            <a:ln w="9525">
              <a:noFill/>
              <a:round/>
              <a:headEnd/>
              <a:tailEnd/>
            </a:ln>
          </p:spPr>
          <p:txBody>
            <a:bodyPr/>
            <a:lstStyle/>
            <a:p>
              <a:endParaRPr lang="en-US"/>
            </a:p>
          </p:txBody>
        </p:sp>
        <p:sp>
          <p:nvSpPr>
            <p:cNvPr id="40341" name="Freeform 405"/>
            <p:cNvSpPr>
              <a:spLocks/>
            </p:cNvSpPr>
            <p:nvPr/>
          </p:nvSpPr>
          <p:spPr bwMode="auto">
            <a:xfrm>
              <a:off x="3843" y="3114"/>
              <a:ext cx="36" cy="28"/>
            </a:xfrm>
            <a:custGeom>
              <a:avLst/>
              <a:gdLst/>
              <a:ahLst/>
              <a:cxnLst>
                <a:cxn ang="0">
                  <a:pos x="6" y="0"/>
                </a:cxn>
                <a:cxn ang="0">
                  <a:pos x="0" y="10"/>
                </a:cxn>
                <a:cxn ang="0">
                  <a:pos x="1" y="14"/>
                </a:cxn>
                <a:cxn ang="0">
                  <a:pos x="7" y="22"/>
                </a:cxn>
                <a:cxn ang="0">
                  <a:pos x="14" y="33"/>
                </a:cxn>
                <a:cxn ang="0">
                  <a:pos x="23" y="44"/>
                </a:cxn>
                <a:cxn ang="0">
                  <a:pos x="32" y="53"/>
                </a:cxn>
                <a:cxn ang="0">
                  <a:pos x="44" y="56"/>
                </a:cxn>
                <a:cxn ang="0">
                  <a:pos x="55" y="54"/>
                </a:cxn>
                <a:cxn ang="0">
                  <a:pos x="66" y="41"/>
                </a:cxn>
                <a:cxn ang="0">
                  <a:pos x="71" y="25"/>
                </a:cxn>
                <a:cxn ang="0">
                  <a:pos x="68" y="15"/>
                </a:cxn>
                <a:cxn ang="0">
                  <a:pos x="59" y="7"/>
                </a:cxn>
                <a:cxn ang="0">
                  <a:pos x="46" y="2"/>
                </a:cxn>
                <a:cxn ang="0">
                  <a:pos x="32" y="0"/>
                </a:cxn>
                <a:cxn ang="0">
                  <a:pos x="20" y="0"/>
                </a:cxn>
                <a:cxn ang="0">
                  <a:pos x="9" y="0"/>
                </a:cxn>
                <a:cxn ang="0">
                  <a:pos x="6" y="0"/>
                </a:cxn>
              </a:cxnLst>
              <a:rect l="0" t="0" r="r" b="b"/>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6800E0"/>
            </a:solidFill>
            <a:ln w="9525">
              <a:noFill/>
              <a:round/>
              <a:headEnd/>
              <a:tailEnd/>
            </a:ln>
          </p:spPr>
          <p:txBody>
            <a:bodyPr/>
            <a:lstStyle/>
            <a:p>
              <a:endParaRPr lang="en-US"/>
            </a:p>
          </p:txBody>
        </p:sp>
        <p:sp>
          <p:nvSpPr>
            <p:cNvPr id="40342" name="Freeform 406"/>
            <p:cNvSpPr>
              <a:spLocks/>
            </p:cNvSpPr>
            <p:nvPr/>
          </p:nvSpPr>
          <p:spPr bwMode="auto">
            <a:xfrm>
              <a:off x="3842" y="3081"/>
              <a:ext cx="37" cy="28"/>
            </a:xfrm>
            <a:custGeom>
              <a:avLst/>
              <a:gdLst/>
              <a:ahLst/>
              <a:cxnLst>
                <a:cxn ang="0">
                  <a:pos x="0" y="46"/>
                </a:cxn>
                <a:cxn ang="0">
                  <a:pos x="6" y="57"/>
                </a:cxn>
                <a:cxn ang="0">
                  <a:pos x="9" y="57"/>
                </a:cxn>
                <a:cxn ang="0">
                  <a:pos x="19" y="57"/>
                </a:cxn>
                <a:cxn ang="0">
                  <a:pos x="32" y="57"/>
                </a:cxn>
                <a:cxn ang="0">
                  <a:pos x="47" y="54"/>
                </a:cxn>
                <a:cxn ang="0">
                  <a:pos x="60" y="50"/>
                </a:cxn>
                <a:cxn ang="0">
                  <a:pos x="69" y="43"/>
                </a:cxn>
                <a:cxn ang="0">
                  <a:pos x="72" y="31"/>
                </a:cxn>
                <a:cxn ang="0">
                  <a:pos x="67" y="16"/>
                </a:cxn>
                <a:cxn ang="0">
                  <a:pos x="55" y="4"/>
                </a:cxn>
                <a:cxn ang="0">
                  <a:pos x="44" y="0"/>
                </a:cxn>
                <a:cxn ang="0">
                  <a:pos x="33" y="4"/>
                </a:cxn>
                <a:cxn ang="0">
                  <a:pos x="23" y="13"/>
                </a:cxn>
                <a:cxn ang="0">
                  <a:pos x="14" y="23"/>
                </a:cxn>
                <a:cxn ang="0">
                  <a:pos x="7" y="35"/>
                </a:cxn>
                <a:cxn ang="0">
                  <a:pos x="1" y="43"/>
                </a:cxn>
                <a:cxn ang="0">
                  <a:pos x="0" y="46"/>
                </a:cxn>
              </a:cxnLst>
              <a:rect l="0" t="0" r="r" b="b"/>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6800E0"/>
            </a:solidFill>
            <a:ln w="9525">
              <a:noFill/>
              <a:round/>
              <a:headEnd/>
              <a:tailEnd/>
            </a:ln>
          </p:spPr>
          <p:txBody>
            <a:bodyPr/>
            <a:lstStyle/>
            <a:p>
              <a:endParaRPr lang="en-US"/>
            </a:p>
          </p:txBody>
        </p:sp>
        <p:sp>
          <p:nvSpPr>
            <p:cNvPr id="40343" name="Freeform 407"/>
            <p:cNvSpPr>
              <a:spLocks/>
            </p:cNvSpPr>
            <p:nvPr/>
          </p:nvSpPr>
          <p:spPr bwMode="auto">
            <a:xfrm>
              <a:off x="3134" y="3087"/>
              <a:ext cx="11" cy="12"/>
            </a:xfrm>
            <a:custGeom>
              <a:avLst/>
              <a:gdLst/>
              <a:ahLst/>
              <a:cxnLst>
                <a:cxn ang="0">
                  <a:pos x="12" y="24"/>
                </a:cxn>
                <a:cxn ang="0">
                  <a:pos x="7" y="23"/>
                </a:cxn>
                <a:cxn ang="0">
                  <a:pos x="4" y="20"/>
                </a:cxn>
                <a:cxn ang="0">
                  <a:pos x="1" y="17"/>
                </a:cxn>
                <a:cxn ang="0">
                  <a:pos x="0" y="12"/>
                </a:cxn>
                <a:cxn ang="0">
                  <a:pos x="1" y="8"/>
                </a:cxn>
                <a:cxn ang="0">
                  <a:pos x="4" y="3"/>
                </a:cxn>
                <a:cxn ang="0">
                  <a:pos x="7" y="1"/>
                </a:cxn>
                <a:cxn ang="0">
                  <a:pos x="12" y="0"/>
                </a:cxn>
                <a:cxn ang="0">
                  <a:pos x="16" y="1"/>
                </a:cxn>
                <a:cxn ang="0">
                  <a:pos x="20" y="3"/>
                </a:cxn>
                <a:cxn ang="0">
                  <a:pos x="22" y="8"/>
                </a:cxn>
                <a:cxn ang="0">
                  <a:pos x="23" y="12"/>
                </a:cxn>
                <a:cxn ang="0">
                  <a:pos x="22" y="17"/>
                </a:cxn>
                <a:cxn ang="0">
                  <a:pos x="20" y="20"/>
                </a:cxn>
                <a:cxn ang="0">
                  <a:pos x="16" y="23"/>
                </a:cxn>
                <a:cxn ang="0">
                  <a:pos x="12" y="24"/>
                </a:cxn>
              </a:cxnLst>
              <a:rect l="0" t="0" r="r" b="b"/>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FFFF93"/>
            </a:solidFill>
            <a:ln w="9525">
              <a:noFill/>
              <a:round/>
              <a:headEnd/>
              <a:tailEnd/>
            </a:ln>
          </p:spPr>
          <p:txBody>
            <a:bodyPr/>
            <a:lstStyle/>
            <a:p>
              <a:endParaRPr lang="en-US"/>
            </a:p>
          </p:txBody>
        </p:sp>
        <p:sp>
          <p:nvSpPr>
            <p:cNvPr id="40344" name="Freeform 408"/>
            <p:cNvSpPr>
              <a:spLocks/>
            </p:cNvSpPr>
            <p:nvPr/>
          </p:nvSpPr>
          <p:spPr bwMode="auto">
            <a:xfrm>
              <a:off x="3126" y="3048"/>
              <a:ext cx="26" cy="36"/>
            </a:xfrm>
            <a:custGeom>
              <a:avLst/>
              <a:gdLst/>
              <a:ahLst/>
              <a:cxnLst>
                <a:cxn ang="0">
                  <a:pos x="20" y="73"/>
                </a:cxn>
                <a:cxn ang="0">
                  <a:pos x="31" y="73"/>
                </a:cxn>
                <a:cxn ang="0">
                  <a:pos x="34" y="69"/>
                </a:cxn>
                <a:cxn ang="0">
                  <a:pos x="38" y="61"/>
                </a:cxn>
                <a:cxn ang="0">
                  <a:pos x="44" y="50"/>
                </a:cxn>
                <a:cxn ang="0">
                  <a:pos x="50" y="36"/>
                </a:cxn>
                <a:cxn ang="0">
                  <a:pos x="52" y="23"/>
                </a:cxn>
                <a:cxn ang="0">
                  <a:pos x="51" y="12"/>
                </a:cxn>
                <a:cxn ang="0">
                  <a:pos x="43" y="4"/>
                </a:cxn>
                <a:cxn ang="0">
                  <a:pos x="27" y="0"/>
                </a:cxn>
                <a:cxn ang="0">
                  <a:pos x="10" y="4"/>
                </a:cxn>
                <a:cxn ang="0">
                  <a:pos x="1" y="12"/>
                </a:cxn>
                <a:cxn ang="0">
                  <a:pos x="0" y="23"/>
                </a:cxn>
                <a:cxn ang="0">
                  <a:pos x="2" y="36"/>
                </a:cxn>
                <a:cxn ang="0">
                  <a:pos x="7" y="50"/>
                </a:cxn>
                <a:cxn ang="0">
                  <a:pos x="13" y="61"/>
                </a:cxn>
                <a:cxn ang="0">
                  <a:pos x="17" y="69"/>
                </a:cxn>
                <a:cxn ang="0">
                  <a:pos x="20" y="73"/>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6800E0"/>
            </a:solidFill>
            <a:ln w="9525">
              <a:noFill/>
              <a:round/>
              <a:headEnd/>
              <a:tailEnd/>
            </a:ln>
          </p:spPr>
          <p:txBody>
            <a:bodyPr/>
            <a:lstStyle/>
            <a:p>
              <a:endParaRPr lang="en-US"/>
            </a:p>
          </p:txBody>
        </p:sp>
        <p:sp>
          <p:nvSpPr>
            <p:cNvPr id="40345" name="Freeform 409"/>
            <p:cNvSpPr>
              <a:spLocks/>
            </p:cNvSpPr>
            <p:nvPr/>
          </p:nvSpPr>
          <p:spPr bwMode="auto">
            <a:xfrm>
              <a:off x="3126" y="3048"/>
              <a:ext cx="26" cy="36"/>
            </a:xfrm>
            <a:custGeom>
              <a:avLst/>
              <a:gdLst/>
              <a:ahLst/>
              <a:cxnLst>
                <a:cxn ang="0">
                  <a:pos x="20" y="73"/>
                </a:cxn>
                <a:cxn ang="0">
                  <a:pos x="31" y="73"/>
                </a:cxn>
                <a:cxn ang="0">
                  <a:pos x="34" y="69"/>
                </a:cxn>
                <a:cxn ang="0">
                  <a:pos x="38" y="61"/>
                </a:cxn>
                <a:cxn ang="0">
                  <a:pos x="44" y="50"/>
                </a:cxn>
                <a:cxn ang="0">
                  <a:pos x="50" y="36"/>
                </a:cxn>
                <a:cxn ang="0">
                  <a:pos x="52" y="23"/>
                </a:cxn>
                <a:cxn ang="0">
                  <a:pos x="51" y="12"/>
                </a:cxn>
                <a:cxn ang="0">
                  <a:pos x="43" y="4"/>
                </a:cxn>
                <a:cxn ang="0">
                  <a:pos x="27" y="0"/>
                </a:cxn>
                <a:cxn ang="0">
                  <a:pos x="10" y="4"/>
                </a:cxn>
                <a:cxn ang="0">
                  <a:pos x="1" y="12"/>
                </a:cxn>
                <a:cxn ang="0">
                  <a:pos x="0" y="23"/>
                </a:cxn>
                <a:cxn ang="0">
                  <a:pos x="2" y="36"/>
                </a:cxn>
                <a:cxn ang="0">
                  <a:pos x="7" y="50"/>
                </a:cxn>
                <a:cxn ang="0">
                  <a:pos x="13" y="61"/>
                </a:cxn>
                <a:cxn ang="0">
                  <a:pos x="17" y="69"/>
                </a:cxn>
                <a:cxn ang="0">
                  <a:pos x="20" y="73"/>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6800E0"/>
            </a:solidFill>
            <a:ln w="9525">
              <a:noFill/>
              <a:round/>
              <a:headEnd/>
              <a:tailEnd/>
            </a:ln>
          </p:spPr>
          <p:txBody>
            <a:bodyPr/>
            <a:lstStyle/>
            <a:p>
              <a:endParaRPr lang="en-US"/>
            </a:p>
          </p:txBody>
        </p:sp>
        <p:sp>
          <p:nvSpPr>
            <p:cNvPr id="40346" name="Freeform 410"/>
            <p:cNvSpPr>
              <a:spLocks/>
            </p:cNvSpPr>
            <p:nvPr/>
          </p:nvSpPr>
          <p:spPr bwMode="auto">
            <a:xfrm>
              <a:off x="3097" y="3063"/>
              <a:ext cx="35" cy="28"/>
            </a:xfrm>
            <a:custGeom>
              <a:avLst/>
              <a:gdLst/>
              <a:ahLst/>
              <a:cxnLst>
                <a:cxn ang="0">
                  <a:pos x="66" y="58"/>
                </a:cxn>
                <a:cxn ang="0">
                  <a:pos x="72" y="47"/>
                </a:cxn>
                <a:cxn ang="0">
                  <a:pos x="71" y="44"/>
                </a:cxn>
                <a:cxn ang="0">
                  <a:pos x="65" y="36"/>
                </a:cxn>
                <a:cxn ang="0">
                  <a:pos x="58" y="24"/>
                </a:cxn>
                <a:cxn ang="0">
                  <a:pos x="50" y="14"/>
                </a:cxn>
                <a:cxn ang="0">
                  <a:pos x="40" y="5"/>
                </a:cxn>
                <a:cxn ang="0">
                  <a:pos x="28" y="0"/>
                </a:cxn>
                <a:cxn ang="0">
                  <a:pos x="16" y="3"/>
                </a:cxn>
                <a:cxn ang="0">
                  <a:pos x="6" y="15"/>
                </a:cxn>
                <a:cxn ang="0">
                  <a:pos x="0" y="31"/>
                </a:cxn>
                <a:cxn ang="0">
                  <a:pos x="4" y="43"/>
                </a:cxn>
                <a:cxn ang="0">
                  <a:pos x="12" y="51"/>
                </a:cxn>
                <a:cxn ang="0">
                  <a:pos x="26" y="56"/>
                </a:cxn>
                <a:cxn ang="0">
                  <a:pos x="40" y="58"/>
                </a:cxn>
                <a:cxn ang="0">
                  <a:pos x="52" y="58"/>
                </a:cxn>
                <a:cxn ang="0">
                  <a:pos x="63" y="58"/>
                </a:cxn>
                <a:cxn ang="0">
                  <a:pos x="66" y="58"/>
                </a:cxn>
              </a:cxnLst>
              <a:rect l="0" t="0" r="r" b="b"/>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6800E0"/>
            </a:solidFill>
            <a:ln w="9525">
              <a:noFill/>
              <a:round/>
              <a:headEnd/>
              <a:tailEnd/>
            </a:ln>
          </p:spPr>
          <p:txBody>
            <a:bodyPr/>
            <a:lstStyle/>
            <a:p>
              <a:endParaRPr lang="en-US"/>
            </a:p>
          </p:txBody>
        </p:sp>
        <p:sp>
          <p:nvSpPr>
            <p:cNvPr id="40347" name="Freeform 411"/>
            <p:cNvSpPr>
              <a:spLocks/>
            </p:cNvSpPr>
            <p:nvPr/>
          </p:nvSpPr>
          <p:spPr bwMode="auto">
            <a:xfrm>
              <a:off x="3097" y="3095"/>
              <a:ext cx="35" cy="29"/>
            </a:xfrm>
            <a:custGeom>
              <a:avLst/>
              <a:gdLst/>
              <a:ahLst/>
              <a:cxnLst>
                <a:cxn ang="0">
                  <a:pos x="72" y="10"/>
                </a:cxn>
                <a:cxn ang="0">
                  <a:pos x="66" y="0"/>
                </a:cxn>
                <a:cxn ang="0">
                  <a:pos x="63" y="0"/>
                </a:cxn>
                <a:cxn ang="0">
                  <a:pos x="53" y="0"/>
                </a:cxn>
                <a:cxn ang="0">
                  <a:pos x="40" y="0"/>
                </a:cxn>
                <a:cxn ang="0">
                  <a:pos x="26" y="2"/>
                </a:cxn>
                <a:cxn ang="0">
                  <a:pos x="13" y="7"/>
                </a:cxn>
                <a:cxn ang="0">
                  <a:pos x="4" y="14"/>
                </a:cxn>
                <a:cxn ang="0">
                  <a:pos x="0" y="25"/>
                </a:cxn>
                <a:cxn ang="0">
                  <a:pos x="6" y="40"/>
                </a:cxn>
                <a:cxn ang="0">
                  <a:pos x="16" y="53"/>
                </a:cxn>
                <a:cxn ang="0">
                  <a:pos x="28" y="56"/>
                </a:cxn>
                <a:cxn ang="0">
                  <a:pos x="40" y="53"/>
                </a:cxn>
                <a:cxn ang="0">
                  <a:pos x="50" y="44"/>
                </a:cxn>
                <a:cxn ang="0">
                  <a:pos x="58" y="33"/>
                </a:cxn>
                <a:cxn ang="0">
                  <a:pos x="65" y="22"/>
                </a:cxn>
                <a:cxn ang="0">
                  <a:pos x="71" y="14"/>
                </a:cxn>
                <a:cxn ang="0">
                  <a:pos x="72" y="10"/>
                </a:cxn>
              </a:cxnLst>
              <a:rect l="0" t="0" r="r" b="b"/>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6800E0"/>
            </a:solidFill>
            <a:ln w="9525">
              <a:noFill/>
              <a:round/>
              <a:headEnd/>
              <a:tailEnd/>
            </a:ln>
          </p:spPr>
          <p:txBody>
            <a:bodyPr/>
            <a:lstStyle/>
            <a:p>
              <a:endParaRPr lang="en-US"/>
            </a:p>
          </p:txBody>
        </p:sp>
        <p:sp>
          <p:nvSpPr>
            <p:cNvPr id="40348" name="Freeform 412"/>
            <p:cNvSpPr>
              <a:spLocks/>
            </p:cNvSpPr>
            <p:nvPr/>
          </p:nvSpPr>
          <p:spPr bwMode="auto">
            <a:xfrm>
              <a:off x="3126" y="3102"/>
              <a:ext cx="27" cy="37"/>
            </a:xfrm>
            <a:custGeom>
              <a:avLst/>
              <a:gdLst/>
              <a:ahLst/>
              <a:cxnLst>
                <a:cxn ang="0">
                  <a:pos x="32" y="0"/>
                </a:cxn>
                <a:cxn ang="0">
                  <a:pos x="21" y="0"/>
                </a:cxn>
                <a:cxn ang="0">
                  <a:pos x="19" y="3"/>
                </a:cxn>
                <a:cxn ang="0">
                  <a:pos x="14" y="11"/>
                </a:cxn>
                <a:cxn ang="0">
                  <a:pos x="8" y="23"/>
                </a:cxn>
                <a:cxn ang="0">
                  <a:pos x="2" y="35"/>
                </a:cxn>
                <a:cxn ang="0">
                  <a:pos x="0" y="49"/>
                </a:cxn>
                <a:cxn ang="0">
                  <a:pos x="2" y="61"/>
                </a:cxn>
                <a:cxn ang="0">
                  <a:pos x="10" y="69"/>
                </a:cxn>
                <a:cxn ang="0">
                  <a:pos x="27" y="72"/>
                </a:cxn>
                <a:cxn ang="0">
                  <a:pos x="43" y="69"/>
                </a:cxn>
                <a:cxn ang="0">
                  <a:pos x="51" y="61"/>
                </a:cxn>
                <a:cxn ang="0">
                  <a:pos x="53" y="49"/>
                </a:cxn>
                <a:cxn ang="0">
                  <a:pos x="51" y="35"/>
                </a:cxn>
                <a:cxn ang="0">
                  <a:pos x="45" y="23"/>
                </a:cxn>
                <a:cxn ang="0">
                  <a:pos x="39" y="11"/>
                </a:cxn>
                <a:cxn ang="0">
                  <a:pos x="35" y="3"/>
                </a:cxn>
                <a:cxn ang="0">
                  <a:pos x="32" y="0"/>
                </a:cxn>
              </a:cxnLst>
              <a:rect l="0" t="0" r="r" b="b"/>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6800E0"/>
            </a:solidFill>
            <a:ln w="9525">
              <a:noFill/>
              <a:round/>
              <a:headEnd/>
              <a:tailEnd/>
            </a:ln>
          </p:spPr>
          <p:txBody>
            <a:bodyPr/>
            <a:lstStyle/>
            <a:p>
              <a:endParaRPr lang="en-US"/>
            </a:p>
          </p:txBody>
        </p:sp>
        <p:sp>
          <p:nvSpPr>
            <p:cNvPr id="40349" name="Freeform 413"/>
            <p:cNvSpPr>
              <a:spLocks/>
            </p:cNvSpPr>
            <p:nvPr/>
          </p:nvSpPr>
          <p:spPr bwMode="auto">
            <a:xfrm>
              <a:off x="3146" y="3095"/>
              <a:ext cx="35" cy="29"/>
            </a:xfrm>
            <a:custGeom>
              <a:avLst/>
              <a:gdLst/>
              <a:ahLst/>
              <a:cxnLst>
                <a:cxn ang="0">
                  <a:pos x="6" y="0"/>
                </a:cxn>
                <a:cxn ang="0">
                  <a:pos x="0" y="10"/>
                </a:cxn>
                <a:cxn ang="0">
                  <a:pos x="1" y="14"/>
                </a:cxn>
                <a:cxn ang="0">
                  <a:pos x="7" y="22"/>
                </a:cxn>
                <a:cxn ang="0">
                  <a:pos x="14" y="33"/>
                </a:cxn>
                <a:cxn ang="0">
                  <a:pos x="23" y="43"/>
                </a:cxn>
                <a:cxn ang="0">
                  <a:pos x="33" y="53"/>
                </a:cxn>
                <a:cxn ang="0">
                  <a:pos x="44" y="57"/>
                </a:cxn>
                <a:cxn ang="0">
                  <a:pos x="56" y="55"/>
                </a:cxn>
                <a:cxn ang="0">
                  <a:pos x="66" y="42"/>
                </a:cxn>
                <a:cxn ang="0">
                  <a:pos x="72" y="26"/>
                </a:cxn>
                <a:cxn ang="0">
                  <a:pos x="68" y="15"/>
                </a:cxn>
                <a:cxn ang="0">
                  <a:pos x="60" y="7"/>
                </a:cxn>
                <a:cxn ang="0">
                  <a:pos x="46" y="2"/>
                </a:cxn>
                <a:cxn ang="0">
                  <a:pos x="33" y="0"/>
                </a:cxn>
                <a:cxn ang="0">
                  <a:pos x="20" y="0"/>
                </a:cxn>
                <a:cxn ang="0">
                  <a:pos x="9" y="0"/>
                </a:cxn>
                <a:cxn ang="0">
                  <a:pos x="6" y="0"/>
                </a:cxn>
              </a:cxnLst>
              <a:rect l="0" t="0" r="r" b="b"/>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6800E0"/>
            </a:solidFill>
            <a:ln w="9525">
              <a:noFill/>
              <a:round/>
              <a:headEnd/>
              <a:tailEnd/>
            </a:ln>
          </p:spPr>
          <p:txBody>
            <a:bodyPr/>
            <a:lstStyle/>
            <a:p>
              <a:endParaRPr lang="en-US"/>
            </a:p>
          </p:txBody>
        </p:sp>
        <p:sp>
          <p:nvSpPr>
            <p:cNvPr id="40350" name="Freeform 414"/>
            <p:cNvSpPr>
              <a:spLocks/>
            </p:cNvSpPr>
            <p:nvPr/>
          </p:nvSpPr>
          <p:spPr bwMode="auto">
            <a:xfrm>
              <a:off x="3146" y="3062"/>
              <a:ext cx="35" cy="29"/>
            </a:xfrm>
            <a:custGeom>
              <a:avLst/>
              <a:gdLst/>
              <a:ahLst/>
              <a:cxnLst>
                <a:cxn ang="0">
                  <a:pos x="0" y="47"/>
                </a:cxn>
                <a:cxn ang="0">
                  <a:pos x="6" y="58"/>
                </a:cxn>
                <a:cxn ang="0">
                  <a:pos x="9" y="58"/>
                </a:cxn>
                <a:cxn ang="0">
                  <a:pos x="20" y="58"/>
                </a:cxn>
                <a:cxn ang="0">
                  <a:pos x="33" y="58"/>
                </a:cxn>
                <a:cxn ang="0">
                  <a:pos x="46" y="55"/>
                </a:cxn>
                <a:cxn ang="0">
                  <a:pos x="59" y="51"/>
                </a:cxn>
                <a:cxn ang="0">
                  <a:pos x="68" y="43"/>
                </a:cxn>
                <a:cxn ang="0">
                  <a:pos x="72" y="32"/>
                </a:cxn>
                <a:cxn ang="0">
                  <a:pos x="66" y="16"/>
                </a:cxn>
                <a:cxn ang="0">
                  <a:pos x="56" y="4"/>
                </a:cxn>
                <a:cxn ang="0">
                  <a:pos x="44" y="0"/>
                </a:cxn>
                <a:cxn ang="0">
                  <a:pos x="33" y="5"/>
                </a:cxn>
                <a:cxn ang="0">
                  <a:pos x="23" y="14"/>
                </a:cxn>
                <a:cxn ang="0">
                  <a:pos x="14" y="24"/>
                </a:cxn>
                <a:cxn ang="0">
                  <a:pos x="7" y="36"/>
                </a:cxn>
                <a:cxn ang="0">
                  <a:pos x="1" y="44"/>
                </a:cxn>
                <a:cxn ang="0">
                  <a:pos x="0" y="47"/>
                </a:cxn>
              </a:cxnLst>
              <a:rect l="0" t="0" r="r" b="b"/>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6800E0"/>
            </a:solidFill>
            <a:ln w="9525">
              <a:noFill/>
              <a:round/>
              <a:headEnd/>
              <a:tailEnd/>
            </a:ln>
          </p:spPr>
          <p:txBody>
            <a:bodyPr/>
            <a:lstStyle/>
            <a:p>
              <a:endParaRPr lang="en-US"/>
            </a:p>
          </p:txBody>
        </p:sp>
        <p:sp>
          <p:nvSpPr>
            <p:cNvPr id="40351" name="Freeform 415"/>
            <p:cNvSpPr>
              <a:spLocks/>
            </p:cNvSpPr>
            <p:nvPr/>
          </p:nvSpPr>
          <p:spPr bwMode="auto">
            <a:xfrm>
              <a:off x="2933" y="2482"/>
              <a:ext cx="72" cy="84"/>
            </a:xfrm>
            <a:custGeom>
              <a:avLst/>
              <a:gdLst/>
              <a:ahLst/>
              <a:cxnLst>
                <a:cxn ang="0">
                  <a:pos x="144" y="0"/>
                </a:cxn>
                <a:cxn ang="0">
                  <a:pos x="143" y="28"/>
                </a:cxn>
                <a:cxn ang="0">
                  <a:pos x="138" y="57"/>
                </a:cxn>
                <a:cxn ang="0">
                  <a:pos x="129" y="84"/>
                </a:cxn>
                <a:cxn ang="0">
                  <a:pos x="116" y="111"/>
                </a:cxn>
                <a:cxn ang="0">
                  <a:pos x="100" y="135"/>
                </a:cxn>
                <a:cxn ang="0">
                  <a:pos x="82" y="152"/>
                </a:cxn>
                <a:cxn ang="0">
                  <a:pos x="60" y="164"/>
                </a:cxn>
                <a:cxn ang="0">
                  <a:pos x="36" y="167"/>
                </a:cxn>
                <a:cxn ang="0">
                  <a:pos x="16" y="163"/>
                </a:cxn>
                <a:cxn ang="0">
                  <a:pos x="5" y="152"/>
                </a:cxn>
                <a:cxn ang="0">
                  <a:pos x="0" y="140"/>
                </a:cxn>
                <a:cxn ang="0">
                  <a:pos x="2" y="123"/>
                </a:cxn>
                <a:cxn ang="0">
                  <a:pos x="12" y="109"/>
                </a:cxn>
                <a:cxn ang="0">
                  <a:pos x="24" y="96"/>
                </a:cxn>
                <a:cxn ang="0">
                  <a:pos x="42" y="85"/>
                </a:cxn>
                <a:cxn ang="0">
                  <a:pos x="62" y="82"/>
                </a:cxn>
                <a:cxn ang="0">
                  <a:pos x="80" y="79"/>
                </a:cxn>
                <a:cxn ang="0">
                  <a:pos x="95" y="69"/>
                </a:cxn>
                <a:cxn ang="0">
                  <a:pos x="108" y="57"/>
                </a:cxn>
                <a:cxn ang="0">
                  <a:pos x="121" y="41"/>
                </a:cxn>
                <a:cxn ang="0">
                  <a:pos x="130" y="26"/>
                </a:cxn>
                <a:cxn ang="0">
                  <a:pos x="138" y="13"/>
                </a:cxn>
                <a:cxn ang="0">
                  <a:pos x="143" y="4"/>
                </a:cxn>
                <a:cxn ang="0">
                  <a:pos x="144" y="0"/>
                </a:cxn>
              </a:cxnLst>
              <a:rect l="0" t="0" r="r" b="b"/>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6800E0"/>
            </a:solidFill>
            <a:ln w="9525">
              <a:noFill/>
              <a:round/>
              <a:headEnd/>
              <a:tailEnd/>
            </a:ln>
          </p:spPr>
          <p:txBody>
            <a:bodyPr/>
            <a:lstStyle/>
            <a:p>
              <a:endParaRPr lang="en-US"/>
            </a:p>
          </p:txBody>
        </p:sp>
        <p:sp>
          <p:nvSpPr>
            <p:cNvPr id="40352" name="Freeform 416"/>
            <p:cNvSpPr>
              <a:spLocks/>
            </p:cNvSpPr>
            <p:nvPr/>
          </p:nvSpPr>
          <p:spPr bwMode="auto">
            <a:xfrm>
              <a:off x="2898" y="2478"/>
              <a:ext cx="102" cy="40"/>
            </a:xfrm>
            <a:custGeom>
              <a:avLst/>
              <a:gdLst/>
              <a:ahLst/>
              <a:cxnLst>
                <a:cxn ang="0">
                  <a:pos x="204" y="0"/>
                </a:cxn>
                <a:cxn ang="0">
                  <a:pos x="196" y="10"/>
                </a:cxn>
                <a:cxn ang="0">
                  <a:pos x="187" y="21"/>
                </a:cxn>
                <a:cxn ang="0">
                  <a:pos x="175" y="31"/>
                </a:cxn>
                <a:cxn ang="0">
                  <a:pos x="165" y="40"/>
                </a:cxn>
                <a:cxn ang="0">
                  <a:pos x="152" y="50"/>
                </a:cxn>
                <a:cxn ang="0">
                  <a:pos x="139" y="58"/>
                </a:cxn>
                <a:cxn ang="0">
                  <a:pos x="127" y="65"/>
                </a:cxn>
                <a:cxn ang="0">
                  <a:pos x="114" y="70"/>
                </a:cxn>
                <a:cxn ang="0">
                  <a:pos x="100" y="76"/>
                </a:cxn>
                <a:cxn ang="0">
                  <a:pos x="88" y="80"/>
                </a:cxn>
                <a:cxn ang="0">
                  <a:pos x="74" y="81"/>
                </a:cxn>
                <a:cxn ang="0">
                  <a:pos x="61" y="82"/>
                </a:cxn>
                <a:cxn ang="0">
                  <a:pos x="48" y="81"/>
                </a:cxn>
                <a:cxn ang="0">
                  <a:pos x="37" y="77"/>
                </a:cxn>
                <a:cxn ang="0">
                  <a:pos x="25" y="71"/>
                </a:cxn>
                <a:cxn ang="0">
                  <a:pos x="15" y="65"/>
                </a:cxn>
                <a:cxn ang="0">
                  <a:pos x="2" y="48"/>
                </a:cxn>
                <a:cxn ang="0">
                  <a:pos x="0" y="33"/>
                </a:cxn>
                <a:cxn ang="0">
                  <a:pos x="6" y="21"/>
                </a:cxn>
                <a:cxn ang="0">
                  <a:pos x="17" y="10"/>
                </a:cxn>
                <a:cxn ang="0">
                  <a:pos x="33" y="3"/>
                </a:cxn>
                <a:cxn ang="0">
                  <a:pos x="52" y="1"/>
                </a:cxn>
                <a:cxn ang="0">
                  <a:pos x="71" y="5"/>
                </a:cxn>
                <a:cxn ang="0">
                  <a:pos x="90" y="15"/>
                </a:cxn>
                <a:cxn ang="0">
                  <a:pos x="105" y="22"/>
                </a:cxn>
                <a:cxn ang="0">
                  <a:pos x="123" y="24"/>
                </a:cxn>
                <a:cxn ang="0">
                  <a:pos x="142" y="22"/>
                </a:cxn>
                <a:cxn ang="0">
                  <a:pos x="160" y="17"/>
                </a:cxn>
                <a:cxn ang="0">
                  <a:pos x="177" y="12"/>
                </a:cxn>
                <a:cxn ang="0">
                  <a:pos x="191" y="6"/>
                </a:cxn>
                <a:cxn ang="0">
                  <a:pos x="200" y="2"/>
                </a:cxn>
                <a:cxn ang="0">
                  <a:pos x="204" y="0"/>
                </a:cxn>
              </a:cxnLst>
              <a:rect l="0" t="0" r="r" b="b"/>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6800E0"/>
            </a:solidFill>
            <a:ln w="9525">
              <a:noFill/>
              <a:round/>
              <a:headEnd/>
              <a:tailEnd/>
            </a:ln>
          </p:spPr>
          <p:txBody>
            <a:bodyPr/>
            <a:lstStyle/>
            <a:p>
              <a:endParaRPr lang="en-US"/>
            </a:p>
          </p:txBody>
        </p:sp>
        <p:sp>
          <p:nvSpPr>
            <p:cNvPr id="40353" name="Freeform 417"/>
            <p:cNvSpPr>
              <a:spLocks/>
            </p:cNvSpPr>
            <p:nvPr/>
          </p:nvSpPr>
          <p:spPr bwMode="auto">
            <a:xfrm>
              <a:off x="2996" y="2482"/>
              <a:ext cx="42" cy="104"/>
            </a:xfrm>
            <a:custGeom>
              <a:avLst/>
              <a:gdLst/>
              <a:ahLst/>
              <a:cxnLst>
                <a:cxn ang="0">
                  <a:pos x="24" y="0"/>
                </a:cxn>
                <a:cxn ang="0">
                  <a:pos x="42" y="21"/>
                </a:cxn>
                <a:cxn ang="0">
                  <a:pos x="59" y="45"/>
                </a:cxn>
                <a:cxn ang="0">
                  <a:pos x="71" y="73"/>
                </a:cxn>
                <a:cxn ang="0">
                  <a:pos x="79" y="100"/>
                </a:cxn>
                <a:cxn ang="0">
                  <a:pos x="84" y="128"/>
                </a:cxn>
                <a:cxn ang="0">
                  <a:pos x="82" y="155"/>
                </a:cxn>
                <a:cxn ang="0">
                  <a:pos x="74" y="178"/>
                </a:cxn>
                <a:cxn ang="0">
                  <a:pos x="57" y="197"/>
                </a:cxn>
                <a:cxn ang="0">
                  <a:pos x="40" y="208"/>
                </a:cxn>
                <a:cxn ang="0">
                  <a:pos x="25" y="208"/>
                </a:cxn>
                <a:cxn ang="0">
                  <a:pos x="12" y="201"/>
                </a:cxn>
                <a:cxn ang="0">
                  <a:pos x="4" y="187"/>
                </a:cxn>
                <a:cxn ang="0">
                  <a:pos x="0" y="170"/>
                </a:cxn>
                <a:cxn ang="0">
                  <a:pos x="1" y="151"/>
                </a:cxn>
                <a:cxn ang="0">
                  <a:pos x="7" y="133"/>
                </a:cxn>
                <a:cxn ang="0">
                  <a:pos x="19" y="115"/>
                </a:cxn>
                <a:cxn ang="0">
                  <a:pos x="34" y="84"/>
                </a:cxn>
                <a:cxn ang="0">
                  <a:pos x="34" y="46"/>
                </a:cxn>
                <a:cxn ang="0">
                  <a:pos x="27" y="14"/>
                </a:cxn>
                <a:cxn ang="0">
                  <a:pos x="24" y="0"/>
                </a:cxn>
              </a:cxnLst>
              <a:rect l="0" t="0" r="r" b="b"/>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6800E0"/>
            </a:solidFill>
            <a:ln w="9525">
              <a:noFill/>
              <a:round/>
              <a:headEnd/>
              <a:tailEnd/>
            </a:ln>
          </p:spPr>
          <p:txBody>
            <a:bodyPr/>
            <a:lstStyle/>
            <a:p>
              <a:endParaRPr lang="en-US"/>
            </a:p>
          </p:txBody>
        </p:sp>
        <p:sp>
          <p:nvSpPr>
            <p:cNvPr id="40354" name="Freeform 418"/>
            <p:cNvSpPr>
              <a:spLocks/>
            </p:cNvSpPr>
            <p:nvPr/>
          </p:nvSpPr>
          <p:spPr bwMode="auto">
            <a:xfrm>
              <a:off x="3013" y="2479"/>
              <a:ext cx="72" cy="84"/>
            </a:xfrm>
            <a:custGeom>
              <a:avLst/>
              <a:gdLst/>
              <a:ahLst/>
              <a:cxnLst>
                <a:cxn ang="0">
                  <a:pos x="0" y="0"/>
                </a:cxn>
                <a:cxn ang="0">
                  <a:pos x="27" y="7"/>
                </a:cxn>
                <a:cxn ang="0">
                  <a:pos x="54" y="18"/>
                </a:cxn>
                <a:cxn ang="0">
                  <a:pos x="81" y="33"/>
                </a:cxn>
                <a:cxn ang="0">
                  <a:pos x="104" y="50"/>
                </a:cxn>
                <a:cxn ang="0">
                  <a:pos x="123" y="71"/>
                </a:cxn>
                <a:cxn ang="0">
                  <a:pos x="137" y="92"/>
                </a:cxn>
                <a:cxn ang="0">
                  <a:pos x="144" y="117"/>
                </a:cxn>
                <a:cxn ang="0">
                  <a:pos x="142" y="141"/>
                </a:cxn>
                <a:cxn ang="0">
                  <a:pos x="134" y="159"/>
                </a:cxn>
                <a:cxn ang="0">
                  <a:pos x="121" y="168"/>
                </a:cxn>
                <a:cxn ang="0">
                  <a:pos x="107" y="170"/>
                </a:cxn>
                <a:cxn ang="0">
                  <a:pos x="94" y="164"/>
                </a:cxn>
                <a:cxn ang="0">
                  <a:pos x="80" y="152"/>
                </a:cxn>
                <a:cxn ang="0">
                  <a:pos x="69" y="136"/>
                </a:cxn>
                <a:cxn ang="0">
                  <a:pos x="64" y="118"/>
                </a:cxn>
                <a:cxn ang="0">
                  <a:pos x="65" y="97"/>
                </a:cxn>
                <a:cxn ang="0">
                  <a:pos x="65" y="80"/>
                </a:cxn>
                <a:cxn ang="0">
                  <a:pos x="59" y="63"/>
                </a:cxn>
                <a:cxn ang="0">
                  <a:pos x="49" y="46"/>
                </a:cxn>
                <a:cxn ang="0">
                  <a:pos x="36" y="31"/>
                </a:cxn>
                <a:cxn ang="0">
                  <a:pos x="23" y="19"/>
                </a:cxn>
                <a:cxn ang="0">
                  <a:pos x="12" y="10"/>
                </a:cxn>
                <a:cxn ang="0">
                  <a:pos x="4" y="3"/>
                </a:cxn>
                <a:cxn ang="0">
                  <a:pos x="0" y="0"/>
                </a:cxn>
              </a:cxnLst>
              <a:rect l="0" t="0" r="r" b="b"/>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6800E0"/>
            </a:solidFill>
            <a:ln w="9525">
              <a:noFill/>
              <a:round/>
              <a:headEnd/>
              <a:tailEnd/>
            </a:ln>
          </p:spPr>
          <p:txBody>
            <a:bodyPr/>
            <a:lstStyle/>
            <a:p>
              <a:endParaRPr lang="en-US"/>
            </a:p>
          </p:txBody>
        </p:sp>
        <p:sp>
          <p:nvSpPr>
            <p:cNvPr id="40355" name="Freeform 419"/>
            <p:cNvSpPr>
              <a:spLocks/>
            </p:cNvSpPr>
            <p:nvPr/>
          </p:nvSpPr>
          <p:spPr bwMode="auto">
            <a:xfrm>
              <a:off x="3020" y="2460"/>
              <a:ext cx="99" cy="51"/>
            </a:xfrm>
            <a:custGeom>
              <a:avLst/>
              <a:gdLst/>
              <a:ahLst/>
              <a:cxnLst>
                <a:cxn ang="0">
                  <a:pos x="0" y="18"/>
                </a:cxn>
                <a:cxn ang="0">
                  <a:pos x="13" y="13"/>
                </a:cxn>
                <a:cxn ang="0">
                  <a:pos x="27" y="8"/>
                </a:cxn>
                <a:cxn ang="0">
                  <a:pos x="40" y="5"/>
                </a:cxn>
                <a:cxn ang="0">
                  <a:pos x="54" y="3"/>
                </a:cxn>
                <a:cxn ang="0">
                  <a:pos x="69" y="0"/>
                </a:cxn>
                <a:cxn ang="0">
                  <a:pos x="84" y="0"/>
                </a:cxn>
                <a:cxn ang="0">
                  <a:pos x="99" y="0"/>
                </a:cxn>
                <a:cxn ang="0">
                  <a:pos x="114" y="1"/>
                </a:cxn>
                <a:cxn ang="0">
                  <a:pos x="128" y="4"/>
                </a:cxn>
                <a:cxn ang="0">
                  <a:pos x="141" y="8"/>
                </a:cxn>
                <a:cxn ang="0">
                  <a:pos x="153" y="13"/>
                </a:cxn>
                <a:cxn ang="0">
                  <a:pos x="165" y="19"/>
                </a:cxn>
                <a:cxn ang="0">
                  <a:pos x="175" y="27"/>
                </a:cxn>
                <a:cxn ang="0">
                  <a:pos x="183" y="35"/>
                </a:cxn>
                <a:cxn ang="0">
                  <a:pos x="190" y="45"/>
                </a:cxn>
                <a:cxn ang="0">
                  <a:pos x="196" y="57"/>
                </a:cxn>
                <a:cxn ang="0">
                  <a:pos x="199" y="76"/>
                </a:cxn>
                <a:cxn ang="0">
                  <a:pos x="194" y="91"/>
                </a:cxn>
                <a:cxn ang="0">
                  <a:pos x="182" y="99"/>
                </a:cxn>
                <a:cxn ang="0">
                  <a:pos x="167" y="103"/>
                </a:cxn>
                <a:cxn ang="0">
                  <a:pos x="150" y="101"/>
                </a:cxn>
                <a:cxn ang="0">
                  <a:pos x="132" y="92"/>
                </a:cxn>
                <a:cxn ang="0">
                  <a:pos x="118" y="80"/>
                </a:cxn>
                <a:cxn ang="0">
                  <a:pos x="106" y="63"/>
                </a:cxn>
                <a:cxn ang="0">
                  <a:pos x="97" y="49"/>
                </a:cxn>
                <a:cxn ang="0">
                  <a:pos x="82" y="37"/>
                </a:cxn>
                <a:cxn ang="0">
                  <a:pos x="65" y="29"/>
                </a:cxn>
                <a:cxn ang="0">
                  <a:pos x="46" y="25"/>
                </a:cxn>
                <a:cxn ang="0">
                  <a:pos x="29" y="21"/>
                </a:cxn>
                <a:cxn ang="0">
                  <a:pos x="14" y="19"/>
                </a:cxn>
                <a:cxn ang="0">
                  <a:pos x="4" y="18"/>
                </a:cxn>
                <a:cxn ang="0">
                  <a:pos x="0" y="18"/>
                </a:cxn>
              </a:cxnLst>
              <a:rect l="0" t="0" r="r" b="b"/>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6800E0"/>
            </a:solidFill>
            <a:ln w="9525">
              <a:noFill/>
              <a:round/>
              <a:headEnd/>
              <a:tailEnd/>
            </a:ln>
          </p:spPr>
          <p:txBody>
            <a:bodyPr/>
            <a:lstStyle/>
            <a:p>
              <a:endParaRPr lang="en-US"/>
            </a:p>
          </p:txBody>
        </p:sp>
        <p:sp>
          <p:nvSpPr>
            <p:cNvPr id="40356" name="Freeform 420"/>
            <p:cNvSpPr>
              <a:spLocks/>
            </p:cNvSpPr>
            <p:nvPr/>
          </p:nvSpPr>
          <p:spPr bwMode="auto">
            <a:xfrm>
              <a:off x="3093" y="3326"/>
              <a:ext cx="53" cy="98"/>
            </a:xfrm>
            <a:custGeom>
              <a:avLst/>
              <a:gdLst/>
              <a:ahLst/>
              <a:cxnLst>
                <a:cxn ang="0">
                  <a:pos x="95" y="0"/>
                </a:cxn>
                <a:cxn ang="0">
                  <a:pos x="103" y="26"/>
                </a:cxn>
                <a:cxn ang="0">
                  <a:pos x="107" y="55"/>
                </a:cxn>
                <a:cxn ang="0">
                  <a:pos x="107" y="85"/>
                </a:cxn>
                <a:cxn ang="0">
                  <a:pos x="104" y="114"/>
                </a:cxn>
                <a:cxn ang="0">
                  <a:pos x="96" y="141"/>
                </a:cxn>
                <a:cxn ang="0">
                  <a:pos x="83" y="164"/>
                </a:cxn>
                <a:cxn ang="0">
                  <a:pos x="66" y="183"/>
                </a:cxn>
                <a:cxn ang="0">
                  <a:pos x="44" y="193"/>
                </a:cxn>
                <a:cxn ang="0">
                  <a:pos x="24" y="195"/>
                </a:cxn>
                <a:cxn ang="0">
                  <a:pos x="10" y="190"/>
                </a:cxn>
                <a:cxn ang="0">
                  <a:pos x="3" y="177"/>
                </a:cxn>
                <a:cxn ang="0">
                  <a:pos x="0" y="162"/>
                </a:cxn>
                <a:cxn ang="0">
                  <a:pos x="3" y="145"/>
                </a:cxn>
                <a:cxn ang="0">
                  <a:pos x="12" y="127"/>
                </a:cxn>
                <a:cxn ang="0">
                  <a:pos x="24" y="114"/>
                </a:cxn>
                <a:cxn ang="0">
                  <a:pos x="43" y="103"/>
                </a:cxn>
                <a:cxn ang="0">
                  <a:pos x="58" y="94"/>
                </a:cxn>
                <a:cxn ang="0">
                  <a:pos x="69" y="80"/>
                </a:cxn>
                <a:cxn ang="0">
                  <a:pos x="79" y="64"/>
                </a:cxn>
                <a:cxn ang="0">
                  <a:pos x="86" y="46"/>
                </a:cxn>
                <a:cxn ang="0">
                  <a:pos x="90" y="28"/>
                </a:cxn>
                <a:cxn ang="0">
                  <a:pos x="92" y="13"/>
                </a:cxn>
                <a:cxn ang="0">
                  <a:pos x="95" y="3"/>
                </a:cxn>
                <a:cxn ang="0">
                  <a:pos x="95" y="0"/>
                </a:cxn>
              </a:cxnLst>
              <a:rect l="0" t="0" r="r" b="b"/>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6800E0"/>
            </a:solidFill>
            <a:ln w="9525">
              <a:noFill/>
              <a:round/>
              <a:headEnd/>
              <a:tailEnd/>
            </a:ln>
          </p:spPr>
          <p:txBody>
            <a:bodyPr/>
            <a:lstStyle/>
            <a:p>
              <a:endParaRPr lang="en-US"/>
            </a:p>
          </p:txBody>
        </p:sp>
        <p:sp>
          <p:nvSpPr>
            <p:cNvPr id="40357" name="Freeform 421"/>
            <p:cNvSpPr>
              <a:spLocks/>
            </p:cNvSpPr>
            <p:nvPr/>
          </p:nvSpPr>
          <p:spPr bwMode="auto">
            <a:xfrm>
              <a:off x="3043" y="3323"/>
              <a:ext cx="91" cy="63"/>
            </a:xfrm>
            <a:custGeom>
              <a:avLst/>
              <a:gdLst/>
              <a:ahLst/>
              <a:cxnLst>
                <a:cxn ang="0">
                  <a:pos x="183" y="0"/>
                </a:cxn>
                <a:cxn ang="0">
                  <a:pos x="173" y="25"/>
                </a:cxn>
                <a:cxn ang="0">
                  <a:pos x="159" y="51"/>
                </a:cxn>
                <a:cxn ang="0">
                  <a:pos x="141" y="74"/>
                </a:cxn>
                <a:cxn ang="0">
                  <a:pos x="120" y="94"/>
                </a:cxn>
                <a:cxn ang="0">
                  <a:pos x="97" y="111"/>
                </a:cxn>
                <a:cxn ang="0">
                  <a:pos x="73" y="122"/>
                </a:cxn>
                <a:cxn ang="0">
                  <a:pos x="48" y="126"/>
                </a:cxn>
                <a:cxn ang="0">
                  <a:pos x="24" y="120"/>
                </a:cxn>
                <a:cxn ang="0">
                  <a:pos x="7" y="109"/>
                </a:cxn>
                <a:cxn ang="0">
                  <a:pos x="0" y="96"/>
                </a:cxn>
                <a:cxn ang="0">
                  <a:pos x="1" y="82"/>
                </a:cxn>
                <a:cxn ang="0">
                  <a:pos x="8" y="69"/>
                </a:cxn>
                <a:cxn ang="0">
                  <a:pos x="22" y="58"/>
                </a:cxn>
                <a:cxn ang="0">
                  <a:pos x="39" y="50"/>
                </a:cxn>
                <a:cxn ang="0">
                  <a:pos x="58" y="46"/>
                </a:cxn>
                <a:cxn ang="0">
                  <a:pos x="78" y="50"/>
                </a:cxn>
                <a:cxn ang="0">
                  <a:pos x="96" y="52"/>
                </a:cxn>
                <a:cxn ang="0">
                  <a:pos x="113" y="48"/>
                </a:cxn>
                <a:cxn ang="0">
                  <a:pos x="130" y="40"/>
                </a:cxn>
                <a:cxn ang="0">
                  <a:pos x="148" y="30"/>
                </a:cxn>
                <a:cxn ang="0">
                  <a:pos x="161" y="20"/>
                </a:cxn>
                <a:cxn ang="0">
                  <a:pos x="173" y="10"/>
                </a:cxn>
                <a:cxn ang="0">
                  <a:pos x="181" y="2"/>
                </a:cxn>
                <a:cxn ang="0">
                  <a:pos x="183" y="0"/>
                </a:cxn>
              </a:cxnLst>
              <a:rect l="0" t="0" r="r" b="b"/>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6800E0"/>
            </a:solidFill>
            <a:ln w="9525">
              <a:noFill/>
              <a:round/>
              <a:headEnd/>
              <a:tailEnd/>
            </a:ln>
          </p:spPr>
          <p:txBody>
            <a:bodyPr/>
            <a:lstStyle/>
            <a:p>
              <a:endParaRPr lang="en-US"/>
            </a:p>
          </p:txBody>
        </p:sp>
        <p:sp>
          <p:nvSpPr>
            <p:cNvPr id="40358" name="Freeform 422"/>
            <p:cNvSpPr>
              <a:spLocks/>
            </p:cNvSpPr>
            <p:nvPr/>
          </p:nvSpPr>
          <p:spPr bwMode="auto">
            <a:xfrm>
              <a:off x="3143" y="3325"/>
              <a:ext cx="52" cy="98"/>
            </a:xfrm>
            <a:custGeom>
              <a:avLst/>
              <a:gdLst/>
              <a:ahLst/>
              <a:cxnLst>
                <a:cxn ang="0">
                  <a:pos x="0" y="0"/>
                </a:cxn>
                <a:cxn ang="0">
                  <a:pos x="23" y="14"/>
                </a:cxn>
                <a:cxn ang="0">
                  <a:pos x="46" y="33"/>
                </a:cxn>
                <a:cxn ang="0">
                  <a:pos x="66" y="54"/>
                </a:cxn>
                <a:cxn ang="0">
                  <a:pos x="83" y="77"/>
                </a:cxn>
                <a:cxn ang="0">
                  <a:pos x="95" y="103"/>
                </a:cxn>
                <a:cxn ang="0">
                  <a:pos x="102" y="128"/>
                </a:cxn>
                <a:cxn ang="0">
                  <a:pos x="102" y="153"/>
                </a:cxn>
                <a:cxn ang="0">
                  <a:pos x="93" y="177"/>
                </a:cxn>
                <a:cxn ang="0">
                  <a:pos x="79" y="191"/>
                </a:cxn>
                <a:cxn ang="0">
                  <a:pos x="65" y="197"/>
                </a:cxn>
                <a:cxn ang="0">
                  <a:pos x="51" y="194"/>
                </a:cxn>
                <a:cxn ang="0">
                  <a:pos x="39" y="183"/>
                </a:cxn>
                <a:cxn ang="0">
                  <a:pos x="30" y="170"/>
                </a:cxn>
                <a:cxn ang="0">
                  <a:pos x="25" y="151"/>
                </a:cxn>
                <a:cxn ang="0">
                  <a:pos x="25" y="132"/>
                </a:cxn>
                <a:cxn ang="0">
                  <a:pos x="32" y="112"/>
                </a:cxn>
                <a:cxn ang="0">
                  <a:pos x="37" y="96"/>
                </a:cxn>
                <a:cxn ang="0">
                  <a:pos x="35" y="77"/>
                </a:cxn>
                <a:cxn ang="0">
                  <a:pos x="31" y="59"/>
                </a:cxn>
                <a:cxn ang="0">
                  <a:pos x="24" y="41"/>
                </a:cxn>
                <a:cxn ang="0">
                  <a:pos x="16" y="24"/>
                </a:cxn>
                <a:cxn ang="0">
                  <a:pos x="8" y="12"/>
                </a:cxn>
                <a:cxn ang="0">
                  <a:pos x="2" y="4"/>
                </a:cxn>
                <a:cxn ang="0">
                  <a:pos x="0" y="0"/>
                </a:cxn>
              </a:cxnLst>
              <a:rect l="0" t="0" r="r" b="b"/>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6800E0"/>
            </a:solidFill>
            <a:ln w="9525">
              <a:noFill/>
              <a:round/>
              <a:headEnd/>
              <a:tailEnd/>
            </a:ln>
          </p:spPr>
          <p:txBody>
            <a:bodyPr/>
            <a:lstStyle/>
            <a:p>
              <a:endParaRPr lang="en-US"/>
            </a:p>
          </p:txBody>
        </p:sp>
        <p:sp>
          <p:nvSpPr>
            <p:cNvPr id="40359" name="Freeform 423"/>
            <p:cNvSpPr>
              <a:spLocks/>
            </p:cNvSpPr>
            <p:nvPr/>
          </p:nvSpPr>
          <p:spPr bwMode="auto">
            <a:xfrm>
              <a:off x="3146" y="3319"/>
              <a:ext cx="90" cy="64"/>
            </a:xfrm>
            <a:custGeom>
              <a:avLst/>
              <a:gdLst/>
              <a:ahLst/>
              <a:cxnLst>
                <a:cxn ang="0">
                  <a:pos x="0" y="2"/>
                </a:cxn>
                <a:cxn ang="0">
                  <a:pos x="28" y="0"/>
                </a:cxn>
                <a:cxn ang="0">
                  <a:pos x="57" y="1"/>
                </a:cxn>
                <a:cxn ang="0">
                  <a:pos x="87" y="7"/>
                </a:cxn>
                <a:cxn ang="0">
                  <a:pos x="114" y="16"/>
                </a:cxn>
                <a:cxn ang="0">
                  <a:pos x="140" y="30"/>
                </a:cxn>
                <a:cxn ang="0">
                  <a:pos x="159" y="46"/>
                </a:cxn>
                <a:cxn ang="0">
                  <a:pos x="173" y="67"/>
                </a:cxn>
                <a:cxn ang="0">
                  <a:pos x="180" y="91"/>
                </a:cxn>
                <a:cxn ang="0">
                  <a:pos x="178" y="110"/>
                </a:cxn>
                <a:cxn ang="0">
                  <a:pos x="170" y="123"/>
                </a:cxn>
                <a:cxn ang="0">
                  <a:pos x="156" y="129"/>
                </a:cxn>
                <a:cxn ang="0">
                  <a:pos x="141" y="128"/>
                </a:cxn>
                <a:cxn ang="0">
                  <a:pos x="125" y="121"/>
                </a:cxn>
                <a:cxn ang="0">
                  <a:pos x="110" y="109"/>
                </a:cxn>
                <a:cxn ang="0">
                  <a:pos x="98" y="93"/>
                </a:cxn>
                <a:cxn ang="0">
                  <a:pos x="93" y="73"/>
                </a:cxn>
                <a:cxn ang="0">
                  <a:pos x="87" y="57"/>
                </a:cxn>
                <a:cxn ang="0">
                  <a:pos x="75" y="44"/>
                </a:cxn>
                <a:cxn ang="0">
                  <a:pos x="60" y="31"/>
                </a:cxn>
                <a:cxn ang="0">
                  <a:pos x="44" y="20"/>
                </a:cxn>
                <a:cxn ang="0">
                  <a:pos x="28" y="12"/>
                </a:cxn>
                <a:cxn ang="0">
                  <a:pos x="14" y="7"/>
                </a:cxn>
                <a:cxn ang="0">
                  <a:pos x="4" y="3"/>
                </a:cxn>
                <a:cxn ang="0">
                  <a:pos x="0" y="2"/>
                </a:cxn>
              </a:cxnLst>
              <a:rect l="0" t="0" r="r" b="b"/>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6800E0"/>
            </a:solidFill>
            <a:ln w="9525">
              <a:noFill/>
              <a:round/>
              <a:headEnd/>
              <a:tailEnd/>
            </a:ln>
          </p:spPr>
          <p:txBody>
            <a:bodyPr/>
            <a:lstStyle/>
            <a:p>
              <a:endParaRPr lang="en-US"/>
            </a:p>
          </p:txBody>
        </p:sp>
        <p:sp>
          <p:nvSpPr>
            <p:cNvPr id="40360" name="Freeform 424"/>
            <p:cNvSpPr>
              <a:spLocks/>
            </p:cNvSpPr>
            <p:nvPr/>
          </p:nvSpPr>
          <p:spPr bwMode="auto">
            <a:xfrm>
              <a:off x="3150" y="3281"/>
              <a:ext cx="103" cy="42"/>
            </a:xfrm>
            <a:custGeom>
              <a:avLst/>
              <a:gdLst/>
              <a:ahLst/>
              <a:cxnLst>
                <a:cxn ang="0">
                  <a:pos x="0" y="54"/>
                </a:cxn>
                <a:cxn ang="0">
                  <a:pos x="11" y="45"/>
                </a:cxn>
                <a:cxn ang="0">
                  <a:pos x="22" y="37"/>
                </a:cxn>
                <a:cxn ang="0">
                  <a:pos x="34" y="30"/>
                </a:cxn>
                <a:cxn ang="0">
                  <a:pos x="46" y="23"/>
                </a:cxn>
                <a:cxn ang="0">
                  <a:pos x="60" y="16"/>
                </a:cxn>
                <a:cxn ang="0">
                  <a:pos x="74" y="11"/>
                </a:cxn>
                <a:cxn ang="0">
                  <a:pos x="88" y="7"/>
                </a:cxn>
                <a:cxn ang="0">
                  <a:pos x="103" y="3"/>
                </a:cxn>
                <a:cxn ang="0">
                  <a:pos x="117" y="1"/>
                </a:cxn>
                <a:cxn ang="0">
                  <a:pos x="130" y="0"/>
                </a:cxn>
                <a:cxn ang="0">
                  <a:pos x="143" y="1"/>
                </a:cxn>
                <a:cxn ang="0">
                  <a:pos x="156" y="3"/>
                </a:cxn>
                <a:cxn ang="0">
                  <a:pos x="168" y="7"/>
                </a:cxn>
                <a:cxn ang="0">
                  <a:pos x="179" y="12"/>
                </a:cxn>
                <a:cxn ang="0">
                  <a:pos x="189" y="19"/>
                </a:cxn>
                <a:cxn ang="0">
                  <a:pos x="197" y="29"/>
                </a:cxn>
                <a:cxn ang="0">
                  <a:pos x="206" y="47"/>
                </a:cxn>
                <a:cxn ang="0">
                  <a:pos x="206" y="62"/>
                </a:cxn>
                <a:cxn ang="0">
                  <a:pos x="198" y="73"/>
                </a:cxn>
                <a:cxn ang="0">
                  <a:pos x="185" y="82"/>
                </a:cxn>
                <a:cxn ang="0">
                  <a:pos x="167" y="85"/>
                </a:cxn>
                <a:cxn ang="0">
                  <a:pos x="149" y="84"/>
                </a:cxn>
                <a:cxn ang="0">
                  <a:pos x="132" y="76"/>
                </a:cxn>
                <a:cxn ang="0">
                  <a:pos x="116" y="63"/>
                </a:cxn>
                <a:cxn ang="0">
                  <a:pos x="102" y="53"/>
                </a:cxn>
                <a:cxn ang="0">
                  <a:pos x="84" y="47"/>
                </a:cxn>
                <a:cxn ang="0">
                  <a:pos x="66" y="45"/>
                </a:cxn>
                <a:cxn ang="0">
                  <a:pos x="46" y="46"/>
                </a:cxn>
                <a:cxn ang="0">
                  <a:pos x="29" y="48"/>
                </a:cxn>
                <a:cxn ang="0">
                  <a:pos x="14" y="50"/>
                </a:cxn>
                <a:cxn ang="0">
                  <a:pos x="4" y="53"/>
                </a:cxn>
                <a:cxn ang="0">
                  <a:pos x="0" y="54"/>
                </a:cxn>
              </a:cxnLst>
              <a:rect l="0" t="0" r="r" b="b"/>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6800E0"/>
            </a:solidFill>
            <a:ln w="9525">
              <a:noFill/>
              <a:round/>
              <a:headEnd/>
              <a:tailEnd/>
            </a:ln>
          </p:spPr>
          <p:txBody>
            <a:bodyPr/>
            <a:lstStyle/>
            <a:p>
              <a:endParaRPr lang="en-US"/>
            </a:p>
          </p:txBody>
        </p:sp>
        <p:sp>
          <p:nvSpPr>
            <p:cNvPr id="40361" name="Freeform 425"/>
            <p:cNvSpPr>
              <a:spLocks/>
            </p:cNvSpPr>
            <p:nvPr/>
          </p:nvSpPr>
          <p:spPr bwMode="auto">
            <a:xfrm>
              <a:off x="2822" y="3075"/>
              <a:ext cx="74" cy="47"/>
            </a:xfrm>
            <a:custGeom>
              <a:avLst/>
              <a:gdLst/>
              <a:ahLst/>
              <a:cxnLst>
                <a:cxn ang="0">
                  <a:pos x="0" y="5"/>
                </a:cxn>
                <a:cxn ang="0">
                  <a:pos x="22" y="2"/>
                </a:cxn>
                <a:cxn ang="0">
                  <a:pos x="45" y="0"/>
                </a:cxn>
                <a:cxn ang="0">
                  <a:pos x="68" y="3"/>
                </a:cxn>
                <a:cxn ang="0">
                  <a:pos x="91" y="8"/>
                </a:cxn>
                <a:cxn ang="0">
                  <a:pos x="111" y="17"/>
                </a:cxn>
                <a:cxn ang="0">
                  <a:pos x="128" y="29"/>
                </a:cxn>
                <a:cxn ang="0">
                  <a:pos x="141" y="44"/>
                </a:cxn>
                <a:cxn ang="0">
                  <a:pos x="147" y="63"/>
                </a:cxn>
                <a:cxn ang="0">
                  <a:pos x="146" y="79"/>
                </a:cxn>
                <a:cxn ang="0">
                  <a:pos x="141" y="89"/>
                </a:cxn>
                <a:cxn ang="0">
                  <a:pos x="130" y="94"/>
                </a:cxn>
                <a:cxn ang="0">
                  <a:pos x="119" y="95"/>
                </a:cxn>
                <a:cxn ang="0">
                  <a:pos x="105" y="90"/>
                </a:cxn>
                <a:cxn ang="0">
                  <a:pos x="93" y="82"/>
                </a:cxn>
                <a:cxn ang="0">
                  <a:pos x="83" y="70"/>
                </a:cxn>
                <a:cxn ang="0">
                  <a:pos x="77" y="55"/>
                </a:cxn>
                <a:cxn ang="0">
                  <a:pos x="71" y="43"/>
                </a:cxn>
                <a:cxn ang="0">
                  <a:pos x="62" y="33"/>
                </a:cxn>
                <a:cxn ang="0">
                  <a:pos x="50" y="23"/>
                </a:cxn>
                <a:cxn ang="0">
                  <a:pos x="36" y="17"/>
                </a:cxn>
                <a:cxn ang="0">
                  <a:pos x="22" y="12"/>
                </a:cxn>
                <a:cxn ang="0">
                  <a:pos x="10" y="7"/>
                </a:cxn>
                <a:cxn ang="0">
                  <a:pos x="3" y="6"/>
                </a:cxn>
                <a:cxn ang="0">
                  <a:pos x="0" y="5"/>
                </a:cxn>
              </a:cxnLst>
              <a:rect l="0" t="0" r="r" b="b"/>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6800E0"/>
            </a:solidFill>
            <a:ln w="9525">
              <a:noFill/>
              <a:round/>
              <a:headEnd/>
              <a:tailEnd/>
            </a:ln>
          </p:spPr>
          <p:txBody>
            <a:bodyPr/>
            <a:lstStyle/>
            <a:p>
              <a:endParaRPr lang="en-US"/>
            </a:p>
          </p:txBody>
        </p:sp>
        <p:sp>
          <p:nvSpPr>
            <p:cNvPr id="40362" name="Freeform 426"/>
            <p:cNvSpPr>
              <a:spLocks/>
            </p:cNvSpPr>
            <p:nvPr/>
          </p:nvSpPr>
          <p:spPr bwMode="auto">
            <a:xfrm>
              <a:off x="2819" y="3081"/>
              <a:ext cx="43" cy="77"/>
            </a:xfrm>
            <a:custGeom>
              <a:avLst/>
              <a:gdLst/>
              <a:ahLst/>
              <a:cxnLst>
                <a:cxn ang="0">
                  <a:pos x="0" y="0"/>
                </a:cxn>
                <a:cxn ang="0">
                  <a:pos x="20" y="10"/>
                </a:cxn>
                <a:cxn ang="0">
                  <a:pos x="38" y="24"/>
                </a:cxn>
                <a:cxn ang="0">
                  <a:pos x="56" y="40"/>
                </a:cxn>
                <a:cxn ang="0">
                  <a:pos x="69" y="59"/>
                </a:cxn>
                <a:cxn ang="0">
                  <a:pos x="81" y="78"/>
                </a:cxn>
                <a:cxn ang="0">
                  <a:pos x="87" y="98"/>
                </a:cxn>
                <a:cxn ang="0">
                  <a:pos x="87" y="119"/>
                </a:cxn>
                <a:cxn ang="0">
                  <a:pos x="81" y="137"/>
                </a:cxn>
                <a:cxn ang="0">
                  <a:pos x="71" y="150"/>
                </a:cxn>
                <a:cxn ang="0">
                  <a:pos x="59" y="154"/>
                </a:cxn>
                <a:cxn ang="0">
                  <a:pos x="49" y="152"/>
                </a:cxn>
                <a:cxn ang="0">
                  <a:pos x="38" y="144"/>
                </a:cxn>
                <a:cxn ang="0">
                  <a:pos x="30" y="133"/>
                </a:cxn>
                <a:cxn ang="0">
                  <a:pos x="26" y="119"/>
                </a:cxn>
                <a:cxn ang="0">
                  <a:pos x="26" y="103"/>
                </a:cxn>
                <a:cxn ang="0">
                  <a:pos x="30" y="88"/>
                </a:cxn>
                <a:cxn ang="0">
                  <a:pos x="34" y="74"/>
                </a:cxn>
                <a:cxn ang="0">
                  <a:pos x="31" y="60"/>
                </a:cxn>
                <a:cxn ang="0">
                  <a:pos x="27" y="45"/>
                </a:cxn>
                <a:cxn ang="0">
                  <a:pos x="21" y="31"/>
                </a:cxn>
                <a:cxn ang="0">
                  <a:pos x="14" y="19"/>
                </a:cxn>
                <a:cxn ang="0">
                  <a:pos x="7" y="9"/>
                </a:cxn>
                <a:cxn ang="0">
                  <a:pos x="3" y="2"/>
                </a:cxn>
                <a:cxn ang="0">
                  <a:pos x="0" y="0"/>
                </a:cxn>
              </a:cxnLst>
              <a:rect l="0" t="0" r="r" b="b"/>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6800E0"/>
            </a:solidFill>
            <a:ln w="9525">
              <a:noFill/>
              <a:round/>
              <a:headEnd/>
              <a:tailEnd/>
            </a:ln>
          </p:spPr>
          <p:txBody>
            <a:bodyPr/>
            <a:lstStyle/>
            <a:p>
              <a:endParaRPr lang="en-US"/>
            </a:p>
          </p:txBody>
        </p:sp>
        <p:sp>
          <p:nvSpPr>
            <p:cNvPr id="40363" name="Freeform 427"/>
            <p:cNvSpPr>
              <a:spLocks/>
            </p:cNvSpPr>
            <p:nvPr/>
          </p:nvSpPr>
          <p:spPr bwMode="auto">
            <a:xfrm>
              <a:off x="2821" y="3040"/>
              <a:ext cx="81" cy="34"/>
            </a:xfrm>
            <a:custGeom>
              <a:avLst/>
              <a:gdLst/>
              <a:ahLst/>
              <a:cxnLst>
                <a:cxn ang="0">
                  <a:pos x="0" y="69"/>
                </a:cxn>
                <a:cxn ang="0">
                  <a:pos x="14" y="52"/>
                </a:cxn>
                <a:cxn ang="0">
                  <a:pos x="30" y="36"/>
                </a:cxn>
                <a:cxn ang="0">
                  <a:pos x="49" y="22"/>
                </a:cxn>
                <a:cxn ang="0">
                  <a:pos x="69" y="11"/>
                </a:cxn>
                <a:cxn ang="0">
                  <a:pos x="90" y="4"/>
                </a:cxn>
                <a:cxn ang="0">
                  <a:pos x="110" y="0"/>
                </a:cxn>
                <a:cxn ang="0">
                  <a:pos x="130" y="4"/>
                </a:cxn>
                <a:cxn ang="0">
                  <a:pos x="147" y="13"/>
                </a:cxn>
                <a:cxn ang="0">
                  <a:pos x="158" y="25"/>
                </a:cxn>
                <a:cxn ang="0">
                  <a:pos x="161" y="37"/>
                </a:cxn>
                <a:cxn ang="0">
                  <a:pos x="156" y="47"/>
                </a:cxn>
                <a:cxn ang="0">
                  <a:pos x="148" y="55"/>
                </a:cxn>
                <a:cxn ang="0">
                  <a:pos x="136" y="61"/>
                </a:cxn>
                <a:cxn ang="0">
                  <a:pos x="121" y="64"/>
                </a:cxn>
                <a:cxn ang="0">
                  <a:pos x="105" y="61"/>
                </a:cxn>
                <a:cxn ang="0">
                  <a:pos x="90" y="54"/>
                </a:cxn>
                <a:cxn ang="0">
                  <a:pos x="77" y="49"/>
                </a:cxn>
                <a:cxn ang="0">
                  <a:pos x="63" y="47"/>
                </a:cxn>
                <a:cxn ang="0">
                  <a:pos x="48" y="50"/>
                </a:cxn>
                <a:cxn ang="0">
                  <a:pos x="34" y="54"/>
                </a:cxn>
                <a:cxn ang="0">
                  <a:pos x="21" y="59"/>
                </a:cxn>
                <a:cxn ang="0">
                  <a:pos x="10" y="64"/>
                </a:cxn>
                <a:cxn ang="0">
                  <a:pos x="2" y="68"/>
                </a:cxn>
                <a:cxn ang="0">
                  <a:pos x="0" y="69"/>
                </a:cxn>
              </a:cxnLst>
              <a:rect l="0" t="0" r="r" b="b"/>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6800E0"/>
            </a:solidFill>
            <a:ln w="9525">
              <a:noFill/>
              <a:round/>
              <a:headEnd/>
              <a:tailEnd/>
            </a:ln>
          </p:spPr>
          <p:txBody>
            <a:bodyPr/>
            <a:lstStyle/>
            <a:p>
              <a:endParaRPr lang="en-US"/>
            </a:p>
          </p:txBody>
        </p:sp>
        <p:sp>
          <p:nvSpPr>
            <p:cNvPr id="40364" name="Freeform 428"/>
            <p:cNvSpPr>
              <a:spLocks/>
            </p:cNvSpPr>
            <p:nvPr/>
          </p:nvSpPr>
          <p:spPr bwMode="auto">
            <a:xfrm>
              <a:off x="2818" y="3005"/>
              <a:ext cx="57" cy="66"/>
            </a:xfrm>
            <a:custGeom>
              <a:avLst/>
              <a:gdLst/>
              <a:ahLst/>
              <a:cxnLst>
                <a:cxn ang="0">
                  <a:pos x="0" y="133"/>
                </a:cxn>
                <a:cxn ang="0">
                  <a:pos x="1" y="111"/>
                </a:cxn>
                <a:cxn ang="0">
                  <a:pos x="5" y="88"/>
                </a:cxn>
                <a:cxn ang="0">
                  <a:pos x="11" y="65"/>
                </a:cxn>
                <a:cxn ang="0">
                  <a:pos x="22" y="44"/>
                </a:cxn>
                <a:cxn ang="0">
                  <a:pos x="35" y="25"/>
                </a:cxn>
                <a:cxn ang="0">
                  <a:pos x="49" y="12"/>
                </a:cxn>
                <a:cxn ang="0">
                  <a:pos x="67" y="2"/>
                </a:cxn>
                <a:cxn ang="0">
                  <a:pos x="86" y="0"/>
                </a:cxn>
                <a:cxn ang="0">
                  <a:pos x="102" y="4"/>
                </a:cxn>
                <a:cxn ang="0">
                  <a:pos x="112" y="12"/>
                </a:cxn>
                <a:cxn ang="0">
                  <a:pos x="114" y="22"/>
                </a:cxn>
                <a:cxn ang="0">
                  <a:pos x="112" y="35"/>
                </a:cxn>
                <a:cxn ang="0">
                  <a:pos x="105" y="46"/>
                </a:cxn>
                <a:cxn ang="0">
                  <a:pos x="94" y="56"/>
                </a:cxn>
                <a:cxn ang="0">
                  <a:pos x="81" y="65"/>
                </a:cxn>
                <a:cxn ang="0">
                  <a:pos x="64" y="67"/>
                </a:cxn>
                <a:cxn ang="0">
                  <a:pos x="52" y="69"/>
                </a:cxn>
                <a:cxn ang="0">
                  <a:pos x="39" y="77"/>
                </a:cxn>
                <a:cxn ang="0">
                  <a:pos x="29" y="88"/>
                </a:cxn>
                <a:cxn ang="0">
                  <a:pos x="18" y="99"/>
                </a:cxn>
                <a:cxn ang="0">
                  <a:pos x="11" y="112"/>
                </a:cxn>
                <a:cxn ang="0">
                  <a:pos x="5" y="122"/>
                </a:cxn>
                <a:cxn ang="0">
                  <a:pos x="1" y="130"/>
                </a:cxn>
                <a:cxn ang="0">
                  <a:pos x="0" y="133"/>
                </a:cxn>
              </a:cxnLst>
              <a:rect l="0" t="0" r="r" b="b"/>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6800E0"/>
            </a:solidFill>
            <a:ln w="9525">
              <a:noFill/>
              <a:round/>
              <a:headEnd/>
              <a:tailEnd/>
            </a:ln>
          </p:spPr>
          <p:txBody>
            <a:bodyPr/>
            <a:lstStyle/>
            <a:p>
              <a:endParaRPr lang="en-US"/>
            </a:p>
          </p:txBody>
        </p:sp>
        <p:sp>
          <p:nvSpPr>
            <p:cNvPr id="40365" name="Freeform 429"/>
            <p:cNvSpPr>
              <a:spLocks/>
            </p:cNvSpPr>
            <p:nvPr/>
          </p:nvSpPr>
          <p:spPr bwMode="auto">
            <a:xfrm>
              <a:off x="2794" y="2985"/>
              <a:ext cx="35" cy="82"/>
            </a:xfrm>
            <a:custGeom>
              <a:avLst/>
              <a:gdLst/>
              <a:ahLst/>
              <a:cxnLst>
                <a:cxn ang="0">
                  <a:pos x="30" y="163"/>
                </a:cxn>
                <a:cxn ang="0">
                  <a:pos x="18" y="145"/>
                </a:cxn>
                <a:cxn ang="0">
                  <a:pos x="9" y="124"/>
                </a:cxn>
                <a:cxn ang="0">
                  <a:pos x="3" y="101"/>
                </a:cxn>
                <a:cxn ang="0">
                  <a:pos x="0" y="78"/>
                </a:cxn>
                <a:cxn ang="0">
                  <a:pos x="0" y="56"/>
                </a:cxn>
                <a:cxn ang="0">
                  <a:pos x="4" y="36"/>
                </a:cxn>
                <a:cxn ang="0">
                  <a:pos x="13" y="18"/>
                </a:cxn>
                <a:cxn ang="0">
                  <a:pos x="28" y="6"/>
                </a:cxn>
                <a:cxn ang="0">
                  <a:pos x="43" y="0"/>
                </a:cxn>
                <a:cxn ang="0">
                  <a:pos x="56" y="2"/>
                </a:cxn>
                <a:cxn ang="0">
                  <a:pos x="64" y="9"/>
                </a:cxn>
                <a:cxn ang="0">
                  <a:pos x="70" y="21"/>
                </a:cxn>
                <a:cxn ang="0">
                  <a:pos x="70" y="34"/>
                </a:cxn>
                <a:cxn ang="0">
                  <a:pos x="68" y="48"/>
                </a:cxn>
                <a:cxn ang="0">
                  <a:pos x="59" y="62"/>
                </a:cxn>
                <a:cxn ang="0">
                  <a:pos x="48" y="74"/>
                </a:cxn>
                <a:cxn ang="0">
                  <a:pos x="33" y="97"/>
                </a:cxn>
                <a:cxn ang="0">
                  <a:pos x="27" y="127"/>
                </a:cxn>
                <a:cxn ang="0">
                  <a:pos x="28" y="152"/>
                </a:cxn>
                <a:cxn ang="0">
                  <a:pos x="30" y="163"/>
                </a:cxn>
              </a:cxnLst>
              <a:rect l="0" t="0" r="r" b="b"/>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6800E0"/>
            </a:solidFill>
            <a:ln w="9525">
              <a:noFill/>
              <a:round/>
              <a:headEnd/>
              <a:tailEnd/>
            </a:ln>
          </p:spPr>
          <p:txBody>
            <a:bodyPr/>
            <a:lstStyle/>
            <a:p>
              <a:endParaRPr lang="en-US"/>
            </a:p>
          </p:txBody>
        </p:sp>
        <p:sp>
          <p:nvSpPr>
            <p:cNvPr id="40366" name="Freeform 430"/>
            <p:cNvSpPr>
              <a:spLocks/>
            </p:cNvSpPr>
            <p:nvPr/>
          </p:nvSpPr>
          <p:spPr bwMode="auto">
            <a:xfrm>
              <a:off x="2838" y="2266"/>
              <a:ext cx="180" cy="174"/>
            </a:xfrm>
            <a:custGeom>
              <a:avLst/>
              <a:gdLst/>
              <a:ahLst/>
              <a:cxnLst>
                <a:cxn ang="0">
                  <a:pos x="8" y="6"/>
                </a:cxn>
                <a:cxn ang="0">
                  <a:pos x="0" y="1"/>
                </a:cxn>
                <a:cxn ang="0">
                  <a:pos x="0" y="0"/>
                </a:cxn>
                <a:cxn ang="0">
                  <a:pos x="8" y="0"/>
                </a:cxn>
                <a:cxn ang="0">
                  <a:pos x="23" y="4"/>
                </a:cxn>
                <a:cxn ang="0">
                  <a:pos x="44" y="8"/>
                </a:cxn>
                <a:cxn ang="0">
                  <a:pos x="69" y="16"/>
                </a:cxn>
                <a:cxn ang="0">
                  <a:pos x="98" y="27"/>
                </a:cxn>
                <a:cxn ang="0">
                  <a:pos x="129" y="39"/>
                </a:cxn>
                <a:cxn ang="0">
                  <a:pos x="162" y="55"/>
                </a:cxn>
                <a:cxn ang="0">
                  <a:pos x="196" y="74"/>
                </a:cxn>
                <a:cxn ang="0">
                  <a:pos x="229" y="96"/>
                </a:cxn>
                <a:cxn ang="0">
                  <a:pos x="262" y="120"/>
                </a:cxn>
                <a:cxn ang="0">
                  <a:pos x="291" y="146"/>
                </a:cxn>
                <a:cxn ang="0">
                  <a:pos x="317" y="178"/>
                </a:cxn>
                <a:cxn ang="0">
                  <a:pos x="340" y="210"/>
                </a:cxn>
                <a:cxn ang="0">
                  <a:pos x="356" y="247"/>
                </a:cxn>
                <a:cxn ang="0">
                  <a:pos x="361" y="267"/>
                </a:cxn>
                <a:cxn ang="0">
                  <a:pos x="358" y="287"/>
                </a:cxn>
                <a:cxn ang="0">
                  <a:pos x="354" y="304"/>
                </a:cxn>
                <a:cxn ang="0">
                  <a:pos x="346" y="319"/>
                </a:cxn>
                <a:cxn ang="0">
                  <a:pos x="336" y="331"/>
                </a:cxn>
                <a:cxn ang="0">
                  <a:pos x="328" y="340"/>
                </a:cxn>
                <a:cxn ang="0">
                  <a:pos x="323" y="346"/>
                </a:cxn>
                <a:cxn ang="0">
                  <a:pos x="320" y="348"/>
                </a:cxn>
                <a:cxn ang="0">
                  <a:pos x="321" y="346"/>
                </a:cxn>
                <a:cxn ang="0">
                  <a:pos x="326" y="341"/>
                </a:cxn>
                <a:cxn ang="0">
                  <a:pos x="331" y="332"/>
                </a:cxn>
                <a:cxn ang="0">
                  <a:pos x="336" y="320"/>
                </a:cxn>
                <a:cxn ang="0">
                  <a:pos x="340" y="305"/>
                </a:cxn>
                <a:cxn ang="0">
                  <a:pos x="342" y="287"/>
                </a:cxn>
                <a:cxn ang="0">
                  <a:pos x="341" y="267"/>
                </a:cxn>
                <a:cxn ang="0">
                  <a:pos x="336" y="244"/>
                </a:cxn>
                <a:cxn ang="0">
                  <a:pos x="326" y="220"/>
                </a:cxn>
                <a:cxn ang="0">
                  <a:pos x="309" y="194"/>
                </a:cxn>
                <a:cxn ang="0">
                  <a:pos x="283" y="165"/>
                </a:cxn>
                <a:cxn ang="0">
                  <a:pos x="250" y="136"/>
                </a:cxn>
                <a:cxn ang="0">
                  <a:pos x="207" y="105"/>
                </a:cxn>
                <a:cxn ang="0">
                  <a:pos x="153" y="73"/>
                </a:cxn>
                <a:cxn ang="0">
                  <a:pos x="88" y="39"/>
                </a:cxn>
                <a:cxn ang="0">
                  <a:pos x="8" y="6"/>
                </a:cxn>
              </a:cxnLst>
              <a:rect l="0" t="0" r="r" b="b"/>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6800E0"/>
            </a:solidFill>
            <a:ln w="9525">
              <a:noFill/>
              <a:round/>
              <a:headEnd/>
              <a:tailEnd/>
            </a:ln>
          </p:spPr>
          <p:txBody>
            <a:bodyPr/>
            <a:lstStyle/>
            <a:p>
              <a:endParaRPr lang="en-US"/>
            </a:p>
          </p:txBody>
        </p:sp>
        <p:sp>
          <p:nvSpPr>
            <p:cNvPr id="40367" name="Freeform 431"/>
            <p:cNvSpPr>
              <a:spLocks/>
            </p:cNvSpPr>
            <p:nvPr/>
          </p:nvSpPr>
          <p:spPr bwMode="auto">
            <a:xfrm>
              <a:off x="2794" y="3106"/>
              <a:ext cx="63" cy="171"/>
            </a:xfrm>
            <a:custGeom>
              <a:avLst/>
              <a:gdLst/>
              <a:ahLst/>
              <a:cxnLst>
                <a:cxn ang="0">
                  <a:pos x="25" y="0"/>
                </a:cxn>
                <a:cxn ang="0">
                  <a:pos x="10" y="30"/>
                </a:cxn>
                <a:cxn ang="0">
                  <a:pos x="2" y="71"/>
                </a:cxn>
                <a:cxn ang="0">
                  <a:pos x="0" y="121"/>
                </a:cxn>
                <a:cxn ang="0">
                  <a:pos x="5" y="175"/>
                </a:cxn>
                <a:cxn ang="0">
                  <a:pos x="19" y="228"/>
                </a:cxn>
                <a:cxn ang="0">
                  <a:pos x="43" y="276"/>
                </a:cxn>
                <a:cxn ang="0">
                  <a:pos x="79" y="316"/>
                </a:cxn>
                <a:cxn ang="0">
                  <a:pos x="126" y="343"/>
                </a:cxn>
                <a:cxn ang="0">
                  <a:pos x="123" y="341"/>
                </a:cxn>
                <a:cxn ang="0">
                  <a:pos x="115" y="332"/>
                </a:cxn>
                <a:cxn ang="0">
                  <a:pos x="102" y="321"/>
                </a:cxn>
                <a:cxn ang="0">
                  <a:pos x="87" y="306"/>
                </a:cxn>
                <a:cxn ang="0">
                  <a:pos x="71" y="288"/>
                </a:cxn>
                <a:cxn ang="0">
                  <a:pos x="55" y="267"/>
                </a:cxn>
                <a:cxn ang="0">
                  <a:pos x="41" y="245"/>
                </a:cxn>
                <a:cxn ang="0">
                  <a:pos x="30" y="221"/>
                </a:cxn>
                <a:cxn ang="0">
                  <a:pos x="19" y="183"/>
                </a:cxn>
                <a:cxn ang="0">
                  <a:pos x="13" y="145"/>
                </a:cxn>
                <a:cxn ang="0">
                  <a:pos x="12" y="108"/>
                </a:cxn>
                <a:cxn ang="0">
                  <a:pos x="13" y="73"/>
                </a:cxn>
                <a:cxn ang="0">
                  <a:pos x="17" y="43"/>
                </a:cxn>
                <a:cxn ang="0">
                  <a:pos x="20" y="20"/>
                </a:cxn>
                <a:cxn ang="0">
                  <a:pos x="24" y="5"/>
                </a:cxn>
                <a:cxn ang="0">
                  <a:pos x="25" y="0"/>
                </a:cxn>
              </a:cxnLst>
              <a:rect l="0" t="0" r="r" b="b"/>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6800E0"/>
            </a:solidFill>
            <a:ln w="9525">
              <a:noFill/>
              <a:round/>
              <a:headEnd/>
              <a:tailEnd/>
            </a:ln>
          </p:spPr>
          <p:txBody>
            <a:bodyPr/>
            <a:lstStyle/>
            <a:p>
              <a:endParaRPr lang="en-US"/>
            </a:p>
          </p:txBody>
        </p:sp>
        <p:sp>
          <p:nvSpPr>
            <p:cNvPr id="40368" name="Freeform 432"/>
            <p:cNvSpPr>
              <a:spLocks/>
            </p:cNvSpPr>
            <p:nvPr/>
          </p:nvSpPr>
          <p:spPr bwMode="auto">
            <a:xfrm>
              <a:off x="3146" y="3147"/>
              <a:ext cx="165" cy="80"/>
            </a:xfrm>
            <a:custGeom>
              <a:avLst/>
              <a:gdLst/>
              <a:ahLst/>
              <a:cxnLst>
                <a:cxn ang="0">
                  <a:pos x="332" y="160"/>
                </a:cxn>
                <a:cxn ang="0">
                  <a:pos x="326" y="146"/>
                </a:cxn>
                <a:cxn ang="0">
                  <a:pos x="318" y="130"/>
                </a:cxn>
                <a:cxn ang="0">
                  <a:pos x="305" y="114"/>
                </a:cxn>
                <a:cxn ang="0">
                  <a:pos x="290" y="96"/>
                </a:cxn>
                <a:cxn ang="0">
                  <a:pos x="273" y="79"/>
                </a:cxn>
                <a:cxn ang="0">
                  <a:pos x="254" y="63"/>
                </a:cxn>
                <a:cxn ang="0">
                  <a:pos x="232" y="48"/>
                </a:cxn>
                <a:cxn ang="0">
                  <a:pos x="208" y="34"/>
                </a:cxn>
                <a:cxn ang="0">
                  <a:pos x="183" y="21"/>
                </a:cxn>
                <a:cxn ang="0">
                  <a:pos x="158" y="11"/>
                </a:cxn>
                <a:cxn ang="0">
                  <a:pos x="132" y="4"/>
                </a:cxn>
                <a:cxn ang="0">
                  <a:pos x="104" y="0"/>
                </a:cxn>
                <a:cxn ang="0">
                  <a:pos x="77" y="0"/>
                </a:cxn>
                <a:cxn ang="0">
                  <a:pos x="51" y="2"/>
                </a:cxn>
                <a:cxn ang="0">
                  <a:pos x="26" y="10"/>
                </a:cxn>
                <a:cxn ang="0">
                  <a:pos x="0" y="23"/>
                </a:cxn>
                <a:cxn ang="0">
                  <a:pos x="5" y="21"/>
                </a:cxn>
                <a:cxn ang="0">
                  <a:pos x="15" y="19"/>
                </a:cxn>
                <a:cxn ang="0">
                  <a:pos x="33" y="17"/>
                </a:cxn>
                <a:cxn ang="0">
                  <a:pos x="54" y="15"/>
                </a:cxn>
                <a:cxn ang="0">
                  <a:pos x="79" y="13"/>
                </a:cxn>
                <a:cxn ang="0">
                  <a:pos x="105" y="15"/>
                </a:cxn>
                <a:cxn ang="0">
                  <a:pos x="132" y="18"/>
                </a:cxn>
                <a:cxn ang="0">
                  <a:pos x="157" y="24"/>
                </a:cxn>
                <a:cxn ang="0">
                  <a:pos x="194" y="39"/>
                </a:cxn>
                <a:cxn ang="0">
                  <a:pos x="226" y="59"/>
                </a:cxn>
                <a:cxn ang="0">
                  <a:pos x="256" y="81"/>
                </a:cxn>
                <a:cxn ang="0">
                  <a:pos x="282" y="104"/>
                </a:cxn>
                <a:cxn ang="0">
                  <a:pos x="303" y="125"/>
                </a:cxn>
                <a:cxn ang="0">
                  <a:pos x="318" y="144"/>
                </a:cxn>
                <a:cxn ang="0">
                  <a:pos x="329" y="155"/>
                </a:cxn>
                <a:cxn ang="0">
                  <a:pos x="332" y="160"/>
                </a:cxn>
              </a:cxnLst>
              <a:rect l="0" t="0" r="r" b="b"/>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6800E0"/>
            </a:solidFill>
            <a:ln w="9525">
              <a:noFill/>
              <a:round/>
              <a:headEnd/>
              <a:tailEnd/>
            </a:ln>
          </p:spPr>
          <p:txBody>
            <a:bodyPr/>
            <a:lstStyle/>
            <a:p>
              <a:endParaRPr lang="en-US"/>
            </a:p>
          </p:txBody>
        </p:sp>
        <p:sp>
          <p:nvSpPr>
            <p:cNvPr id="40369" name="Freeform 433"/>
            <p:cNvSpPr>
              <a:spLocks/>
            </p:cNvSpPr>
            <p:nvPr/>
          </p:nvSpPr>
          <p:spPr bwMode="auto">
            <a:xfrm>
              <a:off x="2926" y="2651"/>
              <a:ext cx="186" cy="670"/>
            </a:xfrm>
            <a:custGeom>
              <a:avLst/>
              <a:gdLst/>
              <a:ahLst/>
              <a:cxnLst>
                <a:cxn ang="0">
                  <a:pos x="330" y="1333"/>
                </a:cxn>
                <a:cxn ang="0">
                  <a:pos x="242" y="1323"/>
                </a:cxn>
                <a:cxn ang="0">
                  <a:pos x="162" y="1304"/>
                </a:cxn>
                <a:cxn ang="0">
                  <a:pos x="96" y="1268"/>
                </a:cxn>
                <a:cxn ang="0">
                  <a:pos x="53" y="1211"/>
                </a:cxn>
                <a:cxn ang="0">
                  <a:pos x="42" y="1130"/>
                </a:cxn>
                <a:cxn ang="0">
                  <a:pos x="68" y="1017"/>
                </a:cxn>
                <a:cxn ang="0">
                  <a:pos x="142" y="867"/>
                </a:cxn>
                <a:cxn ang="0">
                  <a:pos x="248" y="700"/>
                </a:cxn>
                <a:cxn ang="0">
                  <a:pos x="318" y="556"/>
                </a:cxn>
                <a:cxn ang="0">
                  <a:pos x="357" y="426"/>
                </a:cxn>
                <a:cxn ang="0">
                  <a:pos x="368" y="310"/>
                </a:cxn>
                <a:cxn ang="0">
                  <a:pos x="355" y="210"/>
                </a:cxn>
                <a:cxn ang="0">
                  <a:pos x="323" y="129"/>
                </a:cxn>
                <a:cxn ang="0">
                  <a:pos x="276" y="65"/>
                </a:cxn>
                <a:cxn ang="0">
                  <a:pos x="218" y="22"/>
                </a:cxn>
                <a:cxn ang="0">
                  <a:pos x="162" y="2"/>
                </a:cxn>
                <a:cxn ang="0">
                  <a:pos x="119" y="2"/>
                </a:cxn>
                <a:cxn ang="0">
                  <a:pos x="84" y="15"/>
                </a:cxn>
                <a:cxn ang="0">
                  <a:pos x="56" y="35"/>
                </a:cxn>
                <a:cxn ang="0">
                  <a:pos x="33" y="62"/>
                </a:cxn>
                <a:cxn ang="0">
                  <a:pos x="16" y="87"/>
                </a:cxn>
                <a:cxn ang="0">
                  <a:pos x="6" y="108"/>
                </a:cxn>
                <a:cxn ang="0">
                  <a:pos x="1" y="121"/>
                </a:cxn>
                <a:cxn ang="0">
                  <a:pos x="1" y="122"/>
                </a:cxn>
                <a:cxn ang="0">
                  <a:pos x="8" y="111"/>
                </a:cxn>
                <a:cxn ang="0">
                  <a:pos x="23" y="94"/>
                </a:cxn>
                <a:cxn ang="0">
                  <a:pos x="44" y="75"/>
                </a:cxn>
                <a:cxn ang="0">
                  <a:pos x="69" y="54"/>
                </a:cxn>
                <a:cxn ang="0">
                  <a:pos x="99" y="37"/>
                </a:cxn>
                <a:cxn ang="0">
                  <a:pos x="133" y="27"/>
                </a:cxn>
                <a:cxn ang="0">
                  <a:pos x="170" y="27"/>
                </a:cxn>
                <a:cxn ang="0">
                  <a:pos x="210" y="42"/>
                </a:cxn>
                <a:cxn ang="0">
                  <a:pos x="253" y="72"/>
                </a:cxn>
                <a:cxn ang="0">
                  <a:pos x="293" y="114"/>
                </a:cxn>
                <a:cxn ang="0">
                  <a:pos x="327" y="169"/>
                </a:cxn>
                <a:cxn ang="0">
                  <a:pos x="350" y="236"/>
                </a:cxn>
                <a:cxn ang="0">
                  <a:pos x="361" y="313"/>
                </a:cxn>
                <a:cxn ang="0">
                  <a:pos x="353" y="402"/>
                </a:cxn>
                <a:cxn ang="0">
                  <a:pos x="322" y="501"/>
                </a:cxn>
                <a:cxn ang="0">
                  <a:pos x="268" y="610"/>
                </a:cxn>
                <a:cxn ang="0">
                  <a:pos x="205" y="715"/>
                </a:cxn>
                <a:cxn ang="0">
                  <a:pos x="145" y="813"/>
                </a:cxn>
                <a:cxn ang="0">
                  <a:pos x="92" y="902"/>
                </a:cxn>
                <a:cxn ang="0">
                  <a:pos x="49" y="984"/>
                </a:cxn>
                <a:cxn ang="0">
                  <a:pos x="19" y="1060"/>
                </a:cxn>
                <a:cxn ang="0">
                  <a:pos x="7" y="1130"/>
                </a:cxn>
                <a:cxn ang="0">
                  <a:pos x="19" y="1193"/>
                </a:cxn>
                <a:cxn ang="0">
                  <a:pos x="56" y="1249"/>
                </a:cxn>
                <a:cxn ang="0">
                  <a:pos x="104" y="1290"/>
                </a:cxn>
                <a:cxn ang="0">
                  <a:pos x="158" y="1317"/>
                </a:cxn>
                <a:cxn ang="0">
                  <a:pos x="215" y="1332"/>
                </a:cxn>
                <a:cxn ang="0">
                  <a:pos x="269" y="1339"/>
                </a:cxn>
                <a:cxn ang="0">
                  <a:pos x="316" y="1340"/>
                </a:cxn>
                <a:cxn ang="0">
                  <a:pos x="350" y="1338"/>
                </a:cxn>
                <a:cxn ang="0">
                  <a:pos x="371" y="1336"/>
                </a:cxn>
              </a:cxnLst>
              <a:rect l="0" t="0" r="r" b="b"/>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6800E0"/>
            </a:solidFill>
            <a:ln w="9525">
              <a:noFill/>
              <a:round/>
              <a:headEnd/>
              <a:tailEnd/>
            </a:ln>
          </p:spPr>
          <p:txBody>
            <a:bodyPr/>
            <a:lstStyle/>
            <a:p>
              <a:endParaRPr lang="en-US"/>
            </a:p>
          </p:txBody>
        </p:sp>
        <p:sp>
          <p:nvSpPr>
            <p:cNvPr id="40370" name="Freeform 434"/>
            <p:cNvSpPr>
              <a:spLocks/>
            </p:cNvSpPr>
            <p:nvPr/>
          </p:nvSpPr>
          <p:spPr bwMode="auto">
            <a:xfrm>
              <a:off x="3348" y="3352"/>
              <a:ext cx="55" cy="62"/>
            </a:xfrm>
            <a:custGeom>
              <a:avLst/>
              <a:gdLst/>
              <a:ahLst/>
              <a:cxnLst>
                <a:cxn ang="0">
                  <a:pos x="99" y="62"/>
                </a:cxn>
                <a:cxn ang="0">
                  <a:pos x="105" y="56"/>
                </a:cxn>
                <a:cxn ang="0">
                  <a:pos x="110" y="48"/>
                </a:cxn>
                <a:cxn ang="0">
                  <a:pos x="110" y="39"/>
                </a:cxn>
                <a:cxn ang="0">
                  <a:pos x="108" y="31"/>
                </a:cxn>
                <a:cxn ang="0">
                  <a:pos x="102" y="25"/>
                </a:cxn>
                <a:cxn ang="0">
                  <a:pos x="94" y="21"/>
                </a:cxn>
                <a:cxn ang="0">
                  <a:pos x="86" y="20"/>
                </a:cxn>
                <a:cxn ang="0">
                  <a:pos x="77" y="23"/>
                </a:cxn>
                <a:cxn ang="0">
                  <a:pos x="74" y="13"/>
                </a:cxn>
                <a:cxn ang="0">
                  <a:pos x="70" y="6"/>
                </a:cxn>
                <a:cxn ang="0">
                  <a:pos x="63" y="2"/>
                </a:cxn>
                <a:cxn ang="0">
                  <a:pos x="55" y="0"/>
                </a:cxn>
                <a:cxn ang="0">
                  <a:pos x="48" y="2"/>
                </a:cxn>
                <a:cxn ang="0">
                  <a:pos x="41" y="6"/>
                </a:cxn>
                <a:cxn ang="0">
                  <a:pos x="36" y="13"/>
                </a:cxn>
                <a:cxn ang="0">
                  <a:pos x="34" y="23"/>
                </a:cxn>
                <a:cxn ang="0">
                  <a:pos x="25" y="20"/>
                </a:cxn>
                <a:cxn ang="0">
                  <a:pos x="17" y="20"/>
                </a:cxn>
                <a:cxn ang="0">
                  <a:pos x="9" y="24"/>
                </a:cxn>
                <a:cxn ang="0">
                  <a:pos x="3" y="31"/>
                </a:cxn>
                <a:cxn ang="0">
                  <a:pos x="1" y="39"/>
                </a:cxn>
                <a:cxn ang="0">
                  <a:pos x="1" y="47"/>
                </a:cxn>
                <a:cxn ang="0">
                  <a:pos x="4" y="55"/>
                </a:cxn>
                <a:cxn ang="0">
                  <a:pos x="11" y="61"/>
                </a:cxn>
                <a:cxn ang="0">
                  <a:pos x="4" y="66"/>
                </a:cxn>
                <a:cxn ang="0">
                  <a:pos x="0" y="74"/>
                </a:cxn>
                <a:cxn ang="0">
                  <a:pos x="0" y="84"/>
                </a:cxn>
                <a:cxn ang="0">
                  <a:pos x="2" y="92"/>
                </a:cxn>
                <a:cxn ang="0">
                  <a:pos x="8" y="97"/>
                </a:cxn>
                <a:cxn ang="0">
                  <a:pos x="16" y="101"/>
                </a:cxn>
                <a:cxn ang="0">
                  <a:pos x="24" y="102"/>
                </a:cxn>
                <a:cxn ang="0">
                  <a:pos x="33" y="100"/>
                </a:cxn>
                <a:cxn ang="0">
                  <a:pos x="35" y="109"/>
                </a:cxn>
                <a:cxn ang="0">
                  <a:pos x="40" y="116"/>
                </a:cxn>
                <a:cxn ang="0">
                  <a:pos x="46" y="121"/>
                </a:cxn>
                <a:cxn ang="0">
                  <a:pos x="54" y="123"/>
                </a:cxn>
                <a:cxn ang="0">
                  <a:pos x="62" y="121"/>
                </a:cxn>
                <a:cxn ang="0">
                  <a:pos x="69" y="116"/>
                </a:cxn>
                <a:cxn ang="0">
                  <a:pos x="73" y="109"/>
                </a:cxn>
                <a:cxn ang="0">
                  <a:pos x="76" y="101"/>
                </a:cxn>
                <a:cxn ang="0">
                  <a:pos x="85" y="103"/>
                </a:cxn>
                <a:cxn ang="0">
                  <a:pos x="93" y="102"/>
                </a:cxn>
                <a:cxn ang="0">
                  <a:pos x="101" y="99"/>
                </a:cxn>
                <a:cxn ang="0">
                  <a:pos x="107" y="93"/>
                </a:cxn>
                <a:cxn ang="0">
                  <a:pos x="109" y="85"/>
                </a:cxn>
                <a:cxn ang="0">
                  <a:pos x="109" y="77"/>
                </a:cxn>
                <a:cxn ang="0">
                  <a:pos x="105" y="69"/>
                </a:cxn>
                <a:cxn ang="0">
                  <a:pos x="99" y="62"/>
                </a:cxn>
              </a:cxnLst>
              <a:rect l="0" t="0" r="r" b="b"/>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6800E0"/>
            </a:solidFill>
            <a:ln w="9525">
              <a:noFill/>
              <a:round/>
              <a:headEnd/>
              <a:tailEnd/>
            </a:ln>
          </p:spPr>
          <p:txBody>
            <a:bodyPr/>
            <a:lstStyle/>
            <a:p>
              <a:endParaRPr lang="en-US"/>
            </a:p>
          </p:txBody>
        </p:sp>
        <p:sp>
          <p:nvSpPr>
            <p:cNvPr id="40371" name="Freeform 435"/>
            <p:cNvSpPr>
              <a:spLocks/>
            </p:cNvSpPr>
            <p:nvPr/>
          </p:nvSpPr>
          <p:spPr bwMode="auto">
            <a:xfrm>
              <a:off x="3367" y="3375"/>
              <a:ext cx="16" cy="16"/>
            </a:xfrm>
            <a:custGeom>
              <a:avLst/>
              <a:gdLst/>
              <a:ahLst/>
              <a:cxnLst>
                <a:cxn ang="0">
                  <a:pos x="15" y="33"/>
                </a:cxn>
                <a:cxn ang="0">
                  <a:pos x="9" y="32"/>
                </a:cxn>
                <a:cxn ang="0">
                  <a:pos x="4" y="28"/>
                </a:cxn>
                <a:cxn ang="0">
                  <a:pos x="1" y="24"/>
                </a:cxn>
                <a:cxn ang="0">
                  <a:pos x="0" y="17"/>
                </a:cxn>
                <a:cxn ang="0">
                  <a:pos x="1" y="10"/>
                </a:cxn>
                <a:cxn ang="0">
                  <a:pos x="4" y="5"/>
                </a:cxn>
                <a:cxn ang="0">
                  <a:pos x="9" y="2"/>
                </a:cxn>
                <a:cxn ang="0">
                  <a:pos x="15" y="0"/>
                </a:cxn>
                <a:cxn ang="0">
                  <a:pos x="22" y="2"/>
                </a:cxn>
                <a:cxn ang="0">
                  <a:pos x="26" y="5"/>
                </a:cxn>
                <a:cxn ang="0">
                  <a:pos x="30" y="10"/>
                </a:cxn>
                <a:cxn ang="0">
                  <a:pos x="31" y="17"/>
                </a:cxn>
                <a:cxn ang="0">
                  <a:pos x="30" y="24"/>
                </a:cxn>
                <a:cxn ang="0">
                  <a:pos x="26" y="28"/>
                </a:cxn>
                <a:cxn ang="0">
                  <a:pos x="22" y="32"/>
                </a:cxn>
                <a:cxn ang="0">
                  <a:pos x="15" y="33"/>
                </a:cxn>
              </a:cxnLst>
              <a:rect l="0" t="0" r="r" b="b"/>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FFFF93"/>
            </a:solidFill>
            <a:ln w="9525">
              <a:noFill/>
              <a:round/>
              <a:headEnd/>
              <a:tailEnd/>
            </a:ln>
          </p:spPr>
          <p:txBody>
            <a:bodyPr/>
            <a:lstStyle/>
            <a:p>
              <a:endParaRPr lang="en-US"/>
            </a:p>
          </p:txBody>
        </p:sp>
        <p:sp>
          <p:nvSpPr>
            <p:cNvPr id="40372" name="Freeform 436"/>
            <p:cNvSpPr>
              <a:spLocks/>
            </p:cNvSpPr>
            <p:nvPr/>
          </p:nvSpPr>
          <p:spPr bwMode="auto">
            <a:xfrm>
              <a:off x="2828" y="3366"/>
              <a:ext cx="56" cy="61"/>
            </a:xfrm>
            <a:custGeom>
              <a:avLst/>
              <a:gdLst/>
              <a:ahLst/>
              <a:cxnLst>
                <a:cxn ang="0">
                  <a:pos x="101" y="61"/>
                </a:cxn>
                <a:cxn ang="0">
                  <a:pos x="108" y="55"/>
                </a:cxn>
                <a:cxn ang="0">
                  <a:pos x="111" y="47"/>
                </a:cxn>
                <a:cxn ang="0">
                  <a:pos x="111" y="39"/>
                </a:cxn>
                <a:cxn ang="0">
                  <a:pos x="109" y="31"/>
                </a:cxn>
                <a:cxn ang="0">
                  <a:pos x="103" y="24"/>
                </a:cxn>
                <a:cxn ang="0">
                  <a:pos x="96" y="21"/>
                </a:cxn>
                <a:cxn ang="0">
                  <a:pos x="88" y="20"/>
                </a:cxn>
                <a:cxn ang="0">
                  <a:pos x="79" y="22"/>
                </a:cxn>
                <a:cxn ang="0">
                  <a:pos x="77" y="13"/>
                </a:cxn>
                <a:cxn ang="0">
                  <a:pos x="71" y="6"/>
                </a:cxn>
                <a:cxn ang="0">
                  <a:pos x="64" y="1"/>
                </a:cxn>
                <a:cxn ang="0">
                  <a:pos x="56" y="0"/>
                </a:cxn>
                <a:cxn ang="0">
                  <a:pos x="48" y="1"/>
                </a:cxn>
                <a:cxn ang="0">
                  <a:pos x="41" y="6"/>
                </a:cxn>
                <a:cxn ang="0">
                  <a:pos x="36" y="13"/>
                </a:cxn>
                <a:cxn ang="0">
                  <a:pos x="34" y="22"/>
                </a:cxn>
                <a:cxn ang="0">
                  <a:pos x="25" y="20"/>
                </a:cxn>
                <a:cxn ang="0">
                  <a:pos x="17" y="20"/>
                </a:cxn>
                <a:cxn ang="0">
                  <a:pos x="9" y="23"/>
                </a:cxn>
                <a:cxn ang="0">
                  <a:pos x="3" y="30"/>
                </a:cxn>
                <a:cxn ang="0">
                  <a:pos x="1" y="38"/>
                </a:cxn>
                <a:cxn ang="0">
                  <a:pos x="1" y="46"/>
                </a:cxn>
                <a:cxn ang="0">
                  <a:pos x="4" y="54"/>
                </a:cxn>
                <a:cxn ang="0">
                  <a:pos x="11" y="60"/>
                </a:cxn>
                <a:cxn ang="0">
                  <a:pos x="4" y="66"/>
                </a:cxn>
                <a:cxn ang="0">
                  <a:pos x="1" y="74"/>
                </a:cxn>
                <a:cxn ang="0">
                  <a:pos x="0" y="83"/>
                </a:cxn>
                <a:cxn ang="0">
                  <a:pos x="2" y="91"/>
                </a:cxn>
                <a:cxn ang="0">
                  <a:pos x="8" y="98"/>
                </a:cxn>
                <a:cxn ang="0">
                  <a:pos x="16" y="102"/>
                </a:cxn>
                <a:cxn ang="0">
                  <a:pos x="24" y="102"/>
                </a:cxn>
                <a:cxn ang="0">
                  <a:pos x="33" y="99"/>
                </a:cxn>
                <a:cxn ang="0">
                  <a:pos x="35" y="108"/>
                </a:cxn>
                <a:cxn ang="0">
                  <a:pos x="40" y="115"/>
                </a:cxn>
                <a:cxn ang="0">
                  <a:pos x="47" y="120"/>
                </a:cxn>
                <a:cxn ang="0">
                  <a:pos x="55" y="122"/>
                </a:cxn>
                <a:cxn ang="0">
                  <a:pos x="63" y="120"/>
                </a:cxn>
                <a:cxn ang="0">
                  <a:pos x="70" y="115"/>
                </a:cxn>
                <a:cxn ang="0">
                  <a:pos x="76" y="108"/>
                </a:cxn>
                <a:cxn ang="0">
                  <a:pos x="78" y="100"/>
                </a:cxn>
                <a:cxn ang="0">
                  <a:pos x="87" y="103"/>
                </a:cxn>
                <a:cxn ang="0">
                  <a:pos x="95" y="102"/>
                </a:cxn>
                <a:cxn ang="0">
                  <a:pos x="103" y="98"/>
                </a:cxn>
                <a:cxn ang="0">
                  <a:pos x="109" y="92"/>
                </a:cxn>
                <a:cxn ang="0">
                  <a:pos x="111" y="84"/>
                </a:cxn>
                <a:cxn ang="0">
                  <a:pos x="110" y="76"/>
                </a:cxn>
                <a:cxn ang="0">
                  <a:pos x="107" y="68"/>
                </a:cxn>
                <a:cxn ang="0">
                  <a:pos x="101" y="61"/>
                </a:cxn>
              </a:cxnLst>
              <a:rect l="0" t="0" r="r" b="b"/>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6800E0"/>
            </a:solidFill>
            <a:ln w="9525">
              <a:noFill/>
              <a:round/>
              <a:headEnd/>
              <a:tailEnd/>
            </a:ln>
          </p:spPr>
          <p:txBody>
            <a:bodyPr/>
            <a:lstStyle/>
            <a:p>
              <a:endParaRPr lang="en-US"/>
            </a:p>
          </p:txBody>
        </p:sp>
        <p:sp>
          <p:nvSpPr>
            <p:cNvPr id="40373" name="Freeform 437"/>
            <p:cNvSpPr>
              <a:spLocks/>
            </p:cNvSpPr>
            <p:nvPr/>
          </p:nvSpPr>
          <p:spPr bwMode="auto">
            <a:xfrm>
              <a:off x="2847" y="3388"/>
              <a:ext cx="16" cy="16"/>
            </a:xfrm>
            <a:custGeom>
              <a:avLst/>
              <a:gdLst/>
              <a:ahLst/>
              <a:cxnLst>
                <a:cxn ang="0">
                  <a:pos x="16" y="32"/>
                </a:cxn>
                <a:cxn ang="0">
                  <a:pos x="9" y="31"/>
                </a:cxn>
                <a:cxn ang="0">
                  <a:pos x="4" y="28"/>
                </a:cxn>
                <a:cxn ang="0">
                  <a:pos x="1" y="23"/>
                </a:cxn>
                <a:cxn ang="0">
                  <a:pos x="0" y="16"/>
                </a:cxn>
                <a:cxn ang="0">
                  <a:pos x="1" y="9"/>
                </a:cxn>
                <a:cxn ang="0">
                  <a:pos x="4" y="5"/>
                </a:cxn>
                <a:cxn ang="0">
                  <a:pos x="9" y="1"/>
                </a:cxn>
                <a:cxn ang="0">
                  <a:pos x="16" y="0"/>
                </a:cxn>
                <a:cxn ang="0">
                  <a:pos x="23" y="1"/>
                </a:cxn>
                <a:cxn ang="0">
                  <a:pos x="27" y="5"/>
                </a:cxn>
                <a:cxn ang="0">
                  <a:pos x="31" y="9"/>
                </a:cxn>
                <a:cxn ang="0">
                  <a:pos x="32" y="16"/>
                </a:cxn>
                <a:cxn ang="0">
                  <a:pos x="31" y="23"/>
                </a:cxn>
                <a:cxn ang="0">
                  <a:pos x="27" y="28"/>
                </a:cxn>
                <a:cxn ang="0">
                  <a:pos x="23" y="31"/>
                </a:cxn>
                <a:cxn ang="0">
                  <a:pos x="16" y="32"/>
                </a:cxn>
              </a:cxnLst>
              <a:rect l="0" t="0" r="r" b="b"/>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FFFF93"/>
            </a:solidFill>
            <a:ln w="9525">
              <a:noFill/>
              <a:round/>
              <a:headEnd/>
              <a:tailEnd/>
            </a:ln>
          </p:spPr>
          <p:txBody>
            <a:bodyPr/>
            <a:lstStyle/>
            <a:p>
              <a:endParaRPr lang="en-US"/>
            </a:p>
          </p:txBody>
        </p:sp>
        <p:sp>
          <p:nvSpPr>
            <p:cNvPr id="40374" name="Freeform 438"/>
            <p:cNvSpPr>
              <a:spLocks/>
            </p:cNvSpPr>
            <p:nvPr/>
          </p:nvSpPr>
          <p:spPr bwMode="auto">
            <a:xfrm>
              <a:off x="2862" y="2353"/>
              <a:ext cx="68" cy="74"/>
            </a:xfrm>
            <a:custGeom>
              <a:avLst/>
              <a:gdLst/>
              <a:ahLst/>
              <a:cxnLst>
                <a:cxn ang="0">
                  <a:pos x="131" y="67"/>
                </a:cxn>
                <a:cxn ang="0">
                  <a:pos x="136" y="47"/>
                </a:cxn>
                <a:cxn ang="0">
                  <a:pos x="129" y="34"/>
                </a:cxn>
                <a:cxn ang="0">
                  <a:pos x="121" y="28"/>
                </a:cxn>
                <a:cxn ang="0">
                  <a:pos x="112" y="26"/>
                </a:cxn>
                <a:cxn ang="0">
                  <a:pos x="102" y="26"/>
                </a:cxn>
                <a:cxn ang="0">
                  <a:pos x="94" y="18"/>
                </a:cxn>
                <a:cxn ang="0">
                  <a:pos x="79" y="3"/>
                </a:cxn>
                <a:cxn ang="0">
                  <a:pos x="58" y="3"/>
                </a:cxn>
                <a:cxn ang="0">
                  <a:pos x="44" y="16"/>
                </a:cxn>
                <a:cxn ang="0">
                  <a:pos x="36" y="24"/>
                </a:cxn>
                <a:cxn ang="0">
                  <a:pos x="25" y="24"/>
                </a:cxn>
                <a:cxn ang="0">
                  <a:pos x="15" y="27"/>
                </a:cxn>
                <a:cxn ang="0">
                  <a:pos x="7" y="32"/>
                </a:cxn>
                <a:cxn ang="0">
                  <a:pos x="0" y="46"/>
                </a:cxn>
                <a:cxn ang="0">
                  <a:pos x="6" y="66"/>
                </a:cxn>
                <a:cxn ang="0">
                  <a:pos x="5" y="81"/>
                </a:cxn>
                <a:cxn ang="0">
                  <a:pos x="0" y="100"/>
                </a:cxn>
                <a:cxn ang="0">
                  <a:pos x="7" y="115"/>
                </a:cxn>
                <a:cxn ang="0">
                  <a:pos x="14" y="121"/>
                </a:cxn>
                <a:cxn ang="0">
                  <a:pos x="25" y="123"/>
                </a:cxn>
                <a:cxn ang="0">
                  <a:pos x="34" y="122"/>
                </a:cxn>
                <a:cxn ang="0">
                  <a:pos x="42" y="132"/>
                </a:cxn>
                <a:cxn ang="0">
                  <a:pos x="57" y="147"/>
                </a:cxn>
                <a:cxn ang="0">
                  <a:pos x="78" y="147"/>
                </a:cxn>
                <a:cxn ang="0">
                  <a:pos x="91" y="133"/>
                </a:cxn>
                <a:cxn ang="0">
                  <a:pos x="100" y="123"/>
                </a:cxn>
                <a:cxn ang="0">
                  <a:pos x="111" y="125"/>
                </a:cxn>
                <a:cxn ang="0">
                  <a:pos x="120" y="122"/>
                </a:cxn>
                <a:cxn ang="0">
                  <a:pos x="128" y="117"/>
                </a:cxn>
                <a:cxn ang="0">
                  <a:pos x="135" y="103"/>
                </a:cxn>
                <a:cxn ang="0">
                  <a:pos x="129" y="83"/>
                </a:cxn>
              </a:cxnLst>
              <a:rect l="0" t="0" r="r" b="b"/>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6800E0"/>
            </a:solidFill>
            <a:ln w="9525">
              <a:noFill/>
              <a:round/>
              <a:headEnd/>
              <a:tailEnd/>
            </a:ln>
          </p:spPr>
          <p:txBody>
            <a:bodyPr/>
            <a:lstStyle/>
            <a:p>
              <a:endParaRPr lang="en-US"/>
            </a:p>
          </p:txBody>
        </p:sp>
        <p:sp>
          <p:nvSpPr>
            <p:cNvPr id="40375" name="Freeform 439"/>
            <p:cNvSpPr>
              <a:spLocks/>
            </p:cNvSpPr>
            <p:nvPr/>
          </p:nvSpPr>
          <p:spPr bwMode="auto">
            <a:xfrm>
              <a:off x="2885" y="2380"/>
              <a:ext cx="20" cy="20"/>
            </a:xfrm>
            <a:custGeom>
              <a:avLst/>
              <a:gdLst/>
              <a:ahLst/>
              <a:cxnLst>
                <a:cxn ang="0">
                  <a:pos x="19" y="40"/>
                </a:cxn>
                <a:cxn ang="0">
                  <a:pos x="11" y="38"/>
                </a:cxn>
                <a:cxn ang="0">
                  <a:pos x="5" y="34"/>
                </a:cxn>
                <a:cxn ang="0">
                  <a:pos x="1" y="27"/>
                </a:cxn>
                <a:cxn ang="0">
                  <a:pos x="0" y="20"/>
                </a:cxn>
                <a:cxn ang="0">
                  <a:pos x="1" y="12"/>
                </a:cxn>
                <a:cxn ang="0">
                  <a:pos x="5" y="6"/>
                </a:cxn>
                <a:cxn ang="0">
                  <a:pos x="11" y="2"/>
                </a:cxn>
                <a:cxn ang="0">
                  <a:pos x="19" y="0"/>
                </a:cxn>
                <a:cxn ang="0">
                  <a:pos x="26" y="2"/>
                </a:cxn>
                <a:cxn ang="0">
                  <a:pos x="33" y="6"/>
                </a:cxn>
                <a:cxn ang="0">
                  <a:pos x="38" y="12"/>
                </a:cxn>
                <a:cxn ang="0">
                  <a:pos x="39" y="20"/>
                </a:cxn>
                <a:cxn ang="0">
                  <a:pos x="38" y="27"/>
                </a:cxn>
                <a:cxn ang="0">
                  <a:pos x="33" y="34"/>
                </a:cxn>
                <a:cxn ang="0">
                  <a:pos x="26" y="38"/>
                </a:cxn>
                <a:cxn ang="0">
                  <a:pos x="19" y="40"/>
                </a:cxn>
              </a:cxnLst>
              <a:rect l="0" t="0" r="r" b="b"/>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FFFF93"/>
            </a:solidFill>
            <a:ln w="9525">
              <a:noFill/>
              <a:round/>
              <a:headEnd/>
              <a:tailEnd/>
            </a:ln>
          </p:spPr>
          <p:txBody>
            <a:bodyPr/>
            <a:lstStyle/>
            <a:p>
              <a:endParaRPr lang="en-US"/>
            </a:p>
          </p:txBody>
        </p:sp>
        <p:sp>
          <p:nvSpPr>
            <p:cNvPr id="40376" name="Freeform 440"/>
            <p:cNvSpPr>
              <a:spLocks/>
            </p:cNvSpPr>
            <p:nvPr/>
          </p:nvSpPr>
          <p:spPr bwMode="auto">
            <a:xfrm>
              <a:off x="3744" y="3196"/>
              <a:ext cx="64" cy="90"/>
            </a:xfrm>
            <a:custGeom>
              <a:avLst/>
              <a:gdLst/>
              <a:ahLst/>
              <a:cxnLst>
                <a:cxn ang="0">
                  <a:pos x="0" y="181"/>
                </a:cxn>
                <a:cxn ang="0">
                  <a:pos x="25" y="172"/>
                </a:cxn>
                <a:cxn ang="0">
                  <a:pos x="52" y="158"/>
                </a:cxn>
                <a:cxn ang="0">
                  <a:pos x="76" y="141"/>
                </a:cxn>
                <a:cxn ang="0">
                  <a:pos x="97" y="120"/>
                </a:cxn>
                <a:cxn ang="0">
                  <a:pos x="114" y="98"/>
                </a:cxn>
                <a:cxn ang="0">
                  <a:pos x="124" y="74"/>
                </a:cxn>
                <a:cxn ang="0">
                  <a:pos x="129" y="50"/>
                </a:cxn>
                <a:cxn ang="0">
                  <a:pos x="124" y="26"/>
                </a:cxn>
                <a:cxn ang="0">
                  <a:pos x="114" y="8"/>
                </a:cxn>
                <a:cxn ang="0">
                  <a:pos x="100" y="0"/>
                </a:cxn>
                <a:cxn ang="0">
                  <a:pos x="86" y="1"/>
                </a:cxn>
                <a:cxn ang="0">
                  <a:pos x="72" y="8"/>
                </a:cxn>
                <a:cxn ang="0">
                  <a:pos x="61" y="21"/>
                </a:cxn>
                <a:cxn ang="0">
                  <a:pos x="53" y="38"/>
                </a:cxn>
                <a:cxn ang="0">
                  <a:pos x="49" y="58"/>
                </a:cxn>
                <a:cxn ang="0">
                  <a:pos x="52" y="79"/>
                </a:cxn>
                <a:cxn ang="0">
                  <a:pos x="54" y="95"/>
                </a:cxn>
                <a:cxn ang="0">
                  <a:pos x="49" y="113"/>
                </a:cxn>
                <a:cxn ang="0">
                  <a:pos x="41" y="129"/>
                </a:cxn>
                <a:cxn ang="0">
                  <a:pos x="31" y="145"/>
                </a:cxn>
                <a:cxn ang="0">
                  <a:pos x="19" y="160"/>
                </a:cxn>
                <a:cxn ang="0">
                  <a:pos x="10" y="171"/>
                </a:cxn>
                <a:cxn ang="0">
                  <a:pos x="2" y="179"/>
                </a:cxn>
                <a:cxn ang="0">
                  <a:pos x="0" y="181"/>
                </a:cxn>
              </a:cxnLst>
              <a:rect l="0" t="0" r="r" b="b"/>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6800E0"/>
            </a:solidFill>
            <a:ln w="9525">
              <a:noFill/>
              <a:round/>
              <a:headEnd/>
              <a:tailEnd/>
            </a:ln>
          </p:spPr>
          <p:txBody>
            <a:bodyPr/>
            <a:lstStyle/>
            <a:p>
              <a:endParaRPr lang="en-US"/>
            </a:p>
          </p:txBody>
        </p:sp>
        <p:sp>
          <p:nvSpPr>
            <p:cNvPr id="40377" name="Freeform 441"/>
            <p:cNvSpPr>
              <a:spLocks/>
            </p:cNvSpPr>
            <p:nvPr/>
          </p:nvSpPr>
          <p:spPr bwMode="auto">
            <a:xfrm>
              <a:off x="3713" y="3180"/>
              <a:ext cx="45" cy="103"/>
            </a:xfrm>
            <a:custGeom>
              <a:avLst/>
              <a:gdLst/>
              <a:ahLst/>
              <a:cxnLst>
                <a:cxn ang="0">
                  <a:pos x="50" y="206"/>
                </a:cxn>
                <a:cxn ang="0">
                  <a:pos x="65" y="183"/>
                </a:cxn>
                <a:cxn ang="0">
                  <a:pos x="77" y="157"/>
                </a:cxn>
                <a:cxn ang="0">
                  <a:pos x="85" y="128"/>
                </a:cxn>
                <a:cxn ang="0">
                  <a:pos x="90" y="99"/>
                </a:cxn>
                <a:cxn ang="0">
                  <a:pos x="88" y="70"/>
                </a:cxn>
                <a:cxn ang="0">
                  <a:pos x="83" y="45"/>
                </a:cxn>
                <a:cxn ang="0">
                  <a:pos x="70" y="23"/>
                </a:cxn>
                <a:cxn ang="0">
                  <a:pos x="52" y="7"/>
                </a:cxn>
                <a:cxn ang="0">
                  <a:pos x="33" y="0"/>
                </a:cxn>
                <a:cxn ang="0">
                  <a:pos x="18" y="2"/>
                </a:cxn>
                <a:cxn ang="0">
                  <a:pos x="7" y="12"/>
                </a:cxn>
                <a:cxn ang="0">
                  <a:pos x="1" y="26"/>
                </a:cxn>
                <a:cxn ang="0">
                  <a:pos x="0" y="43"/>
                </a:cxn>
                <a:cxn ang="0">
                  <a:pos x="3" y="61"/>
                </a:cxn>
                <a:cxn ang="0">
                  <a:pos x="12" y="80"/>
                </a:cxn>
                <a:cxn ang="0">
                  <a:pos x="27" y="93"/>
                </a:cxn>
                <a:cxn ang="0">
                  <a:pos x="39" y="106"/>
                </a:cxn>
                <a:cxn ang="0">
                  <a:pos x="47" y="122"/>
                </a:cxn>
                <a:cxn ang="0">
                  <a:pos x="52" y="141"/>
                </a:cxn>
                <a:cxn ang="0">
                  <a:pos x="53" y="159"/>
                </a:cxn>
                <a:cxn ang="0">
                  <a:pos x="53" y="178"/>
                </a:cxn>
                <a:cxn ang="0">
                  <a:pos x="53" y="193"/>
                </a:cxn>
                <a:cxn ang="0">
                  <a:pos x="50" y="203"/>
                </a:cxn>
                <a:cxn ang="0">
                  <a:pos x="50" y="206"/>
                </a:cxn>
              </a:cxnLst>
              <a:rect l="0" t="0" r="r" b="b"/>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6800E0"/>
            </a:solidFill>
            <a:ln w="9525">
              <a:noFill/>
              <a:round/>
              <a:headEnd/>
              <a:tailEnd/>
            </a:ln>
          </p:spPr>
          <p:txBody>
            <a:bodyPr/>
            <a:lstStyle/>
            <a:p>
              <a:endParaRPr lang="en-US"/>
            </a:p>
          </p:txBody>
        </p:sp>
        <p:sp>
          <p:nvSpPr>
            <p:cNvPr id="40378" name="Freeform 442"/>
            <p:cNvSpPr>
              <a:spLocks/>
            </p:cNvSpPr>
            <p:nvPr/>
          </p:nvSpPr>
          <p:spPr bwMode="auto">
            <a:xfrm>
              <a:off x="3745" y="3250"/>
              <a:ext cx="100" cy="50"/>
            </a:xfrm>
            <a:custGeom>
              <a:avLst/>
              <a:gdLst/>
              <a:ahLst/>
              <a:cxnLst>
                <a:cxn ang="0">
                  <a:pos x="0" y="78"/>
                </a:cxn>
                <a:cxn ang="0">
                  <a:pos x="13" y="84"/>
                </a:cxn>
                <a:cxn ang="0">
                  <a:pos x="26" y="88"/>
                </a:cxn>
                <a:cxn ang="0">
                  <a:pos x="39" y="92"/>
                </a:cxn>
                <a:cxn ang="0">
                  <a:pos x="53" y="95"/>
                </a:cxn>
                <a:cxn ang="0">
                  <a:pos x="68" y="98"/>
                </a:cxn>
                <a:cxn ang="0">
                  <a:pos x="83" y="99"/>
                </a:cxn>
                <a:cxn ang="0">
                  <a:pos x="98" y="99"/>
                </a:cxn>
                <a:cxn ang="0">
                  <a:pos x="113" y="99"/>
                </a:cxn>
                <a:cxn ang="0">
                  <a:pos x="127" y="96"/>
                </a:cxn>
                <a:cxn ang="0">
                  <a:pos x="140" y="93"/>
                </a:cxn>
                <a:cxn ang="0">
                  <a:pos x="152" y="90"/>
                </a:cxn>
                <a:cxn ang="0">
                  <a:pos x="165" y="84"/>
                </a:cxn>
                <a:cxn ang="0">
                  <a:pos x="175" y="77"/>
                </a:cxn>
                <a:cxn ang="0">
                  <a:pos x="184" y="68"/>
                </a:cxn>
                <a:cxn ang="0">
                  <a:pos x="191" y="58"/>
                </a:cxn>
                <a:cxn ang="0">
                  <a:pos x="197" y="47"/>
                </a:cxn>
                <a:cxn ang="0">
                  <a:pos x="201" y="27"/>
                </a:cxn>
                <a:cxn ang="0">
                  <a:pos x="196" y="12"/>
                </a:cxn>
                <a:cxn ang="0">
                  <a:pos x="186" y="3"/>
                </a:cxn>
                <a:cxn ang="0">
                  <a:pos x="171" y="0"/>
                </a:cxn>
                <a:cxn ang="0">
                  <a:pos x="153" y="2"/>
                </a:cxn>
                <a:cxn ang="0">
                  <a:pos x="136" y="9"/>
                </a:cxn>
                <a:cxn ang="0">
                  <a:pos x="120" y="20"/>
                </a:cxn>
                <a:cxn ang="0">
                  <a:pos x="108" y="38"/>
                </a:cxn>
                <a:cxn ang="0">
                  <a:pos x="98" y="52"/>
                </a:cxn>
                <a:cxn ang="0">
                  <a:pos x="83" y="62"/>
                </a:cxn>
                <a:cxn ang="0">
                  <a:pos x="66" y="69"/>
                </a:cxn>
                <a:cxn ang="0">
                  <a:pos x="47" y="73"/>
                </a:cxn>
                <a:cxn ang="0">
                  <a:pos x="29" y="76"/>
                </a:cxn>
                <a:cxn ang="0">
                  <a:pos x="14" y="78"/>
                </a:cxn>
                <a:cxn ang="0">
                  <a:pos x="4" y="78"/>
                </a:cxn>
                <a:cxn ang="0">
                  <a:pos x="0" y="78"/>
                </a:cxn>
              </a:cxnLst>
              <a:rect l="0" t="0" r="r" b="b"/>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6800E0"/>
            </a:solidFill>
            <a:ln w="9525">
              <a:noFill/>
              <a:round/>
              <a:headEnd/>
              <a:tailEnd/>
            </a:ln>
          </p:spPr>
          <p:txBody>
            <a:bodyPr/>
            <a:lstStyle/>
            <a:p>
              <a:endParaRPr lang="en-US"/>
            </a:p>
          </p:txBody>
        </p:sp>
        <p:sp>
          <p:nvSpPr>
            <p:cNvPr id="40379" name="Freeform 443"/>
            <p:cNvSpPr>
              <a:spLocks/>
            </p:cNvSpPr>
            <p:nvPr/>
          </p:nvSpPr>
          <p:spPr bwMode="auto">
            <a:xfrm>
              <a:off x="3743" y="3295"/>
              <a:ext cx="99" cy="50"/>
            </a:xfrm>
            <a:custGeom>
              <a:avLst/>
              <a:gdLst/>
              <a:ahLst/>
              <a:cxnLst>
                <a:cxn ang="0">
                  <a:pos x="0" y="0"/>
                </a:cxn>
                <a:cxn ang="0">
                  <a:pos x="15" y="23"/>
                </a:cxn>
                <a:cxn ang="0">
                  <a:pos x="33" y="44"/>
                </a:cxn>
                <a:cxn ang="0">
                  <a:pos x="55" y="65"/>
                </a:cxn>
                <a:cxn ang="0">
                  <a:pos x="79" y="81"/>
                </a:cxn>
                <a:cxn ang="0">
                  <a:pos x="105" y="94"/>
                </a:cxn>
                <a:cxn ang="0">
                  <a:pos x="130" y="100"/>
                </a:cxn>
                <a:cxn ang="0">
                  <a:pos x="154" y="99"/>
                </a:cxn>
                <a:cxn ang="0">
                  <a:pos x="177" y="89"/>
                </a:cxn>
                <a:cxn ang="0">
                  <a:pos x="192" y="76"/>
                </a:cxn>
                <a:cxn ang="0">
                  <a:pos x="198" y="61"/>
                </a:cxn>
                <a:cxn ang="0">
                  <a:pos x="194" y="47"/>
                </a:cxn>
                <a:cxn ang="0">
                  <a:pos x="184" y="35"/>
                </a:cxn>
                <a:cxn ang="0">
                  <a:pos x="169" y="26"/>
                </a:cxn>
                <a:cxn ang="0">
                  <a:pos x="151" y="21"/>
                </a:cxn>
                <a:cxn ang="0">
                  <a:pos x="131" y="23"/>
                </a:cxn>
                <a:cxn ang="0">
                  <a:pos x="111" y="29"/>
                </a:cxn>
                <a:cxn ang="0">
                  <a:pos x="95" y="34"/>
                </a:cxn>
                <a:cxn ang="0">
                  <a:pos x="78" y="34"/>
                </a:cxn>
                <a:cxn ang="0">
                  <a:pos x="58" y="29"/>
                </a:cxn>
                <a:cxn ang="0">
                  <a:pos x="41" y="23"/>
                </a:cxn>
                <a:cxn ang="0">
                  <a:pos x="25" y="15"/>
                </a:cxn>
                <a:cxn ang="0">
                  <a:pos x="11" y="8"/>
                </a:cxn>
                <a:cxn ang="0">
                  <a:pos x="3" y="2"/>
                </a:cxn>
                <a:cxn ang="0">
                  <a:pos x="0" y="0"/>
                </a:cxn>
              </a:cxnLst>
              <a:rect l="0" t="0" r="r" b="b"/>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6800E0"/>
            </a:solidFill>
            <a:ln w="9525">
              <a:noFill/>
              <a:round/>
              <a:headEnd/>
              <a:tailEnd/>
            </a:ln>
          </p:spPr>
          <p:txBody>
            <a:bodyPr/>
            <a:lstStyle/>
            <a:p>
              <a:endParaRPr lang="en-US"/>
            </a:p>
          </p:txBody>
        </p:sp>
        <p:sp>
          <p:nvSpPr>
            <p:cNvPr id="40380" name="Freeform 444"/>
            <p:cNvSpPr>
              <a:spLocks/>
            </p:cNvSpPr>
            <p:nvPr/>
          </p:nvSpPr>
          <p:spPr bwMode="auto">
            <a:xfrm>
              <a:off x="3735" y="3304"/>
              <a:ext cx="68" cy="87"/>
            </a:xfrm>
            <a:custGeom>
              <a:avLst/>
              <a:gdLst/>
              <a:ahLst/>
              <a:cxnLst>
                <a:cxn ang="0">
                  <a:pos x="0" y="0"/>
                </a:cxn>
                <a:cxn ang="0">
                  <a:pos x="0" y="28"/>
                </a:cxn>
                <a:cxn ang="0">
                  <a:pos x="2" y="56"/>
                </a:cxn>
                <a:cxn ang="0">
                  <a:pos x="10" y="85"/>
                </a:cxn>
                <a:cxn ang="0">
                  <a:pos x="20" y="113"/>
                </a:cxn>
                <a:cxn ang="0">
                  <a:pos x="35" y="137"/>
                </a:cxn>
                <a:cxn ang="0">
                  <a:pos x="53" y="157"/>
                </a:cxn>
                <a:cxn ang="0">
                  <a:pos x="74" y="169"/>
                </a:cxn>
                <a:cxn ang="0">
                  <a:pos x="99" y="174"/>
                </a:cxn>
                <a:cxn ang="0">
                  <a:pos x="118" y="170"/>
                </a:cxn>
                <a:cxn ang="0">
                  <a:pos x="131" y="161"/>
                </a:cxn>
                <a:cxn ang="0">
                  <a:pos x="136" y="147"/>
                </a:cxn>
                <a:cxn ang="0">
                  <a:pos x="133" y="132"/>
                </a:cxn>
                <a:cxn ang="0">
                  <a:pos x="126" y="116"/>
                </a:cxn>
                <a:cxn ang="0">
                  <a:pos x="114" y="102"/>
                </a:cxn>
                <a:cxn ang="0">
                  <a:pos x="96" y="92"/>
                </a:cxn>
                <a:cxn ang="0">
                  <a:pos x="77" y="88"/>
                </a:cxn>
                <a:cxn ang="0">
                  <a:pos x="61" y="83"/>
                </a:cxn>
                <a:cxn ang="0">
                  <a:pos x="46" y="73"/>
                </a:cxn>
                <a:cxn ang="0">
                  <a:pos x="32" y="59"/>
                </a:cxn>
                <a:cxn ang="0">
                  <a:pos x="21" y="43"/>
                </a:cxn>
                <a:cxn ang="0">
                  <a:pos x="12" y="26"/>
                </a:cxn>
                <a:cxn ang="0">
                  <a:pos x="5" y="13"/>
                </a:cxn>
                <a:cxn ang="0">
                  <a:pos x="1" y="3"/>
                </a:cxn>
                <a:cxn ang="0">
                  <a:pos x="0" y="0"/>
                </a:cxn>
              </a:cxnLst>
              <a:rect l="0" t="0" r="r" b="b"/>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6800E0"/>
            </a:solidFill>
            <a:ln w="9525">
              <a:noFill/>
              <a:round/>
              <a:headEnd/>
              <a:tailEnd/>
            </a:ln>
          </p:spPr>
          <p:txBody>
            <a:bodyPr/>
            <a:lstStyle/>
            <a:p>
              <a:endParaRPr lang="en-US"/>
            </a:p>
          </p:txBody>
        </p:sp>
        <p:sp>
          <p:nvSpPr>
            <p:cNvPr id="40381" name="Freeform 445"/>
            <p:cNvSpPr>
              <a:spLocks/>
            </p:cNvSpPr>
            <p:nvPr/>
          </p:nvSpPr>
          <p:spPr bwMode="auto">
            <a:xfrm>
              <a:off x="3490" y="3260"/>
              <a:ext cx="234" cy="81"/>
            </a:xfrm>
            <a:custGeom>
              <a:avLst/>
              <a:gdLst/>
              <a:ahLst/>
              <a:cxnLst>
                <a:cxn ang="0">
                  <a:pos x="9" y="5"/>
                </a:cxn>
                <a:cxn ang="0">
                  <a:pos x="1" y="0"/>
                </a:cxn>
                <a:cxn ang="0">
                  <a:pos x="0" y="2"/>
                </a:cxn>
                <a:cxn ang="0">
                  <a:pos x="6" y="8"/>
                </a:cxn>
                <a:cxn ang="0">
                  <a:pos x="16" y="19"/>
                </a:cxn>
                <a:cxn ang="0">
                  <a:pos x="32" y="34"/>
                </a:cxn>
                <a:cxn ang="0">
                  <a:pos x="53" y="50"/>
                </a:cxn>
                <a:cxn ang="0">
                  <a:pos x="78" y="67"/>
                </a:cxn>
                <a:cxn ang="0">
                  <a:pos x="107" y="85"/>
                </a:cxn>
                <a:cxn ang="0">
                  <a:pos x="138" y="104"/>
                </a:cxn>
                <a:cxn ang="0">
                  <a:pos x="173" y="121"/>
                </a:cxn>
                <a:cxn ang="0">
                  <a:pos x="210" y="137"/>
                </a:cxn>
                <a:cxn ang="0">
                  <a:pos x="248" y="149"/>
                </a:cxn>
                <a:cxn ang="0">
                  <a:pos x="287" y="158"/>
                </a:cxn>
                <a:cxn ang="0">
                  <a:pos x="326" y="163"/>
                </a:cxn>
                <a:cxn ang="0">
                  <a:pos x="366" y="161"/>
                </a:cxn>
                <a:cxn ang="0">
                  <a:pos x="405" y="154"/>
                </a:cxn>
                <a:cxn ang="0">
                  <a:pos x="425" y="146"/>
                </a:cxn>
                <a:cxn ang="0">
                  <a:pos x="440" y="135"/>
                </a:cxn>
                <a:cxn ang="0">
                  <a:pos x="451" y="121"/>
                </a:cxn>
                <a:cxn ang="0">
                  <a:pos x="460" y="106"/>
                </a:cxn>
                <a:cxn ang="0">
                  <a:pos x="464" y="91"/>
                </a:cxn>
                <a:cxn ang="0">
                  <a:pos x="468" y="80"/>
                </a:cxn>
                <a:cxn ang="0">
                  <a:pos x="469" y="72"/>
                </a:cxn>
                <a:cxn ang="0">
                  <a:pos x="469" y="68"/>
                </a:cxn>
                <a:cxn ang="0">
                  <a:pos x="468" y="70"/>
                </a:cxn>
                <a:cxn ang="0">
                  <a:pos x="465" y="76"/>
                </a:cxn>
                <a:cxn ang="0">
                  <a:pos x="462" y="85"/>
                </a:cxn>
                <a:cxn ang="0">
                  <a:pos x="455" y="97"/>
                </a:cxn>
                <a:cxn ang="0">
                  <a:pos x="445" y="108"/>
                </a:cxn>
                <a:cxn ang="0">
                  <a:pos x="432" y="121"/>
                </a:cxn>
                <a:cxn ang="0">
                  <a:pos x="415" y="131"/>
                </a:cxn>
                <a:cxn ang="0">
                  <a:pos x="393" y="139"/>
                </a:cxn>
                <a:cxn ang="0">
                  <a:pos x="366" y="145"/>
                </a:cxn>
                <a:cxn ang="0">
                  <a:pos x="335" y="145"/>
                </a:cxn>
                <a:cxn ang="0">
                  <a:pos x="297" y="142"/>
                </a:cxn>
                <a:cxn ang="0">
                  <a:pos x="255" y="130"/>
                </a:cxn>
                <a:cxn ang="0">
                  <a:pos x="204" y="113"/>
                </a:cxn>
                <a:cxn ang="0">
                  <a:pos x="146" y="87"/>
                </a:cxn>
                <a:cxn ang="0">
                  <a:pos x="82" y="51"/>
                </a:cxn>
                <a:cxn ang="0">
                  <a:pos x="9" y="5"/>
                </a:cxn>
              </a:cxnLst>
              <a:rect l="0" t="0" r="r" b="b"/>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6800E0"/>
            </a:solidFill>
            <a:ln w="9525">
              <a:noFill/>
              <a:round/>
              <a:headEnd/>
              <a:tailEnd/>
            </a:ln>
          </p:spPr>
          <p:txBody>
            <a:bodyPr/>
            <a:lstStyle/>
            <a:p>
              <a:endParaRPr lang="en-US"/>
            </a:p>
          </p:txBody>
        </p:sp>
        <p:sp>
          <p:nvSpPr>
            <p:cNvPr id="40382" name="Freeform 446"/>
            <p:cNvSpPr>
              <a:spLocks/>
            </p:cNvSpPr>
            <p:nvPr/>
          </p:nvSpPr>
          <p:spPr bwMode="auto">
            <a:xfrm>
              <a:off x="3587" y="3175"/>
              <a:ext cx="71" cy="73"/>
            </a:xfrm>
            <a:custGeom>
              <a:avLst/>
              <a:gdLst/>
              <a:ahLst/>
              <a:cxnLst>
                <a:cxn ang="0">
                  <a:pos x="85" y="134"/>
                </a:cxn>
                <a:cxn ang="0">
                  <a:pos x="67" y="145"/>
                </a:cxn>
                <a:cxn ang="0">
                  <a:pos x="48" y="140"/>
                </a:cxn>
                <a:cxn ang="0">
                  <a:pos x="37" y="124"/>
                </a:cxn>
                <a:cxn ang="0">
                  <a:pos x="30" y="114"/>
                </a:cxn>
                <a:cxn ang="0">
                  <a:pos x="20" y="113"/>
                </a:cxn>
                <a:cxn ang="0">
                  <a:pos x="11" y="108"/>
                </a:cxn>
                <a:cxn ang="0">
                  <a:pos x="4" y="101"/>
                </a:cxn>
                <a:cxn ang="0">
                  <a:pos x="0" y="86"/>
                </a:cxn>
                <a:cxn ang="0">
                  <a:pos x="9" y="68"/>
                </a:cxn>
                <a:cxn ang="0">
                  <a:pos x="12" y="53"/>
                </a:cxn>
                <a:cxn ang="0">
                  <a:pos x="11" y="32"/>
                </a:cxn>
                <a:cxn ang="0">
                  <a:pos x="19" y="20"/>
                </a:cxn>
                <a:cxn ang="0">
                  <a:pos x="28" y="16"/>
                </a:cxn>
                <a:cxn ang="0">
                  <a:pos x="38" y="15"/>
                </a:cxn>
                <a:cxn ang="0">
                  <a:pos x="49" y="18"/>
                </a:cxn>
                <a:cxn ang="0">
                  <a:pos x="58" y="10"/>
                </a:cxn>
                <a:cxn ang="0">
                  <a:pos x="75" y="0"/>
                </a:cxn>
                <a:cxn ang="0">
                  <a:pos x="95" y="3"/>
                </a:cxn>
                <a:cxn ang="0">
                  <a:pos x="106" y="21"/>
                </a:cxn>
                <a:cxn ang="0">
                  <a:pos x="112" y="30"/>
                </a:cxn>
                <a:cxn ang="0">
                  <a:pos x="123" y="31"/>
                </a:cxn>
                <a:cxn ang="0">
                  <a:pos x="133" y="36"/>
                </a:cxn>
                <a:cxn ang="0">
                  <a:pos x="139" y="44"/>
                </a:cxn>
                <a:cxn ang="0">
                  <a:pos x="142" y="58"/>
                </a:cxn>
                <a:cxn ang="0">
                  <a:pos x="134" y="76"/>
                </a:cxn>
                <a:cxn ang="0">
                  <a:pos x="131" y="92"/>
                </a:cxn>
                <a:cxn ang="0">
                  <a:pos x="132" y="112"/>
                </a:cxn>
                <a:cxn ang="0">
                  <a:pos x="124" y="124"/>
                </a:cxn>
                <a:cxn ang="0">
                  <a:pos x="114" y="129"/>
                </a:cxn>
                <a:cxn ang="0">
                  <a:pos x="104" y="129"/>
                </a:cxn>
                <a:cxn ang="0">
                  <a:pos x="94" y="127"/>
                </a:cxn>
              </a:cxnLst>
              <a:rect l="0" t="0" r="r" b="b"/>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6800E0"/>
            </a:solidFill>
            <a:ln w="9525">
              <a:noFill/>
              <a:round/>
              <a:headEnd/>
              <a:tailEnd/>
            </a:ln>
          </p:spPr>
          <p:txBody>
            <a:bodyPr/>
            <a:lstStyle/>
            <a:p>
              <a:endParaRPr lang="en-US"/>
            </a:p>
          </p:txBody>
        </p:sp>
        <p:sp>
          <p:nvSpPr>
            <p:cNvPr id="40383" name="Freeform 447"/>
            <p:cNvSpPr>
              <a:spLocks/>
            </p:cNvSpPr>
            <p:nvPr/>
          </p:nvSpPr>
          <p:spPr bwMode="auto">
            <a:xfrm>
              <a:off x="3611" y="3201"/>
              <a:ext cx="21" cy="20"/>
            </a:xfrm>
            <a:custGeom>
              <a:avLst/>
              <a:gdLst/>
              <a:ahLst/>
              <a:cxnLst>
                <a:cxn ang="0">
                  <a:pos x="39" y="14"/>
                </a:cxn>
                <a:cxn ang="0">
                  <a:pos x="36" y="7"/>
                </a:cxn>
                <a:cxn ang="0">
                  <a:pos x="29" y="2"/>
                </a:cxn>
                <a:cxn ang="0">
                  <a:pos x="22" y="0"/>
                </a:cxn>
                <a:cxn ang="0">
                  <a:pos x="14" y="1"/>
                </a:cxn>
                <a:cxn ang="0">
                  <a:pos x="7" y="4"/>
                </a:cxn>
                <a:cxn ang="0">
                  <a:pos x="2" y="11"/>
                </a:cxn>
                <a:cxn ang="0">
                  <a:pos x="0" y="18"/>
                </a:cxn>
                <a:cxn ang="0">
                  <a:pos x="1" y="26"/>
                </a:cxn>
                <a:cxn ang="0">
                  <a:pos x="5" y="32"/>
                </a:cxn>
                <a:cxn ang="0">
                  <a:pos x="12" y="37"/>
                </a:cxn>
                <a:cxn ang="0">
                  <a:pos x="18" y="39"/>
                </a:cxn>
                <a:cxn ang="0">
                  <a:pos x="26" y="38"/>
                </a:cxn>
                <a:cxn ang="0">
                  <a:pos x="33" y="34"/>
                </a:cxn>
                <a:cxn ang="0">
                  <a:pos x="38" y="29"/>
                </a:cxn>
                <a:cxn ang="0">
                  <a:pos x="40" y="22"/>
                </a:cxn>
                <a:cxn ang="0">
                  <a:pos x="39" y="14"/>
                </a:cxn>
              </a:cxnLst>
              <a:rect l="0" t="0" r="r" b="b"/>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FFFF93"/>
            </a:solidFill>
            <a:ln w="9525">
              <a:noFill/>
              <a:round/>
              <a:headEnd/>
              <a:tailEnd/>
            </a:ln>
          </p:spPr>
          <p:txBody>
            <a:bodyPr/>
            <a:lstStyle/>
            <a:p>
              <a:endParaRPr lang="en-US"/>
            </a:p>
          </p:txBody>
        </p:sp>
        <p:sp>
          <p:nvSpPr>
            <p:cNvPr id="40384" name="Freeform 448"/>
            <p:cNvSpPr>
              <a:spLocks/>
            </p:cNvSpPr>
            <p:nvPr/>
          </p:nvSpPr>
          <p:spPr bwMode="auto">
            <a:xfrm>
              <a:off x="3406" y="3166"/>
              <a:ext cx="26" cy="26"/>
            </a:xfrm>
            <a:custGeom>
              <a:avLst/>
              <a:gdLst/>
              <a:ahLst/>
              <a:cxnLst>
                <a:cxn ang="0">
                  <a:pos x="26" y="50"/>
                </a:cxn>
                <a:cxn ang="0">
                  <a:pos x="37" y="48"/>
                </a:cxn>
                <a:cxn ang="0">
                  <a:pos x="45" y="42"/>
                </a:cxn>
                <a:cxn ang="0">
                  <a:pos x="49" y="34"/>
                </a:cxn>
                <a:cxn ang="0">
                  <a:pos x="52" y="25"/>
                </a:cxn>
                <a:cxn ang="0">
                  <a:pos x="49" y="15"/>
                </a:cxn>
                <a:cxn ang="0">
                  <a:pos x="45" y="6"/>
                </a:cxn>
                <a:cxn ang="0">
                  <a:pos x="37" y="2"/>
                </a:cxn>
                <a:cxn ang="0">
                  <a:pos x="26" y="0"/>
                </a:cxn>
                <a:cxn ang="0">
                  <a:pos x="16" y="2"/>
                </a:cxn>
                <a:cxn ang="0">
                  <a:pos x="8" y="6"/>
                </a:cxn>
                <a:cxn ang="0">
                  <a:pos x="2" y="15"/>
                </a:cxn>
                <a:cxn ang="0">
                  <a:pos x="0" y="25"/>
                </a:cxn>
                <a:cxn ang="0">
                  <a:pos x="2" y="34"/>
                </a:cxn>
                <a:cxn ang="0">
                  <a:pos x="8" y="42"/>
                </a:cxn>
                <a:cxn ang="0">
                  <a:pos x="16" y="48"/>
                </a:cxn>
                <a:cxn ang="0">
                  <a:pos x="26" y="50"/>
                </a:cxn>
              </a:cxnLst>
              <a:rect l="0" t="0" r="r" b="b"/>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FFFF93"/>
            </a:solidFill>
            <a:ln w="9525">
              <a:noFill/>
              <a:round/>
              <a:headEnd/>
              <a:tailEnd/>
            </a:ln>
          </p:spPr>
          <p:txBody>
            <a:bodyPr/>
            <a:lstStyle/>
            <a:p>
              <a:endParaRPr lang="en-US"/>
            </a:p>
          </p:txBody>
        </p:sp>
        <p:sp>
          <p:nvSpPr>
            <p:cNvPr id="40385" name="Freeform 449"/>
            <p:cNvSpPr>
              <a:spLocks/>
            </p:cNvSpPr>
            <p:nvPr/>
          </p:nvSpPr>
          <p:spPr bwMode="auto">
            <a:xfrm>
              <a:off x="3392" y="3081"/>
              <a:ext cx="56" cy="78"/>
            </a:xfrm>
            <a:custGeom>
              <a:avLst/>
              <a:gdLst/>
              <a:ahLst/>
              <a:cxnLst>
                <a:cxn ang="0">
                  <a:pos x="69" y="156"/>
                </a:cxn>
                <a:cxn ang="0">
                  <a:pos x="44" y="156"/>
                </a:cxn>
                <a:cxn ang="0">
                  <a:pos x="39" y="149"/>
                </a:cxn>
                <a:cxn ang="0">
                  <a:pos x="29" y="131"/>
                </a:cxn>
                <a:cxn ang="0">
                  <a:pos x="17" y="106"/>
                </a:cxn>
                <a:cxn ang="0">
                  <a:pos x="6" y="77"/>
                </a:cxn>
                <a:cxn ang="0">
                  <a:pos x="0" y="50"/>
                </a:cxn>
                <a:cxn ang="0">
                  <a:pos x="5" y="24"/>
                </a:cxn>
                <a:cxn ang="0">
                  <a:pos x="22" y="7"/>
                </a:cxn>
                <a:cxn ang="0">
                  <a:pos x="55" y="0"/>
                </a:cxn>
                <a:cxn ang="0">
                  <a:pos x="91" y="7"/>
                </a:cxn>
                <a:cxn ang="0">
                  <a:pos x="108" y="24"/>
                </a:cxn>
                <a:cxn ang="0">
                  <a:pos x="113" y="50"/>
                </a:cxn>
                <a:cxn ang="0">
                  <a:pos x="107" y="77"/>
                </a:cxn>
                <a:cxn ang="0">
                  <a:pos x="97" y="106"/>
                </a:cxn>
                <a:cxn ang="0">
                  <a:pos x="84" y="131"/>
                </a:cxn>
                <a:cxn ang="0">
                  <a:pos x="74" y="149"/>
                </a:cxn>
                <a:cxn ang="0">
                  <a:pos x="69" y="156"/>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6800E0"/>
            </a:solidFill>
            <a:ln w="9525">
              <a:noFill/>
              <a:round/>
              <a:headEnd/>
              <a:tailEnd/>
            </a:ln>
          </p:spPr>
          <p:txBody>
            <a:bodyPr/>
            <a:lstStyle/>
            <a:p>
              <a:endParaRPr lang="en-US"/>
            </a:p>
          </p:txBody>
        </p:sp>
        <p:sp>
          <p:nvSpPr>
            <p:cNvPr id="40386" name="Freeform 450"/>
            <p:cNvSpPr>
              <a:spLocks/>
            </p:cNvSpPr>
            <p:nvPr/>
          </p:nvSpPr>
          <p:spPr bwMode="auto">
            <a:xfrm>
              <a:off x="3392" y="3081"/>
              <a:ext cx="56" cy="78"/>
            </a:xfrm>
            <a:custGeom>
              <a:avLst/>
              <a:gdLst/>
              <a:ahLst/>
              <a:cxnLst>
                <a:cxn ang="0">
                  <a:pos x="69" y="156"/>
                </a:cxn>
                <a:cxn ang="0">
                  <a:pos x="44" y="156"/>
                </a:cxn>
                <a:cxn ang="0">
                  <a:pos x="39" y="149"/>
                </a:cxn>
                <a:cxn ang="0">
                  <a:pos x="29" y="131"/>
                </a:cxn>
                <a:cxn ang="0">
                  <a:pos x="17" y="106"/>
                </a:cxn>
                <a:cxn ang="0">
                  <a:pos x="6" y="77"/>
                </a:cxn>
                <a:cxn ang="0">
                  <a:pos x="0" y="50"/>
                </a:cxn>
                <a:cxn ang="0">
                  <a:pos x="5" y="24"/>
                </a:cxn>
                <a:cxn ang="0">
                  <a:pos x="22" y="7"/>
                </a:cxn>
                <a:cxn ang="0">
                  <a:pos x="55" y="0"/>
                </a:cxn>
                <a:cxn ang="0">
                  <a:pos x="91" y="7"/>
                </a:cxn>
                <a:cxn ang="0">
                  <a:pos x="108" y="24"/>
                </a:cxn>
                <a:cxn ang="0">
                  <a:pos x="113" y="50"/>
                </a:cxn>
                <a:cxn ang="0">
                  <a:pos x="107" y="77"/>
                </a:cxn>
                <a:cxn ang="0">
                  <a:pos x="97" y="106"/>
                </a:cxn>
                <a:cxn ang="0">
                  <a:pos x="84" y="131"/>
                </a:cxn>
                <a:cxn ang="0">
                  <a:pos x="74" y="149"/>
                </a:cxn>
                <a:cxn ang="0">
                  <a:pos x="69" y="156"/>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6800E0"/>
            </a:solidFill>
            <a:ln w="9525">
              <a:noFill/>
              <a:round/>
              <a:headEnd/>
              <a:tailEnd/>
            </a:ln>
          </p:spPr>
          <p:txBody>
            <a:bodyPr/>
            <a:lstStyle/>
            <a:p>
              <a:endParaRPr lang="en-US"/>
            </a:p>
          </p:txBody>
        </p:sp>
        <p:sp>
          <p:nvSpPr>
            <p:cNvPr id="40387" name="Freeform 451"/>
            <p:cNvSpPr>
              <a:spLocks/>
            </p:cNvSpPr>
            <p:nvPr/>
          </p:nvSpPr>
          <p:spPr bwMode="auto">
            <a:xfrm>
              <a:off x="3434" y="3114"/>
              <a:ext cx="76" cy="61"/>
            </a:xfrm>
            <a:custGeom>
              <a:avLst/>
              <a:gdLst/>
              <a:ahLst/>
              <a:cxnLst>
                <a:cxn ang="0">
                  <a:pos x="13" y="122"/>
                </a:cxn>
                <a:cxn ang="0">
                  <a:pos x="0" y="100"/>
                </a:cxn>
                <a:cxn ang="0">
                  <a:pos x="4" y="93"/>
                </a:cxn>
                <a:cxn ang="0">
                  <a:pos x="14" y="75"/>
                </a:cxn>
                <a:cxn ang="0">
                  <a:pos x="29" y="52"/>
                </a:cxn>
                <a:cxn ang="0">
                  <a:pos x="48" y="27"/>
                </a:cxn>
                <a:cxn ang="0">
                  <a:pos x="70" y="9"/>
                </a:cxn>
                <a:cxn ang="0">
                  <a:pos x="93" y="0"/>
                </a:cxn>
                <a:cxn ang="0">
                  <a:pos x="118" y="5"/>
                </a:cxn>
                <a:cxn ang="0">
                  <a:pos x="141" y="32"/>
                </a:cxn>
                <a:cxn ang="0">
                  <a:pos x="149" y="50"/>
                </a:cxn>
                <a:cxn ang="0">
                  <a:pos x="152" y="65"/>
                </a:cxn>
                <a:cxn ang="0">
                  <a:pos x="151" y="79"/>
                </a:cxn>
                <a:cxn ang="0">
                  <a:pos x="146" y="91"/>
                </a:cxn>
                <a:cxn ang="0">
                  <a:pos x="138" y="99"/>
                </a:cxn>
                <a:cxn ang="0">
                  <a:pos x="127" y="107"/>
                </a:cxn>
                <a:cxn ang="0">
                  <a:pos x="114" y="113"/>
                </a:cxn>
                <a:cxn ang="0">
                  <a:pos x="99" y="116"/>
                </a:cxn>
                <a:cxn ang="0">
                  <a:pos x="84" y="120"/>
                </a:cxn>
                <a:cxn ang="0">
                  <a:pos x="69" y="121"/>
                </a:cxn>
                <a:cxn ang="0">
                  <a:pos x="54" y="122"/>
                </a:cxn>
                <a:cxn ang="0">
                  <a:pos x="42" y="123"/>
                </a:cxn>
                <a:cxn ang="0">
                  <a:pos x="30" y="123"/>
                </a:cxn>
                <a:cxn ang="0">
                  <a:pos x="21" y="122"/>
                </a:cxn>
                <a:cxn ang="0">
                  <a:pos x="15" y="122"/>
                </a:cxn>
                <a:cxn ang="0">
                  <a:pos x="13" y="122"/>
                </a:cxn>
              </a:cxnLst>
              <a:rect l="0" t="0" r="r" b="b"/>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6800E0"/>
            </a:solidFill>
            <a:ln w="9525">
              <a:noFill/>
              <a:round/>
              <a:headEnd/>
              <a:tailEnd/>
            </a:ln>
          </p:spPr>
          <p:txBody>
            <a:bodyPr/>
            <a:lstStyle/>
            <a:p>
              <a:endParaRPr lang="en-US"/>
            </a:p>
          </p:txBody>
        </p:sp>
        <p:sp>
          <p:nvSpPr>
            <p:cNvPr id="40388" name="Freeform 452"/>
            <p:cNvSpPr>
              <a:spLocks/>
            </p:cNvSpPr>
            <p:nvPr/>
          </p:nvSpPr>
          <p:spPr bwMode="auto">
            <a:xfrm>
              <a:off x="3434" y="3184"/>
              <a:ext cx="76" cy="61"/>
            </a:xfrm>
            <a:custGeom>
              <a:avLst/>
              <a:gdLst/>
              <a:ahLst/>
              <a:cxnLst>
                <a:cxn ang="0">
                  <a:pos x="0" y="23"/>
                </a:cxn>
                <a:cxn ang="0">
                  <a:pos x="13" y="1"/>
                </a:cxn>
                <a:cxn ang="0">
                  <a:pos x="15" y="1"/>
                </a:cxn>
                <a:cxn ang="0">
                  <a:pos x="21" y="1"/>
                </a:cxn>
                <a:cxn ang="0">
                  <a:pos x="30" y="0"/>
                </a:cxn>
                <a:cxn ang="0">
                  <a:pos x="42" y="0"/>
                </a:cxn>
                <a:cxn ang="0">
                  <a:pos x="54" y="1"/>
                </a:cxn>
                <a:cxn ang="0">
                  <a:pos x="69" y="2"/>
                </a:cxn>
                <a:cxn ang="0">
                  <a:pos x="84" y="4"/>
                </a:cxn>
                <a:cxn ang="0">
                  <a:pos x="99" y="7"/>
                </a:cxn>
                <a:cxn ang="0">
                  <a:pos x="114" y="10"/>
                </a:cxn>
                <a:cxn ang="0">
                  <a:pos x="127" y="16"/>
                </a:cxn>
                <a:cxn ang="0">
                  <a:pos x="138" y="23"/>
                </a:cxn>
                <a:cxn ang="0">
                  <a:pos x="146" y="32"/>
                </a:cxn>
                <a:cxn ang="0">
                  <a:pos x="152" y="43"/>
                </a:cxn>
                <a:cxn ang="0">
                  <a:pos x="153" y="55"/>
                </a:cxn>
                <a:cxn ang="0">
                  <a:pos x="150" y="70"/>
                </a:cxn>
                <a:cxn ang="0">
                  <a:pos x="142" y="89"/>
                </a:cxn>
                <a:cxn ang="0">
                  <a:pos x="118" y="115"/>
                </a:cxn>
                <a:cxn ang="0">
                  <a:pos x="93" y="122"/>
                </a:cxn>
                <a:cxn ang="0">
                  <a:pos x="70" y="114"/>
                </a:cxn>
                <a:cxn ang="0">
                  <a:pos x="48" y="95"/>
                </a:cxn>
                <a:cxn ang="0">
                  <a:pos x="29" y="72"/>
                </a:cxn>
                <a:cxn ang="0">
                  <a:pos x="14" y="48"/>
                </a:cxn>
                <a:cxn ang="0">
                  <a:pos x="4" y="30"/>
                </a:cxn>
                <a:cxn ang="0">
                  <a:pos x="0" y="23"/>
                </a:cxn>
              </a:cxnLst>
              <a:rect l="0" t="0" r="r" b="b"/>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6800E0"/>
            </a:solidFill>
            <a:ln w="9525">
              <a:noFill/>
              <a:round/>
              <a:headEnd/>
              <a:tailEnd/>
            </a:ln>
          </p:spPr>
          <p:txBody>
            <a:bodyPr/>
            <a:lstStyle/>
            <a:p>
              <a:endParaRPr lang="en-US"/>
            </a:p>
          </p:txBody>
        </p:sp>
        <p:sp>
          <p:nvSpPr>
            <p:cNvPr id="40389" name="Freeform 453"/>
            <p:cNvSpPr>
              <a:spLocks/>
            </p:cNvSpPr>
            <p:nvPr/>
          </p:nvSpPr>
          <p:spPr bwMode="auto">
            <a:xfrm>
              <a:off x="3392" y="3199"/>
              <a:ext cx="55" cy="78"/>
            </a:xfrm>
            <a:custGeom>
              <a:avLst/>
              <a:gdLst/>
              <a:ahLst/>
              <a:cxnLst>
                <a:cxn ang="0">
                  <a:pos x="43" y="0"/>
                </a:cxn>
                <a:cxn ang="0">
                  <a:pos x="68" y="0"/>
                </a:cxn>
                <a:cxn ang="0">
                  <a:pos x="73" y="7"/>
                </a:cxn>
                <a:cxn ang="0">
                  <a:pos x="83" y="24"/>
                </a:cxn>
                <a:cxn ang="0">
                  <a:pos x="96" y="50"/>
                </a:cxn>
                <a:cxn ang="0">
                  <a:pos x="106" y="77"/>
                </a:cxn>
                <a:cxn ang="0">
                  <a:pos x="112" y="106"/>
                </a:cxn>
                <a:cxn ang="0">
                  <a:pos x="108" y="131"/>
                </a:cxn>
                <a:cxn ang="0">
                  <a:pos x="91" y="149"/>
                </a:cxn>
                <a:cxn ang="0">
                  <a:pos x="56" y="156"/>
                </a:cxn>
                <a:cxn ang="0">
                  <a:pos x="22" y="149"/>
                </a:cxn>
                <a:cxn ang="0">
                  <a:pos x="4" y="131"/>
                </a:cxn>
                <a:cxn ang="0">
                  <a:pos x="0" y="106"/>
                </a:cxn>
                <a:cxn ang="0">
                  <a:pos x="5" y="77"/>
                </a:cxn>
                <a:cxn ang="0">
                  <a:pos x="15" y="50"/>
                </a:cxn>
                <a:cxn ang="0">
                  <a:pos x="28" y="24"/>
                </a:cxn>
                <a:cxn ang="0">
                  <a:pos x="38" y="7"/>
                </a:cxn>
                <a:cxn ang="0">
                  <a:pos x="43" y="0"/>
                </a:cxn>
              </a:cxnLst>
              <a:rect l="0" t="0" r="r" b="b"/>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6800E0"/>
            </a:solidFill>
            <a:ln w="9525">
              <a:noFill/>
              <a:round/>
              <a:headEnd/>
              <a:tailEnd/>
            </a:ln>
          </p:spPr>
          <p:txBody>
            <a:bodyPr/>
            <a:lstStyle/>
            <a:p>
              <a:endParaRPr lang="en-US"/>
            </a:p>
          </p:txBody>
        </p:sp>
        <p:sp>
          <p:nvSpPr>
            <p:cNvPr id="40390" name="Freeform 454"/>
            <p:cNvSpPr>
              <a:spLocks/>
            </p:cNvSpPr>
            <p:nvPr/>
          </p:nvSpPr>
          <p:spPr bwMode="auto">
            <a:xfrm>
              <a:off x="3330" y="3182"/>
              <a:ext cx="75" cy="62"/>
            </a:xfrm>
            <a:custGeom>
              <a:avLst/>
              <a:gdLst/>
              <a:ahLst/>
              <a:cxnLst>
                <a:cxn ang="0">
                  <a:pos x="138" y="1"/>
                </a:cxn>
                <a:cxn ang="0">
                  <a:pos x="151" y="23"/>
                </a:cxn>
                <a:cxn ang="0">
                  <a:pos x="147" y="30"/>
                </a:cxn>
                <a:cxn ang="0">
                  <a:pos x="137" y="48"/>
                </a:cxn>
                <a:cxn ang="0">
                  <a:pos x="122" y="71"/>
                </a:cxn>
                <a:cxn ang="0">
                  <a:pos x="103" y="95"/>
                </a:cxn>
                <a:cxn ang="0">
                  <a:pos x="82" y="114"/>
                </a:cxn>
                <a:cxn ang="0">
                  <a:pos x="57" y="123"/>
                </a:cxn>
                <a:cxn ang="0">
                  <a:pos x="34" y="117"/>
                </a:cxn>
                <a:cxn ang="0">
                  <a:pos x="11" y="91"/>
                </a:cxn>
                <a:cxn ang="0">
                  <a:pos x="3" y="72"/>
                </a:cxn>
                <a:cxn ang="0">
                  <a:pos x="0" y="57"/>
                </a:cxn>
                <a:cxn ang="0">
                  <a:pos x="0" y="44"/>
                </a:cxn>
                <a:cxn ang="0">
                  <a:pos x="6" y="32"/>
                </a:cxn>
                <a:cxn ang="0">
                  <a:pos x="14" y="24"/>
                </a:cxn>
                <a:cxn ang="0">
                  <a:pos x="25" y="16"/>
                </a:cxn>
                <a:cxn ang="0">
                  <a:pos x="38" y="10"/>
                </a:cxn>
                <a:cxn ang="0">
                  <a:pos x="52" y="7"/>
                </a:cxn>
                <a:cxn ang="0">
                  <a:pos x="67" y="3"/>
                </a:cxn>
                <a:cxn ang="0">
                  <a:pos x="82" y="2"/>
                </a:cxn>
                <a:cxn ang="0">
                  <a:pos x="97" y="1"/>
                </a:cxn>
                <a:cxn ang="0">
                  <a:pos x="109" y="0"/>
                </a:cxn>
                <a:cxn ang="0">
                  <a:pos x="121" y="0"/>
                </a:cxn>
                <a:cxn ang="0">
                  <a:pos x="130" y="1"/>
                </a:cxn>
                <a:cxn ang="0">
                  <a:pos x="136" y="1"/>
                </a:cxn>
                <a:cxn ang="0">
                  <a:pos x="138" y="1"/>
                </a:cxn>
              </a:cxnLst>
              <a:rect l="0" t="0" r="r" b="b"/>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6800E0"/>
            </a:solidFill>
            <a:ln w="9525">
              <a:noFill/>
              <a:round/>
              <a:headEnd/>
              <a:tailEnd/>
            </a:ln>
          </p:spPr>
          <p:txBody>
            <a:bodyPr/>
            <a:lstStyle/>
            <a:p>
              <a:endParaRPr lang="en-US"/>
            </a:p>
          </p:txBody>
        </p:sp>
        <p:sp>
          <p:nvSpPr>
            <p:cNvPr id="40391" name="Freeform 455"/>
            <p:cNvSpPr>
              <a:spLocks/>
            </p:cNvSpPr>
            <p:nvPr/>
          </p:nvSpPr>
          <p:spPr bwMode="auto">
            <a:xfrm>
              <a:off x="3329" y="3113"/>
              <a:ext cx="76" cy="62"/>
            </a:xfrm>
            <a:custGeom>
              <a:avLst/>
              <a:gdLst/>
              <a:ahLst/>
              <a:cxnLst>
                <a:cxn ang="0">
                  <a:pos x="152" y="99"/>
                </a:cxn>
                <a:cxn ang="0">
                  <a:pos x="139" y="122"/>
                </a:cxn>
                <a:cxn ang="0">
                  <a:pos x="137" y="122"/>
                </a:cxn>
                <a:cxn ang="0">
                  <a:pos x="131" y="122"/>
                </a:cxn>
                <a:cxn ang="0">
                  <a:pos x="122" y="123"/>
                </a:cxn>
                <a:cxn ang="0">
                  <a:pos x="110" y="122"/>
                </a:cxn>
                <a:cxn ang="0">
                  <a:pos x="98" y="122"/>
                </a:cxn>
                <a:cxn ang="0">
                  <a:pos x="83" y="121"/>
                </a:cxn>
                <a:cxn ang="0">
                  <a:pos x="68" y="118"/>
                </a:cxn>
                <a:cxn ang="0">
                  <a:pos x="53" y="116"/>
                </a:cxn>
                <a:cxn ang="0">
                  <a:pos x="39" y="111"/>
                </a:cxn>
                <a:cxn ang="0">
                  <a:pos x="26" y="106"/>
                </a:cxn>
                <a:cxn ang="0">
                  <a:pos x="15" y="99"/>
                </a:cxn>
                <a:cxn ang="0">
                  <a:pos x="7" y="91"/>
                </a:cxn>
                <a:cxn ang="0">
                  <a:pos x="1" y="79"/>
                </a:cxn>
                <a:cxn ang="0">
                  <a:pos x="0" y="66"/>
                </a:cxn>
                <a:cxn ang="0">
                  <a:pos x="3" y="51"/>
                </a:cxn>
                <a:cxn ang="0">
                  <a:pos x="11" y="33"/>
                </a:cxn>
                <a:cxn ang="0">
                  <a:pos x="34" y="6"/>
                </a:cxn>
                <a:cxn ang="0">
                  <a:pos x="58" y="0"/>
                </a:cxn>
                <a:cxn ang="0">
                  <a:pos x="83" y="8"/>
                </a:cxn>
                <a:cxn ang="0">
                  <a:pos x="104" y="27"/>
                </a:cxn>
                <a:cxn ang="0">
                  <a:pos x="123" y="50"/>
                </a:cxn>
                <a:cxn ang="0">
                  <a:pos x="138" y="73"/>
                </a:cxn>
                <a:cxn ang="0">
                  <a:pos x="148" y="92"/>
                </a:cxn>
                <a:cxn ang="0">
                  <a:pos x="152" y="99"/>
                </a:cxn>
              </a:cxnLst>
              <a:rect l="0" t="0" r="r" b="b"/>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6800E0"/>
            </a:solidFill>
            <a:ln w="9525">
              <a:noFill/>
              <a:round/>
              <a:headEnd/>
              <a:tailEnd/>
            </a:ln>
          </p:spPr>
          <p:txBody>
            <a:bodyPr/>
            <a:lstStyle/>
            <a:p>
              <a:endParaRPr lang="en-US"/>
            </a:p>
          </p:txBody>
        </p:sp>
        <p:sp>
          <p:nvSpPr>
            <p:cNvPr id="40392" name="Freeform 456"/>
            <p:cNvSpPr>
              <a:spLocks/>
            </p:cNvSpPr>
            <p:nvPr/>
          </p:nvSpPr>
          <p:spPr bwMode="auto">
            <a:xfrm>
              <a:off x="3017" y="3114"/>
              <a:ext cx="68" cy="74"/>
            </a:xfrm>
            <a:custGeom>
              <a:avLst/>
              <a:gdLst/>
              <a:ahLst/>
              <a:cxnLst>
                <a:cxn ang="0">
                  <a:pos x="6" y="67"/>
                </a:cxn>
                <a:cxn ang="0">
                  <a:pos x="0" y="47"/>
                </a:cxn>
                <a:cxn ang="0">
                  <a:pos x="7" y="33"/>
                </a:cxn>
                <a:cxn ang="0">
                  <a:pos x="15" y="27"/>
                </a:cxn>
                <a:cxn ang="0">
                  <a:pos x="24" y="25"/>
                </a:cxn>
                <a:cxn ang="0">
                  <a:pos x="35" y="25"/>
                </a:cxn>
                <a:cxn ang="0">
                  <a:pos x="43" y="16"/>
                </a:cxn>
                <a:cxn ang="0">
                  <a:pos x="58" y="2"/>
                </a:cxn>
                <a:cxn ang="0">
                  <a:pos x="79" y="2"/>
                </a:cxn>
                <a:cxn ang="0">
                  <a:pos x="92" y="16"/>
                </a:cxn>
                <a:cxn ang="0">
                  <a:pos x="100" y="24"/>
                </a:cxn>
                <a:cxn ang="0">
                  <a:pos x="111" y="23"/>
                </a:cxn>
                <a:cxn ang="0">
                  <a:pos x="121" y="26"/>
                </a:cxn>
                <a:cxn ang="0">
                  <a:pos x="129" y="32"/>
                </a:cxn>
                <a:cxn ang="0">
                  <a:pos x="136" y="46"/>
                </a:cxn>
                <a:cxn ang="0">
                  <a:pos x="130" y="65"/>
                </a:cxn>
                <a:cxn ang="0">
                  <a:pos x="130" y="80"/>
                </a:cxn>
                <a:cxn ang="0">
                  <a:pos x="136" y="100"/>
                </a:cxn>
                <a:cxn ang="0">
                  <a:pos x="129" y="115"/>
                </a:cxn>
                <a:cxn ang="0">
                  <a:pos x="121" y="121"/>
                </a:cxn>
                <a:cxn ang="0">
                  <a:pos x="112" y="123"/>
                </a:cxn>
                <a:cxn ang="0">
                  <a:pos x="102" y="122"/>
                </a:cxn>
                <a:cxn ang="0">
                  <a:pos x="94" y="131"/>
                </a:cxn>
                <a:cxn ang="0">
                  <a:pos x="80" y="146"/>
                </a:cxn>
                <a:cxn ang="0">
                  <a:pos x="59" y="146"/>
                </a:cxn>
                <a:cxn ang="0">
                  <a:pos x="45" y="131"/>
                </a:cxn>
                <a:cxn ang="0">
                  <a:pos x="36" y="123"/>
                </a:cxn>
                <a:cxn ang="0">
                  <a:pos x="26" y="124"/>
                </a:cxn>
                <a:cxn ang="0">
                  <a:pos x="16" y="122"/>
                </a:cxn>
                <a:cxn ang="0">
                  <a:pos x="8" y="116"/>
                </a:cxn>
                <a:cxn ang="0">
                  <a:pos x="1" y="101"/>
                </a:cxn>
                <a:cxn ang="0">
                  <a:pos x="7" y="83"/>
                </a:cxn>
              </a:cxnLst>
              <a:rect l="0" t="0" r="r" b="b"/>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6800E0"/>
            </a:solidFill>
            <a:ln w="9525">
              <a:noFill/>
              <a:round/>
              <a:headEnd/>
              <a:tailEnd/>
            </a:ln>
          </p:spPr>
          <p:txBody>
            <a:bodyPr/>
            <a:lstStyle/>
            <a:p>
              <a:endParaRPr lang="en-US"/>
            </a:p>
          </p:txBody>
        </p:sp>
        <p:sp>
          <p:nvSpPr>
            <p:cNvPr id="40393" name="Freeform 457"/>
            <p:cNvSpPr>
              <a:spLocks/>
            </p:cNvSpPr>
            <p:nvPr/>
          </p:nvSpPr>
          <p:spPr bwMode="auto">
            <a:xfrm>
              <a:off x="3041" y="3140"/>
              <a:ext cx="20" cy="21"/>
            </a:xfrm>
            <a:custGeom>
              <a:avLst/>
              <a:gdLst/>
              <a:ahLst/>
              <a:cxnLst>
                <a:cxn ang="0">
                  <a:pos x="19" y="40"/>
                </a:cxn>
                <a:cxn ang="0">
                  <a:pos x="27" y="39"/>
                </a:cxn>
                <a:cxn ang="0">
                  <a:pos x="33" y="34"/>
                </a:cxn>
                <a:cxn ang="0">
                  <a:pos x="38" y="27"/>
                </a:cxn>
                <a:cxn ang="0">
                  <a:pos x="39" y="20"/>
                </a:cxn>
                <a:cxn ang="0">
                  <a:pos x="38" y="12"/>
                </a:cxn>
                <a:cxn ang="0">
                  <a:pos x="33" y="5"/>
                </a:cxn>
                <a:cxn ang="0">
                  <a:pos x="27" y="1"/>
                </a:cxn>
                <a:cxn ang="0">
                  <a:pos x="19" y="0"/>
                </a:cxn>
                <a:cxn ang="0">
                  <a:pos x="12" y="1"/>
                </a:cxn>
                <a:cxn ang="0">
                  <a:pos x="6" y="5"/>
                </a:cxn>
                <a:cxn ang="0">
                  <a:pos x="1" y="12"/>
                </a:cxn>
                <a:cxn ang="0">
                  <a:pos x="0" y="20"/>
                </a:cxn>
                <a:cxn ang="0">
                  <a:pos x="1" y="27"/>
                </a:cxn>
                <a:cxn ang="0">
                  <a:pos x="6" y="34"/>
                </a:cxn>
                <a:cxn ang="0">
                  <a:pos x="12" y="39"/>
                </a:cxn>
                <a:cxn ang="0">
                  <a:pos x="19" y="40"/>
                </a:cxn>
              </a:cxnLst>
              <a:rect l="0" t="0" r="r" b="b"/>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FFFF93"/>
            </a:solidFill>
            <a:ln w="9525">
              <a:noFill/>
              <a:round/>
              <a:headEnd/>
              <a:tailEnd/>
            </a:ln>
          </p:spPr>
          <p:txBody>
            <a:bodyPr/>
            <a:lstStyle/>
            <a:p>
              <a:endParaRPr lang="en-US"/>
            </a:p>
          </p:txBody>
        </p:sp>
        <p:sp>
          <p:nvSpPr>
            <p:cNvPr id="40394" name="Freeform 458"/>
            <p:cNvSpPr>
              <a:spLocks/>
            </p:cNvSpPr>
            <p:nvPr/>
          </p:nvSpPr>
          <p:spPr bwMode="auto">
            <a:xfrm>
              <a:off x="3104" y="2590"/>
              <a:ext cx="68" cy="74"/>
            </a:xfrm>
            <a:custGeom>
              <a:avLst/>
              <a:gdLst/>
              <a:ahLst/>
              <a:cxnLst>
                <a:cxn ang="0">
                  <a:pos x="6" y="66"/>
                </a:cxn>
                <a:cxn ang="0">
                  <a:pos x="0" y="47"/>
                </a:cxn>
                <a:cxn ang="0">
                  <a:pos x="7" y="33"/>
                </a:cxn>
                <a:cxn ang="0">
                  <a:pos x="15" y="26"/>
                </a:cxn>
                <a:cxn ang="0">
                  <a:pos x="25" y="24"/>
                </a:cxn>
                <a:cxn ang="0">
                  <a:pos x="35" y="25"/>
                </a:cxn>
                <a:cxn ang="0">
                  <a:pos x="43" y="16"/>
                </a:cxn>
                <a:cxn ang="0">
                  <a:pos x="58" y="2"/>
                </a:cxn>
                <a:cxn ang="0">
                  <a:pos x="79" y="2"/>
                </a:cxn>
                <a:cxn ang="0">
                  <a:pos x="92" y="16"/>
                </a:cxn>
                <a:cxn ang="0">
                  <a:pos x="101" y="24"/>
                </a:cxn>
                <a:cxn ang="0">
                  <a:pos x="111" y="23"/>
                </a:cxn>
                <a:cxn ang="0">
                  <a:pos x="121" y="25"/>
                </a:cxn>
                <a:cxn ang="0">
                  <a:pos x="129" y="32"/>
                </a:cxn>
                <a:cxn ang="0">
                  <a:pos x="136" y="46"/>
                </a:cxn>
                <a:cxn ang="0">
                  <a:pos x="130" y="65"/>
                </a:cxn>
                <a:cxn ang="0">
                  <a:pos x="130" y="80"/>
                </a:cxn>
                <a:cxn ang="0">
                  <a:pos x="136" y="100"/>
                </a:cxn>
                <a:cxn ang="0">
                  <a:pos x="129" y="114"/>
                </a:cxn>
                <a:cxn ang="0">
                  <a:pos x="121" y="121"/>
                </a:cxn>
                <a:cxn ang="0">
                  <a:pos x="112" y="123"/>
                </a:cxn>
                <a:cxn ang="0">
                  <a:pos x="102" y="122"/>
                </a:cxn>
                <a:cxn ang="0">
                  <a:pos x="94" y="131"/>
                </a:cxn>
                <a:cxn ang="0">
                  <a:pos x="80" y="145"/>
                </a:cxn>
                <a:cxn ang="0">
                  <a:pos x="59" y="145"/>
                </a:cxn>
                <a:cxn ang="0">
                  <a:pos x="45" y="131"/>
                </a:cxn>
                <a:cxn ang="0">
                  <a:pos x="36" y="123"/>
                </a:cxn>
                <a:cxn ang="0">
                  <a:pos x="26" y="124"/>
                </a:cxn>
                <a:cxn ang="0">
                  <a:pos x="16" y="122"/>
                </a:cxn>
                <a:cxn ang="0">
                  <a:pos x="8" y="116"/>
                </a:cxn>
                <a:cxn ang="0">
                  <a:pos x="1" y="101"/>
                </a:cxn>
                <a:cxn ang="0">
                  <a:pos x="7" y="83"/>
                </a:cxn>
              </a:cxnLst>
              <a:rect l="0" t="0" r="r" b="b"/>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6800E0"/>
            </a:solidFill>
            <a:ln w="9525">
              <a:noFill/>
              <a:round/>
              <a:headEnd/>
              <a:tailEnd/>
            </a:ln>
          </p:spPr>
          <p:txBody>
            <a:bodyPr/>
            <a:lstStyle/>
            <a:p>
              <a:endParaRPr lang="en-US"/>
            </a:p>
          </p:txBody>
        </p:sp>
        <p:sp>
          <p:nvSpPr>
            <p:cNvPr id="40395" name="Freeform 459"/>
            <p:cNvSpPr>
              <a:spLocks/>
            </p:cNvSpPr>
            <p:nvPr/>
          </p:nvSpPr>
          <p:spPr bwMode="auto">
            <a:xfrm>
              <a:off x="3129" y="2616"/>
              <a:ext cx="20" cy="20"/>
            </a:xfrm>
            <a:custGeom>
              <a:avLst/>
              <a:gdLst/>
              <a:ahLst/>
              <a:cxnLst>
                <a:cxn ang="0">
                  <a:pos x="19" y="39"/>
                </a:cxn>
                <a:cxn ang="0">
                  <a:pos x="28" y="38"/>
                </a:cxn>
                <a:cxn ang="0">
                  <a:pos x="33" y="33"/>
                </a:cxn>
                <a:cxn ang="0">
                  <a:pos x="38" y="27"/>
                </a:cxn>
                <a:cxn ang="0">
                  <a:pos x="39" y="19"/>
                </a:cxn>
                <a:cxn ang="0">
                  <a:pos x="38" y="12"/>
                </a:cxn>
                <a:cxn ang="0">
                  <a:pos x="33" y="5"/>
                </a:cxn>
                <a:cxn ang="0">
                  <a:pos x="28" y="1"/>
                </a:cxn>
                <a:cxn ang="0">
                  <a:pos x="19" y="0"/>
                </a:cxn>
                <a:cxn ang="0">
                  <a:pos x="13" y="1"/>
                </a:cxn>
                <a:cxn ang="0">
                  <a:pos x="6" y="5"/>
                </a:cxn>
                <a:cxn ang="0">
                  <a:pos x="1" y="12"/>
                </a:cxn>
                <a:cxn ang="0">
                  <a:pos x="0" y="19"/>
                </a:cxn>
                <a:cxn ang="0">
                  <a:pos x="1" y="27"/>
                </a:cxn>
                <a:cxn ang="0">
                  <a:pos x="6" y="33"/>
                </a:cxn>
                <a:cxn ang="0">
                  <a:pos x="13" y="38"/>
                </a:cxn>
                <a:cxn ang="0">
                  <a:pos x="19" y="39"/>
                </a:cxn>
              </a:cxnLst>
              <a:rect l="0" t="0" r="r" b="b"/>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FFFF93"/>
            </a:solidFill>
            <a:ln w="9525">
              <a:noFill/>
              <a:round/>
              <a:headEnd/>
              <a:tailEnd/>
            </a:ln>
          </p:spPr>
          <p:txBody>
            <a:bodyPr/>
            <a:lstStyle/>
            <a:p>
              <a:endParaRPr lang="en-US"/>
            </a:p>
          </p:txBody>
        </p:sp>
        <p:sp>
          <p:nvSpPr>
            <p:cNvPr id="40396" name="Freeform 460"/>
            <p:cNvSpPr>
              <a:spLocks/>
            </p:cNvSpPr>
            <p:nvPr/>
          </p:nvSpPr>
          <p:spPr bwMode="auto">
            <a:xfrm>
              <a:off x="3055" y="2362"/>
              <a:ext cx="30" cy="30"/>
            </a:xfrm>
            <a:custGeom>
              <a:avLst/>
              <a:gdLst/>
              <a:ahLst/>
              <a:cxnLst>
                <a:cxn ang="0">
                  <a:pos x="60" y="29"/>
                </a:cxn>
                <a:cxn ang="0">
                  <a:pos x="59" y="24"/>
                </a:cxn>
                <a:cxn ang="0">
                  <a:pos x="58" y="18"/>
                </a:cxn>
                <a:cxn ang="0">
                  <a:pos x="55" y="13"/>
                </a:cxn>
                <a:cxn ang="0">
                  <a:pos x="51" y="9"/>
                </a:cxn>
                <a:cxn ang="0">
                  <a:pos x="47" y="5"/>
                </a:cxn>
                <a:cxn ang="0">
                  <a:pos x="42" y="2"/>
                </a:cxn>
                <a:cxn ang="0">
                  <a:pos x="36" y="1"/>
                </a:cxn>
                <a:cxn ang="0">
                  <a:pos x="30" y="0"/>
                </a:cxn>
                <a:cxn ang="0">
                  <a:pos x="19" y="2"/>
                </a:cxn>
                <a:cxn ang="0">
                  <a:pos x="10" y="9"/>
                </a:cxn>
                <a:cxn ang="0">
                  <a:pos x="3" y="18"/>
                </a:cxn>
                <a:cxn ang="0">
                  <a:pos x="0" y="29"/>
                </a:cxn>
                <a:cxn ang="0">
                  <a:pos x="2" y="35"/>
                </a:cxn>
                <a:cxn ang="0">
                  <a:pos x="3" y="41"/>
                </a:cxn>
                <a:cxn ang="0">
                  <a:pos x="6" y="46"/>
                </a:cxn>
                <a:cxn ang="0">
                  <a:pos x="10" y="50"/>
                </a:cxn>
                <a:cxn ang="0">
                  <a:pos x="14" y="54"/>
                </a:cxn>
                <a:cxn ang="0">
                  <a:pos x="19" y="57"/>
                </a:cxn>
                <a:cxn ang="0">
                  <a:pos x="25" y="58"/>
                </a:cxn>
                <a:cxn ang="0">
                  <a:pos x="30" y="59"/>
                </a:cxn>
                <a:cxn ang="0">
                  <a:pos x="36" y="58"/>
                </a:cxn>
                <a:cxn ang="0">
                  <a:pos x="42" y="57"/>
                </a:cxn>
                <a:cxn ang="0">
                  <a:pos x="47" y="54"/>
                </a:cxn>
                <a:cxn ang="0">
                  <a:pos x="51" y="50"/>
                </a:cxn>
                <a:cxn ang="0">
                  <a:pos x="55" y="46"/>
                </a:cxn>
                <a:cxn ang="0">
                  <a:pos x="58" y="41"/>
                </a:cxn>
                <a:cxn ang="0">
                  <a:pos x="59" y="35"/>
                </a:cxn>
                <a:cxn ang="0">
                  <a:pos x="60" y="29"/>
                </a:cxn>
              </a:cxnLst>
              <a:rect l="0" t="0" r="r" b="b"/>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5900BC"/>
            </a:solidFill>
            <a:ln w="9525">
              <a:noFill/>
              <a:round/>
              <a:headEnd/>
              <a:tailEnd/>
            </a:ln>
          </p:spPr>
          <p:txBody>
            <a:bodyPr/>
            <a:lstStyle/>
            <a:p>
              <a:endParaRPr lang="en-US"/>
            </a:p>
          </p:txBody>
        </p:sp>
        <p:sp>
          <p:nvSpPr>
            <p:cNvPr id="40397" name="Freeform 461"/>
            <p:cNvSpPr>
              <a:spLocks/>
            </p:cNvSpPr>
            <p:nvPr/>
          </p:nvSpPr>
          <p:spPr bwMode="auto">
            <a:xfrm>
              <a:off x="3063" y="2369"/>
              <a:ext cx="15" cy="15"/>
            </a:xfrm>
            <a:custGeom>
              <a:avLst/>
              <a:gdLst/>
              <a:ahLst/>
              <a:cxnLst>
                <a:cxn ang="0">
                  <a:pos x="15" y="30"/>
                </a:cxn>
                <a:cxn ang="0">
                  <a:pos x="13" y="30"/>
                </a:cxn>
                <a:cxn ang="0">
                  <a:pos x="11" y="29"/>
                </a:cxn>
                <a:cxn ang="0">
                  <a:pos x="7" y="27"/>
                </a:cxn>
                <a:cxn ang="0">
                  <a:pos x="5" y="26"/>
                </a:cxn>
                <a:cxn ang="0">
                  <a:pos x="4" y="24"/>
                </a:cxn>
                <a:cxn ang="0">
                  <a:pos x="2" y="20"/>
                </a:cxn>
                <a:cxn ang="0">
                  <a:pos x="0" y="18"/>
                </a:cxn>
                <a:cxn ang="0">
                  <a:pos x="0" y="15"/>
                </a:cxn>
                <a:cxn ang="0">
                  <a:pos x="0" y="12"/>
                </a:cxn>
                <a:cxn ang="0">
                  <a:pos x="2" y="10"/>
                </a:cxn>
                <a:cxn ang="0">
                  <a:pos x="4" y="7"/>
                </a:cxn>
                <a:cxn ang="0">
                  <a:pos x="5" y="5"/>
                </a:cxn>
                <a:cxn ang="0">
                  <a:pos x="7" y="3"/>
                </a:cxn>
                <a:cxn ang="0">
                  <a:pos x="11" y="2"/>
                </a:cxn>
                <a:cxn ang="0">
                  <a:pos x="13" y="0"/>
                </a:cxn>
                <a:cxn ang="0">
                  <a:pos x="15" y="0"/>
                </a:cxn>
                <a:cxn ang="0">
                  <a:pos x="19" y="0"/>
                </a:cxn>
                <a:cxn ang="0">
                  <a:pos x="21" y="2"/>
                </a:cxn>
                <a:cxn ang="0">
                  <a:pos x="23" y="3"/>
                </a:cxn>
                <a:cxn ang="0">
                  <a:pos x="26" y="5"/>
                </a:cxn>
                <a:cxn ang="0">
                  <a:pos x="28" y="7"/>
                </a:cxn>
                <a:cxn ang="0">
                  <a:pos x="29" y="10"/>
                </a:cxn>
                <a:cxn ang="0">
                  <a:pos x="30" y="12"/>
                </a:cxn>
                <a:cxn ang="0">
                  <a:pos x="30" y="15"/>
                </a:cxn>
                <a:cxn ang="0">
                  <a:pos x="29" y="21"/>
                </a:cxn>
                <a:cxn ang="0">
                  <a:pos x="26" y="26"/>
                </a:cxn>
                <a:cxn ang="0">
                  <a:pos x="21" y="29"/>
                </a:cxn>
                <a:cxn ang="0">
                  <a:pos x="15" y="30"/>
                </a:cxn>
              </a:cxnLst>
              <a:rect l="0" t="0" r="r" b="b"/>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FFFF93"/>
            </a:solidFill>
            <a:ln w="9525">
              <a:noFill/>
              <a:round/>
              <a:headEnd/>
              <a:tailEnd/>
            </a:ln>
          </p:spPr>
          <p:txBody>
            <a:bodyPr/>
            <a:lstStyle/>
            <a:p>
              <a:endParaRPr lang="en-US"/>
            </a:p>
          </p:txBody>
        </p:sp>
        <p:sp>
          <p:nvSpPr>
            <p:cNvPr id="40398" name="Freeform 462"/>
            <p:cNvSpPr>
              <a:spLocks/>
            </p:cNvSpPr>
            <p:nvPr/>
          </p:nvSpPr>
          <p:spPr bwMode="auto">
            <a:xfrm>
              <a:off x="2814" y="2479"/>
              <a:ext cx="30" cy="30"/>
            </a:xfrm>
            <a:custGeom>
              <a:avLst/>
              <a:gdLst/>
              <a:ahLst/>
              <a:cxnLst>
                <a:cxn ang="0">
                  <a:pos x="60" y="30"/>
                </a:cxn>
                <a:cxn ang="0">
                  <a:pos x="59" y="25"/>
                </a:cxn>
                <a:cxn ang="0">
                  <a:pos x="57" y="19"/>
                </a:cxn>
                <a:cxn ang="0">
                  <a:pos x="54" y="14"/>
                </a:cxn>
                <a:cxn ang="0">
                  <a:pos x="51" y="10"/>
                </a:cxn>
                <a:cxn ang="0">
                  <a:pos x="46" y="6"/>
                </a:cxn>
                <a:cxn ang="0">
                  <a:pos x="41" y="3"/>
                </a:cxn>
                <a:cxn ang="0">
                  <a:pos x="36" y="1"/>
                </a:cxn>
                <a:cxn ang="0">
                  <a:pos x="30" y="0"/>
                </a:cxn>
                <a:cxn ang="0">
                  <a:pos x="18" y="3"/>
                </a:cxn>
                <a:cxn ang="0">
                  <a:pos x="8" y="10"/>
                </a:cxn>
                <a:cxn ang="0">
                  <a:pos x="2" y="19"/>
                </a:cxn>
                <a:cxn ang="0">
                  <a:pos x="0" y="30"/>
                </a:cxn>
                <a:cxn ang="0">
                  <a:pos x="0" y="36"/>
                </a:cxn>
                <a:cxn ang="0">
                  <a:pos x="2" y="42"/>
                </a:cxn>
                <a:cxn ang="0">
                  <a:pos x="4" y="46"/>
                </a:cxn>
                <a:cxn ang="0">
                  <a:pos x="8" y="51"/>
                </a:cxn>
                <a:cxn ang="0">
                  <a:pos x="13" y="54"/>
                </a:cxn>
                <a:cxn ang="0">
                  <a:pos x="18" y="58"/>
                </a:cxn>
                <a:cxn ang="0">
                  <a:pos x="24" y="59"/>
                </a:cxn>
                <a:cxn ang="0">
                  <a:pos x="30" y="60"/>
                </a:cxn>
                <a:cxn ang="0">
                  <a:pos x="36" y="59"/>
                </a:cxn>
                <a:cxn ang="0">
                  <a:pos x="41" y="58"/>
                </a:cxn>
                <a:cxn ang="0">
                  <a:pos x="46" y="54"/>
                </a:cxn>
                <a:cxn ang="0">
                  <a:pos x="51" y="51"/>
                </a:cxn>
                <a:cxn ang="0">
                  <a:pos x="54" y="46"/>
                </a:cxn>
                <a:cxn ang="0">
                  <a:pos x="57" y="42"/>
                </a:cxn>
                <a:cxn ang="0">
                  <a:pos x="59" y="36"/>
                </a:cxn>
                <a:cxn ang="0">
                  <a:pos x="60" y="30"/>
                </a:cxn>
              </a:cxnLst>
              <a:rect l="0" t="0" r="r" b="b"/>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5900BC"/>
            </a:solidFill>
            <a:ln w="9525">
              <a:noFill/>
              <a:round/>
              <a:headEnd/>
              <a:tailEnd/>
            </a:ln>
          </p:spPr>
          <p:txBody>
            <a:bodyPr/>
            <a:lstStyle/>
            <a:p>
              <a:endParaRPr lang="en-US"/>
            </a:p>
          </p:txBody>
        </p:sp>
        <p:sp>
          <p:nvSpPr>
            <p:cNvPr id="40399" name="Freeform 463"/>
            <p:cNvSpPr>
              <a:spLocks/>
            </p:cNvSpPr>
            <p:nvPr/>
          </p:nvSpPr>
          <p:spPr bwMode="auto">
            <a:xfrm>
              <a:off x="2821" y="2486"/>
              <a:ext cx="15" cy="15"/>
            </a:xfrm>
            <a:custGeom>
              <a:avLst/>
              <a:gdLst/>
              <a:ahLst/>
              <a:cxnLst>
                <a:cxn ang="0">
                  <a:pos x="15" y="30"/>
                </a:cxn>
                <a:cxn ang="0">
                  <a:pos x="11" y="30"/>
                </a:cxn>
                <a:cxn ang="0">
                  <a:pos x="9" y="29"/>
                </a:cxn>
                <a:cxn ang="0">
                  <a:pos x="7" y="27"/>
                </a:cxn>
                <a:cxn ang="0">
                  <a:pos x="4" y="26"/>
                </a:cxn>
                <a:cxn ang="0">
                  <a:pos x="2" y="23"/>
                </a:cxn>
                <a:cxn ang="0">
                  <a:pos x="1" y="21"/>
                </a:cxn>
                <a:cxn ang="0">
                  <a:pos x="0" y="18"/>
                </a:cxn>
                <a:cxn ang="0">
                  <a:pos x="0" y="15"/>
                </a:cxn>
                <a:cxn ang="0">
                  <a:pos x="0" y="13"/>
                </a:cxn>
                <a:cxn ang="0">
                  <a:pos x="1" y="10"/>
                </a:cxn>
                <a:cxn ang="0">
                  <a:pos x="2" y="7"/>
                </a:cxn>
                <a:cxn ang="0">
                  <a:pos x="4" y="5"/>
                </a:cxn>
                <a:cxn ang="0">
                  <a:pos x="7" y="3"/>
                </a:cxn>
                <a:cxn ang="0">
                  <a:pos x="9" y="1"/>
                </a:cxn>
                <a:cxn ang="0">
                  <a:pos x="11" y="0"/>
                </a:cxn>
                <a:cxn ang="0">
                  <a:pos x="15" y="0"/>
                </a:cxn>
                <a:cxn ang="0">
                  <a:pos x="17" y="0"/>
                </a:cxn>
                <a:cxn ang="0">
                  <a:pos x="21" y="1"/>
                </a:cxn>
                <a:cxn ang="0">
                  <a:pos x="23" y="3"/>
                </a:cxn>
                <a:cxn ang="0">
                  <a:pos x="25" y="5"/>
                </a:cxn>
                <a:cxn ang="0">
                  <a:pos x="26" y="7"/>
                </a:cxn>
                <a:cxn ang="0">
                  <a:pos x="28" y="10"/>
                </a:cxn>
                <a:cxn ang="0">
                  <a:pos x="29" y="13"/>
                </a:cxn>
                <a:cxn ang="0">
                  <a:pos x="29" y="15"/>
                </a:cxn>
                <a:cxn ang="0">
                  <a:pos x="28" y="21"/>
                </a:cxn>
                <a:cxn ang="0">
                  <a:pos x="25" y="26"/>
                </a:cxn>
                <a:cxn ang="0">
                  <a:pos x="21" y="29"/>
                </a:cxn>
                <a:cxn ang="0">
                  <a:pos x="15" y="30"/>
                </a:cxn>
              </a:cxnLst>
              <a:rect l="0" t="0" r="r" b="b"/>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FFFF93"/>
            </a:solidFill>
            <a:ln w="9525">
              <a:noFill/>
              <a:round/>
              <a:headEnd/>
              <a:tailEnd/>
            </a:ln>
          </p:spPr>
          <p:txBody>
            <a:bodyPr/>
            <a:lstStyle/>
            <a:p>
              <a:endParaRPr lang="en-US"/>
            </a:p>
          </p:txBody>
        </p:sp>
        <p:sp>
          <p:nvSpPr>
            <p:cNvPr id="40400" name="Freeform 464"/>
            <p:cNvSpPr>
              <a:spLocks/>
            </p:cNvSpPr>
            <p:nvPr/>
          </p:nvSpPr>
          <p:spPr bwMode="auto">
            <a:xfrm>
              <a:off x="2798" y="2274"/>
              <a:ext cx="30" cy="29"/>
            </a:xfrm>
            <a:custGeom>
              <a:avLst/>
              <a:gdLst/>
              <a:ahLst/>
              <a:cxnLst>
                <a:cxn ang="0">
                  <a:pos x="60" y="30"/>
                </a:cxn>
                <a:cxn ang="0">
                  <a:pos x="58" y="24"/>
                </a:cxn>
                <a:cxn ang="0">
                  <a:pos x="57" y="19"/>
                </a:cxn>
                <a:cxn ang="0">
                  <a:pos x="54" y="13"/>
                </a:cxn>
                <a:cxn ang="0">
                  <a:pos x="50" y="8"/>
                </a:cxn>
                <a:cxn ang="0">
                  <a:pos x="46" y="5"/>
                </a:cxn>
                <a:cxn ang="0">
                  <a:pos x="41" y="3"/>
                </a:cxn>
                <a:cxn ang="0">
                  <a:pos x="35" y="0"/>
                </a:cxn>
                <a:cxn ang="0">
                  <a:pos x="30" y="0"/>
                </a:cxn>
                <a:cxn ang="0">
                  <a:pos x="18" y="3"/>
                </a:cxn>
                <a:cxn ang="0">
                  <a:pos x="9" y="8"/>
                </a:cxn>
                <a:cxn ang="0">
                  <a:pos x="2" y="19"/>
                </a:cxn>
                <a:cxn ang="0">
                  <a:pos x="0" y="30"/>
                </a:cxn>
                <a:cxn ang="0">
                  <a:pos x="1" y="36"/>
                </a:cxn>
                <a:cxn ang="0">
                  <a:pos x="2" y="41"/>
                </a:cxn>
                <a:cxn ang="0">
                  <a:pos x="5" y="46"/>
                </a:cxn>
                <a:cxn ang="0">
                  <a:pos x="9" y="51"/>
                </a:cxn>
                <a:cxn ang="0">
                  <a:pos x="13" y="54"/>
                </a:cxn>
                <a:cxn ang="0">
                  <a:pos x="18" y="57"/>
                </a:cxn>
                <a:cxn ang="0">
                  <a:pos x="24" y="59"/>
                </a:cxn>
                <a:cxn ang="0">
                  <a:pos x="30" y="59"/>
                </a:cxn>
                <a:cxn ang="0">
                  <a:pos x="35" y="59"/>
                </a:cxn>
                <a:cxn ang="0">
                  <a:pos x="41" y="57"/>
                </a:cxn>
                <a:cxn ang="0">
                  <a:pos x="46" y="54"/>
                </a:cxn>
                <a:cxn ang="0">
                  <a:pos x="50" y="51"/>
                </a:cxn>
                <a:cxn ang="0">
                  <a:pos x="54" y="46"/>
                </a:cxn>
                <a:cxn ang="0">
                  <a:pos x="57" y="41"/>
                </a:cxn>
                <a:cxn ang="0">
                  <a:pos x="58" y="36"/>
                </a:cxn>
                <a:cxn ang="0">
                  <a:pos x="60" y="30"/>
                </a:cxn>
              </a:cxnLst>
              <a:rect l="0" t="0" r="r" b="b"/>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5900BC"/>
            </a:solidFill>
            <a:ln w="9525">
              <a:noFill/>
              <a:round/>
              <a:headEnd/>
              <a:tailEnd/>
            </a:ln>
          </p:spPr>
          <p:txBody>
            <a:bodyPr/>
            <a:lstStyle/>
            <a:p>
              <a:endParaRPr lang="en-US"/>
            </a:p>
          </p:txBody>
        </p:sp>
        <p:sp>
          <p:nvSpPr>
            <p:cNvPr id="40401" name="Freeform 465"/>
            <p:cNvSpPr>
              <a:spLocks/>
            </p:cNvSpPr>
            <p:nvPr/>
          </p:nvSpPr>
          <p:spPr bwMode="auto">
            <a:xfrm>
              <a:off x="2805" y="2281"/>
              <a:ext cx="15" cy="15"/>
            </a:xfrm>
            <a:custGeom>
              <a:avLst/>
              <a:gdLst/>
              <a:ahLst/>
              <a:cxnLst>
                <a:cxn ang="0">
                  <a:pos x="15" y="29"/>
                </a:cxn>
                <a:cxn ang="0">
                  <a:pos x="11" y="29"/>
                </a:cxn>
                <a:cxn ang="0">
                  <a:pos x="9" y="28"/>
                </a:cxn>
                <a:cxn ang="0">
                  <a:pos x="7" y="27"/>
                </a:cxn>
                <a:cxn ang="0">
                  <a:pos x="4" y="26"/>
                </a:cxn>
                <a:cxn ang="0">
                  <a:pos x="2" y="23"/>
                </a:cxn>
                <a:cxn ang="0">
                  <a:pos x="1" y="20"/>
                </a:cxn>
                <a:cxn ang="0">
                  <a:pos x="0" y="18"/>
                </a:cxn>
                <a:cxn ang="0">
                  <a:pos x="0" y="15"/>
                </a:cxn>
                <a:cxn ang="0">
                  <a:pos x="0" y="12"/>
                </a:cxn>
                <a:cxn ang="0">
                  <a:pos x="1" y="9"/>
                </a:cxn>
                <a:cxn ang="0">
                  <a:pos x="2" y="6"/>
                </a:cxn>
                <a:cxn ang="0">
                  <a:pos x="4" y="4"/>
                </a:cxn>
                <a:cxn ang="0">
                  <a:pos x="7" y="3"/>
                </a:cxn>
                <a:cxn ang="0">
                  <a:pos x="9" y="1"/>
                </a:cxn>
                <a:cxn ang="0">
                  <a:pos x="11" y="0"/>
                </a:cxn>
                <a:cxn ang="0">
                  <a:pos x="15" y="0"/>
                </a:cxn>
                <a:cxn ang="0">
                  <a:pos x="17" y="0"/>
                </a:cxn>
                <a:cxn ang="0">
                  <a:pos x="20" y="1"/>
                </a:cxn>
                <a:cxn ang="0">
                  <a:pos x="23" y="3"/>
                </a:cxn>
                <a:cxn ang="0">
                  <a:pos x="25" y="4"/>
                </a:cxn>
                <a:cxn ang="0">
                  <a:pos x="26" y="6"/>
                </a:cxn>
                <a:cxn ang="0">
                  <a:pos x="28" y="9"/>
                </a:cxn>
                <a:cxn ang="0">
                  <a:pos x="30" y="12"/>
                </a:cxn>
                <a:cxn ang="0">
                  <a:pos x="30" y="15"/>
                </a:cxn>
                <a:cxn ang="0">
                  <a:pos x="28" y="21"/>
                </a:cxn>
                <a:cxn ang="0">
                  <a:pos x="25" y="26"/>
                </a:cxn>
                <a:cxn ang="0">
                  <a:pos x="20" y="28"/>
                </a:cxn>
                <a:cxn ang="0">
                  <a:pos x="15" y="29"/>
                </a:cxn>
              </a:cxnLst>
              <a:rect l="0" t="0" r="r" b="b"/>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FFFF93"/>
            </a:solidFill>
            <a:ln w="9525">
              <a:noFill/>
              <a:round/>
              <a:headEnd/>
              <a:tailEnd/>
            </a:ln>
          </p:spPr>
          <p:txBody>
            <a:bodyPr/>
            <a:lstStyle/>
            <a:p>
              <a:endParaRPr lang="en-US"/>
            </a:p>
          </p:txBody>
        </p:sp>
        <p:sp>
          <p:nvSpPr>
            <p:cNvPr id="40402" name="Freeform 466"/>
            <p:cNvSpPr>
              <a:spLocks/>
            </p:cNvSpPr>
            <p:nvPr/>
          </p:nvSpPr>
          <p:spPr bwMode="auto">
            <a:xfrm>
              <a:off x="2918" y="2596"/>
              <a:ext cx="30" cy="30"/>
            </a:xfrm>
            <a:custGeom>
              <a:avLst/>
              <a:gdLst/>
              <a:ahLst/>
              <a:cxnLst>
                <a:cxn ang="0">
                  <a:pos x="60" y="30"/>
                </a:cxn>
                <a:cxn ang="0">
                  <a:pos x="59" y="24"/>
                </a:cxn>
                <a:cxn ang="0">
                  <a:pos x="58" y="19"/>
                </a:cxn>
                <a:cxn ang="0">
                  <a:pos x="55" y="13"/>
                </a:cxn>
                <a:cxn ang="0">
                  <a:pos x="52" y="8"/>
                </a:cxn>
                <a:cxn ang="0">
                  <a:pos x="47" y="5"/>
                </a:cxn>
                <a:cxn ang="0">
                  <a:pos x="42" y="3"/>
                </a:cxn>
                <a:cxn ang="0">
                  <a:pos x="36" y="0"/>
                </a:cxn>
                <a:cxn ang="0">
                  <a:pos x="30" y="0"/>
                </a:cxn>
                <a:cxn ang="0">
                  <a:pos x="19" y="3"/>
                </a:cxn>
                <a:cxn ang="0">
                  <a:pos x="9" y="8"/>
                </a:cxn>
                <a:cxn ang="0">
                  <a:pos x="2" y="19"/>
                </a:cxn>
                <a:cxn ang="0">
                  <a:pos x="0" y="30"/>
                </a:cxn>
                <a:cxn ang="0">
                  <a:pos x="1" y="36"/>
                </a:cxn>
                <a:cxn ang="0">
                  <a:pos x="2" y="42"/>
                </a:cxn>
                <a:cxn ang="0">
                  <a:pos x="6" y="46"/>
                </a:cxn>
                <a:cxn ang="0">
                  <a:pos x="9" y="51"/>
                </a:cxn>
                <a:cxn ang="0">
                  <a:pos x="14" y="54"/>
                </a:cxn>
                <a:cxn ang="0">
                  <a:pos x="19" y="58"/>
                </a:cxn>
                <a:cxn ang="0">
                  <a:pos x="24" y="59"/>
                </a:cxn>
                <a:cxn ang="0">
                  <a:pos x="30" y="60"/>
                </a:cxn>
                <a:cxn ang="0">
                  <a:pos x="36" y="59"/>
                </a:cxn>
                <a:cxn ang="0">
                  <a:pos x="42" y="58"/>
                </a:cxn>
                <a:cxn ang="0">
                  <a:pos x="47" y="54"/>
                </a:cxn>
                <a:cxn ang="0">
                  <a:pos x="52" y="51"/>
                </a:cxn>
                <a:cxn ang="0">
                  <a:pos x="55" y="46"/>
                </a:cxn>
                <a:cxn ang="0">
                  <a:pos x="58" y="42"/>
                </a:cxn>
                <a:cxn ang="0">
                  <a:pos x="59" y="36"/>
                </a:cxn>
                <a:cxn ang="0">
                  <a:pos x="60" y="30"/>
                </a:cxn>
              </a:cxnLst>
              <a:rect l="0" t="0" r="r" b="b"/>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5900BC"/>
            </a:solidFill>
            <a:ln w="9525">
              <a:noFill/>
              <a:round/>
              <a:headEnd/>
              <a:tailEnd/>
            </a:ln>
          </p:spPr>
          <p:txBody>
            <a:bodyPr/>
            <a:lstStyle/>
            <a:p>
              <a:endParaRPr lang="en-US"/>
            </a:p>
          </p:txBody>
        </p:sp>
        <p:sp>
          <p:nvSpPr>
            <p:cNvPr id="40403" name="Freeform 467"/>
            <p:cNvSpPr>
              <a:spLocks/>
            </p:cNvSpPr>
            <p:nvPr/>
          </p:nvSpPr>
          <p:spPr bwMode="auto">
            <a:xfrm>
              <a:off x="2925" y="2604"/>
              <a:ext cx="15" cy="15"/>
            </a:xfrm>
            <a:custGeom>
              <a:avLst/>
              <a:gdLst/>
              <a:ahLst/>
              <a:cxnLst>
                <a:cxn ang="0">
                  <a:pos x="15" y="30"/>
                </a:cxn>
                <a:cxn ang="0">
                  <a:pos x="13" y="30"/>
                </a:cxn>
                <a:cxn ang="0">
                  <a:pos x="11" y="29"/>
                </a:cxn>
                <a:cxn ang="0">
                  <a:pos x="7" y="27"/>
                </a:cxn>
                <a:cxn ang="0">
                  <a:pos x="5" y="26"/>
                </a:cxn>
                <a:cxn ang="0">
                  <a:pos x="4" y="23"/>
                </a:cxn>
                <a:cxn ang="0">
                  <a:pos x="1" y="20"/>
                </a:cxn>
                <a:cxn ang="0">
                  <a:pos x="0" y="18"/>
                </a:cxn>
                <a:cxn ang="0">
                  <a:pos x="0" y="15"/>
                </a:cxn>
                <a:cxn ang="0">
                  <a:pos x="0" y="12"/>
                </a:cxn>
                <a:cxn ang="0">
                  <a:pos x="1" y="9"/>
                </a:cxn>
                <a:cxn ang="0">
                  <a:pos x="4" y="7"/>
                </a:cxn>
                <a:cxn ang="0">
                  <a:pos x="5" y="5"/>
                </a:cxn>
                <a:cxn ang="0">
                  <a:pos x="7" y="3"/>
                </a:cxn>
                <a:cxn ang="0">
                  <a:pos x="11" y="1"/>
                </a:cxn>
                <a:cxn ang="0">
                  <a:pos x="13" y="0"/>
                </a:cxn>
                <a:cxn ang="0">
                  <a:pos x="15" y="0"/>
                </a:cxn>
                <a:cxn ang="0">
                  <a:pos x="19" y="0"/>
                </a:cxn>
                <a:cxn ang="0">
                  <a:pos x="21" y="1"/>
                </a:cxn>
                <a:cxn ang="0">
                  <a:pos x="23" y="3"/>
                </a:cxn>
                <a:cxn ang="0">
                  <a:pos x="26" y="5"/>
                </a:cxn>
                <a:cxn ang="0">
                  <a:pos x="28" y="7"/>
                </a:cxn>
                <a:cxn ang="0">
                  <a:pos x="29" y="9"/>
                </a:cxn>
                <a:cxn ang="0">
                  <a:pos x="30" y="12"/>
                </a:cxn>
                <a:cxn ang="0">
                  <a:pos x="30" y="15"/>
                </a:cxn>
                <a:cxn ang="0">
                  <a:pos x="29" y="21"/>
                </a:cxn>
                <a:cxn ang="0">
                  <a:pos x="26" y="26"/>
                </a:cxn>
                <a:cxn ang="0">
                  <a:pos x="21" y="29"/>
                </a:cxn>
                <a:cxn ang="0">
                  <a:pos x="15" y="30"/>
                </a:cxn>
              </a:cxnLst>
              <a:rect l="0" t="0" r="r" b="b"/>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FFFF93"/>
            </a:solidFill>
            <a:ln w="9525">
              <a:noFill/>
              <a:round/>
              <a:headEnd/>
              <a:tailEnd/>
            </a:ln>
          </p:spPr>
          <p:txBody>
            <a:bodyPr/>
            <a:lstStyle/>
            <a:p>
              <a:endParaRPr lang="en-US"/>
            </a:p>
          </p:txBody>
        </p:sp>
        <p:sp>
          <p:nvSpPr>
            <p:cNvPr id="40404" name="Freeform 468"/>
            <p:cNvSpPr>
              <a:spLocks/>
            </p:cNvSpPr>
            <p:nvPr/>
          </p:nvSpPr>
          <p:spPr bwMode="auto">
            <a:xfrm>
              <a:off x="2819" y="2655"/>
              <a:ext cx="30" cy="29"/>
            </a:xfrm>
            <a:custGeom>
              <a:avLst/>
              <a:gdLst/>
              <a:ahLst/>
              <a:cxnLst>
                <a:cxn ang="0">
                  <a:pos x="60" y="30"/>
                </a:cxn>
                <a:cxn ang="0">
                  <a:pos x="59" y="24"/>
                </a:cxn>
                <a:cxn ang="0">
                  <a:pos x="58" y="18"/>
                </a:cxn>
                <a:cxn ang="0">
                  <a:pos x="54" y="12"/>
                </a:cxn>
                <a:cxn ang="0">
                  <a:pos x="51" y="8"/>
                </a:cxn>
                <a:cxn ang="0">
                  <a:pos x="46" y="4"/>
                </a:cxn>
                <a:cxn ang="0">
                  <a:pos x="42" y="2"/>
                </a:cxn>
                <a:cxn ang="0">
                  <a:pos x="36" y="0"/>
                </a:cxn>
                <a:cxn ang="0">
                  <a:pos x="30" y="0"/>
                </a:cxn>
                <a:cxn ang="0">
                  <a:pos x="19" y="2"/>
                </a:cxn>
                <a:cxn ang="0">
                  <a:pos x="9" y="8"/>
                </a:cxn>
                <a:cxn ang="0">
                  <a:pos x="3" y="18"/>
                </a:cxn>
                <a:cxn ang="0">
                  <a:pos x="0" y="30"/>
                </a:cxn>
                <a:cxn ang="0">
                  <a:pos x="1" y="35"/>
                </a:cxn>
                <a:cxn ang="0">
                  <a:pos x="3" y="40"/>
                </a:cxn>
                <a:cxn ang="0">
                  <a:pos x="6" y="46"/>
                </a:cxn>
                <a:cxn ang="0">
                  <a:pos x="9" y="50"/>
                </a:cxn>
                <a:cxn ang="0">
                  <a:pos x="14" y="54"/>
                </a:cxn>
                <a:cxn ang="0">
                  <a:pos x="19" y="56"/>
                </a:cxn>
                <a:cxn ang="0">
                  <a:pos x="24" y="59"/>
                </a:cxn>
                <a:cxn ang="0">
                  <a:pos x="30" y="59"/>
                </a:cxn>
                <a:cxn ang="0">
                  <a:pos x="36" y="59"/>
                </a:cxn>
                <a:cxn ang="0">
                  <a:pos x="42" y="56"/>
                </a:cxn>
                <a:cxn ang="0">
                  <a:pos x="46" y="54"/>
                </a:cxn>
                <a:cxn ang="0">
                  <a:pos x="51" y="50"/>
                </a:cxn>
                <a:cxn ang="0">
                  <a:pos x="54" y="46"/>
                </a:cxn>
                <a:cxn ang="0">
                  <a:pos x="58" y="40"/>
                </a:cxn>
                <a:cxn ang="0">
                  <a:pos x="59" y="35"/>
                </a:cxn>
                <a:cxn ang="0">
                  <a:pos x="60" y="30"/>
                </a:cxn>
              </a:cxnLst>
              <a:rect l="0" t="0" r="r" b="b"/>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5900BC"/>
            </a:solidFill>
            <a:ln w="9525">
              <a:noFill/>
              <a:round/>
              <a:headEnd/>
              <a:tailEnd/>
            </a:ln>
          </p:spPr>
          <p:txBody>
            <a:bodyPr/>
            <a:lstStyle/>
            <a:p>
              <a:endParaRPr lang="en-US"/>
            </a:p>
          </p:txBody>
        </p:sp>
        <p:sp>
          <p:nvSpPr>
            <p:cNvPr id="40405" name="Freeform 469"/>
            <p:cNvSpPr>
              <a:spLocks/>
            </p:cNvSpPr>
            <p:nvPr/>
          </p:nvSpPr>
          <p:spPr bwMode="auto">
            <a:xfrm>
              <a:off x="2827" y="2662"/>
              <a:ext cx="15" cy="15"/>
            </a:xfrm>
            <a:custGeom>
              <a:avLst/>
              <a:gdLst/>
              <a:ahLst/>
              <a:cxnLst>
                <a:cxn ang="0">
                  <a:pos x="15" y="29"/>
                </a:cxn>
                <a:cxn ang="0">
                  <a:pos x="13" y="29"/>
                </a:cxn>
                <a:cxn ang="0">
                  <a:pos x="9" y="27"/>
                </a:cxn>
                <a:cxn ang="0">
                  <a:pos x="7" y="26"/>
                </a:cxn>
                <a:cxn ang="0">
                  <a:pos x="5" y="25"/>
                </a:cxn>
                <a:cxn ang="0">
                  <a:pos x="3" y="23"/>
                </a:cxn>
                <a:cxn ang="0">
                  <a:pos x="1" y="19"/>
                </a:cxn>
                <a:cxn ang="0">
                  <a:pos x="0" y="17"/>
                </a:cxn>
                <a:cxn ang="0">
                  <a:pos x="0" y="15"/>
                </a:cxn>
                <a:cxn ang="0">
                  <a:pos x="0" y="11"/>
                </a:cxn>
                <a:cxn ang="0">
                  <a:pos x="1" y="9"/>
                </a:cxn>
                <a:cxn ang="0">
                  <a:pos x="3" y="6"/>
                </a:cxn>
                <a:cxn ang="0">
                  <a:pos x="5" y="3"/>
                </a:cxn>
                <a:cxn ang="0">
                  <a:pos x="7" y="2"/>
                </a:cxn>
                <a:cxn ang="0">
                  <a:pos x="9" y="1"/>
                </a:cxn>
                <a:cxn ang="0">
                  <a:pos x="13" y="0"/>
                </a:cxn>
                <a:cxn ang="0">
                  <a:pos x="15" y="0"/>
                </a:cxn>
                <a:cxn ang="0">
                  <a:pos x="18" y="0"/>
                </a:cxn>
                <a:cxn ang="0">
                  <a:pos x="21" y="1"/>
                </a:cxn>
                <a:cxn ang="0">
                  <a:pos x="23" y="2"/>
                </a:cxn>
                <a:cxn ang="0">
                  <a:pos x="26" y="3"/>
                </a:cxn>
                <a:cxn ang="0">
                  <a:pos x="27" y="6"/>
                </a:cxn>
                <a:cxn ang="0">
                  <a:pos x="29" y="9"/>
                </a:cxn>
                <a:cxn ang="0">
                  <a:pos x="30" y="11"/>
                </a:cxn>
                <a:cxn ang="0">
                  <a:pos x="30" y="15"/>
                </a:cxn>
                <a:cxn ang="0">
                  <a:pos x="29" y="20"/>
                </a:cxn>
                <a:cxn ang="0">
                  <a:pos x="26" y="25"/>
                </a:cxn>
                <a:cxn ang="0">
                  <a:pos x="21" y="27"/>
                </a:cxn>
                <a:cxn ang="0">
                  <a:pos x="15" y="29"/>
                </a:cxn>
              </a:cxnLst>
              <a:rect l="0" t="0" r="r" b="b"/>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FFFF93"/>
            </a:solidFill>
            <a:ln w="9525">
              <a:noFill/>
              <a:round/>
              <a:headEnd/>
              <a:tailEnd/>
            </a:ln>
          </p:spPr>
          <p:txBody>
            <a:bodyPr/>
            <a:lstStyle/>
            <a:p>
              <a:endParaRPr lang="en-US"/>
            </a:p>
          </p:txBody>
        </p:sp>
        <p:sp>
          <p:nvSpPr>
            <p:cNvPr id="40406" name="Freeform 470"/>
            <p:cNvSpPr>
              <a:spLocks/>
            </p:cNvSpPr>
            <p:nvPr/>
          </p:nvSpPr>
          <p:spPr bwMode="auto">
            <a:xfrm>
              <a:off x="3120" y="2711"/>
              <a:ext cx="30" cy="30"/>
            </a:xfrm>
            <a:custGeom>
              <a:avLst/>
              <a:gdLst/>
              <a:ahLst/>
              <a:cxnLst>
                <a:cxn ang="0">
                  <a:pos x="59" y="30"/>
                </a:cxn>
                <a:cxn ang="0">
                  <a:pos x="58" y="25"/>
                </a:cxn>
                <a:cxn ang="0">
                  <a:pos x="57" y="19"/>
                </a:cxn>
                <a:cxn ang="0">
                  <a:pos x="54" y="13"/>
                </a:cxn>
                <a:cxn ang="0">
                  <a:pos x="50" y="9"/>
                </a:cxn>
                <a:cxn ang="0">
                  <a:pos x="46" y="5"/>
                </a:cxn>
                <a:cxn ang="0">
                  <a:pos x="41" y="3"/>
                </a:cxn>
                <a:cxn ang="0">
                  <a:pos x="35" y="2"/>
                </a:cxn>
                <a:cxn ang="0">
                  <a:pos x="30" y="0"/>
                </a:cxn>
                <a:cxn ang="0">
                  <a:pos x="18" y="3"/>
                </a:cxn>
                <a:cxn ang="0">
                  <a:pos x="9" y="9"/>
                </a:cxn>
                <a:cxn ang="0">
                  <a:pos x="2" y="19"/>
                </a:cxn>
                <a:cxn ang="0">
                  <a:pos x="0" y="30"/>
                </a:cxn>
                <a:cxn ang="0">
                  <a:pos x="1" y="36"/>
                </a:cxn>
                <a:cxn ang="0">
                  <a:pos x="2" y="42"/>
                </a:cxn>
                <a:cxn ang="0">
                  <a:pos x="5" y="47"/>
                </a:cxn>
                <a:cxn ang="0">
                  <a:pos x="9" y="51"/>
                </a:cxn>
                <a:cxn ang="0">
                  <a:pos x="13" y="55"/>
                </a:cxn>
                <a:cxn ang="0">
                  <a:pos x="18" y="58"/>
                </a:cxn>
                <a:cxn ang="0">
                  <a:pos x="24" y="59"/>
                </a:cxn>
                <a:cxn ang="0">
                  <a:pos x="30" y="60"/>
                </a:cxn>
                <a:cxn ang="0">
                  <a:pos x="35" y="59"/>
                </a:cxn>
                <a:cxn ang="0">
                  <a:pos x="41" y="58"/>
                </a:cxn>
                <a:cxn ang="0">
                  <a:pos x="46" y="55"/>
                </a:cxn>
                <a:cxn ang="0">
                  <a:pos x="50" y="51"/>
                </a:cxn>
                <a:cxn ang="0">
                  <a:pos x="54" y="47"/>
                </a:cxn>
                <a:cxn ang="0">
                  <a:pos x="57" y="42"/>
                </a:cxn>
                <a:cxn ang="0">
                  <a:pos x="58" y="36"/>
                </a:cxn>
                <a:cxn ang="0">
                  <a:pos x="59" y="30"/>
                </a:cxn>
              </a:cxnLst>
              <a:rect l="0" t="0" r="r" b="b"/>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6800E0"/>
            </a:solidFill>
            <a:ln w="9525">
              <a:noFill/>
              <a:round/>
              <a:headEnd/>
              <a:tailEnd/>
            </a:ln>
          </p:spPr>
          <p:txBody>
            <a:bodyPr/>
            <a:lstStyle/>
            <a:p>
              <a:endParaRPr lang="en-US"/>
            </a:p>
          </p:txBody>
        </p:sp>
        <p:sp>
          <p:nvSpPr>
            <p:cNvPr id="40407" name="Freeform 471"/>
            <p:cNvSpPr>
              <a:spLocks/>
            </p:cNvSpPr>
            <p:nvPr/>
          </p:nvSpPr>
          <p:spPr bwMode="auto">
            <a:xfrm>
              <a:off x="3128" y="2718"/>
              <a:ext cx="15" cy="15"/>
            </a:xfrm>
            <a:custGeom>
              <a:avLst/>
              <a:gdLst/>
              <a:ahLst/>
              <a:cxnLst>
                <a:cxn ang="0">
                  <a:pos x="15" y="30"/>
                </a:cxn>
                <a:cxn ang="0">
                  <a:pos x="12" y="30"/>
                </a:cxn>
                <a:cxn ang="0">
                  <a:pos x="9" y="29"/>
                </a:cxn>
                <a:cxn ang="0">
                  <a:pos x="6" y="27"/>
                </a:cxn>
                <a:cxn ang="0">
                  <a:pos x="4" y="26"/>
                </a:cxn>
                <a:cxn ang="0">
                  <a:pos x="3" y="24"/>
                </a:cxn>
                <a:cxn ang="0">
                  <a:pos x="1" y="20"/>
                </a:cxn>
                <a:cxn ang="0">
                  <a:pos x="0" y="18"/>
                </a:cxn>
                <a:cxn ang="0">
                  <a:pos x="0" y="15"/>
                </a:cxn>
                <a:cxn ang="0">
                  <a:pos x="0" y="12"/>
                </a:cxn>
                <a:cxn ang="0">
                  <a:pos x="1" y="10"/>
                </a:cxn>
                <a:cxn ang="0">
                  <a:pos x="3" y="7"/>
                </a:cxn>
                <a:cxn ang="0">
                  <a:pos x="4" y="5"/>
                </a:cxn>
                <a:cxn ang="0">
                  <a:pos x="6" y="3"/>
                </a:cxn>
                <a:cxn ang="0">
                  <a:pos x="9" y="2"/>
                </a:cxn>
                <a:cxn ang="0">
                  <a:pos x="12" y="0"/>
                </a:cxn>
                <a:cxn ang="0">
                  <a:pos x="15" y="0"/>
                </a:cxn>
                <a:cxn ang="0">
                  <a:pos x="18" y="0"/>
                </a:cxn>
                <a:cxn ang="0">
                  <a:pos x="20" y="2"/>
                </a:cxn>
                <a:cxn ang="0">
                  <a:pos x="23" y="3"/>
                </a:cxn>
                <a:cxn ang="0">
                  <a:pos x="25" y="5"/>
                </a:cxn>
                <a:cxn ang="0">
                  <a:pos x="27" y="7"/>
                </a:cxn>
                <a:cxn ang="0">
                  <a:pos x="28" y="10"/>
                </a:cxn>
                <a:cxn ang="0">
                  <a:pos x="30" y="12"/>
                </a:cxn>
                <a:cxn ang="0">
                  <a:pos x="30" y="15"/>
                </a:cxn>
                <a:cxn ang="0">
                  <a:pos x="28" y="21"/>
                </a:cxn>
                <a:cxn ang="0">
                  <a:pos x="25" y="26"/>
                </a:cxn>
                <a:cxn ang="0">
                  <a:pos x="20" y="29"/>
                </a:cxn>
                <a:cxn ang="0">
                  <a:pos x="15" y="30"/>
                </a:cxn>
              </a:cxnLst>
              <a:rect l="0" t="0" r="r" b="b"/>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FFFF93"/>
            </a:solidFill>
            <a:ln w="9525">
              <a:noFill/>
              <a:round/>
              <a:headEnd/>
              <a:tailEnd/>
            </a:ln>
          </p:spPr>
          <p:txBody>
            <a:bodyPr/>
            <a:lstStyle/>
            <a:p>
              <a:endParaRPr lang="en-US"/>
            </a:p>
          </p:txBody>
        </p:sp>
        <p:sp>
          <p:nvSpPr>
            <p:cNvPr id="40408" name="Freeform 472"/>
            <p:cNvSpPr>
              <a:spLocks/>
            </p:cNvSpPr>
            <p:nvPr/>
          </p:nvSpPr>
          <p:spPr bwMode="auto">
            <a:xfrm>
              <a:off x="3136" y="2454"/>
              <a:ext cx="30" cy="30"/>
            </a:xfrm>
            <a:custGeom>
              <a:avLst/>
              <a:gdLst/>
              <a:ahLst/>
              <a:cxnLst>
                <a:cxn ang="0">
                  <a:pos x="60" y="30"/>
                </a:cxn>
                <a:cxn ang="0">
                  <a:pos x="59" y="24"/>
                </a:cxn>
                <a:cxn ang="0">
                  <a:pos x="57" y="18"/>
                </a:cxn>
                <a:cxn ang="0">
                  <a:pos x="54" y="14"/>
                </a:cxn>
                <a:cxn ang="0">
                  <a:pos x="51" y="9"/>
                </a:cxn>
                <a:cxn ang="0">
                  <a:pos x="46" y="6"/>
                </a:cxn>
                <a:cxn ang="0">
                  <a:pos x="41" y="2"/>
                </a:cxn>
                <a:cxn ang="0">
                  <a:pos x="36" y="1"/>
                </a:cxn>
                <a:cxn ang="0">
                  <a:pos x="30" y="0"/>
                </a:cxn>
                <a:cxn ang="0">
                  <a:pos x="18" y="2"/>
                </a:cxn>
                <a:cxn ang="0">
                  <a:pos x="9" y="9"/>
                </a:cxn>
                <a:cxn ang="0">
                  <a:pos x="2" y="18"/>
                </a:cxn>
                <a:cxn ang="0">
                  <a:pos x="0" y="30"/>
                </a:cxn>
                <a:cxn ang="0">
                  <a:pos x="1" y="36"/>
                </a:cxn>
                <a:cxn ang="0">
                  <a:pos x="2" y="41"/>
                </a:cxn>
                <a:cxn ang="0">
                  <a:pos x="6" y="47"/>
                </a:cxn>
                <a:cxn ang="0">
                  <a:pos x="9" y="52"/>
                </a:cxn>
                <a:cxn ang="0">
                  <a:pos x="14" y="55"/>
                </a:cxn>
                <a:cxn ang="0">
                  <a:pos x="18" y="58"/>
                </a:cxn>
                <a:cxn ang="0">
                  <a:pos x="24" y="60"/>
                </a:cxn>
                <a:cxn ang="0">
                  <a:pos x="30" y="60"/>
                </a:cxn>
                <a:cxn ang="0">
                  <a:pos x="36" y="60"/>
                </a:cxn>
                <a:cxn ang="0">
                  <a:pos x="41" y="58"/>
                </a:cxn>
                <a:cxn ang="0">
                  <a:pos x="46" y="55"/>
                </a:cxn>
                <a:cxn ang="0">
                  <a:pos x="51" y="52"/>
                </a:cxn>
                <a:cxn ang="0">
                  <a:pos x="54" y="47"/>
                </a:cxn>
                <a:cxn ang="0">
                  <a:pos x="57" y="41"/>
                </a:cxn>
                <a:cxn ang="0">
                  <a:pos x="59" y="36"/>
                </a:cxn>
                <a:cxn ang="0">
                  <a:pos x="60" y="30"/>
                </a:cxn>
              </a:cxnLst>
              <a:rect l="0" t="0" r="r" b="b"/>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5900BC"/>
            </a:solidFill>
            <a:ln w="9525">
              <a:noFill/>
              <a:round/>
              <a:headEnd/>
              <a:tailEnd/>
            </a:ln>
          </p:spPr>
          <p:txBody>
            <a:bodyPr/>
            <a:lstStyle/>
            <a:p>
              <a:endParaRPr lang="en-US"/>
            </a:p>
          </p:txBody>
        </p:sp>
        <p:sp>
          <p:nvSpPr>
            <p:cNvPr id="40409" name="Freeform 473"/>
            <p:cNvSpPr>
              <a:spLocks/>
            </p:cNvSpPr>
            <p:nvPr/>
          </p:nvSpPr>
          <p:spPr bwMode="auto">
            <a:xfrm>
              <a:off x="3144" y="2462"/>
              <a:ext cx="15" cy="15"/>
            </a:xfrm>
            <a:custGeom>
              <a:avLst/>
              <a:gdLst/>
              <a:ahLst/>
              <a:cxnLst>
                <a:cxn ang="0">
                  <a:pos x="15" y="30"/>
                </a:cxn>
                <a:cxn ang="0">
                  <a:pos x="11" y="30"/>
                </a:cxn>
                <a:cxn ang="0">
                  <a:pos x="9" y="29"/>
                </a:cxn>
                <a:cxn ang="0">
                  <a:pos x="7" y="28"/>
                </a:cxn>
                <a:cxn ang="0">
                  <a:pos x="4" y="25"/>
                </a:cxn>
                <a:cxn ang="0">
                  <a:pos x="2" y="23"/>
                </a:cxn>
                <a:cxn ang="0">
                  <a:pos x="1" y="21"/>
                </a:cxn>
                <a:cxn ang="0">
                  <a:pos x="0" y="18"/>
                </a:cxn>
                <a:cxn ang="0">
                  <a:pos x="0" y="15"/>
                </a:cxn>
                <a:cxn ang="0">
                  <a:pos x="0" y="13"/>
                </a:cxn>
                <a:cxn ang="0">
                  <a:pos x="1" y="9"/>
                </a:cxn>
                <a:cxn ang="0">
                  <a:pos x="2" y="7"/>
                </a:cxn>
                <a:cxn ang="0">
                  <a:pos x="4" y="5"/>
                </a:cxn>
                <a:cxn ang="0">
                  <a:pos x="7" y="3"/>
                </a:cxn>
                <a:cxn ang="0">
                  <a:pos x="9" y="1"/>
                </a:cxn>
                <a:cxn ang="0">
                  <a:pos x="11" y="0"/>
                </a:cxn>
                <a:cxn ang="0">
                  <a:pos x="15" y="0"/>
                </a:cxn>
                <a:cxn ang="0">
                  <a:pos x="17" y="0"/>
                </a:cxn>
                <a:cxn ang="0">
                  <a:pos x="21" y="1"/>
                </a:cxn>
                <a:cxn ang="0">
                  <a:pos x="23" y="3"/>
                </a:cxn>
                <a:cxn ang="0">
                  <a:pos x="25" y="5"/>
                </a:cxn>
                <a:cxn ang="0">
                  <a:pos x="26" y="7"/>
                </a:cxn>
                <a:cxn ang="0">
                  <a:pos x="29" y="9"/>
                </a:cxn>
                <a:cxn ang="0">
                  <a:pos x="30" y="13"/>
                </a:cxn>
                <a:cxn ang="0">
                  <a:pos x="30" y="15"/>
                </a:cxn>
                <a:cxn ang="0">
                  <a:pos x="29" y="21"/>
                </a:cxn>
                <a:cxn ang="0">
                  <a:pos x="25" y="25"/>
                </a:cxn>
                <a:cxn ang="0">
                  <a:pos x="21" y="29"/>
                </a:cxn>
                <a:cxn ang="0">
                  <a:pos x="15" y="30"/>
                </a:cxn>
              </a:cxnLst>
              <a:rect l="0" t="0" r="r" b="b"/>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FFFF93"/>
            </a:solidFill>
            <a:ln w="9525">
              <a:noFill/>
              <a:round/>
              <a:headEnd/>
              <a:tailEnd/>
            </a:ln>
          </p:spPr>
          <p:txBody>
            <a:bodyPr/>
            <a:lstStyle/>
            <a:p>
              <a:endParaRPr lang="en-US"/>
            </a:p>
          </p:txBody>
        </p:sp>
        <p:sp>
          <p:nvSpPr>
            <p:cNvPr id="40410" name="Freeform 474"/>
            <p:cNvSpPr>
              <a:spLocks/>
            </p:cNvSpPr>
            <p:nvPr/>
          </p:nvSpPr>
          <p:spPr bwMode="auto">
            <a:xfrm>
              <a:off x="3139" y="2831"/>
              <a:ext cx="30" cy="29"/>
            </a:xfrm>
            <a:custGeom>
              <a:avLst/>
              <a:gdLst/>
              <a:ahLst/>
              <a:cxnLst>
                <a:cxn ang="0">
                  <a:pos x="58" y="30"/>
                </a:cxn>
                <a:cxn ang="0">
                  <a:pos x="58" y="24"/>
                </a:cxn>
                <a:cxn ang="0">
                  <a:pos x="56" y="18"/>
                </a:cxn>
                <a:cxn ang="0">
                  <a:pos x="54" y="14"/>
                </a:cxn>
                <a:cxn ang="0">
                  <a:pos x="50" y="9"/>
                </a:cxn>
                <a:cxn ang="0">
                  <a:pos x="46" y="6"/>
                </a:cxn>
                <a:cxn ang="0">
                  <a:pos x="40" y="2"/>
                </a:cxn>
                <a:cxn ang="0">
                  <a:pos x="34" y="1"/>
                </a:cxn>
                <a:cxn ang="0">
                  <a:pos x="28" y="0"/>
                </a:cxn>
                <a:cxn ang="0">
                  <a:pos x="17" y="2"/>
                </a:cxn>
                <a:cxn ang="0">
                  <a:pos x="8" y="9"/>
                </a:cxn>
                <a:cxn ang="0">
                  <a:pos x="2" y="18"/>
                </a:cxn>
                <a:cxn ang="0">
                  <a:pos x="0" y="30"/>
                </a:cxn>
                <a:cxn ang="0">
                  <a:pos x="0" y="36"/>
                </a:cxn>
                <a:cxn ang="0">
                  <a:pos x="2" y="42"/>
                </a:cxn>
                <a:cxn ang="0">
                  <a:pos x="4" y="46"/>
                </a:cxn>
                <a:cxn ang="0">
                  <a:pos x="8" y="51"/>
                </a:cxn>
                <a:cxn ang="0">
                  <a:pos x="12" y="54"/>
                </a:cxn>
                <a:cxn ang="0">
                  <a:pos x="18" y="58"/>
                </a:cxn>
                <a:cxn ang="0">
                  <a:pos x="23" y="59"/>
                </a:cxn>
                <a:cxn ang="0">
                  <a:pos x="28" y="60"/>
                </a:cxn>
                <a:cxn ang="0">
                  <a:pos x="34" y="59"/>
                </a:cxn>
                <a:cxn ang="0">
                  <a:pos x="40" y="58"/>
                </a:cxn>
                <a:cxn ang="0">
                  <a:pos x="46" y="54"/>
                </a:cxn>
                <a:cxn ang="0">
                  <a:pos x="50" y="51"/>
                </a:cxn>
                <a:cxn ang="0">
                  <a:pos x="54" y="46"/>
                </a:cxn>
                <a:cxn ang="0">
                  <a:pos x="56" y="42"/>
                </a:cxn>
                <a:cxn ang="0">
                  <a:pos x="58" y="36"/>
                </a:cxn>
                <a:cxn ang="0">
                  <a:pos x="58" y="30"/>
                </a:cxn>
              </a:cxnLst>
              <a:rect l="0" t="0" r="r" b="b"/>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5900BC"/>
            </a:solidFill>
            <a:ln w="9525">
              <a:noFill/>
              <a:round/>
              <a:headEnd/>
              <a:tailEnd/>
            </a:ln>
          </p:spPr>
          <p:txBody>
            <a:bodyPr/>
            <a:lstStyle/>
            <a:p>
              <a:endParaRPr lang="en-US"/>
            </a:p>
          </p:txBody>
        </p:sp>
        <p:sp>
          <p:nvSpPr>
            <p:cNvPr id="40411" name="Freeform 475"/>
            <p:cNvSpPr>
              <a:spLocks/>
            </p:cNvSpPr>
            <p:nvPr/>
          </p:nvSpPr>
          <p:spPr bwMode="auto">
            <a:xfrm>
              <a:off x="3147" y="2838"/>
              <a:ext cx="14" cy="15"/>
            </a:xfrm>
            <a:custGeom>
              <a:avLst/>
              <a:gdLst/>
              <a:ahLst/>
              <a:cxnLst>
                <a:cxn ang="0">
                  <a:pos x="13" y="30"/>
                </a:cxn>
                <a:cxn ang="0">
                  <a:pos x="11" y="30"/>
                </a:cxn>
                <a:cxn ang="0">
                  <a:pos x="9" y="29"/>
                </a:cxn>
                <a:cxn ang="0">
                  <a:pos x="5" y="28"/>
                </a:cxn>
                <a:cxn ang="0">
                  <a:pos x="3" y="25"/>
                </a:cxn>
                <a:cxn ang="0">
                  <a:pos x="2" y="23"/>
                </a:cxn>
                <a:cxn ang="0">
                  <a:pos x="1" y="21"/>
                </a:cxn>
                <a:cxn ang="0">
                  <a:pos x="0" y="18"/>
                </a:cxn>
                <a:cxn ang="0">
                  <a:pos x="0" y="15"/>
                </a:cxn>
                <a:cxn ang="0">
                  <a:pos x="0" y="13"/>
                </a:cxn>
                <a:cxn ang="0">
                  <a:pos x="1" y="9"/>
                </a:cxn>
                <a:cxn ang="0">
                  <a:pos x="2" y="7"/>
                </a:cxn>
                <a:cxn ang="0">
                  <a:pos x="3" y="5"/>
                </a:cxn>
                <a:cxn ang="0">
                  <a:pos x="5" y="3"/>
                </a:cxn>
                <a:cxn ang="0">
                  <a:pos x="9" y="1"/>
                </a:cxn>
                <a:cxn ang="0">
                  <a:pos x="11" y="0"/>
                </a:cxn>
                <a:cxn ang="0">
                  <a:pos x="13" y="0"/>
                </a:cxn>
                <a:cxn ang="0">
                  <a:pos x="17" y="0"/>
                </a:cxn>
                <a:cxn ang="0">
                  <a:pos x="19" y="1"/>
                </a:cxn>
                <a:cxn ang="0">
                  <a:pos x="23" y="3"/>
                </a:cxn>
                <a:cxn ang="0">
                  <a:pos x="25" y="5"/>
                </a:cxn>
                <a:cxn ang="0">
                  <a:pos x="26" y="7"/>
                </a:cxn>
                <a:cxn ang="0">
                  <a:pos x="27" y="9"/>
                </a:cxn>
                <a:cxn ang="0">
                  <a:pos x="28" y="13"/>
                </a:cxn>
                <a:cxn ang="0">
                  <a:pos x="28" y="15"/>
                </a:cxn>
                <a:cxn ang="0">
                  <a:pos x="27" y="21"/>
                </a:cxn>
                <a:cxn ang="0">
                  <a:pos x="25" y="25"/>
                </a:cxn>
                <a:cxn ang="0">
                  <a:pos x="19" y="29"/>
                </a:cxn>
                <a:cxn ang="0">
                  <a:pos x="13" y="30"/>
                </a:cxn>
              </a:cxnLst>
              <a:rect l="0" t="0" r="r" b="b"/>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FFFF93"/>
            </a:solidFill>
            <a:ln w="9525">
              <a:noFill/>
              <a:round/>
              <a:headEnd/>
              <a:tailEnd/>
            </a:ln>
          </p:spPr>
          <p:txBody>
            <a:bodyPr/>
            <a:lstStyle/>
            <a:p>
              <a:endParaRPr lang="en-US"/>
            </a:p>
          </p:txBody>
        </p:sp>
        <p:sp>
          <p:nvSpPr>
            <p:cNvPr id="40412" name="Freeform 476"/>
            <p:cNvSpPr>
              <a:spLocks/>
            </p:cNvSpPr>
            <p:nvPr/>
          </p:nvSpPr>
          <p:spPr bwMode="auto">
            <a:xfrm>
              <a:off x="3001" y="2926"/>
              <a:ext cx="29" cy="30"/>
            </a:xfrm>
            <a:custGeom>
              <a:avLst/>
              <a:gdLst/>
              <a:ahLst/>
              <a:cxnLst>
                <a:cxn ang="0">
                  <a:pos x="60" y="30"/>
                </a:cxn>
                <a:cxn ang="0">
                  <a:pos x="59" y="24"/>
                </a:cxn>
                <a:cxn ang="0">
                  <a:pos x="58" y="19"/>
                </a:cxn>
                <a:cxn ang="0">
                  <a:pos x="54" y="13"/>
                </a:cxn>
                <a:cxn ang="0">
                  <a:pos x="51" y="8"/>
                </a:cxn>
                <a:cxn ang="0">
                  <a:pos x="46" y="5"/>
                </a:cxn>
                <a:cxn ang="0">
                  <a:pos x="42" y="3"/>
                </a:cxn>
                <a:cxn ang="0">
                  <a:pos x="36" y="1"/>
                </a:cxn>
                <a:cxn ang="0">
                  <a:pos x="30" y="0"/>
                </a:cxn>
                <a:cxn ang="0">
                  <a:pos x="18" y="3"/>
                </a:cxn>
                <a:cxn ang="0">
                  <a:pos x="8" y="8"/>
                </a:cxn>
                <a:cxn ang="0">
                  <a:pos x="2" y="19"/>
                </a:cxn>
                <a:cxn ang="0">
                  <a:pos x="0" y="30"/>
                </a:cxn>
                <a:cxn ang="0">
                  <a:pos x="1" y="36"/>
                </a:cxn>
                <a:cxn ang="0">
                  <a:pos x="2" y="42"/>
                </a:cxn>
                <a:cxn ang="0">
                  <a:pos x="5" y="46"/>
                </a:cxn>
                <a:cxn ang="0">
                  <a:pos x="8" y="51"/>
                </a:cxn>
                <a:cxn ang="0">
                  <a:pos x="13" y="54"/>
                </a:cxn>
                <a:cxn ang="0">
                  <a:pos x="18" y="58"/>
                </a:cxn>
                <a:cxn ang="0">
                  <a:pos x="24" y="59"/>
                </a:cxn>
                <a:cxn ang="0">
                  <a:pos x="30" y="60"/>
                </a:cxn>
                <a:cxn ang="0">
                  <a:pos x="36" y="59"/>
                </a:cxn>
                <a:cxn ang="0">
                  <a:pos x="42" y="58"/>
                </a:cxn>
                <a:cxn ang="0">
                  <a:pos x="46" y="54"/>
                </a:cxn>
                <a:cxn ang="0">
                  <a:pos x="51" y="51"/>
                </a:cxn>
                <a:cxn ang="0">
                  <a:pos x="54" y="46"/>
                </a:cxn>
                <a:cxn ang="0">
                  <a:pos x="58" y="42"/>
                </a:cxn>
                <a:cxn ang="0">
                  <a:pos x="59" y="36"/>
                </a:cxn>
                <a:cxn ang="0">
                  <a:pos x="60" y="30"/>
                </a:cxn>
              </a:cxnLst>
              <a:rect l="0" t="0" r="r" b="b"/>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5900BC"/>
            </a:solidFill>
            <a:ln w="9525">
              <a:noFill/>
              <a:round/>
              <a:headEnd/>
              <a:tailEnd/>
            </a:ln>
          </p:spPr>
          <p:txBody>
            <a:bodyPr/>
            <a:lstStyle/>
            <a:p>
              <a:endParaRPr lang="en-US"/>
            </a:p>
          </p:txBody>
        </p:sp>
        <p:sp>
          <p:nvSpPr>
            <p:cNvPr id="40413" name="Freeform 477"/>
            <p:cNvSpPr>
              <a:spLocks/>
            </p:cNvSpPr>
            <p:nvPr/>
          </p:nvSpPr>
          <p:spPr bwMode="auto">
            <a:xfrm>
              <a:off x="3008" y="2934"/>
              <a:ext cx="15" cy="15"/>
            </a:xfrm>
            <a:custGeom>
              <a:avLst/>
              <a:gdLst/>
              <a:ahLst/>
              <a:cxnLst>
                <a:cxn ang="0">
                  <a:pos x="15" y="30"/>
                </a:cxn>
                <a:cxn ang="0">
                  <a:pos x="12" y="30"/>
                </a:cxn>
                <a:cxn ang="0">
                  <a:pos x="9" y="29"/>
                </a:cxn>
                <a:cxn ang="0">
                  <a:pos x="7" y="27"/>
                </a:cxn>
                <a:cxn ang="0">
                  <a:pos x="5" y="26"/>
                </a:cxn>
                <a:cxn ang="0">
                  <a:pos x="2" y="23"/>
                </a:cxn>
                <a:cxn ang="0">
                  <a:pos x="1" y="20"/>
                </a:cxn>
                <a:cxn ang="0">
                  <a:pos x="0" y="18"/>
                </a:cxn>
                <a:cxn ang="0">
                  <a:pos x="0" y="15"/>
                </a:cxn>
                <a:cxn ang="0">
                  <a:pos x="0" y="12"/>
                </a:cxn>
                <a:cxn ang="0">
                  <a:pos x="1" y="9"/>
                </a:cxn>
                <a:cxn ang="0">
                  <a:pos x="2" y="7"/>
                </a:cxn>
                <a:cxn ang="0">
                  <a:pos x="5" y="5"/>
                </a:cxn>
                <a:cxn ang="0">
                  <a:pos x="7" y="3"/>
                </a:cxn>
                <a:cxn ang="0">
                  <a:pos x="9" y="1"/>
                </a:cxn>
                <a:cxn ang="0">
                  <a:pos x="12" y="0"/>
                </a:cxn>
                <a:cxn ang="0">
                  <a:pos x="15" y="0"/>
                </a:cxn>
                <a:cxn ang="0">
                  <a:pos x="17" y="0"/>
                </a:cxn>
                <a:cxn ang="0">
                  <a:pos x="21" y="1"/>
                </a:cxn>
                <a:cxn ang="0">
                  <a:pos x="23" y="3"/>
                </a:cxn>
                <a:cxn ang="0">
                  <a:pos x="25" y="5"/>
                </a:cxn>
                <a:cxn ang="0">
                  <a:pos x="27" y="7"/>
                </a:cxn>
                <a:cxn ang="0">
                  <a:pos x="29" y="9"/>
                </a:cxn>
                <a:cxn ang="0">
                  <a:pos x="30" y="12"/>
                </a:cxn>
                <a:cxn ang="0">
                  <a:pos x="30" y="15"/>
                </a:cxn>
                <a:cxn ang="0">
                  <a:pos x="29" y="21"/>
                </a:cxn>
                <a:cxn ang="0">
                  <a:pos x="25" y="26"/>
                </a:cxn>
                <a:cxn ang="0">
                  <a:pos x="21" y="29"/>
                </a:cxn>
                <a:cxn ang="0">
                  <a:pos x="15" y="30"/>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FFFF93"/>
            </a:solidFill>
            <a:ln w="9525">
              <a:noFill/>
              <a:round/>
              <a:headEnd/>
              <a:tailEnd/>
            </a:ln>
          </p:spPr>
          <p:txBody>
            <a:bodyPr/>
            <a:lstStyle/>
            <a:p>
              <a:endParaRPr lang="en-US"/>
            </a:p>
          </p:txBody>
        </p:sp>
        <p:sp>
          <p:nvSpPr>
            <p:cNvPr id="40414" name="Freeform 478"/>
            <p:cNvSpPr>
              <a:spLocks/>
            </p:cNvSpPr>
            <p:nvPr/>
          </p:nvSpPr>
          <p:spPr bwMode="auto">
            <a:xfrm>
              <a:off x="2878" y="2958"/>
              <a:ext cx="30" cy="30"/>
            </a:xfrm>
            <a:custGeom>
              <a:avLst/>
              <a:gdLst/>
              <a:ahLst/>
              <a:cxnLst>
                <a:cxn ang="0">
                  <a:pos x="60" y="30"/>
                </a:cxn>
                <a:cxn ang="0">
                  <a:pos x="58" y="24"/>
                </a:cxn>
                <a:cxn ang="0">
                  <a:pos x="57" y="18"/>
                </a:cxn>
                <a:cxn ang="0">
                  <a:pos x="54" y="13"/>
                </a:cxn>
                <a:cxn ang="0">
                  <a:pos x="50" y="9"/>
                </a:cxn>
                <a:cxn ang="0">
                  <a:pos x="46" y="5"/>
                </a:cxn>
                <a:cxn ang="0">
                  <a:pos x="41" y="2"/>
                </a:cxn>
                <a:cxn ang="0">
                  <a:pos x="35" y="1"/>
                </a:cxn>
                <a:cxn ang="0">
                  <a:pos x="30" y="0"/>
                </a:cxn>
                <a:cxn ang="0">
                  <a:pos x="18" y="2"/>
                </a:cxn>
                <a:cxn ang="0">
                  <a:pos x="9" y="9"/>
                </a:cxn>
                <a:cxn ang="0">
                  <a:pos x="2" y="18"/>
                </a:cxn>
                <a:cxn ang="0">
                  <a:pos x="0" y="30"/>
                </a:cxn>
                <a:cxn ang="0">
                  <a:pos x="1" y="35"/>
                </a:cxn>
                <a:cxn ang="0">
                  <a:pos x="2" y="41"/>
                </a:cxn>
                <a:cxn ang="0">
                  <a:pos x="4" y="47"/>
                </a:cxn>
                <a:cxn ang="0">
                  <a:pos x="8" y="51"/>
                </a:cxn>
                <a:cxn ang="0">
                  <a:pos x="12" y="55"/>
                </a:cxn>
                <a:cxn ang="0">
                  <a:pos x="18" y="57"/>
                </a:cxn>
                <a:cxn ang="0">
                  <a:pos x="24" y="59"/>
                </a:cxn>
                <a:cxn ang="0">
                  <a:pos x="30" y="59"/>
                </a:cxn>
                <a:cxn ang="0">
                  <a:pos x="35" y="59"/>
                </a:cxn>
                <a:cxn ang="0">
                  <a:pos x="41" y="57"/>
                </a:cxn>
                <a:cxn ang="0">
                  <a:pos x="46" y="55"/>
                </a:cxn>
                <a:cxn ang="0">
                  <a:pos x="50" y="51"/>
                </a:cxn>
                <a:cxn ang="0">
                  <a:pos x="54" y="47"/>
                </a:cxn>
                <a:cxn ang="0">
                  <a:pos x="57" y="41"/>
                </a:cxn>
                <a:cxn ang="0">
                  <a:pos x="58" y="35"/>
                </a:cxn>
                <a:cxn ang="0">
                  <a:pos x="60" y="30"/>
                </a:cxn>
              </a:cxnLst>
              <a:rect l="0" t="0" r="r" b="b"/>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5900BC"/>
            </a:solidFill>
            <a:ln w="9525">
              <a:noFill/>
              <a:round/>
              <a:headEnd/>
              <a:tailEnd/>
            </a:ln>
          </p:spPr>
          <p:txBody>
            <a:bodyPr/>
            <a:lstStyle/>
            <a:p>
              <a:endParaRPr lang="en-US"/>
            </a:p>
          </p:txBody>
        </p:sp>
        <p:sp>
          <p:nvSpPr>
            <p:cNvPr id="40415" name="Freeform 479"/>
            <p:cNvSpPr>
              <a:spLocks/>
            </p:cNvSpPr>
            <p:nvPr/>
          </p:nvSpPr>
          <p:spPr bwMode="auto">
            <a:xfrm>
              <a:off x="2885" y="2965"/>
              <a:ext cx="15" cy="15"/>
            </a:xfrm>
            <a:custGeom>
              <a:avLst/>
              <a:gdLst/>
              <a:ahLst/>
              <a:cxnLst>
                <a:cxn ang="0">
                  <a:pos x="15" y="30"/>
                </a:cxn>
                <a:cxn ang="0">
                  <a:pos x="11" y="30"/>
                </a:cxn>
                <a:cxn ang="0">
                  <a:pos x="9" y="28"/>
                </a:cxn>
                <a:cxn ang="0">
                  <a:pos x="7" y="27"/>
                </a:cxn>
                <a:cxn ang="0">
                  <a:pos x="4" y="25"/>
                </a:cxn>
                <a:cxn ang="0">
                  <a:pos x="2" y="23"/>
                </a:cxn>
                <a:cxn ang="0">
                  <a:pos x="1" y="20"/>
                </a:cxn>
                <a:cxn ang="0">
                  <a:pos x="0" y="18"/>
                </a:cxn>
                <a:cxn ang="0">
                  <a:pos x="0" y="15"/>
                </a:cxn>
                <a:cxn ang="0">
                  <a:pos x="0" y="12"/>
                </a:cxn>
                <a:cxn ang="0">
                  <a:pos x="1" y="9"/>
                </a:cxn>
                <a:cxn ang="0">
                  <a:pos x="2" y="6"/>
                </a:cxn>
                <a:cxn ang="0">
                  <a:pos x="4" y="4"/>
                </a:cxn>
                <a:cxn ang="0">
                  <a:pos x="7" y="3"/>
                </a:cxn>
                <a:cxn ang="0">
                  <a:pos x="9" y="1"/>
                </a:cxn>
                <a:cxn ang="0">
                  <a:pos x="11" y="0"/>
                </a:cxn>
                <a:cxn ang="0">
                  <a:pos x="15" y="0"/>
                </a:cxn>
                <a:cxn ang="0">
                  <a:pos x="17" y="0"/>
                </a:cxn>
                <a:cxn ang="0">
                  <a:pos x="20" y="1"/>
                </a:cxn>
                <a:cxn ang="0">
                  <a:pos x="23" y="3"/>
                </a:cxn>
                <a:cxn ang="0">
                  <a:pos x="25" y="4"/>
                </a:cxn>
                <a:cxn ang="0">
                  <a:pos x="26" y="6"/>
                </a:cxn>
                <a:cxn ang="0">
                  <a:pos x="28" y="9"/>
                </a:cxn>
                <a:cxn ang="0">
                  <a:pos x="30" y="12"/>
                </a:cxn>
                <a:cxn ang="0">
                  <a:pos x="30" y="15"/>
                </a:cxn>
                <a:cxn ang="0">
                  <a:pos x="28" y="20"/>
                </a:cxn>
                <a:cxn ang="0">
                  <a:pos x="25" y="25"/>
                </a:cxn>
                <a:cxn ang="0">
                  <a:pos x="20" y="28"/>
                </a:cxn>
                <a:cxn ang="0">
                  <a:pos x="15" y="30"/>
                </a:cxn>
              </a:cxnLst>
              <a:rect l="0" t="0" r="r" b="b"/>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FFFF93"/>
            </a:solidFill>
            <a:ln w="9525">
              <a:noFill/>
              <a:round/>
              <a:headEnd/>
              <a:tailEnd/>
            </a:ln>
          </p:spPr>
          <p:txBody>
            <a:bodyPr/>
            <a:lstStyle/>
            <a:p>
              <a:endParaRPr lang="en-US"/>
            </a:p>
          </p:txBody>
        </p:sp>
        <p:sp>
          <p:nvSpPr>
            <p:cNvPr id="40416" name="Freeform 480"/>
            <p:cNvSpPr>
              <a:spLocks/>
            </p:cNvSpPr>
            <p:nvPr/>
          </p:nvSpPr>
          <p:spPr bwMode="auto">
            <a:xfrm>
              <a:off x="2806" y="2879"/>
              <a:ext cx="30" cy="29"/>
            </a:xfrm>
            <a:custGeom>
              <a:avLst/>
              <a:gdLst/>
              <a:ahLst/>
              <a:cxnLst>
                <a:cxn ang="0">
                  <a:pos x="60" y="27"/>
                </a:cxn>
                <a:cxn ang="0">
                  <a:pos x="59" y="23"/>
                </a:cxn>
                <a:cxn ang="0">
                  <a:pos x="57" y="17"/>
                </a:cxn>
                <a:cxn ang="0">
                  <a:pos x="54" y="12"/>
                </a:cxn>
                <a:cxn ang="0">
                  <a:pos x="50" y="8"/>
                </a:cxn>
                <a:cxn ang="0">
                  <a:pos x="46" y="4"/>
                </a:cxn>
                <a:cxn ang="0">
                  <a:pos x="41" y="2"/>
                </a:cxn>
                <a:cxn ang="0">
                  <a:pos x="35" y="0"/>
                </a:cxn>
                <a:cxn ang="0">
                  <a:pos x="30" y="0"/>
                </a:cxn>
                <a:cxn ang="0">
                  <a:pos x="18" y="2"/>
                </a:cxn>
                <a:cxn ang="0">
                  <a:pos x="9" y="8"/>
                </a:cxn>
                <a:cxn ang="0">
                  <a:pos x="2" y="17"/>
                </a:cxn>
                <a:cxn ang="0">
                  <a:pos x="0" y="27"/>
                </a:cxn>
                <a:cxn ang="0">
                  <a:pos x="1" y="33"/>
                </a:cxn>
                <a:cxn ang="0">
                  <a:pos x="2" y="39"/>
                </a:cxn>
                <a:cxn ang="0">
                  <a:pos x="4" y="45"/>
                </a:cxn>
                <a:cxn ang="0">
                  <a:pos x="8" y="49"/>
                </a:cxn>
                <a:cxn ang="0">
                  <a:pos x="12" y="53"/>
                </a:cxn>
                <a:cxn ang="0">
                  <a:pos x="18" y="55"/>
                </a:cxn>
                <a:cxn ang="0">
                  <a:pos x="24" y="57"/>
                </a:cxn>
                <a:cxn ang="0">
                  <a:pos x="30" y="57"/>
                </a:cxn>
                <a:cxn ang="0">
                  <a:pos x="35" y="57"/>
                </a:cxn>
                <a:cxn ang="0">
                  <a:pos x="41" y="55"/>
                </a:cxn>
                <a:cxn ang="0">
                  <a:pos x="46" y="53"/>
                </a:cxn>
                <a:cxn ang="0">
                  <a:pos x="50" y="49"/>
                </a:cxn>
                <a:cxn ang="0">
                  <a:pos x="54" y="45"/>
                </a:cxn>
                <a:cxn ang="0">
                  <a:pos x="57" y="39"/>
                </a:cxn>
                <a:cxn ang="0">
                  <a:pos x="59" y="33"/>
                </a:cxn>
                <a:cxn ang="0">
                  <a:pos x="60" y="27"/>
                </a:cxn>
              </a:cxnLst>
              <a:rect l="0" t="0" r="r" b="b"/>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5900BC"/>
            </a:solidFill>
            <a:ln w="9525">
              <a:noFill/>
              <a:round/>
              <a:headEnd/>
              <a:tailEnd/>
            </a:ln>
          </p:spPr>
          <p:txBody>
            <a:bodyPr/>
            <a:lstStyle/>
            <a:p>
              <a:endParaRPr lang="en-US"/>
            </a:p>
          </p:txBody>
        </p:sp>
        <p:sp>
          <p:nvSpPr>
            <p:cNvPr id="40417" name="Freeform 481"/>
            <p:cNvSpPr>
              <a:spLocks/>
            </p:cNvSpPr>
            <p:nvPr/>
          </p:nvSpPr>
          <p:spPr bwMode="auto">
            <a:xfrm>
              <a:off x="2813" y="2886"/>
              <a:ext cx="15" cy="14"/>
            </a:xfrm>
            <a:custGeom>
              <a:avLst/>
              <a:gdLst/>
              <a:ahLst/>
              <a:cxnLst>
                <a:cxn ang="0">
                  <a:pos x="15" y="27"/>
                </a:cxn>
                <a:cxn ang="0">
                  <a:pos x="11" y="27"/>
                </a:cxn>
                <a:cxn ang="0">
                  <a:pos x="9" y="26"/>
                </a:cxn>
                <a:cxn ang="0">
                  <a:pos x="7" y="25"/>
                </a:cxn>
                <a:cxn ang="0">
                  <a:pos x="4" y="23"/>
                </a:cxn>
                <a:cxn ang="0">
                  <a:pos x="2" y="21"/>
                </a:cxn>
                <a:cxn ang="0">
                  <a:pos x="1" y="18"/>
                </a:cxn>
                <a:cxn ang="0">
                  <a:pos x="0" y="16"/>
                </a:cxn>
                <a:cxn ang="0">
                  <a:pos x="0" y="12"/>
                </a:cxn>
                <a:cxn ang="0">
                  <a:pos x="0" y="10"/>
                </a:cxn>
                <a:cxn ang="0">
                  <a:pos x="1" y="7"/>
                </a:cxn>
                <a:cxn ang="0">
                  <a:pos x="2" y="4"/>
                </a:cxn>
                <a:cxn ang="0">
                  <a:pos x="4" y="2"/>
                </a:cxn>
                <a:cxn ang="0">
                  <a:pos x="7" y="1"/>
                </a:cxn>
                <a:cxn ang="0">
                  <a:pos x="9" y="0"/>
                </a:cxn>
                <a:cxn ang="0">
                  <a:pos x="11" y="0"/>
                </a:cxn>
                <a:cxn ang="0">
                  <a:pos x="15" y="0"/>
                </a:cxn>
                <a:cxn ang="0">
                  <a:pos x="17" y="0"/>
                </a:cxn>
                <a:cxn ang="0">
                  <a:pos x="20" y="0"/>
                </a:cxn>
                <a:cxn ang="0">
                  <a:pos x="23" y="1"/>
                </a:cxn>
                <a:cxn ang="0">
                  <a:pos x="25" y="2"/>
                </a:cxn>
                <a:cxn ang="0">
                  <a:pos x="26" y="4"/>
                </a:cxn>
                <a:cxn ang="0">
                  <a:pos x="29" y="7"/>
                </a:cxn>
                <a:cxn ang="0">
                  <a:pos x="30" y="10"/>
                </a:cxn>
                <a:cxn ang="0">
                  <a:pos x="30" y="12"/>
                </a:cxn>
                <a:cxn ang="0">
                  <a:pos x="29" y="18"/>
                </a:cxn>
                <a:cxn ang="0">
                  <a:pos x="25" y="23"/>
                </a:cxn>
                <a:cxn ang="0">
                  <a:pos x="20" y="26"/>
                </a:cxn>
                <a:cxn ang="0">
                  <a:pos x="15" y="27"/>
                </a:cxn>
              </a:cxnLst>
              <a:rect l="0" t="0" r="r" b="b"/>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FFFF93"/>
            </a:solidFill>
            <a:ln w="9525">
              <a:noFill/>
              <a:round/>
              <a:headEnd/>
              <a:tailEnd/>
            </a:ln>
          </p:spPr>
          <p:txBody>
            <a:bodyPr/>
            <a:lstStyle/>
            <a:p>
              <a:endParaRPr lang="en-US"/>
            </a:p>
          </p:txBody>
        </p:sp>
        <p:sp>
          <p:nvSpPr>
            <p:cNvPr id="40418" name="Freeform 482"/>
            <p:cNvSpPr>
              <a:spLocks/>
            </p:cNvSpPr>
            <p:nvPr/>
          </p:nvSpPr>
          <p:spPr bwMode="auto">
            <a:xfrm>
              <a:off x="2920" y="3070"/>
              <a:ext cx="30" cy="30"/>
            </a:xfrm>
            <a:custGeom>
              <a:avLst/>
              <a:gdLst/>
              <a:ahLst/>
              <a:cxnLst>
                <a:cxn ang="0">
                  <a:pos x="60" y="30"/>
                </a:cxn>
                <a:cxn ang="0">
                  <a:pos x="59" y="24"/>
                </a:cxn>
                <a:cxn ang="0">
                  <a:pos x="58" y="19"/>
                </a:cxn>
                <a:cxn ang="0">
                  <a:pos x="54" y="13"/>
                </a:cxn>
                <a:cxn ang="0">
                  <a:pos x="51" y="8"/>
                </a:cxn>
                <a:cxn ang="0">
                  <a:pos x="46" y="5"/>
                </a:cxn>
                <a:cxn ang="0">
                  <a:pos x="41" y="3"/>
                </a:cxn>
                <a:cxn ang="0">
                  <a:pos x="36" y="1"/>
                </a:cxn>
                <a:cxn ang="0">
                  <a:pos x="30" y="0"/>
                </a:cxn>
                <a:cxn ang="0">
                  <a:pos x="18" y="3"/>
                </a:cxn>
                <a:cxn ang="0">
                  <a:pos x="9" y="8"/>
                </a:cxn>
                <a:cxn ang="0">
                  <a:pos x="2" y="19"/>
                </a:cxn>
                <a:cxn ang="0">
                  <a:pos x="0" y="30"/>
                </a:cxn>
                <a:cxn ang="0">
                  <a:pos x="1" y="36"/>
                </a:cxn>
                <a:cxn ang="0">
                  <a:pos x="2" y="42"/>
                </a:cxn>
                <a:cxn ang="0">
                  <a:pos x="6" y="46"/>
                </a:cxn>
                <a:cxn ang="0">
                  <a:pos x="9" y="51"/>
                </a:cxn>
                <a:cxn ang="0">
                  <a:pos x="14" y="54"/>
                </a:cxn>
                <a:cxn ang="0">
                  <a:pos x="18" y="58"/>
                </a:cxn>
                <a:cxn ang="0">
                  <a:pos x="24" y="59"/>
                </a:cxn>
                <a:cxn ang="0">
                  <a:pos x="30" y="60"/>
                </a:cxn>
                <a:cxn ang="0">
                  <a:pos x="36" y="59"/>
                </a:cxn>
                <a:cxn ang="0">
                  <a:pos x="41" y="58"/>
                </a:cxn>
                <a:cxn ang="0">
                  <a:pos x="46" y="54"/>
                </a:cxn>
                <a:cxn ang="0">
                  <a:pos x="51" y="51"/>
                </a:cxn>
                <a:cxn ang="0">
                  <a:pos x="54" y="46"/>
                </a:cxn>
                <a:cxn ang="0">
                  <a:pos x="58" y="42"/>
                </a:cxn>
                <a:cxn ang="0">
                  <a:pos x="59" y="36"/>
                </a:cxn>
                <a:cxn ang="0">
                  <a:pos x="60" y="30"/>
                </a:cxn>
              </a:cxnLst>
              <a:rect l="0" t="0" r="r" b="b"/>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5900BC"/>
            </a:solidFill>
            <a:ln w="9525">
              <a:noFill/>
              <a:round/>
              <a:headEnd/>
              <a:tailEnd/>
            </a:ln>
          </p:spPr>
          <p:txBody>
            <a:bodyPr/>
            <a:lstStyle/>
            <a:p>
              <a:endParaRPr lang="en-US"/>
            </a:p>
          </p:txBody>
        </p:sp>
        <p:sp>
          <p:nvSpPr>
            <p:cNvPr id="40419" name="Freeform 483"/>
            <p:cNvSpPr>
              <a:spLocks/>
            </p:cNvSpPr>
            <p:nvPr/>
          </p:nvSpPr>
          <p:spPr bwMode="auto">
            <a:xfrm>
              <a:off x="2928" y="3078"/>
              <a:ext cx="15" cy="15"/>
            </a:xfrm>
            <a:custGeom>
              <a:avLst/>
              <a:gdLst/>
              <a:ahLst/>
              <a:cxnLst>
                <a:cxn ang="0">
                  <a:pos x="15" y="30"/>
                </a:cxn>
                <a:cxn ang="0">
                  <a:pos x="11" y="30"/>
                </a:cxn>
                <a:cxn ang="0">
                  <a:pos x="9" y="29"/>
                </a:cxn>
                <a:cxn ang="0">
                  <a:pos x="7" y="27"/>
                </a:cxn>
                <a:cxn ang="0">
                  <a:pos x="5" y="26"/>
                </a:cxn>
                <a:cxn ang="0">
                  <a:pos x="2" y="23"/>
                </a:cxn>
                <a:cxn ang="0">
                  <a:pos x="1" y="20"/>
                </a:cxn>
                <a:cxn ang="0">
                  <a:pos x="0" y="17"/>
                </a:cxn>
                <a:cxn ang="0">
                  <a:pos x="0" y="15"/>
                </a:cxn>
                <a:cxn ang="0">
                  <a:pos x="0" y="12"/>
                </a:cxn>
                <a:cxn ang="0">
                  <a:pos x="1" y="9"/>
                </a:cxn>
                <a:cxn ang="0">
                  <a:pos x="2" y="7"/>
                </a:cxn>
                <a:cxn ang="0">
                  <a:pos x="5" y="5"/>
                </a:cxn>
                <a:cxn ang="0">
                  <a:pos x="7" y="2"/>
                </a:cxn>
                <a:cxn ang="0">
                  <a:pos x="9" y="1"/>
                </a:cxn>
                <a:cxn ang="0">
                  <a:pos x="11" y="0"/>
                </a:cxn>
                <a:cxn ang="0">
                  <a:pos x="15" y="0"/>
                </a:cxn>
                <a:cxn ang="0">
                  <a:pos x="17" y="0"/>
                </a:cxn>
                <a:cxn ang="0">
                  <a:pos x="21" y="1"/>
                </a:cxn>
                <a:cxn ang="0">
                  <a:pos x="23" y="2"/>
                </a:cxn>
                <a:cxn ang="0">
                  <a:pos x="25" y="5"/>
                </a:cxn>
                <a:cxn ang="0">
                  <a:pos x="26" y="7"/>
                </a:cxn>
                <a:cxn ang="0">
                  <a:pos x="29" y="9"/>
                </a:cxn>
                <a:cxn ang="0">
                  <a:pos x="30" y="12"/>
                </a:cxn>
                <a:cxn ang="0">
                  <a:pos x="30" y="15"/>
                </a:cxn>
                <a:cxn ang="0">
                  <a:pos x="29" y="21"/>
                </a:cxn>
                <a:cxn ang="0">
                  <a:pos x="25" y="26"/>
                </a:cxn>
                <a:cxn ang="0">
                  <a:pos x="21" y="29"/>
                </a:cxn>
                <a:cxn ang="0">
                  <a:pos x="15" y="30"/>
                </a:cxn>
              </a:cxnLst>
              <a:rect l="0" t="0" r="r" b="b"/>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FFFF93"/>
            </a:solidFill>
            <a:ln w="9525">
              <a:noFill/>
              <a:round/>
              <a:headEnd/>
              <a:tailEnd/>
            </a:ln>
          </p:spPr>
          <p:txBody>
            <a:bodyPr/>
            <a:lstStyle/>
            <a:p>
              <a:endParaRPr lang="en-US"/>
            </a:p>
          </p:txBody>
        </p:sp>
        <p:sp>
          <p:nvSpPr>
            <p:cNvPr id="40420" name="Freeform 484"/>
            <p:cNvSpPr>
              <a:spLocks/>
            </p:cNvSpPr>
            <p:nvPr/>
          </p:nvSpPr>
          <p:spPr bwMode="auto">
            <a:xfrm>
              <a:off x="2865" y="3206"/>
              <a:ext cx="30" cy="30"/>
            </a:xfrm>
            <a:custGeom>
              <a:avLst/>
              <a:gdLst/>
              <a:ahLst/>
              <a:cxnLst>
                <a:cxn ang="0">
                  <a:pos x="60" y="30"/>
                </a:cxn>
                <a:cxn ang="0">
                  <a:pos x="59" y="24"/>
                </a:cxn>
                <a:cxn ang="0">
                  <a:pos x="58" y="18"/>
                </a:cxn>
                <a:cxn ang="0">
                  <a:pos x="54" y="14"/>
                </a:cxn>
                <a:cxn ang="0">
                  <a:pos x="51" y="9"/>
                </a:cxn>
                <a:cxn ang="0">
                  <a:pos x="46" y="6"/>
                </a:cxn>
                <a:cxn ang="0">
                  <a:pos x="42" y="2"/>
                </a:cxn>
                <a:cxn ang="0">
                  <a:pos x="36" y="1"/>
                </a:cxn>
                <a:cxn ang="0">
                  <a:pos x="30" y="0"/>
                </a:cxn>
                <a:cxn ang="0">
                  <a:pos x="19" y="2"/>
                </a:cxn>
                <a:cxn ang="0">
                  <a:pos x="8" y="9"/>
                </a:cxn>
                <a:cxn ang="0">
                  <a:pos x="3" y="18"/>
                </a:cxn>
                <a:cxn ang="0">
                  <a:pos x="0" y="30"/>
                </a:cxn>
                <a:cxn ang="0">
                  <a:pos x="0" y="36"/>
                </a:cxn>
                <a:cxn ang="0">
                  <a:pos x="3" y="41"/>
                </a:cxn>
                <a:cxn ang="0">
                  <a:pos x="5" y="46"/>
                </a:cxn>
                <a:cxn ang="0">
                  <a:pos x="8" y="51"/>
                </a:cxn>
                <a:cxn ang="0">
                  <a:pos x="13" y="54"/>
                </a:cxn>
                <a:cxn ang="0">
                  <a:pos x="19" y="58"/>
                </a:cxn>
                <a:cxn ang="0">
                  <a:pos x="24" y="59"/>
                </a:cxn>
                <a:cxn ang="0">
                  <a:pos x="30" y="60"/>
                </a:cxn>
                <a:cxn ang="0">
                  <a:pos x="36" y="59"/>
                </a:cxn>
                <a:cxn ang="0">
                  <a:pos x="42" y="58"/>
                </a:cxn>
                <a:cxn ang="0">
                  <a:pos x="46" y="54"/>
                </a:cxn>
                <a:cxn ang="0">
                  <a:pos x="51" y="51"/>
                </a:cxn>
                <a:cxn ang="0">
                  <a:pos x="54" y="46"/>
                </a:cxn>
                <a:cxn ang="0">
                  <a:pos x="58" y="41"/>
                </a:cxn>
                <a:cxn ang="0">
                  <a:pos x="59" y="36"/>
                </a:cxn>
                <a:cxn ang="0">
                  <a:pos x="60" y="30"/>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5900BC"/>
            </a:solidFill>
            <a:ln w="9525">
              <a:noFill/>
              <a:round/>
              <a:headEnd/>
              <a:tailEnd/>
            </a:ln>
          </p:spPr>
          <p:txBody>
            <a:bodyPr/>
            <a:lstStyle/>
            <a:p>
              <a:endParaRPr lang="en-US"/>
            </a:p>
          </p:txBody>
        </p:sp>
        <p:sp>
          <p:nvSpPr>
            <p:cNvPr id="40421" name="Freeform 485"/>
            <p:cNvSpPr>
              <a:spLocks/>
            </p:cNvSpPr>
            <p:nvPr/>
          </p:nvSpPr>
          <p:spPr bwMode="auto">
            <a:xfrm>
              <a:off x="2872" y="3213"/>
              <a:ext cx="15" cy="15"/>
            </a:xfrm>
            <a:custGeom>
              <a:avLst/>
              <a:gdLst/>
              <a:ahLst/>
              <a:cxnLst>
                <a:cxn ang="0">
                  <a:pos x="15" y="30"/>
                </a:cxn>
                <a:cxn ang="0">
                  <a:pos x="12" y="30"/>
                </a:cxn>
                <a:cxn ang="0">
                  <a:pos x="9" y="29"/>
                </a:cxn>
                <a:cxn ang="0">
                  <a:pos x="7" y="26"/>
                </a:cxn>
                <a:cxn ang="0">
                  <a:pos x="5" y="25"/>
                </a:cxn>
                <a:cxn ang="0">
                  <a:pos x="3" y="23"/>
                </a:cxn>
                <a:cxn ang="0">
                  <a:pos x="1" y="21"/>
                </a:cxn>
                <a:cxn ang="0">
                  <a:pos x="0" y="17"/>
                </a:cxn>
                <a:cxn ang="0">
                  <a:pos x="0" y="15"/>
                </a:cxn>
                <a:cxn ang="0">
                  <a:pos x="0" y="12"/>
                </a:cxn>
                <a:cxn ang="0">
                  <a:pos x="1" y="9"/>
                </a:cxn>
                <a:cxn ang="0">
                  <a:pos x="3" y="7"/>
                </a:cxn>
                <a:cxn ang="0">
                  <a:pos x="5" y="5"/>
                </a:cxn>
                <a:cxn ang="0">
                  <a:pos x="7" y="2"/>
                </a:cxn>
                <a:cxn ang="0">
                  <a:pos x="9" y="1"/>
                </a:cxn>
                <a:cxn ang="0">
                  <a:pos x="12" y="0"/>
                </a:cxn>
                <a:cxn ang="0">
                  <a:pos x="15" y="0"/>
                </a:cxn>
                <a:cxn ang="0">
                  <a:pos x="17" y="0"/>
                </a:cxn>
                <a:cxn ang="0">
                  <a:pos x="21" y="1"/>
                </a:cxn>
                <a:cxn ang="0">
                  <a:pos x="23" y="2"/>
                </a:cxn>
                <a:cxn ang="0">
                  <a:pos x="26" y="5"/>
                </a:cxn>
                <a:cxn ang="0">
                  <a:pos x="27" y="7"/>
                </a:cxn>
                <a:cxn ang="0">
                  <a:pos x="28" y="9"/>
                </a:cxn>
                <a:cxn ang="0">
                  <a:pos x="29" y="12"/>
                </a:cxn>
                <a:cxn ang="0">
                  <a:pos x="29" y="15"/>
                </a:cxn>
                <a:cxn ang="0">
                  <a:pos x="28" y="21"/>
                </a:cxn>
                <a:cxn ang="0">
                  <a:pos x="26" y="25"/>
                </a:cxn>
                <a:cxn ang="0">
                  <a:pos x="21" y="29"/>
                </a:cxn>
                <a:cxn ang="0">
                  <a:pos x="15" y="30"/>
                </a:cxn>
              </a:cxnLst>
              <a:rect l="0" t="0" r="r" b="b"/>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FFFF93"/>
            </a:solidFill>
            <a:ln w="9525">
              <a:noFill/>
              <a:round/>
              <a:headEnd/>
              <a:tailEnd/>
            </a:ln>
          </p:spPr>
          <p:txBody>
            <a:bodyPr/>
            <a:lstStyle/>
            <a:p>
              <a:endParaRPr lang="en-US"/>
            </a:p>
          </p:txBody>
        </p:sp>
        <p:sp>
          <p:nvSpPr>
            <p:cNvPr id="40422" name="Freeform 486"/>
            <p:cNvSpPr>
              <a:spLocks/>
            </p:cNvSpPr>
            <p:nvPr/>
          </p:nvSpPr>
          <p:spPr bwMode="auto">
            <a:xfrm>
              <a:off x="2942" y="3332"/>
              <a:ext cx="30" cy="29"/>
            </a:xfrm>
            <a:custGeom>
              <a:avLst/>
              <a:gdLst/>
              <a:ahLst/>
              <a:cxnLst>
                <a:cxn ang="0">
                  <a:pos x="59" y="29"/>
                </a:cxn>
                <a:cxn ang="0">
                  <a:pos x="58" y="23"/>
                </a:cxn>
                <a:cxn ang="0">
                  <a:pos x="57" y="19"/>
                </a:cxn>
                <a:cxn ang="0">
                  <a:pos x="54" y="13"/>
                </a:cxn>
                <a:cxn ang="0">
                  <a:pos x="50" y="8"/>
                </a:cxn>
                <a:cxn ang="0">
                  <a:pos x="46" y="5"/>
                </a:cxn>
                <a:cxn ang="0">
                  <a:pos x="41" y="2"/>
                </a:cxn>
                <a:cxn ang="0">
                  <a:pos x="35" y="0"/>
                </a:cxn>
                <a:cxn ang="0">
                  <a:pos x="30" y="0"/>
                </a:cxn>
                <a:cxn ang="0">
                  <a:pos x="18" y="2"/>
                </a:cxn>
                <a:cxn ang="0">
                  <a:pos x="9" y="8"/>
                </a:cxn>
                <a:cxn ang="0">
                  <a:pos x="2" y="17"/>
                </a:cxn>
                <a:cxn ang="0">
                  <a:pos x="0" y="29"/>
                </a:cxn>
                <a:cxn ang="0">
                  <a:pos x="1" y="35"/>
                </a:cxn>
                <a:cxn ang="0">
                  <a:pos x="2" y="40"/>
                </a:cxn>
                <a:cxn ang="0">
                  <a:pos x="5" y="46"/>
                </a:cxn>
                <a:cxn ang="0">
                  <a:pos x="9" y="51"/>
                </a:cxn>
                <a:cxn ang="0">
                  <a:pos x="13" y="54"/>
                </a:cxn>
                <a:cxn ang="0">
                  <a:pos x="18" y="57"/>
                </a:cxn>
                <a:cxn ang="0">
                  <a:pos x="24" y="59"/>
                </a:cxn>
                <a:cxn ang="0">
                  <a:pos x="30" y="59"/>
                </a:cxn>
                <a:cxn ang="0">
                  <a:pos x="35" y="59"/>
                </a:cxn>
                <a:cxn ang="0">
                  <a:pos x="41" y="57"/>
                </a:cxn>
                <a:cxn ang="0">
                  <a:pos x="46" y="54"/>
                </a:cxn>
                <a:cxn ang="0">
                  <a:pos x="50" y="51"/>
                </a:cxn>
                <a:cxn ang="0">
                  <a:pos x="54" y="46"/>
                </a:cxn>
                <a:cxn ang="0">
                  <a:pos x="57" y="40"/>
                </a:cxn>
                <a:cxn ang="0">
                  <a:pos x="58" y="35"/>
                </a:cxn>
                <a:cxn ang="0">
                  <a:pos x="59" y="29"/>
                </a:cxn>
              </a:cxnLst>
              <a:rect l="0" t="0" r="r" b="b"/>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5900BC"/>
            </a:solidFill>
            <a:ln w="9525">
              <a:noFill/>
              <a:round/>
              <a:headEnd/>
              <a:tailEnd/>
            </a:ln>
          </p:spPr>
          <p:txBody>
            <a:bodyPr/>
            <a:lstStyle/>
            <a:p>
              <a:endParaRPr lang="en-US"/>
            </a:p>
          </p:txBody>
        </p:sp>
        <p:sp>
          <p:nvSpPr>
            <p:cNvPr id="40423" name="Freeform 487"/>
            <p:cNvSpPr>
              <a:spLocks/>
            </p:cNvSpPr>
            <p:nvPr/>
          </p:nvSpPr>
          <p:spPr bwMode="auto">
            <a:xfrm>
              <a:off x="2949" y="3339"/>
              <a:ext cx="15" cy="14"/>
            </a:xfrm>
            <a:custGeom>
              <a:avLst/>
              <a:gdLst/>
              <a:ahLst/>
              <a:cxnLst>
                <a:cxn ang="0">
                  <a:pos x="15" y="29"/>
                </a:cxn>
                <a:cxn ang="0">
                  <a:pos x="11" y="29"/>
                </a:cxn>
                <a:cxn ang="0">
                  <a:pos x="9" y="28"/>
                </a:cxn>
                <a:cxn ang="0">
                  <a:pos x="6" y="27"/>
                </a:cxn>
                <a:cxn ang="0">
                  <a:pos x="4" y="25"/>
                </a:cxn>
                <a:cxn ang="0">
                  <a:pos x="2" y="23"/>
                </a:cxn>
                <a:cxn ang="0">
                  <a:pos x="1" y="20"/>
                </a:cxn>
                <a:cxn ang="0">
                  <a:pos x="0" y="17"/>
                </a:cxn>
                <a:cxn ang="0">
                  <a:pos x="0" y="14"/>
                </a:cxn>
                <a:cxn ang="0">
                  <a:pos x="0" y="12"/>
                </a:cxn>
                <a:cxn ang="0">
                  <a:pos x="1" y="8"/>
                </a:cxn>
                <a:cxn ang="0">
                  <a:pos x="2" y="6"/>
                </a:cxn>
                <a:cxn ang="0">
                  <a:pos x="4" y="4"/>
                </a:cxn>
                <a:cxn ang="0">
                  <a:pos x="6" y="2"/>
                </a:cxn>
                <a:cxn ang="0">
                  <a:pos x="9" y="1"/>
                </a:cxn>
                <a:cxn ang="0">
                  <a:pos x="11" y="0"/>
                </a:cxn>
                <a:cxn ang="0">
                  <a:pos x="15" y="0"/>
                </a:cxn>
                <a:cxn ang="0">
                  <a:pos x="17" y="0"/>
                </a:cxn>
                <a:cxn ang="0">
                  <a:pos x="20" y="1"/>
                </a:cxn>
                <a:cxn ang="0">
                  <a:pos x="23" y="2"/>
                </a:cxn>
                <a:cxn ang="0">
                  <a:pos x="25" y="4"/>
                </a:cxn>
                <a:cxn ang="0">
                  <a:pos x="26" y="6"/>
                </a:cxn>
                <a:cxn ang="0">
                  <a:pos x="28" y="8"/>
                </a:cxn>
                <a:cxn ang="0">
                  <a:pos x="29" y="12"/>
                </a:cxn>
                <a:cxn ang="0">
                  <a:pos x="29" y="14"/>
                </a:cxn>
                <a:cxn ang="0">
                  <a:pos x="28" y="20"/>
                </a:cxn>
                <a:cxn ang="0">
                  <a:pos x="25" y="24"/>
                </a:cxn>
                <a:cxn ang="0">
                  <a:pos x="20" y="28"/>
                </a:cxn>
                <a:cxn ang="0">
                  <a:pos x="15" y="29"/>
                </a:cxn>
              </a:cxnLst>
              <a:rect l="0" t="0" r="r" b="b"/>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FFFF93"/>
            </a:solidFill>
            <a:ln w="9525">
              <a:noFill/>
              <a:round/>
              <a:headEnd/>
              <a:tailEnd/>
            </a:ln>
          </p:spPr>
          <p:txBody>
            <a:bodyPr/>
            <a:lstStyle/>
            <a:p>
              <a:endParaRPr lang="en-US"/>
            </a:p>
          </p:txBody>
        </p:sp>
        <p:sp>
          <p:nvSpPr>
            <p:cNvPr id="40424" name="Freeform 488"/>
            <p:cNvSpPr>
              <a:spLocks/>
            </p:cNvSpPr>
            <p:nvPr/>
          </p:nvSpPr>
          <p:spPr bwMode="auto">
            <a:xfrm>
              <a:off x="3086" y="3252"/>
              <a:ext cx="30" cy="29"/>
            </a:xfrm>
            <a:custGeom>
              <a:avLst/>
              <a:gdLst/>
              <a:ahLst/>
              <a:cxnLst>
                <a:cxn ang="0">
                  <a:pos x="60" y="30"/>
                </a:cxn>
                <a:cxn ang="0">
                  <a:pos x="59" y="24"/>
                </a:cxn>
                <a:cxn ang="0">
                  <a:pos x="58" y="18"/>
                </a:cxn>
                <a:cxn ang="0">
                  <a:pos x="55" y="13"/>
                </a:cxn>
                <a:cxn ang="0">
                  <a:pos x="51" y="8"/>
                </a:cxn>
                <a:cxn ang="0">
                  <a:pos x="47" y="5"/>
                </a:cxn>
                <a:cxn ang="0">
                  <a:pos x="42" y="2"/>
                </a:cxn>
                <a:cxn ang="0">
                  <a:pos x="36" y="0"/>
                </a:cxn>
                <a:cxn ang="0">
                  <a:pos x="30" y="0"/>
                </a:cxn>
                <a:cxn ang="0">
                  <a:pos x="19" y="2"/>
                </a:cxn>
                <a:cxn ang="0">
                  <a:pos x="10" y="8"/>
                </a:cxn>
                <a:cxn ang="0">
                  <a:pos x="3" y="18"/>
                </a:cxn>
                <a:cxn ang="0">
                  <a:pos x="0" y="30"/>
                </a:cxn>
                <a:cxn ang="0">
                  <a:pos x="2" y="36"/>
                </a:cxn>
                <a:cxn ang="0">
                  <a:pos x="3" y="40"/>
                </a:cxn>
                <a:cxn ang="0">
                  <a:pos x="6" y="46"/>
                </a:cxn>
                <a:cxn ang="0">
                  <a:pos x="10" y="51"/>
                </a:cxn>
                <a:cxn ang="0">
                  <a:pos x="14" y="54"/>
                </a:cxn>
                <a:cxn ang="0">
                  <a:pos x="19" y="56"/>
                </a:cxn>
                <a:cxn ang="0">
                  <a:pos x="25" y="59"/>
                </a:cxn>
                <a:cxn ang="0">
                  <a:pos x="30" y="59"/>
                </a:cxn>
                <a:cxn ang="0">
                  <a:pos x="36" y="59"/>
                </a:cxn>
                <a:cxn ang="0">
                  <a:pos x="42" y="56"/>
                </a:cxn>
                <a:cxn ang="0">
                  <a:pos x="47" y="54"/>
                </a:cxn>
                <a:cxn ang="0">
                  <a:pos x="51" y="51"/>
                </a:cxn>
                <a:cxn ang="0">
                  <a:pos x="55" y="46"/>
                </a:cxn>
                <a:cxn ang="0">
                  <a:pos x="58" y="40"/>
                </a:cxn>
                <a:cxn ang="0">
                  <a:pos x="59" y="36"/>
                </a:cxn>
                <a:cxn ang="0">
                  <a:pos x="60" y="30"/>
                </a:cxn>
              </a:cxnLst>
              <a:rect l="0" t="0" r="r" b="b"/>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5900BC"/>
            </a:solidFill>
            <a:ln w="9525">
              <a:noFill/>
              <a:round/>
              <a:headEnd/>
              <a:tailEnd/>
            </a:ln>
          </p:spPr>
          <p:txBody>
            <a:bodyPr/>
            <a:lstStyle/>
            <a:p>
              <a:endParaRPr lang="en-US"/>
            </a:p>
          </p:txBody>
        </p:sp>
        <p:sp>
          <p:nvSpPr>
            <p:cNvPr id="40425" name="Freeform 489"/>
            <p:cNvSpPr>
              <a:spLocks/>
            </p:cNvSpPr>
            <p:nvPr/>
          </p:nvSpPr>
          <p:spPr bwMode="auto">
            <a:xfrm>
              <a:off x="3093" y="3259"/>
              <a:ext cx="15" cy="14"/>
            </a:xfrm>
            <a:custGeom>
              <a:avLst/>
              <a:gdLst/>
              <a:ahLst/>
              <a:cxnLst>
                <a:cxn ang="0">
                  <a:pos x="15" y="29"/>
                </a:cxn>
                <a:cxn ang="0">
                  <a:pos x="12" y="29"/>
                </a:cxn>
                <a:cxn ang="0">
                  <a:pos x="10" y="28"/>
                </a:cxn>
                <a:cxn ang="0">
                  <a:pos x="7" y="26"/>
                </a:cxn>
                <a:cxn ang="0">
                  <a:pos x="5" y="25"/>
                </a:cxn>
                <a:cxn ang="0">
                  <a:pos x="3" y="23"/>
                </a:cxn>
                <a:cxn ang="0">
                  <a:pos x="2" y="20"/>
                </a:cxn>
                <a:cxn ang="0">
                  <a:pos x="0" y="17"/>
                </a:cxn>
                <a:cxn ang="0">
                  <a:pos x="0" y="15"/>
                </a:cxn>
                <a:cxn ang="0">
                  <a:pos x="0" y="11"/>
                </a:cxn>
                <a:cxn ang="0">
                  <a:pos x="2" y="9"/>
                </a:cxn>
                <a:cxn ang="0">
                  <a:pos x="3" y="7"/>
                </a:cxn>
                <a:cxn ang="0">
                  <a:pos x="5" y="5"/>
                </a:cxn>
                <a:cxn ang="0">
                  <a:pos x="7" y="2"/>
                </a:cxn>
                <a:cxn ang="0">
                  <a:pos x="10" y="1"/>
                </a:cxn>
                <a:cxn ang="0">
                  <a:pos x="12" y="0"/>
                </a:cxn>
                <a:cxn ang="0">
                  <a:pos x="15" y="0"/>
                </a:cxn>
                <a:cxn ang="0">
                  <a:pos x="18" y="0"/>
                </a:cxn>
                <a:cxn ang="0">
                  <a:pos x="21" y="1"/>
                </a:cxn>
                <a:cxn ang="0">
                  <a:pos x="23" y="2"/>
                </a:cxn>
                <a:cxn ang="0">
                  <a:pos x="26" y="5"/>
                </a:cxn>
                <a:cxn ang="0">
                  <a:pos x="27" y="7"/>
                </a:cxn>
                <a:cxn ang="0">
                  <a:pos x="29" y="9"/>
                </a:cxn>
                <a:cxn ang="0">
                  <a:pos x="30" y="11"/>
                </a:cxn>
                <a:cxn ang="0">
                  <a:pos x="30" y="15"/>
                </a:cxn>
                <a:cxn ang="0">
                  <a:pos x="29" y="21"/>
                </a:cxn>
                <a:cxn ang="0">
                  <a:pos x="26" y="25"/>
                </a:cxn>
                <a:cxn ang="0">
                  <a:pos x="21" y="28"/>
                </a:cxn>
                <a:cxn ang="0">
                  <a:pos x="15" y="29"/>
                </a:cxn>
              </a:cxnLst>
              <a:rect l="0" t="0" r="r" b="b"/>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FFFF93"/>
            </a:solidFill>
            <a:ln w="9525">
              <a:noFill/>
              <a:round/>
              <a:headEnd/>
              <a:tailEnd/>
            </a:ln>
          </p:spPr>
          <p:txBody>
            <a:bodyPr/>
            <a:lstStyle/>
            <a:p>
              <a:endParaRPr lang="en-US"/>
            </a:p>
          </p:txBody>
        </p:sp>
        <p:sp>
          <p:nvSpPr>
            <p:cNvPr id="40426" name="Freeform 490"/>
            <p:cNvSpPr>
              <a:spLocks/>
            </p:cNvSpPr>
            <p:nvPr/>
          </p:nvSpPr>
          <p:spPr bwMode="auto">
            <a:xfrm>
              <a:off x="3083" y="3000"/>
              <a:ext cx="30" cy="30"/>
            </a:xfrm>
            <a:custGeom>
              <a:avLst/>
              <a:gdLst/>
              <a:ahLst/>
              <a:cxnLst>
                <a:cxn ang="0">
                  <a:pos x="60" y="30"/>
                </a:cxn>
                <a:cxn ang="0">
                  <a:pos x="58" y="24"/>
                </a:cxn>
                <a:cxn ang="0">
                  <a:pos x="57" y="18"/>
                </a:cxn>
                <a:cxn ang="0">
                  <a:pos x="55" y="14"/>
                </a:cxn>
                <a:cxn ang="0">
                  <a:pos x="52" y="9"/>
                </a:cxn>
                <a:cxn ang="0">
                  <a:pos x="47" y="6"/>
                </a:cxn>
                <a:cxn ang="0">
                  <a:pos x="41" y="2"/>
                </a:cxn>
                <a:cxn ang="0">
                  <a:pos x="35" y="1"/>
                </a:cxn>
                <a:cxn ang="0">
                  <a:pos x="30" y="0"/>
                </a:cxn>
                <a:cxn ang="0">
                  <a:pos x="18" y="2"/>
                </a:cxn>
                <a:cxn ang="0">
                  <a:pos x="9" y="9"/>
                </a:cxn>
                <a:cxn ang="0">
                  <a:pos x="2" y="18"/>
                </a:cxn>
                <a:cxn ang="0">
                  <a:pos x="0" y="30"/>
                </a:cxn>
                <a:cxn ang="0">
                  <a:pos x="1" y="36"/>
                </a:cxn>
                <a:cxn ang="0">
                  <a:pos x="2" y="41"/>
                </a:cxn>
                <a:cxn ang="0">
                  <a:pos x="5" y="47"/>
                </a:cxn>
                <a:cxn ang="0">
                  <a:pos x="9" y="52"/>
                </a:cxn>
                <a:cxn ang="0">
                  <a:pos x="14" y="55"/>
                </a:cxn>
                <a:cxn ang="0">
                  <a:pos x="18" y="57"/>
                </a:cxn>
                <a:cxn ang="0">
                  <a:pos x="24" y="60"/>
                </a:cxn>
                <a:cxn ang="0">
                  <a:pos x="30" y="60"/>
                </a:cxn>
                <a:cxn ang="0">
                  <a:pos x="35" y="60"/>
                </a:cxn>
                <a:cxn ang="0">
                  <a:pos x="41" y="57"/>
                </a:cxn>
                <a:cxn ang="0">
                  <a:pos x="47" y="55"/>
                </a:cxn>
                <a:cxn ang="0">
                  <a:pos x="52" y="52"/>
                </a:cxn>
                <a:cxn ang="0">
                  <a:pos x="55" y="47"/>
                </a:cxn>
                <a:cxn ang="0">
                  <a:pos x="57" y="41"/>
                </a:cxn>
                <a:cxn ang="0">
                  <a:pos x="58" y="36"/>
                </a:cxn>
                <a:cxn ang="0">
                  <a:pos x="60" y="30"/>
                </a:cxn>
              </a:cxnLst>
              <a:rect l="0" t="0" r="r" b="b"/>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5900BC"/>
            </a:solidFill>
            <a:ln w="9525">
              <a:noFill/>
              <a:round/>
              <a:headEnd/>
              <a:tailEnd/>
            </a:ln>
          </p:spPr>
          <p:txBody>
            <a:bodyPr/>
            <a:lstStyle/>
            <a:p>
              <a:endParaRPr lang="en-US"/>
            </a:p>
          </p:txBody>
        </p:sp>
        <p:sp>
          <p:nvSpPr>
            <p:cNvPr id="40427" name="Freeform 491"/>
            <p:cNvSpPr>
              <a:spLocks/>
            </p:cNvSpPr>
            <p:nvPr/>
          </p:nvSpPr>
          <p:spPr bwMode="auto">
            <a:xfrm>
              <a:off x="3090" y="3008"/>
              <a:ext cx="15" cy="15"/>
            </a:xfrm>
            <a:custGeom>
              <a:avLst/>
              <a:gdLst/>
              <a:ahLst/>
              <a:cxnLst>
                <a:cxn ang="0">
                  <a:pos x="15" y="29"/>
                </a:cxn>
                <a:cxn ang="0">
                  <a:pos x="12" y="29"/>
                </a:cxn>
                <a:cxn ang="0">
                  <a:pos x="10" y="28"/>
                </a:cxn>
                <a:cxn ang="0">
                  <a:pos x="7" y="26"/>
                </a:cxn>
                <a:cxn ang="0">
                  <a:pos x="4" y="24"/>
                </a:cxn>
                <a:cxn ang="0">
                  <a:pos x="3" y="22"/>
                </a:cxn>
                <a:cxn ang="0">
                  <a:pos x="1" y="20"/>
                </a:cxn>
                <a:cxn ang="0">
                  <a:pos x="0" y="17"/>
                </a:cxn>
                <a:cxn ang="0">
                  <a:pos x="0" y="14"/>
                </a:cxn>
                <a:cxn ang="0">
                  <a:pos x="0" y="11"/>
                </a:cxn>
                <a:cxn ang="0">
                  <a:pos x="1" y="8"/>
                </a:cxn>
                <a:cxn ang="0">
                  <a:pos x="3" y="6"/>
                </a:cxn>
                <a:cxn ang="0">
                  <a:pos x="4" y="3"/>
                </a:cxn>
                <a:cxn ang="0">
                  <a:pos x="7" y="2"/>
                </a:cxn>
                <a:cxn ang="0">
                  <a:pos x="10" y="1"/>
                </a:cxn>
                <a:cxn ang="0">
                  <a:pos x="12" y="0"/>
                </a:cxn>
                <a:cxn ang="0">
                  <a:pos x="15" y="0"/>
                </a:cxn>
                <a:cxn ang="0">
                  <a:pos x="18" y="0"/>
                </a:cxn>
                <a:cxn ang="0">
                  <a:pos x="20" y="1"/>
                </a:cxn>
                <a:cxn ang="0">
                  <a:pos x="23" y="2"/>
                </a:cxn>
                <a:cxn ang="0">
                  <a:pos x="25" y="3"/>
                </a:cxn>
                <a:cxn ang="0">
                  <a:pos x="27" y="6"/>
                </a:cxn>
                <a:cxn ang="0">
                  <a:pos x="28" y="8"/>
                </a:cxn>
                <a:cxn ang="0">
                  <a:pos x="30" y="11"/>
                </a:cxn>
                <a:cxn ang="0">
                  <a:pos x="30" y="14"/>
                </a:cxn>
                <a:cxn ang="0">
                  <a:pos x="28" y="20"/>
                </a:cxn>
                <a:cxn ang="0">
                  <a:pos x="25" y="24"/>
                </a:cxn>
                <a:cxn ang="0">
                  <a:pos x="20" y="28"/>
                </a:cxn>
                <a:cxn ang="0">
                  <a:pos x="15" y="29"/>
                </a:cxn>
              </a:cxnLst>
              <a:rect l="0" t="0" r="r" b="b"/>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FFFF93"/>
            </a:solidFill>
            <a:ln w="9525">
              <a:noFill/>
              <a:round/>
              <a:headEnd/>
              <a:tailEnd/>
            </a:ln>
          </p:spPr>
          <p:txBody>
            <a:bodyPr/>
            <a:lstStyle/>
            <a:p>
              <a:endParaRPr lang="en-US"/>
            </a:p>
          </p:txBody>
        </p:sp>
        <p:sp>
          <p:nvSpPr>
            <p:cNvPr id="40428" name="Freeform 492"/>
            <p:cNvSpPr>
              <a:spLocks/>
            </p:cNvSpPr>
            <p:nvPr/>
          </p:nvSpPr>
          <p:spPr bwMode="auto">
            <a:xfrm>
              <a:off x="3171" y="3193"/>
              <a:ext cx="30" cy="30"/>
            </a:xfrm>
            <a:custGeom>
              <a:avLst/>
              <a:gdLst/>
              <a:ahLst/>
              <a:cxnLst>
                <a:cxn ang="0">
                  <a:pos x="60" y="29"/>
                </a:cxn>
                <a:cxn ang="0">
                  <a:pos x="59" y="24"/>
                </a:cxn>
                <a:cxn ang="0">
                  <a:pos x="58" y="18"/>
                </a:cxn>
                <a:cxn ang="0">
                  <a:pos x="54" y="12"/>
                </a:cxn>
                <a:cxn ang="0">
                  <a:pos x="51" y="8"/>
                </a:cxn>
                <a:cxn ang="0">
                  <a:pos x="46" y="4"/>
                </a:cxn>
                <a:cxn ang="0">
                  <a:pos x="41" y="2"/>
                </a:cxn>
                <a:cxn ang="0">
                  <a:pos x="36" y="1"/>
                </a:cxn>
                <a:cxn ang="0">
                  <a:pos x="30" y="0"/>
                </a:cxn>
                <a:cxn ang="0">
                  <a:pos x="18" y="2"/>
                </a:cxn>
                <a:cxn ang="0">
                  <a:pos x="9" y="8"/>
                </a:cxn>
                <a:cxn ang="0">
                  <a:pos x="2" y="18"/>
                </a:cxn>
                <a:cxn ang="0">
                  <a:pos x="0" y="29"/>
                </a:cxn>
                <a:cxn ang="0">
                  <a:pos x="1" y="35"/>
                </a:cxn>
                <a:cxn ang="0">
                  <a:pos x="2" y="41"/>
                </a:cxn>
                <a:cxn ang="0">
                  <a:pos x="6" y="46"/>
                </a:cxn>
                <a:cxn ang="0">
                  <a:pos x="9" y="50"/>
                </a:cxn>
                <a:cxn ang="0">
                  <a:pos x="14" y="54"/>
                </a:cxn>
                <a:cxn ang="0">
                  <a:pos x="18" y="57"/>
                </a:cxn>
                <a:cxn ang="0">
                  <a:pos x="24" y="58"/>
                </a:cxn>
                <a:cxn ang="0">
                  <a:pos x="30" y="59"/>
                </a:cxn>
                <a:cxn ang="0">
                  <a:pos x="36" y="58"/>
                </a:cxn>
                <a:cxn ang="0">
                  <a:pos x="41" y="57"/>
                </a:cxn>
                <a:cxn ang="0">
                  <a:pos x="46" y="54"/>
                </a:cxn>
                <a:cxn ang="0">
                  <a:pos x="51" y="50"/>
                </a:cxn>
                <a:cxn ang="0">
                  <a:pos x="54" y="46"/>
                </a:cxn>
                <a:cxn ang="0">
                  <a:pos x="58" y="41"/>
                </a:cxn>
                <a:cxn ang="0">
                  <a:pos x="59" y="35"/>
                </a:cxn>
                <a:cxn ang="0">
                  <a:pos x="60" y="29"/>
                </a:cxn>
              </a:cxnLst>
              <a:rect l="0" t="0" r="r" b="b"/>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5900BC"/>
            </a:solidFill>
            <a:ln w="9525">
              <a:noFill/>
              <a:round/>
              <a:headEnd/>
              <a:tailEnd/>
            </a:ln>
          </p:spPr>
          <p:txBody>
            <a:bodyPr/>
            <a:lstStyle/>
            <a:p>
              <a:endParaRPr lang="en-US"/>
            </a:p>
          </p:txBody>
        </p:sp>
        <p:sp>
          <p:nvSpPr>
            <p:cNvPr id="40429" name="Freeform 493"/>
            <p:cNvSpPr>
              <a:spLocks/>
            </p:cNvSpPr>
            <p:nvPr/>
          </p:nvSpPr>
          <p:spPr bwMode="auto">
            <a:xfrm>
              <a:off x="3178" y="3200"/>
              <a:ext cx="15" cy="15"/>
            </a:xfrm>
            <a:custGeom>
              <a:avLst/>
              <a:gdLst/>
              <a:ahLst/>
              <a:cxnLst>
                <a:cxn ang="0">
                  <a:pos x="15" y="30"/>
                </a:cxn>
                <a:cxn ang="0">
                  <a:pos x="13" y="30"/>
                </a:cxn>
                <a:cxn ang="0">
                  <a:pos x="9" y="29"/>
                </a:cxn>
                <a:cxn ang="0">
                  <a:pos x="7" y="27"/>
                </a:cxn>
                <a:cxn ang="0">
                  <a:pos x="5" y="26"/>
                </a:cxn>
                <a:cxn ang="0">
                  <a:pos x="3" y="24"/>
                </a:cxn>
                <a:cxn ang="0">
                  <a:pos x="1" y="20"/>
                </a:cxn>
                <a:cxn ang="0">
                  <a:pos x="0" y="18"/>
                </a:cxn>
                <a:cxn ang="0">
                  <a:pos x="0" y="15"/>
                </a:cxn>
                <a:cxn ang="0">
                  <a:pos x="0" y="12"/>
                </a:cxn>
                <a:cxn ang="0">
                  <a:pos x="1" y="10"/>
                </a:cxn>
                <a:cxn ang="0">
                  <a:pos x="3" y="7"/>
                </a:cxn>
                <a:cxn ang="0">
                  <a:pos x="5" y="5"/>
                </a:cxn>
                <a:cxn ang="0">
                  <a:pos x="7" y="3"/>
                </a:cxn>
                <a:cxn ang="0">
                  <a:pos x="9" y="2"/>
                </a:cxn>
                <a:cxn ang="0">
                  <a:pos x="13" y="0"/>
                </a:cxn>
                <a:cxn ang="0">
                  <a:pos x="15" y="0"/>
                </a:cxn>
                <a:cxn ang="0">
                  <a:pos x="17" y="0"/>
                </a:cxn>
                <a:cxn ang="0">
                  <a:pos x="21" y="2"/>
                </a:cxn>
                <a:cxn ang="0">
                  <a:pos x="23" y="3"/>
                </a:cxn>
                <a:cxn ang="0">
                  <a:pos x="25" y="5"/>
                </a:cxn>
                <a:cxn ang="0">
                  <a:pos x="28" y="7"/>
                </a:cxn>
                <a:cxn ang="0">
                  <a:pos x="29" y="10"/>
                </a:cxn>
                <a:cxn ang="0">
                  <a:pos x="30" y="12"/>
                </a:cxn>
                <a:cxn ang="0">
                  <a:pos x="30" y="15"/>
                </a:cxn>
                <a:cxn ang="0">
                  <a:pos x="29" y="21"/>
                </a:cxn>
                <a:cxn ang="0">
                  <a:pos x="25" y="26"/>
                </a:cxn>
                <a:cxn ang="0">
                  <a:pos x="21" y="29"/>
                </a:cxn>
                <a:cxn ang="0">
                  <a:pos x="15" y="30"/>
                </a:cxn>
              </a:cxnLst>
              <a:rect l="0" t="0" r="r" b="b"/>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FF93"/>
            </a:solidFill>
            <a:ln w="9525">
              <a:noFill/>
              <a:round/>
              <a:headEnd/>
              <a:tailEnd/>
            </a:ln>
          </p:spPr>
          <p:txBody>
            <a:bodyPr/>
            <a:lstStyle/>
            <a:p>
              <a:endParaRPr lang="en-US"/>
            </a:p>
          </p:txBody>
        </p:sp>
        <p:sp>
          <p:nvSpPr>
            <p:cNvPr id="40430" name="Freeform 494"/>
            <p:cNvSpPr>
              <a:spLocks/>
            </p:cNvSpPr>
            <p:nvPr/>
          </p:nvSpPr>
          <p:spPr bwMode="auto">
            <a:xfrm>
              <a:off x="3283" y="3094"/>
              <a:ext cx="30" cy="30"/>
            </a:xfrm>
            <a:custGeom>
              <a:avLst/>
              <a:gdLst/>
              <a:ahLst/>
              <a:cxnLst>
                <a:cxn ang="0">
                  <a:pos x="58" y="28"/>
                </a:cxn>
                <a:cxn ang="0">
                  <a:pos x="58" y="23"/>
                </a:cxn>
                <a:cxn ang="0">
                  <a:pos x="56" y="18"/>
                </a:cxn>
                <a:cxn ang="0">
                  <a:pos x="54" y="12"/>
                </a:cxn>
                <a:cxn ang="0">
                  <a:pos x="50" y="8"/>
                </a:cxn>
                <a:cxn ang="0">
                  <a:pos x="46" y="4"/>
                </a:cxn>
                <a:cxn ang="0">
                  <a:pos x="40" y="2"/>
                </a:cxn>
                <a:cxn ang="0">
                  <a:pos x="34" y="0"/>
                </a:cxn>
                <a:cxn ang="0">
                  <a:pos x="28" y="0"/>
                </a:cxn>
                <a:cxn ang="0">
                  <a:pos x="17" y="2"/>
                </a:cxn>
                <a:cxn ang="0">
                  <a:pos x="8" y="8"/>
                </a:cxn>
                <a:cxn ang="0">
                  <a:pos x="2" y="17"/>
                </a:cxn>
                <a:cxn ang="0">
                  <a:pos x="0" y="28"/>
                </a:cxn>
                <a:cxn ang="0">
                  <a:pos x="0" y="34"/>
                </a:cxn>
                <a:cxn ang="0">
                  <a:pos x="2" y="40"/>
                </a:cxn>
                <a:cxn ang="0">
                  <a:pos x="4" y="46"/>
                </a:cxn>
                <a:cxn ang="0">
                  <a:pos x="8" y="50"/>
                </a:cxn>
                <a:cxn ang="0">
                  <a:pos x="12" y="54"/>
                </a:cxn>
                <a:cxn ang="0">
                  <a:pos x="18" y="56"/>
                </a:cxn>
                <a:cxn ang="0">
                  <a:pos x="23" y="58"/>
                </a:cxn>
                <a:cxn ang="0">
                  <a:pos x="28" y="58"/>
                </a:cxn>
                <a:cxn ang="0">
                  <a:pos x="34" y="58"/>
                </a:cxn>
                <a:cxn ang="0">
                  <a:pos x="40" y="56"/>
                </a:cxn>
                <a:cxn ang="0">
                  <a:pos x="46" y="54"/>
                </a:cxn>
                <a:cxn ang="0">
                  <a:pos x="50" y="50"/>
                </a:cxn>
                <a:cxn ang="0">
                  <a:pos x="54" y="46"/>
                </a:cxn>
                <a:cxn ang="0">
                  <a:pos x="56" y="40"/>
                </a:cxn>
                <a:cxn ang="0">
                  <a:pos x="58" y="34"/>
                </a:cxn>
                <a:cxn ang="0">
                  <a:pos x="58" y="28"/>
                </a:cxn>
              </a:cxnLst>
              <a:rect l="0" t="0" r="r" b="b"/>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5900BC"/>
            </a:solidFill>
            <a:ln w="9525">
              <a:noFill/>
              <a:round/>
              <a:headEnd/>
              <a:tailEnd/>
            </a:ln>
          </p:spPr>
          <p:txBody>
            <a:bodyPr/>
            <a:lstStyle/>
            <a:p>
              <a:endParaRPr lang="en-US"/>
            </a:p>
          </p:txBody>
        </p:sp>
        <p:sp>
          <p:nvSpPr>
            <p:cNvPr id="40431" name="Freeform 495"/>
            <p:cNvSpPr>
              <a:spLocks/>
            </p:cNvSpPr>
            <p:nvPr/>
          </p:nvSpPr>
          <p:spPr bwMode="auto">
            <a:xfrm>
              <a:off x="3291" y="3102"/>
              <a:ext cx="14" cy="14"/>
            </a:xfrm>
            <a:custGeom>
              <a:avLst/>
              <a:gdLst/>
              <a:ahLst/>
              <a:cxnLst>
                <a:cxn ang="0">
                  <a:pos x="14" y="28"/>
                </a:cxn>
                <a:cxn ang="0">
                  <a:pos x="12" y="28"/>
                </a:cxn>
                <a:cxn ang="0">
                  <a:pos x="10" y="27"/>
                </a:cxn>
                <a:cxn ang="0">
                  <a:pos x="6" y="26"/>
                </a:cxn>
                <a:cxn ang="0">
                  <a:pos x="4" y="24"/>
                </a:cxn>
                <a:cxn ang="0">
                  <a:pos x="3" y="21"/>
                </a:cxn>
                <a:cxn ang="0">
                  <a:pos x="2" y="19"/>
                </a:cxn>
                <a:cxn ang="0">
                  <a:pos x="0" y="17"/>
                </a:cxn>
                <a:cxn ang="0">
                  <a:pos x="0" y="13"/>
                </a:cxn>
                <a:cxn ang="0">
                  <a:pos x="0" y="11"/>
                </a:cxn>
                <a:cxn ang="0">
                  <a:pos x="2" y="8"/>
                </a:cxn>
                <a:cxn ang="0">
                  <a:pos x="3" y="5"/>
                </a:cxn>
                <a:cxn ang="0">
                  <a:pos x="4" y="3"/>
                </a:cxn>
                <a:cxn ang="0">
                  <a:pos x="6" y="2"/>
                </a:cxn>
                <a:cxn ang="0">
                  <a:pos x="10" y="1"/>
                </a:cxn>
                <a:cxn ang="0">
                  <a:pos x="12" y="0"/>
                </a:cxn>
                <a:cxn ang="0">
                  <a:pos x="14" y="0"/>
                </a:cxn>
                <a:cxn ang="0">
                  <a:pos x="18" y="0"/>
                </a:cxn>
                <a:cxn ang="0">
                  <a:pos x="20" y="1"/>
                </a:cxn>
                <a:cxn ang="0">
                  <a:pos x="24" y="2"/>
                </a:cxn>
                <a:cxn ang="0">
                  <a:pos x="26" y="3"/>
                </a:cxn>
                <a:cxn ang="0">
                  <a:pos x="27" y="5"/>
                </a:cxn>
                <a:cxn ang="0">
                  <a:pos x="28" y="8"/>
                </a:cxn>
                <a:cxn ang="0">
                  <a:pos x="29" y="11"/>
                </a:cxn>
                <a:cxn ang="0">
                  <a:pos x="29" y="13"/>
                </a:cxn>
                <a:cxn ang="0">
                  <a:pos x="28" y="19"/>
                </a:cxn>
                <a:cxn ang="0">
                  <a:pos x="26" y="24"/>
                </a:cxn>
                <a:cxn ang="0">
                  <a:pos x="20" y="27"/>
                </a:cxn>
                <a:cxn ang="0">
                  <a:pos x="14" y="28"/>
                </a:cxn>
              </a:cxnLst>
              <a:rect l="0" t="0" r="r" b="b"/>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FFFF93"/>
            </a:solidFill>
            <a:ln w="9525">
              <a:noFill/>
              <a:round/>
              <a:headEnd/>
              <a:tailEnd/>
            </a:ln>
          </p:spPr>
          <p:txBody>
            <a:bodyPr/>
            <a:lstStyle/>
            <a:p>
              <a:endParaRPr lang="en-US"/>
            </a:p>
          </p:txBody>
        </p:sp>
        <p:sp>
          <p:nvSpPr>
            <p:cNvPr id="40432" name="Freeform 496"/>
            <p:cNvSpPr>
              <a:spLocks/>
            </p:cNvSpPr>
            <p:nvPr/>
          </p:nvSpPr>
          <p:spPr bwMode="auto">
            <a:xfrm>
              <a:off x="3280" y="3273"/>
              <a:ext cx="30" cy="30"/>
            </a:xfrm>
            <a:custGeom>
              <a:avLst/>
              <a:gdLst/>
              <a:ahLst/>
              <a:cxnLst>
                <a:cxn ang="0">
                  <a:pos x="60" y="30"/>
                </a:cxn>
                <a:cxn ang="0">
                  <a:pos x="59" y="24"/>
                </a:cxn>
                <a:cxn ang="0">
                  <a:pos x="57" y="18"/>
                </a:cxn>
                <a:cxn ang="0">
                  <a:pos x="54" y="12"/>
                </a:cxn>
                <a:cxn ang="0">
                  <a:pos x="50" y="8"/>
                </a:cxn>
                <a:cxn ang="0">
                  <a:pos x="46" y="4"/>
                </a:cxn>
                <a:cxn ang="0">
                  <a:pos x="41" y="2"/>
                </a:cxn>
                <a:cxn ang="0">
                  <a:pos x="35" y="0"/>
                </a:cxn>
                <a:cxn ang="0">
                  <a:pos x="30" y="0"/>
                </a:cxn>
                <a:cxn ang="0">
                  <a:pos x="18" y="2"/>
                </a:cxn>
                <a:cxn ang="0">
                  <a:pos x="9" y="8"/>
                </a:cxn>
                <a:cxn ang="0">
                  <a:pos x="2" y="18"/>
                </a:cxn>
                <a:cxn ang="0">
                  <a:pos x="0" y="30"/>
                </a:cxn>
                <a:cxn ang="0">
                  <a:pos x="1" y="35"/>
                </a:cxn>
                <a:cxn ang="0">
                  <a:pos x="2" y="41"/>
                </a:cxn>
                <a:cxn ang="0">
                  <a:pos x="6" y="46"/>
                </a:cxn>
                <a:cxn ang="0">
                  <a:pos x="9" y="50"/>
                </a:cxn>
                <a:cxn ang="0">
                  <a:pos x="14" y="54"/>
                </a:cxn>
                <a:cxn ang="0">
                  <a:pos x="18" y="57"/>
                </a:cxn>
                <a:cxn ang="0">
                  <a:pos x="24" y="58"/>
                </a:cxn>
                <a:cxn ang="0">
                  <a:pos x="30" y="60"/>
                </a:cxn>
                <a:cxn ang="0">
                  <a:pos x="35" y="58"/>
                </a:cxn>
                <a:cxn ang="0">
                  <a:pos x="41" y="57"/>
                </a:cxn>
                <a:cxn ang="0">
                  <a:pos x="46" y="54"/>
                </a:cxn>
                <a:cxn ang="0">
                  <a:pos x="50" y="50"/>
                </a:cxn>
                <a:cxn ang="0">
                  <a:pos x="54" y="46"/>
                </a:cxn>
                <a:cxn ang="0">
                  <a:pos x="57" y="41"/>
                </a:cxn>
                <a:cxn ang="0">
                  <a:pos x="59" y="35"/>
                </a:cxn>
                <a:cxn ang="0">
                  <a:pos x="60" y="30"/>
                </a:cxn>
              </a:cxnLst>
              <a:rect l="0" t="0" r="r" b="b"/>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5900BC"/>
            </a:solidFill>
            <a:ln w="9525">
              <a:noFill/>
              <a:round/>
              <a:headEnd/>
              <a:tailEnd/>
            </a:ln>
          </p:spPr>
          <p:txBody>
            <a:bodyPr/>
            <a:lstStyle/>
            <a:p>
              <a:endParaRPr lang="en-US"/>
            </a:p>
          </p:txBody>
        </p:sp>
        <p:sp>
          <p:nvSpPr>
            <p:cNvPr id="40433" name="Freeform 497"/>
            <p:cNvSpPr>
              <a:spLocks/>
            </p:cNvSpPr>
            <p:nvPr/>
          </p:nvSpPr>
          <p:spPr bwMode="auto">
            <a:xfrm>
              <a:off x="3288" y="3280"/>
              <a:ext cx="15" cy="15"/>
            </a:xfrm>
            <a:custGeom>
              <a:avLst/>
              <a:gdLst/>
              <a:ahLst/>
              <a:cxnLst>
                <a:cxn ang="0">
                  <a:pos x="15" y="28"/>
                </a:cxn>
                <a:cxn ang="0">
                  <a:pos x="11" y="28"/>
                </a:cxn>
                <a:cxn ang="0">
                  <a:pos x="9" y="27"/>
                </a:cxn>
                <a:cxn ang="0">
                  <a:pos x="7" y="26"/>
                </a:cxn>
                <a:cxn ang="0">
                  <a:pos x="4" y="25"/>
                </a:cxn>
                <a:cxn ang="0">
                  <a:pos x="2" y="23"/>
                </a:cxn>
                <a:cxn ang="0">
                  <a:pos x="1" y="19"/>
                </a:cxn>
                <a:cxn ang="0">
                  <a:pos x="0" y="17"/>
                </a:cxn>
                <a:cxn ang="0">
                  <a:pos x="0" y="15"/>
                </a:cxn>
                <a:cxn ang="0">
                  <a:pos x="0" y="11"/>
                </a:cxn>
                <a:cxn ang="0">
                  <a:pos x="1" y="9"/>
                </a:cxn>
                <a:cxn ang="0">
                  <a:pos x="2" y="7"/>
                </a:cxn>
                <a:cxn ang="0">
                  <a:pos x="4" y="4"/>
                </a:cxn>
                <a:cxn ang="0">
                  <a:pos x="7" y="2"/>
                </a:cxn>
                <a:cxn ang="0">
                  <a:pos x="9" y="1"/>
                </a:cxn>
                <a:cxn ang="0">
                  <a:pos x="11" y="0"/>
                </a:cxn>
                <a:cxn ang="0">
                  <a:pos x="15" y="0"/>
                </a:cxn>
                <a:cxn ang="0">
                  <a:pos x="17" y="0"/>
                </a:cxn>
                <a:cxn ang="0">
                  <a:pos x="20" y="1"/>
                </a:cxn>
                <a:cxn ang="0">
                  <a:pos x="23" y="2"/>
                </a:cxn>
                <a:cxn ang="0">
                  <a:pos x="25" y="4"/>
                </a:cxn>
                <a:cxn ang="0">
                  <a:pos x="26" y="7"/>
                </a:cxn>
                <a:cxn ang="0">
                  <a:pos x="29" y="9"/>
                </a:cxn>
                <a:cxn ang="0">
                  <a:pos x="30" y="11"/>
                </a:cxn>
                <a:cxn ang="0">
                  <a:pos x="30" y="15"/>
                </a:cxn>
                <a:cxn ang="0">
                  <a:pos x="29" y="20"/>
                </a:cxn>
                <a:cxn ang="0">
                  <a:pos x="25" y="25"/>
                </a:cxn>
                <a:cxn ang="0">
                  <a:pos x="20" y="27"/>
                </a:cxn>
                <a:cxn ang="0">
                  <a:pos x="15" y="28"/>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FFFF93"/>
            </a:solidFill>
            <a:ln w="9525">
              <a:noFill/>
              <a:round/>
              <a:headEnd/>
              <a:tailEnd/>
            </a:ln>
          </p:spPr>
          <p:txBody>
            <a:bodyPr/>
            <a:lstStyle/>
            <a:p>
              <a:endParaRPr lang="en-US"/>
            </a:p>
          </p:txBody>
        </p:sp>
        <p:sp>
          <p:nvSpPr>
            <p:cNvPr id="40434" name="Freeform 498"/>
            <p:cNvSpPr>
              <a:spLocks/>
            </p:cNvSpPr>
            <p:nvPr/>
          </p:nvSpPr>
          <p:spPr bwMode="auto">
            <a:xfrm>
              <a:off x="3264" y="3390"/>
              <a:ext cx="30" cy="30"/>
            </a:xfrm>
            <a:custGeom>
              <a:avLst/>
              <a:gdLst/>
              <a:ahLst/>
              <a:cxnLst>
                <a:cxn ang="0">
                  <a:pos x="59" y="30"/>
                </a:cxn>
                <a:cxn ang="0">
                  <a:pos x="58" y="25"/>
                </a:cxn>
                <a:cxn ang="0">
                  <a:pos x="57" y="19"/>
                </a:cxn>
                <a:cxn ang="0">
                  <a:pos x="54" y="14"/>
                </a:cxn>
                <a:cxn ang="0">
                  <a:pos x="50" y="10"/>
                </a:cxn>
                <a:cxn ang="0">
                  <a:pos x="46" y="6"/>
                </a:cxn>
                <a:cxn ang="0">
                  <a:pos x="41" y="3"/>
                </a:cxn>
                <a:cxn ang="0">
                  <a:pos x="35" y="2"/>
                </a:cxn>
                <a:cxn ang="0">
                  <a:pos x="29" y="0"/>
                </a:cxn>
                <a:cxn ang="0">
                  <a:pos x="18" y="3"/>
                </a:cxn>
                <a:cxn ang="0">
                  <a:pos x="9" y="10"/>
                </a:cxn>
                <a:cxn ang="0">
                  <a:pos x="2" y="19"/>
                </a:cxn>
                <a:cxn ang="0">
                  <a:pos x="0" y="30"/>
                </a:cxn>
                <a:cxn ang="0">
                  <a:pos x="1" y="36"/>
                </a:cxn>
                <a:cxn ang="0">
                  <a:pos x="2" y="42"/>
                </a:cxn>
                <a:cxn ang="0">
                  <a:pos x="5" y="48"/>
                </a:cxn>
                <a:cxn ang="0">
                  <a:pos x="9" y="52"/>
                </a:cxn>
                <a:cxn ang="0">
                  <a:pos x="13" y="56"/>
                </a:cxn>
                <a:cxn ang="0">
                  <a:pos x="18" y="58"/>
                </a:cxn>
                <a:cxn ang="0">
                  <a:pos x="24" y="60"/>
                </a:cxn>
                <a:cxn ang="0">
                  <a:pos x="29" y="60"/>
                </a:cxn>
                <a:cxn ang="0">
                  <a:pos x="35" y="60"/>
                </a:cxn>
                <a:cxn ang="0">
                  <a:pos x="41" y="58"/>
                </a:cxn>
                <a:cxn ang="0">
                  <a:pos x="46" y="56"/>
                </a:cxn>
                <a:cxn ang="0">
                  <a:pos x="50" y="52"/>
                </a:cxn>
                <a:cxn ang="0">
                  <a:pos x="54" y="48"/>
                </a:cxn>
                <a:cxn ang="0">
                  <a:pos x="57" y="42"/>
                </a:cxn>
                <a:cxn ang="0">
                  <a:pos x="58" y="36"/>
                </a:cxn>
                <a:cxn ang="0">
                  <a:pos x="59" y="30"/>
                </a:cxn>
              </a:cxnLst>
              <a:rect l="0" t="0" r="r" b="b"/>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5900BC"/>
            </a:solidFill>
            <a:ln w="9525">
              <a:noFill/>
              <a:round/>
              <a:headEnd/>
              <a:tailEnd/>
            </a:ln>
          </p:spPr>
          <p:txBody>
            <a:bodyPr/>
            <a:lstStyle/>
            <a:p>
              <a:endParaRPr lang="en-US"/>
            </a:p>
          </p:txBody>
        </p:sp>
        <p:sp>
          <p:nvSpPr>
            <p:cNvPr id="40435" name="Freeform 499"/>
            <p:cNvSpPr>
              <a:spLocks/>
            </p:cNvSpPr>
            <p:nvPr/>
          </p:nvSpPr>
          <p:spPr bwMode="auto">
            <a:xfrm>
              <a:off x="3272" y="3397"/>
              <a:ext cx="15" cy="15"/>
            </a:xfrm>
            <a:custGeom>
              <a:avLst/>
              <a:gdLst/>
              <a:ahLst/>
              <a:cxnLst>
                <a:cxn ang="0">
                  <a:pos x="15" y="30"/>
                </a:cxn>
                <a:cxn ang="0">
                  <a:pos x="13" y="30"/>
                </a:cxn>
                <a:cxn ang="0">
                  <a:pos x="10" y="29"/>
                </a:cxn>
                <a:cxn ang="0">
                  <a:pos x="7" y="28"/>
                </a:cxn>
                <a:cxn ang="0">
                  <a:pos x="5" y="26"/>
                </a:cxn>
                <a:cxn ang="0">
                  <a:pos x="4" y="23"/>
                </a:cxn>
                <a:cxn ang="0">
                  <a:pos x="2" y="21"/>
                </a:cxn>
                <a:cxn ang="0">
                  <a:pos x="0" y="19"/>
                </a:cxn>
                <a:cxn ang="0">
                  <a:pos x="0" y="15"/>
                </a:cxn>
                <a:cxn ang="0">
                  <a:pos x="0" y="13"/>
                </a:cxn>
                <a:cxn ang="0">
                  <a:pos x="2" y="10"/>
                </a:cxn>
                <a:cxn ang="0">
                  <a:pos x="4" y="7"/>
                </a:cxn>
                <a:cxn ang="0">
                  <a:pos x="5" y="5"/>
                </a:cxn>
                <a:cxn ang="0">
                  <a:pos x="7" y="4"/>
                </a:cxn>
                <a:cxn ang="0">
                  <a:pos x="10" y="2"/>
                </a:cxn>
                <a:cxn ang="0">
                  <a:pos x="13" y="0"/>
                </a:cxn>
                <a:cxn ang="0">
                  <a:pos x="15" y="0"/>
                </a:cxn>
                <a:cxn ang="0">
                  <a:pos x="19" y="0"/>
                </a:cxn>
                <a:cxn ang="0">
                  <a:pos x="21" y="2"/>
                </a:cxn>
                <a:cxn ang="0">
                  <a:pos x="24" y="4"/>
                </a:cxn>
                <a:cxn ang="0">
                  <a:pos x="26" y="5"/>
                </a:cxn>
                <a:cxn ang="0">
                  <a:pos x="28" y="7"/>
                </a:cxn>
                <a:cxn ang="0">
                  <a:pos x="29" y="10"/>
                </a:cxn>
                <a:cxn ang="0">
                  <a:pos x="30" y="13"/>
                </a:cxn>
                <a:cxn ang="0">
                  <a:pos x="30" y="15"/>
                </a:cxn>
                <a:cxn ang="0">
                  <a:pos x="29" y="21"/>
                </a:cxn>
                <a:cxn ang="0">
                  <a:pos x="26" y="26"/>
                </a:cxn>
                <a:cxn ang="0">
                  <a:pos x="21" y="29"/>
                </a:cxn>
                <a:cxn ang="0">
                  <a:pos x="15" y="30"/>
                </a:cxn>
              </a:cxnLst>
              <a:rect l="0" t="0" r="r" b="b"/>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FFFF93"/>
            </a:solidFill>
            <a:ln w="9525">
              <a:noFill/>
              <a:round/>
              <a:headEnd/>
              <a:tailEnd/>
            </a:ln>
          </p:spPr>
          <p:txBody>
            <a:bodyPr/>
            <a:lstStyle/>
            <a:p>
              <a:endParaRPr lang="en-US"/>
            </a:p>
          </p:txBody>
        </p:sp>
        <p:sp>
          <p:nvSpPr>
            <p:cNvPr id="40436" name="Freeform 500"/>
            <p:cNvSpPr>
              <a:spLocks/>
            </p:cNvSpPr>
            <p:nvPr/>
          </p:nvSpPr>
          <p:spPr bwMode="auto">
            <a:xfrm>
              <a:off x="3480" y="3319"/>
              <a:ext cx="30" cy="30"/>
            </a:xfrm>
            <a:custGeom>
              <a:avLst/>
              <a:gdLst/>
              <a:ahLst/>
              <a:cxnLst>
                <a:cxn ang="0">
                  <a:pos x="60" y="30"/>
                </a:cxn>
                <a:cxn ang="0">
                  <a:pos x="59" y="24"/>
                </a:cxn>
                <a:cxn ang="0">
                  <a:pos x="58" y="18"/>
                </a:cxn>
                <a:cxn ang="0">
                  <a:pos x="54" y="14"/>
                </a:cxn>
                <a:cxn ang="0">
                  <a:pos x="51" y="9"/>
                </a:cxn>
                <a:cxn ang="0">
                  <a:pos x="46" y="6"/>
                </a:cxn>
                <a:cxn ang="0">
                  <a:pos x="42" y="2"/>
                </a:cxn>
                <a:cxn ang="0">
                  <a:pos x="36" y="1"/>
                </a:cxn>
                <a:cxn ang="0">
                  <a:pos x="30" y="0"/>
                </a:cxn>
                <a:cxn ang="0">
                  <a:pos x="19" y="2"/>
                </a:cxn>
                <a:cxn ang="0">
                  <a:pos x="9" y="9"/>
                </a:cxn>
                <a:cxn ang="0">
                  <a:pos x="3" y="18"/>
                </a:cxn>
                <a:cxn ang="0">
                  <a:pos x="0" y="30"/>
                </a:cxn>
                <a:cxn ang="0">
                  <a:pos x="1" y="36"/>
                </a:cxn>
                <a:cxn ang="0">
                  <a:pos x="3" y="41"/>
                </a:cxn>
                <a:cxn ang="0">
                  <a:pos x="6" y="46"/>
                </a:cxn>
                <a:cxn ang="0">
                  <a:pos x="9" y="51"/>
                </a:cxn>
                <a:cxn ang="0">
                  <a:pos x="14" y="54"/>
                </a:cxn>
                <a:cxn ang="0">
                  <a:pos x="19" y="58"/>
                </a:cxn>
                <a:cxn ang="0">
                  <a:pos x="24" y="59"/>
                </a:cxn>
                <a:cxn ang="0">
                  <a:pos x="30" y="60"/>
                </a:cxn>
                <a:cxn ang="0">
                  <a:pos x="36" y="59"/>
                </a:cxn>
                <a:cxn ang="0">
                  <a:pos x="42" y="58"/>
                </a:cxn>
                <a:cxn ang="0">
                  <a:pos x="46" y="54"/>
                </a:cxn>
                <a:cxn ang="0">
                  <a:pos x="51" y="51"/>
                </a:cxn>
                <a:cxn ang="0">
                  <a:pos x="54" y="46"/>
                </a:cxn>
                <a:cxn ang="0">
                  <a:pos x="58" y="41"/>
                </a:cxn>
                <a:cxn ang="0">
                  <a:pos x="59" y="36"/>
                </a:cxn>
                <a:cxn ang="0">
                  <a:pos x="60" y="30"/>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5900BC"/>
            </a:solidFill>
            <a:ln w="9525">
              <a:noFill/>
              <a:round/>
              <a:headEnd/>
              <a:tailEnd/>
            </a:ln>
          </p:spPr>
          <p:txBody>
            <a:bodyPr/>
            <a:lstStyle/>
            <a:p>
              <a:endParaRPr lang="en-US"/>
            </a:p>
          </p:txBody>
        </p:sp>
        <p:sp>
          <p:nvSpPr>
            <p:cNvPr id="40437" name="Freeform 501"/>
            <p:cNvSpPr>
              <a:spLocks/>
            </p:cNvSpPr>
            <p:nvPr/>
          </p:nvSpPr>
          <p:spPr bwMode="auto">
            <a:xfrm>
              <a:off x="3487" y="3327"/>
              <a:ext cx="15" cy="15"/>
            </a:xfrm>
            <a:custGeom>
              <a:avLst/>
              <a:gdLst/>
              <a:ahLst/>
              <a:cxnLst>
                <a:cxn ang="0">
                  <a:pos x="15" y="30"/>
                </a:cxn>
                <a:cxn ang="0">
                  <a:pos x="13" y="30"/>
                </a:cxn>
                <a:cxn ang="0">
                  <a:pos x="9" y="29"/>
                </a:cxn>
                <a:cxn ang="0">
                  <a:pos x="7" y="26"/>
                </a:cxn>
                <a:cxn ang="0">
                  <a:pos x="5" y="25"/>
                </a:cxn>
                <a:cxn ang="0">
                  <a:pos x="4" y="23"/>
                </a:cxn>
                <a:cxn ang="0">
                  <a:pos x="1" y="19"/>
                </a:cxn>
                <a:cxn ang="0">
                  <a:pos x="0" y="17"/>
                </a:cxn>
                <a:cxn ang="0">
                  <a:pos x="0" y="15"/>
                </a:cxn>
                <a:cxn ang="0">
                  <a:pos x="0" y="11"/>
                </a:cxn>
                <a:cxn ang="0">
                  <a:pos x="1" y="9"/>
                </a:cxn>
                <a:cxn ang="0">
                  <a:pos x="4" y="7"/>
                </a:cxn>
                <a:cxn ang="0">
                  <a:pos x="5" y="4"/>
                </a:cxn>
                <a:cxn ang="0">
                  <a:pos x="7" y="2"/>
                </a:cxn>
                <a:cxn ang="0">
                  <a:pos x="9" y="1"/>
                </a:cxn>
                <a:cxn ang="0">
                  <a:pos x="13" y="0"/>
                </a:cxn>
                <a:cxn ang="0">
                  <a:pos x="15" y="0"/>
                </a:cxn>
                <a:cxn ang="0">
                  <a:pos x="19" y="0"/>
                </a:cxn>
                <a:cxn ang="0">
                  <a:pos x="21" y="1"/>
                </a:cxn>
                <a:cxn ang="0">
                  <a:pos x="23" y="2"/>
                </a:cxn>
                <a:cxn ang="0">
                  <a:pos x="26" y="4"/>
                </a:cxn>
                <a:cxn ang="0">
                  <a:pos x="28" y="7"/>
                </a:cxn>
                <a:cxn ang="0">
                  <a:pos x="29" y="9"/>
                </a:cxn>
                <a:cxn ang="0">
                  <a:pos x="30" y="11"/>
                </a:cxn>
                <a:cxn ang="0">
                  <a:pos x="30" y="15"/>
                </a:cxn>
                <a:cxn ang="0">
                  <a:pos x="29" y="21"/>
                </a:cxn>
                <a:cxn ang="0">
                  <a:pos x="26" y="25"/>
                </a:cxn>
                <a:cxn ang="0">
                  <a:pos x="21" y="29"/>
                </a:cxn>
                <a:cxn ang="0">
                  <a:pos x="15" y="30"/>
                </a:cxn>
              </a:cxnLst>
              <a:rect l="0" t="0" r="r" b="b"/>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FFFF93"/>
            </a:solidFill>
            <a:ln w="9525">
              <a:noFill/>
              <a:round/>
              <a:headEnd/>
              <a:tailEnd/>
            </a:ln>
          </p:spPr>
          <p:txBody>
            <a:bodyPr/>
            <a:lstStyle/>
            <a:p>
              <a:endParaRPr lang="en-US"/>
            </a:p>
          </p:txBody>
        </p:sp>
        <p:sp>
          <p:nvSpPr>
            <p:cNvPr id="40438" name="Freeform 502"/>
            <p:cNvSpPr>
              <a:spLocks/>
            </p:cNvSpPr>
            <p:nvPr/>
          </p:nvSpPr>
          <p:spPr bwMode="auto">
            <a:xfrm>
              <a:off x="3586" y="3398"/>
              <a:ext cx="30" cy="30"/>
            </a:xfrm>
            <a:custGeom>
              <a:avLst/>
              <a:gdLst/>
              <a:ahLst/>
              <a:cxnLst>
                <a:cxn ang="0">
                  <a:pos x="60" y="30"/>
                </a:cxn>
                <a:cxn ang="0">
                  <a:pos x="59" y="24"/>
                </a:cxn>
                <a:cxn ang="0">
                  <a:pos x="58" y="18"/>
                </a:cxn>
                <a:cxn ang="0">
                  <a:pos x="56" y="13"/>
                </a:cxn>
                <a:cxn ang="0">
                  <a:pos x="52" y="9"/>
                </a:cxn>
                <a:cxn ang="0">
                  <a:pos x="48" y="5"/>
                </a:cxn>
                <a:cxn ang="0">
                  <a:pos x="42" y="2"/>
                </a:cxn>
                <a:cxn ang="0">
                  <a:pos x="36" y="1"/>
                </a:cxn>
                <a:cxn ang="0">
                  <a:pos x="30" y="0"/>
                </a:cxn>
                <a:cxn ang="0">
                  <a:pos x="19" y="2"/>
                </a:cxn>
                <a:cxn ang="0">
                  <a:pos x="10" y="9"/>
                </a:cxn>
                <a:cxn ang="0">
                  <a:pos x="3" y="18"/>
                </a:cxn>
                <a:cxn ang="0">
                  <a:pos x="0" y="30"/>
                </a:cxn>
                <a:cxn ang="0">
                  <a:pos x="1" y="35"/>
                </a:cxn>
                <a:cxn ang="0">
                  <a:pos x="3" y="41"/>
                </a:cxn>
                <a:cxn ang="0">
                  <a:pos x="6" y="47"/>
                </a:cxn>
                <a:cxn ang="0">
                  <a:pos x="10" y="51"/>
                </a:cxn>
                <a:cxn ang="0">
                  <a:pos x="14" y="55"/>
                </a:cxn>
                <a:cxn ang="0">
                  <a:pos x="19" y="57"/>
                </a:cxn>
                <a:cxn ang="0">
                  <a:pos x="25" y="58"/>
                </a:cxn>
                <a:cxn ang="0">
                  <a:pos x="30" y="59"/>
                </a:cxn>
                <a:cxn ang="0">
                  <a:pos x="36" y="58"/>
                </a:cxn>
                <a:cxn ang="0">
                  <a:pos x="42" y="57"/>
                </a:cxn>
                <a:cxn ang="0">
                  <a:pos x="48" y="55"/>
                </a:cxn>
                <a:cxn ang="0">
                  <a:pos x="52" y="51"/>
                </a:cxn>
                <a:cxn ang="0">
                  <a:pos x="56" y="47"/>
                </a:cxn>
                <a:cxn ang="0">
                  <a:pos x="58" y="41"/>
                </a:cxn>
                <a:cxn ang="0">
                  <a:pos x="59" y="35"/>
                </a:cxn>
                <a:cxn ang="0">
                  <a:pos x="60" y="30"/>
                </a:cxn>
              </a:cxnLst>
              <a:rect l="0" t="0" r="r" b="b"/>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5900BC"/>
            </a:solidFill>
            <a:ln w="9525">
              <a:noFill/>
              <a:round/>
              <a:headEnd/>
              <a:tailEnd/>
            </a:ln>
          </p:spPr>
          <p:txBody>
            <a:bodyPr/>
            <a:lstStyle/>
            <a:p>
              <a:endParaRPr lang="en-US"/>
            </a:p>
          </p:txBody>
        </p:sp>
        <p:sp>
          <p:nvSpPr>
            <p:cNvPr id="40439" name="Freeform 503"/>
            <p:cNvSpPr>
              <a:spLocks/>
            </p:cNvSpPr>
            <p:nvPr/>
          </p:nvSpPr>
          <p:spPr bwMode="auto">
            <a:xfrm>
              <a:off x="3594" y="3405"/>
              <a:ext cx="15" cy="15"/>
            </a:xfrm>
            <a:custGeom>
              <a:avLst/>
              <a:gdLst/>
              <a:ahLst/>
              <a:cxnLst>
                <a:cxn ang="0">
                  <a:pos x="15" y="29"/>
                </a:cxn>
                <a:cxn ang="0">
                  <a:pos x="13" y="29"/>
                </a:cxn>
                <a:cxn ang="0">
                  <a:pos x="11" y="28"/>
                </a:cxn>
                <a:cxn ang="0">
                  <a:pos x="7" y="27"/>
                </a:cxn>
                <a:cxn ang="0">
                  <a:pos x="5" y="25"/>
                </a:cxn>
                <a:cxn ang="0">
                  <a:pos x="4" y="23"/>
                </a:cxn>
                <a:cxn ang="0">
                  <a:pos x="1" y="20"/>
                </a:cxn>
                <a:cxn ang="0">
                  <a:pos x="0" y="18"/>
                </a:cxn>
                <a:cxn ang="0">
                  <a:pos x="0" y="15"/>
                </a:cxn>
                <a:cxn ang="0">
                  <a:pos x="0" y="12"/>
                </a:cxn>
                <a:cxn ang="0">
                  <a:pos x="1" y="9"/>
                </a:cxn>
                <a:cxn ang="0">
                  <a:pos x="4" y="6"/>
                </a:cxn>
                <a:cxn ang="0">
                  <a:pos x="5" y="4"/>
                </a:cxn>
                <a:cxn ang="0">
                  <a:pos x="7" y="3"/>
                </a:cxn>
                <a:cxn ang="0">
                  <a:pos x="11" y="1"/>
                </a:cxn>
                <a:cxn ang="0">
                  <a:pos x="13" y="0"/>
                </a:cxn>
                <a:cxn ang="0">
                  <a:pos x="15" y="0"/>
                </a:cxn>
                <a:cxn ang="0">
                  <a:pos x="19" y="0"/>
                </a:cxn>
                <a:cxn ang="0">
                  <a:pos x="21" y="1"/>
                </a:cxn>
                <a:cxn ang="0">
                  <a:pos x="23" y="3"/>
                </a:cxn>
                <a:cxn ang="0">
                  <a:pos x="26" y="4"/>
                </a:cxn>
                <a:cxn ang="0">
                  <a:pos x="28" y="6"/>
                </a:cxn>
                <a:cxn ang="0">
                  <a:pos x="29" y="9"/>
                </a:cxn>
                <a:cxn ang="0">
                  <a:pos x="30" y="12"/>
                </a:cxn>
                <a:cxn ang="0">
                  <a:pos x="30" y="15"/>
                </a:cxn>
                <a:cxn ang="0">
                  <a:pos x="29" y="20"/>
                </a:cxn>
                <a:cxn ang="0">
                  <a:pos x="26" y="25"/>
                </a:cxn>
                <a:cxn ang="0">
                  <a:pos x="21" y="28"/>
                </a:cxn>
                <a:cxn ang="0">
                  <a:pos x="15" y="29"/>
                </a:cxn>
              </a:cxnLst>
              <a:rect l="0" t="0" r="r" b="b"/>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FFFF93"/>
            </a:solidFill>
            <a:ln w="9525">
              <a:noFill/>
              <a:round/>
              <a:headEnd/>
              <a:tailEnd/>
            </a:ln>
          </p:spPr>
          <p:txBody>
            <a:bodyPr/>
            <a:lstStyle/>
            <a:p>
              <a:endParaRPr lang="en-US"/>
            </a:p>
          </p:txBody>
        </p:sp>
        <p:sp>
          <p:nvSpPr>
            <p:cNvPr id="40440" name="Freeform 504"/>
            <p:cNvSpPr>
              <a:spLocks/>
            </p:cNvSpPr>
            <p:nvPr/>
          </p:nvSpPr>
          <p:spPr bwMode="auto">
            <a:xfrm>
              <a:off x="3541" y="3129"/>
              <a:ext cx="30" cy="30"/>
            </a:xfrm>
            <a:custGeom>
              <a:avLst/>
              <a:gdLst/>
              <a:ahLst/>
              <a:cxnLst>
                <a:cxn ang="0">
                  <a:pos x="59" y="30"/>
                </a:cxn>
                <a:cxn ang="0">
                  <a:pos x="59" y="24"/>
                </a:cxn>
                <a:cxn ang="0">
                  <a:pos x="57" y="18"/>
                </a:cxn>
                <a:cxn ang="0">
                  <a:pos x="55" y="12"/>
                </a:cxn>
                <a:cxn ang="0">
                  <a:pos x="51" y="8"/>
                </a:cxn>
                <a:cxn ang="0">
                  <a:pos x="47" y="4"/>
                </a:cxn>
                <a:cxn ang="0">
                  <a:pos x="41" y="2"/>
                </a:cxn>
                <a:cxn ang="0">
                  <a:pos x="36" y="0"/>
                </a:cxn>
                <a:cxn ang="0">
                  <a:pos x="30" y="0"/>
                </a:cxn>
                <a:cxn ang="0">
                  <a:pos x="19" y="2"/>
                </a:cxn>
                <a:cxn ang="0">
                  <a:pos x="9" y="8"/>
                </a:cxn>
                <a:cxn ang="0">
                  <a:pos x="3" y="18"/>
                </a:cxn>
                <a:cxn ang="0">
                  <a:pos x="0" y="30"/>
                </a:cxn>
                <a:cxn ang="0">
                  <a:pos x="0" y="35"/>
                </a:cxn>
                <a:cxn ang="0">
                  <a:pos x="3" y="41"/>
                </a:cxn>
                <a:cxn ang="0">
                  <a:pos x="5" y="46"/>
                </a:cxn>
                <a:cxn ang="0">
                  <a:pos x="9" y="50"/>
                </a:cxn>
                <a:cxn ang="0">
                  <a:pos x="13" y="54"/>
                </a:cxn>
                <a:cxn ang="0">
                  <a:pos x="19" y="57"/>
                </a:cxn>
                <a:cxn ang="0">
                  <a:pos x="25" y="58"/>
                </a:cxn>
                <a:cxn ang="0">
                  <a:pos x="30" y="60"/>
                </a:cxn>
                <a:cxn ang="0">
                  <a:pos x="36" y="58"/>
                </a:cxn>
                <a:cxn ang="0">
                  <a:pos x="41" y="57"/>
                </a:cxn>
                <a:cxn ang="0">
                  <a:pos x="47" y="54"/>
                </a:cxn>
                <a:cxn ang="0">
                  <a:pos x="51" y="50"/>
                </a:cxn>
                <a:cxn ang="0">
                  <a:pos x="55" y="46"/>
                </a:cxn>
                <a:cxn ang="0">
                  <a:pos x="57" y="41"/>
                </a:cxn>
                <a:cxn ang="0">
                  <a:pos x="59" y="35"/>
                </a:cxn>
                <a:cxn ang="0">
                  <a:pos x="59" y="30"/>
                </a:cxn>
              </a:cxnLst>
              <a:rect l="0" t="0" r="r" b="b"/>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5900BC"/>
            </a:solidFill>
            <a:ln w="9525">
              <a:noFill/>
              <a:round/>
              <a:headEnd/>
              <a:tailEnd/>
            </a:ln>
          </p:spPr>
          <p:txBody>
            <a:bodyPr/>
            <a:lstStyle/>
            <a:p>
              <a:endParaRPr lang="en-US"/>
            </a:p>
          </p:txBody>
        </p:sp>
        <p:sp>
          <p:nvSpPr>
            <p:cNvPr id="40441" name="Freeform 505"/>
            <p:cNvSpPr>
              <a:spLocks/>
            </p:cNvSpPr>
            <p:nvPr/>
          </p:nvSpPr>
          <p:spPr bwMode="auto">
            <a:xfrm>
              <a:off x="3549" y="3136"/>
              <a:ext cx="14" cy="15"/>
            </a:xfrm>
            <a:custGeom>
              <a:avLst/>
              <a:gdLst/>
              <a:ahLst/>
              <a:cxnLst>
                <a:cxn ang="0">
                  <a:pos x="15" y="28"/>
                </a:cxn>
                <a:cxn ang="0">
                  <a:pos x="12" y="28"/>
                </a:cxn>
                <a:cxn ang="0">
                  <a:pos x="10" y="27"/>
                </a:cxn>
                <a:cxn ang="0">
                  <a:pos x="6" y="26"/>
                </a:cxn>
                <a:cxn ang="0">
                  <a:pos x="4" y="25"/>
                </a:cxn>
                <a:cxn ang="0">
                  <a:pos x="3" y="23"/>
                </a:cxn>
                <a:cxn ang="0">
                  <a:pos x="2" y="19"/>
                </a:cxn>
                <a:cxn ang="0">
                  <a:pos x="0" y="17"/>
                </a:cxn>
                <a:cxn ang="0">
                  <a:pos x="0" y="15"/>
                </a:cxn>
                <a:cxn ang="0">
                  <a:pos x="0" y="11"/>
                </a:cxn>
                <a:cxn ang="0">
                  <a:pos x="2" y="9"/>
                </a:cxn>
                <a:cxn ang="0">
                  <a:pos x="3" y="7"/>
                </a:cxn>
                <a:cxn ang="0">
                  <a:pos x="4" y="4"/>
                </a:cxn>
                <a:cxn ang="0">
                  <a:pos x="6" y="2"/>
                </a:cxn>
                <a:cxn ang="0">
                  <a:pos x="10" y="1"/>
                </a:cxn>
                <a:cxn ang="0">
                  <a:pos x="12" y="0"/>
                </a:cxn>
                <a:cxn ang="0">
                  <a:pos x="15" y="0"/>
                </a:cxn>
                <a:cxn ang="0">
                  <a:pos x="18" y="0"/>
                </a:cxn>
                <a:cxn ang="0">
                  <a:pos x="21" y="1"/>
                </a:cxn>
                <a:cxn ang="0">
                  <a:pos x="23" y="2"/>
                </a:cxn>
                <a:cxn ang="0">
                  <a:pos x="26" y="4"/>
                </a:cxn>
                <a:cxn ang="0">
                  <a:pos x="27" y="7"/>
                </a:cxn>
                <a:cxn ang="0">
                  <a:pos x="28" y="9"/>
                </a:cxn>
                <a:cxn ang="0">
                  <a:pos x="29" y="11"/>
                </a:cxn>
                <a:cxn ang="0">
                  <a:pos x="29" y="15"/>
                </a:cxn>
                <a:cxn ang="0">
                  <a:pos x="28" y="20"/>
                </a:cxn>
                <a:cxn ang="0">
                  <a:pos x="26" y="25"/>
                </a:cxn>
                <a:cxn ang="0">
                  <a:pos x="21" y="27"/>
                </a:cxn>
                <a:cxn ang="0">
                  <a:pos x="15" y="28"/>
                </a:cxn>
              </a:cxnLst>
              <a:rect l="0" t="0" r="r" b="b"/>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FFFF93"/>
            </a:solidFill>
            <a:ln w="9525">
              <a:noFill/>
              <a:round/>
              <a:headEnd/>
              <a:tailEnd/>
            </a:ln>
          </p:spPr>
          <p:txBody>
            <a:bodyPr/>
            <a:lstStyle/>
            <a:p>
              <a:endParaRPr lang="en-US"/>
            </a:p>
          </p:txBody>
        </p:sp>
        <p:sp>
          <p:nvSpPr>
            <p:cNvPr id="40442" name="Freeform 506"/>
            <p:cNvSpPr>
              <a:spLocks/>
            </p:cNvSpPr>
            <p:nvPr/>
          </p:nvSpPr>
          <p:spPr bwMode="auto">
            <a:xfrm>
              <a:off x="3696" y="3110"/>
              <a:ext cx="30" cy="30"/>
            </a:xfrm>
            <a:custGeom>
              <a:avLst/>
              <a:gdLst/>
              <a:ahLst/>
              <a:cxnLst>
                <a:cxn ang="0">
                  <a:pos x="60" y="30"/>
                </a:cxn>
                <a:cxn ang="0">
                  <a:pos x="59" y="24"/>
                </a:cxn>
                <a:cxn ang="0">
                  <a:pos x="58" y="18"/>
                </a:cxn>
                <a:cxn ang="0">
                  <a:pos x="54" y="13"/>
                </a:cxn>
                <a:cxn ang="0">
                  <a:pos x="51" y="9"/>
                </a:cxn>
                <a:cxn ang="0">
                  <a:pos x="46" y="5"/>
                </a:cxn>
                <a:cxn ang="0">
                  <a:pos x="42" y="2"/>
                </a:cxn>
                <a:cxn ang="0">
                  <a:pos x="36" y="1"/>
                </a:cxn>
                <a:cxn ang="0">
                  <a:pos x="30" y="0"/>
                </a:cxn>
                <a:cxn ang="0">
                  <a:pos x="19" y="2"/>
                </a:cxn>
                <a:cxn ang="0">
                  <a:pos x="9" y="9"/>
                </a:cxn>
                <a:cxn ang="0">
                  <a:pos x="2" y="18"/>
                </a:cxn>
                <a:cxn ang="0">
                  <a:pos x="0" y="30"/>
                </a:cxn>
                <a:cxn ang="0">
                  <a:pos x="1" y="35"/>
                </a:cxn>
                <a:cxn ang="0">
                  <a:pos x="2" y="41"/>
                </a:cxn>
                <a:cxn ang="0">
                  <a:pos x="6" y="47"/>
                </a:cxn>
                <a:cxn ang="0">
                  <a:pos x="9" y="52"/>
                </a:cxn>
                <a:cxn ang="0">
                  <a:pos x="14" y="55"/>
                </a:cxn>
                <a:cxn ang="0">
                  <a:pos x="19" y="57"/>
                </a:cxn>
                <a:cxn ang="0">
                  <a:pos x="24" y="58"/>
                </a:cxn>
                <a:cxn ang="0">
                  <a:pos x="30" y="60"/>
                </a:cxn>
                <a:cxn ang="0">
                  <a:pos x="36" y="58"/>
                </a:cxn>
                <a:cxn ang="0">
                  <a:pos x="42" y="57"/>
                </a:cxn>
                <a:cxn ang="0">
                  <a:pos x="46" y="55"/>
                </a:cxn>
                <a:cxn ang="0">
                  <a:pos x="51" y="52"/>
                </a:cxn>
                <a:cxn ang="0">
                  <a:pos x="54" y="47"/>
                </a:cxn>
                <a:cxn ang="0">
                  <a:pos x="58" y="41"/>
                </a:cxn>
                <a:cxn ang="0">
                  <a:pos x="59" y="35"/>
                </a:cxn>
                <a:cxn ang="0">
                  <a:pos x="60" y="30"/>
                </a:cxn>
              </a:cxnLst>
              <a:rect l="0" t="0" r="r" b="b"/>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5900BC"/>
            </a:solidFill>
            <a:ln w="9525">
              <a:noFill/>
              <a:round/>
              <a:headEnd/>
              <a:tailEnd/>
            </a:ln>
          </p:spPr>
          <p:txBody>
            <a:bodyPr/>
            <a:lstStyle/>
            <a:p>
              <a:endParaRPr lang="en-US"/>
            </a:p>
          </p:txBody>
        </p:sp>
        <p:sp>
          <p:nvSpPr>
            <p:cNvPr id="40443" name="Freeform 507"/>
            <p:cNvSpPr>
              <a:spLocks/>
            </p:cNvSpPr>
            <p:nvPr/>
          </p:nvSpPr>
          <p:spPr bwMode="auto">
            <a:xfrm>
              <a:off x="3703" y="3117"/>
              <a:ext cx="15" cy="15"/>
            </a:xfrm>
            <a:custGeom>
              <a:avLst/>
              <a:gdLst/>
              <a:ahLst/>
              <a:cxnLst>
                <a:cxn ang="0">
                  <a:pos x="15" y="30"/>
                </a:cxn>
                <a:cxn ang="0">
                  <a:pos x="13" y="30"/>
                </a:cxn>
                <a:cxn ang="0">
                  <a:pos x="9" y="28"/>
                </a:cxn>
                <a:cxn ang="0">
                  <a:pos x="7" y="27"/>
                </a:cxn>
                <a:cxn ang="0">
                  <a:pos x="5" y="25"/>
                </a:cxn>
                <a:cxn ang="0">
                  <a:pos x="4" y="23"/>
                </a:cxn>
                <a:cxn ang="0">
                  <a:pos x="1" y="20"/>
                </a:cxn>
                <a:cxn ang="0">
                  <a:pos x="0" y="18"/>
                </a:cxn>
                <a:cxn ang="0">
                  <a:pos x="0" y="15"/>
                </a:cxn>
                <a:cxn ang="0">
                  <a:pos x="0" y="12"/>
                </a:cxn>
                <a:cxn ang="0">
                  <a:pos x="1" y="9"/>
                </a:cxn>
                <a:cxn ang="0">
                  <a:pos x="4" y="7"/>
                </a:cxn>
                <a:cxn ang="0">
                  <a:pos x="5" y="4"/>
                </a:cxn>
                <a:cxn ang="0">
                  <a:pos x="7" y="3"/>
                </a:cxn>
                <a:cxn ang="0">
                  <a:pos x="9" y="1"/>
                </a:cxn>
                <a:cxn ang="0">
                  <a:pos x="13" y="0"/>
                </a:cxn>
                <a:cxn ang="0">
                  <a:pos x="15" y="0"/>
                </a:cxn>
                <a:cxn ang="0">
                  <a:pos x="19" y="0"/>
                </a:cxn>
                <a:cxn ang="0">
                  <a:pos x="21" y="1"/>
                </a:cxn>
                <a:cxn ang="0">
                  <a:pos x="23" y="3"/>
                </a:cxn>
                <a:cxn ang="0">
                  <a:pos x="25" y="4"/>
                </a:cxn>
                <a:cxn ang="0">
                  <a:pos x="28" y="7"/>
                </a:cxn>
                <a:cxn ang="0">
                  <a:pos x="29" y="9"/>
                </a:cxn>
                <a:cxn ang="0">
                  <a:pos x="30" y="12"/>
                </a:cxn>
                <a:cxn ang="0">
                  <a:pos x="30" y="15"/>
                </a:cxn>
                <a:cxn ang="0">
                  <a:pos x="29" y="20"/>
                </a:cxn>
                <a:cxn ang="0">
                  <a:pos x="25" y="25"/>
                </a:cxn>
                <a:cxn ang="0">
                  <a:pos x="21" y="28"/>
                </a:cxn>
                <a:cxn ang="0">
                  <a:pos x="15" y="30"/>
                </a:cxn>
              </a:cxnLst>
              <a:rect l="0" t="0" r="r" b="b"/>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FFFF93"/>
            </a:solidFill>
            <a:ln w="9525">
              <a:noFill/>
              <a:round/>
              <a:headEnd/>
              <a:tailEnd/>
            </a:ln>
          </p:spPr>
          <p:txBody>
            <a:bodyPr/>
            <a:lstStyle/>
            <a:p>
              <a:endParaRPr lang="en-US"/>
            </a:p>
          </p:txBody>
        </p:sp>
        <p:sp>
          <p:nvSpPr>
            <p:cNvPr id="40444" name="Freeform 508"/>
            <p:cNvSpPr>
              <a:spLocks/>
            </p:cNvSpPr>
            <p:nvPr/>
          </p:nvSpPr>
          <p:spPr bwMode="auto">
            <a:xfrm>
              <a:off x="3669" y="3257"/>
              <a:ext cx="30" cy="30"/>
            </a:xfrm>
            <a:custGeom>
              <a:avLst/>
              <a:gdLst/>
              <a:ahLst/>
              <a:cxnLst>
                <a:cxn ang="0">
                  <a:pos x="60" y="30"/>
                </a:cxn>
                <a:cxn ang="0">
                  <a:pos x="59" y="25"/>
                </a:cxn>
                <a:cxn ang="0">
                  <a:pos x="58" y="19"/>
                </a:cxn>
                <a:cxn ang="0">
                  <a:pos x="54" y="14"/>
                </a:cxn>
                <a:cxn ang="0">
                  <a:pos x="51" y="10"/>
                </a:cxn>
                <a:cxn ang="0">
                  <a:pos x="46" y="6"/>
                </a:cxn>
                <a:cxn ang="0">
                  <a:pos x="42" y="3"/>
                </a:cxn>
                <a:cxn ang="0">
                  <a:pos x="36" y="2"/>
                </a:cxn>
                <a:cxn ang="0">
                  <a:pos x="30" y="0"/>
                </a:cxn>
                <a:cxn ang="0">
                  <a:pos x="19" y="3"/>
                </a:cxn>
                <a:cxn ang="0">
                  <a:pos x="9" y="10"/>
                </a:cxn>
                <a:cxn ang="0">
                  <a:pos x="2" y="19"/>
                </a:cxn>
                <a:cxn ang="0">
                  <a:pos x="0" y="30"/>
                </a:cxn>
                <a:cxn ang="0">
                  <a:pos x="1" y="36"/>
                </a:cxn>
                <a:cxn ang="0">
                  <a:pos x="2" y="42"/>
                </a:cxn>
                <a:cxn ang="0">
                  <a:pos x="5" y="46"/>
                </a:cxn>
                <a:cxn ang="0">
                  <a:pos x="8" y="51"/>
                </a:cxn>
                <a:cxn ang="0">
                  <a:pos x="13" y="55"/>
                </a:cxn>
                <a:cxn ang="0">
                  <a:pos x="19" y="58"/>
                </a:cxn>
                <a:cxn ang="0">
                  <a:pos x="24" y="59"/>
                </a:cxn>
                <a:cxn ang="0">
                  <a:pos x="30" y="60"/>
                </a:cxn>
                <a:cxn ang="0">
                  <a:pos x="36" y="59"/>
                </a:cxn>
                <a:cxn ang="0">
                  <a:pos x="42" y="58"/>
                </a:cxn>
                <a:cxn ang="0">
                  <a:pos x="46" y="55"/>
                </a:cxn>
                <a:cxn ang="0">
                  <a:pos x="51" y="51"/>
                </a:cxn>
                <a:cxn ang="0">
                  <a:pos x="54" y="46"/>
                </a:cxn>
                <a:cxn ang="0">
                  <a:pos x="58" y="42"/>
                </a:cxn>
                <a:cxn ang="0">
                  <a:pos x="59" y="36"/>
                </a:cxn>
                <a:cxn ang="0">
                  <a:pos x="60" y="30"/>
                </a:cxn>
              </a:cxnLst>
              <a:rect l="0" t="0" r="r" b="b"/>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5900BC"/>
            </a:solidFill>
            <a:ln w="9525">
              <a:noFill/>
              <a:round/>
              <a:headEnd/>
              <a:tailEnd/>
            </a:ln>
          </p:spPr>
          <p:txBody>
            <a:bodyPr/>
            <a:lstStyle/>
            <a:p>
              <a:endParaRPr lang="en-US"/>
            </a:p>
          </p:txBody>
        </p:sp>
        <p:sp>
          <p:nvSpPr>
            <p:cNvPr id="40445" name="Freeform 509"/>
            <p:cNvSpPr>
              <a:spLocks/>
            </p:cNvSpPr>
            <p:nvPr/>
          </p:nvSpPr>
          <p:spPr bwMode="auto">
            <a:xfrm>
              <a:off x="3677" y="3264"/>
              <a:ext cx="15" cy="15"/>
            </a:xfrm>
            <a:custGeom>
              <a:avLst/>
              <a:gdLst/>
              <a:ahLst/>
              <a:cxnLst>
                <a:cxn ang="0">
                  <a:pos x="15" y="30"/>
                </a:cxn>
                <a:cxn ang="0">
                  <a:pos x="12" y="30"/>
                </a:cxn>
                <a:cxn ang="0">
                  <a:pos x="9" y="29"/>
                </a:cxn>
                <a:cxn ang="0">
                  <a:pos x="7" y="27"/>
                </a:cxn>
                <a:cxn ang="0">
                  <a:pos x="5" y="26"/>
                </a:cxn>
                <a:cxn ang="0">
                  <a:pos x="2" y="23"/>
                </a:cxn>
                <a:cxn ang="0">
                  <a:pos x="1" y="20"/>
                </a:cxn>
                <a:cxn ang="0">
                  <a:pos x="0" y="18"/>
                </a:cxn>
                <a:cxn ang="0">
                  <a:pos x="0" y="15"/>
                </a:cxn>
                <a:cxn ang="0">
                  <a:pos x="0" y="12"/>
                </a:cxn>
                <a:cxn ang="0">
                  <a:pos x="1" y="10"/>
                </a:cxn>
                <a:cxn ang="0">
                  <a:pos x="2" y="7"/>
                </a:cxn>
                <a:cxn ang="0">
                  <a:pos x="5" y="5"/>
                </a:cxn>
                <a:cxn ang="0">
                  <a:pos x="7" y="3"/>
                </a:cxn>
                <a:cxn ang="0">
                  <a:pos x="9" y="1"/>
                </a:cxn>
                <a:cxn ang="0">
                  <a:pos x="12" y="0"/>
                </a:cxn>
                <a:cxn ang="0">
                  <a:pos x="15" y="0"/>
                </a:cxn>
                <a:cxn ang="0">
                  <a:pos x="17" y="0"/>
                </a:cxn>
                <a:cxn ang="0">
                  <a:pos x="21" y="1"/>
                </a:cxn>
                <a:cxn ang="0">
                  <a:pos x="23" y="3"/>
                </a:cxn>
                <a:cxn ang="0">
                  <a:pos x="25" y="5"/>
                </a:cxn>
                <a:cxn ang="0">
                  <a:pos x="27" y="7"/>
                </a:cxn>
                <a:cxn ang="0">
                  <a:pos x="29" y="10"/>
                </a:cxn>
                <a:cxn ang="0">
                  <a:pos x="30" y="12"/>
                </a:cxn>
                <a:cxn ang="0">
                  <a:pos x="30" y="15"/>
                </a:cxn>
                <a:cxn ang="0">
                  <a:pos x="29" y="21"/>
                </a:cxn>
                <a:cxn ang="0">
                  <a:pos x="25" y="26"/>
                </a:cxn>
                <a:cxn ang="0">
                  <a:pos x="21" y="29"/>
                </a:cxn>
                <a:cxn ang="0">
                  <a:pos x="15" y="30"/>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FFFF93"/>
            </a:solidFill>
            <a:ln w="9525">
              <a:noFill/>
              <a:round/>
              <a:headEnd/>
              <a:tailEnd/>
            </a:ln>
          </p:spPr>
          <p:txBody>
            <a:bodyPr/>
            <a:lstStyle/>
            <a:p>
              <a:endParaRPr lang="en-US"/>
            </a:p>
          </p:txBody>
        </p:sp>
        <p:sp>
          <p:nvSpPr>
            <p:cNvPr id="40446" name="Freeform 510"/>
            <p:cNvSpPr>
              <a:spLocks/>
            </p:cNvSpPr>
            <p:nvPr/>
          </p:nvSpPr>
          <p:spPr bwMode="auto">
            <a:xfrm>
              <a:off x="3693" y="3382"/>
              <a:ext cx="30" cy="30"/>
            </a:xfrm>
            <a:custGeom>
              <a:avLst/>
              <a:gdLst/>
              <a:ahLst/>
              <a:cxnLst>
                <a:cxn ang="0">
                  <a:pos x="58" y="29"/>
                </a:cxn>
                <a:cxn ang="0">
                  <a:pos x="58" y="23"/>
                </a:cxn>
                <a:cxn ang="0">
                  <a:pos x="56" y="19"/>
                </a:cxn>
                <a:cxn ang="0">
                  <a:pos x="54" y="13"/>
                </a:cxn>
                <a:cxn ang="0">
                  <a:pos x="50" y="9"/>
                </a:cxn>
                <a:cxn ang="0">
                  <a:pos x="46" y="5"/>
                </a:cxn>
                <a:cxn ang="0">
                  <a:pos x="40" y="3"/>
                </a:cxn>
                <a:cxn ang="0">
                  <a:pos x="34" y="0"/>
                </a:cxn>
                <a:cxn ang="0">
                  <a:pos x="28" y="0"/>
                </a:cxn>
                <a:cxn ang="0">
                  <a:pos x="17" y="3"/>
                </a:cxn>
                <a:cxn ang="0">
                  <a:pos x="8" y="9"/>
                </a:cxn>
                <a:cxn ang="0">
                  <a:pos x="2" y="18"/>
                </a:cxn>
                <a:cxn ang="0">
                  <a:pos x="0" y="29"/>
                </a:cxn>
                <a:cxn ang="0">
                  <a:pos x="0" y="35"/>
                </a:cxn>
                <a:cxn ang="0">
                  <a:pos x="2" y="41"/>
                </a:cxn>
                <a:cxn ang="0">
                  <a:pos x="4" y="47"/>
                </a:cxn>
                <a:cxn ang="0">
                  <a:pos x="8" y="51"/>
                </a:cxn>
                <a:cxn ang="0">
                  <a:pos x="12" y="55"/>
                </a:cxn>
                <a:cxn ang="0">
                  <a:pos x="18" y="57"/>
                </a:cxn>
                <a:cxn ang="0">
                  <a:pos x="23" y="59"/>
                </a:cxn>
                <a:cxn ang="0">
                  <a:pos x="28" y="59"/>
                </a:cxn>
                <a:cxn ang="0">
                  <a:pos x="34" y="59"/>
                </a:cxn>
                <a:cxn ang="0">
                  <a:pos x="40" y="57"/>
                </a:cxn>
                <a:cxn ang="0">
                  <a:pos x="46" y="55"/>
                </a:cxn>
                <a:cxn ang="0">
                  <a:pos x="50" y="51"/>
                </a:cxn>
                <a:cxn ang="0">
                  <a:pos x="54" y="47"/>
                </a:cxn>
                <a:cxn ang="0">
                  <a:pos x="56" y="41"/>
                </a:cxn>
                <a:cxn ang="0">
                  <a:pos x="58" y="35"/>
                </a:cxn>
                <a:cxn ang="0">
                  <a:pos x="58" y="29"/>
                </a:cxn>
              </a:cxnLst>
              <a:rect l="0" t="0" r="r" b="b"/>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5900BC"/>
            </a:solidFill>
            <a:ln w="9525">
              <a:noFill/>
              <a:round/>
              <a:headEnd/>
              <a:tailEnd/>
            </a:ln>
          </p:spPr>
          <p:txBody>
            <a:bodyPr/>
            <a:lstStyle/>
            <a:p>
              <a:endParaRPr lang="en-US"/>
            </a:p>
          </p:txBody>
        </p:sp>
        <p:sp>
          <p:nvSpPr>
            <p:cNvPr id="40447" name="Freeform 511"/>
            <p:cNvSpPr>
              <a:spLocks/>
            </p:cNvSpPr>
            <p:nvPr/>
          </p:nvSpPr>
          <p:spPr bwMode="auto">
            <a:xfrm>
              <a:off x="3701" y="3390"/>
              <a:ext cx="14" cy="14"/>
            </a:xfrm>
            <a:custGeom>
              <a:avLst/>
              <a:gdLst/>
              <a:ahLst/>
              <a:cxnLst>
                <a:cxn ang="0">
                  <a:pos x="13" y="29"/>
                </a:cxn>
                <a:cxn ang="0">
                  <a:pos x="11" y="29"/>
                </a:cxn>
                <a:cxn ang="0">
                  <a:pos x="9" y="28"/>
                </a:cxn>
                <a:cxn ang="0">
                  <a:pos x="5" y="27"/>
                </a:cxn>
                <a:cxn ang="0">
                  <a:pos x="3" y="25"/>
                </a:cxn>
                <a:cxn ang="0">
                  <a:pos x="2" y="22"/>
                </a:cxn>
                <a:cxn ang="0">
                  <a:pos x="1" y="20"/>
                </a:cxn>
                <a:cxn ang="0">
                  <a:pos x="0" y="18"/>
                </a:cxn>
                <a:cxn ang="0">
                  <a:pos x="0" y="14"/>
                </a:cxn>
                <a:cxn ang="0">
                  <a:pos x="0" y="12"/>
                </a:cxn>
                <a:cxn ang="0">
                  <a:pos x="1" y="8"/>
                </a:cxn>
                <a:cxn ang="0">
                  <a:pos x="2" y="6"/>
                </a:cxn>
                <a:cxn ang="0">
                  <a:pos x="3" y="4"/>
                </a:cxn>
                <a:cxn ang="0">
                  <a:pos x="5" y="3"/>
                </a:cxn>
                <a:cxn ang="0">
                  <a:pos x="9" y="2"/>
                </a:cxn>
                <a:cxn ang="0">
                  <a:pos x="11" y="0"/>
                </a:cxn>
                <a:cxn ang="0">
                  <a:pos x="13" y="0"/>
                </a:cxn>
                <a:cxn ang="0">
                  <a:pos x="17" y="0"/>
                </a:cxn>
                <a:cxn ang="0">
                  <a:pos x="19" y="2"/>
                </a:cxn>
                <a:cxn ang="0">
                  <a:pos x="23" y="3"/>
                </a:cxn>
                <a:cxn ang="0">
                  <a:pos x="25" y="4"/>
                </a:cxn>
                <a:cxn ang="0">
                  <a:pos x="26" y="6"/>
                </a:cxn>
                <a:cxn ang="0">
                  <a:pos x="27" y="8"/>
                </a:cxn>
                <a:cxn ang="0">
                  <a:pos x="28" y="12"/>
                </a:cxn>
                <a:cxn ang="0">
                  <a:pos x="28" y="14"/>
                </a:cxn>
                <a:cxn ang="0">
                  <a:pos x="27" y="20"/>
                </a:cxn>
                <a:cxn ang="0">
                  <a:pos x="25" y="25"/>
                </a:cxn>
                <a:cxn ang="0">
                  <a:pos x="19" y="28"/>
                </a:cxn>
                <a:cxn ang="0">
                  <a:pos x="13" y="29"/>
                </a:cxn>
              </a:cxnLst>
              <a:rect l="0" t="0" r="r" b="b"/>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FFFF93"/>
            </a:solidFill>
            <a:ln w="9525">
              <a:noFill/>
              <a:round/>
              <a:headEnd/>
              <a:tailEnd/>
            </a:ln>
          </p:spPr>
          <p:txBody>
            <a:bodyPr/>
            <a:lstStyle/>
            <a:p>
              <a:endParaRPr lang="en-US"/>
            </a:p>
          </p:txBody>
        </p:sp>
        <p:sp>
          <p:nvSpPr>
            <p:cNvPr id="40448" name="Freeform 512"/>
            <p:cNvSpPr>
              <a:spLocks/>
            </p:cNvSpPr>
            <p:nvPr/>
          </p:nvSpPr>
          <p:spPr bwMode="auto">
            <a:xfrm>
              <a:off x="3842" y="3409"/>
              <a:ext cx="30" cy="30"/>
            </a:xfrm>
            <a:custGeom>
              <a:avLst/>
              <a:gdLst/>
              <a:ahLst/>
              <a:cxnLst>
                <a:cxn ang="0">
                  <a:pos x="60" y="30"/>
                </a:cxn>
                <a:cxn ang="0">
                  <a:pos x="59" y="24"/>
                </a:cxn>
                <a:cxn ang="0">
                  <a:pos x="57" y="18"/>
                </a:cxn>
                <a:cxn ang="0">
                  <a:pos x="54" y="12"/>
                </a:cxn>
                <a:cxn ang="0">
                  <a:pos x="51" y="8"/>
                </a:cxn>
                <a:cxn ang="0">
                  <a:pos x="46" y="4"/>
                </a:cxn>
                <a:cxn ang="0">
                  <a:pos x="41" y="2"/>
                </a:cxn>
                <a:cxn ang="0">
                  <a:pos x="36" y="0"/>
                </a:cxn>
                <a:cxn ang="0">
                  <a:pos x="30" y="0"/>
                </a:cxn>
                <a:cxn ang="0">
                  <a:pos x="18" y="2"/>
                </a:cxn>
                <a:cxn ang="0">
                  <a:pos x="8" y="8"/>
                </a:cxn>
                <a:cxn ang="0">
                  <a:pos x="2" y="18"/>
                </a:cxn>
                <a:cxn ang="0">
                  <a:pos x="0" y="30"/>
                </a:cxn>
                <a:cxn ang="0">
                  <a:pos x="1" y="35"/>
                </a:cxn>
                <a:cxn ang="0">
                  <a:pos x="2" y="40"/>
                </a:cxn>
                <a:cxn ang="0">
                  <a:pos x="4" y="46"/>
                </a:cxn>
                <a:cxn ang="0">
                  <a:pos x="8" y="50"/>
                </a:cxn>
                <a:cxn ang="0">
                  <a:pos x="12" y="54"/>
                </a:cxn>
                <a:cxn ang="0">
                  <a:pos x="18" y="56"/>
                </a:cxn>
                <a:cxn ang="0">
                  <a:pos x="24" y="58"/>
                </a:cxn>
                <a:cxn ang="0">
                  <a:pos x="30" y="58"/>
                </a:cxn>
                <a:cxn ang="0">
                  <a:pos x="36" y="58"/>
                </a:cxn>
                <a:cxn ang="0">
                  <a:pos x="41" y="56"/>
                </a:cxn>
                <a:cxn ang="0">
                  <a:pos x="46" y="54"/>
                </a:cxn>
                <a:cxn ang="0">
                  <a:pos x="51" y="50"/>
                </a:cxn>
                <a:cxn ang="0">
                  <a:pos x="54" y="46"/>
                </a:cxn>
                <a:cxn ang="0">
                  <a:pos x="57" y="40"/>
                </a:cxn>
                <a:cxn ang="0">
                  <a:pos x="59" y="35"/>
                </a:cxn>
                <a:cxn ang="0">
                  <a:pos x="60" y="30"/>
                </a:cxn>
              </a:cxnLst>
              <a:rect l="0" t="0" r="r" b="b"/>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6800E0"/>
            </a:solidFill>
            <a:ln w="9525">
              <a:noFill/>
              <a:round/>
              <a:headEnd/>
              <a:tailEnd/>
            </a:ln>
          </p:spPr>
          <p:txBody>
            <a:bodyPr/>
            <a:lstStyle/>
            <a:p>
              <a:endParaRPr lang="en-US"/>
            </a:p>
          </p:txBody>
        </p:sp>
        <p:sp>
          <p:nvSpPr>
            <p:cNvPr id="40449" name="Freeform 513"/>
            <p:cNvSpPr>
              <a:spLocks/>
            </p:cNvSpPr>
            <p:nvPr/>
          </p:nvSpPr>
          <p:spPr bwMode="auto">
            <a:xfrm>
              <a:off x="3850" y="3417"/>
              <a:ext cx="15" cy="14"/>
            </a:xfrm>
            <a:custGeom>
              <a:avLst/>
              <a:gdLst/>
              <a:ahLst/>
              <a:cxnLst>
                <a:cxn ang="0">
                  <a:pos x="15" y="28"/>
                </a:cxn>
                <a:cxn ang="0">
                  <a:pos x="11" y="28"/>
                </a:cxn>
                <a:cxn ang="0">
                  <a:pos x="9" y="27"/>
                </a:cxn>
                <a:cxn ang="0">
                  <a:pos x="7" y="26"/>
                </a:cxn>
                <a:cxn ang="0">
                  <a:pos x="4" y="25"/>
                </a:cxn>
                <a:cxn ang="0">
                  <a:pos x="2" y="23"/>
                </a:cxn>
                <a:cxn ang="0">
                  <a:pos x="1" y="19"/>
                </a:cxn>
                <a:cxn ang="0">
                  <a:pos x="0" y="17"/>
                </a:cxn>
                <a:cxn ang="0">
                  <a:pos x="0" y="15"/>
                </a:cxn>
                <a:cxn ang="0">
                  <a:pos x="0" y="11"/>
                </a:cxn>
                <a:cxn ang="0">
                  <a:pos x="1" y="9"/>
                </a:cxn>
                <a:cxn ang="0">
                  <a:pos x="2" y="5"/>
                </a:cxn>
                <a:cxn ang="0">
                  <a:pos x="4" y="3"/>
                </a:cxn>
                <a:cxn ang="0">
                  <a:pos x="7" y="2"/>
                </a:cxn>
                <a:cxn ang="0">
                  <a:pos x="9" y="1"/>
                </a:cxn>
                <a:cxn ang="0">
                  <a:pos x="11" y="0"/>
                </a:cxn>
                <a:cxn ang="0">
                  <a:pos x="15" y="0"/>
                </a:cxn>
                <a:cxn ang="0">
                  <a:pos x="17" y="0"/>
                </a:cxn>
                <a:cxn ang="0">
                  <a:pos x="21" y="1"/>
                </a:cxn>
                <a:cxn ang="0">
                  <a:pos x="23" y="2"/>
                </a:cxn>
                <a:cxn ang="0">
                  <a:pos x="25" y="3"/>
                </a:cxn>
                <a:cxn ang="0">
                  <a:pos x="26" y="5"/>
                </a:cxn>
                <a:cxn ang="0">
                  <a:pos x="29" y="9"/>
                </a:cxn>
                <a:cxn ang="0">
                  <a:pos x="30" y="11"/>
                </a:cxn>
                <a:cxn ang="0">
                  <a:pos x="30" y="15"/>
                </a:cxn>
                <a:cxn ang="0">
                  <a:pos x="29" y="20"/>
                </a:cxn>
                <a:cxn ang="0">
                  <a:pos x="25" y="25"/>
                </a:cxn>
                <a:cxn ang="0">
                  <a:pos x="21" y="27"/>
                </a:cxn>
                <a:cxn ang="0">
                  <a:pos x="15" y="28"/>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FFFF93"/>
            </a:solidFill>
            <a:ln w="9525">
              <a:noFill/>
              <a:round/>
              <a:headEnd/>
              <a:tailEnd/>
            </a:ln>
          </p:spPr>
          <p:txBody>
            <a:bodyPr/>
            <a:lstStyle/>
            <a:p>
              <a:endParaRPr lang="en-US"/>
            </a:p>
          </p:txBody>
        </p:sp>
        <p:sp>
          <p:nvSpPr>
            <p:cNvPr id="40450" name="Freeform 514"/>
            <p:cNvSpPr>
              <a:spLocks/>
            </p:cNvSpPr>
            <p:nvPr/>
          </p:nvSpPr>
          <p:spPr bwMode="auto">
            <a:xfrm>
              <a:off x="3869" y="3310"/>
              <a:ext cx="30" cy="30"/>
            </a:xfrm>
            <a:custGeom>
              <a:avLst/>
              <a:gdLst/>
              <a:ahLst/>
              <a:cxnLst>
                <a:cxn ang="0">
                  <a:pos x="60" y="29"/>
                </a:cxn>
                <a:cxn ang="0">
                  <a:pos x="59" y="24"/>
                </a:cxn>
                <a:cxn ang="0">
                  <a:pos x="57" y="19"/>
                </a:cxn>
                <a:cxn ang="0">
                  <a:pos x="54" y="13"/>
                </a:cxn>
                <a:cxn ang="0">
                  <a:pos x="50" y="9"/>
                </a:cxn>
                <a:cxn ang="0">
                  <a:pos x="46" y="5"/>
                </a:cxn>
                <a:cxn ang="0">
                  <a:pos x="41" y="3"/>
                </a:cxn>
                <a:cxn ang="0">
                  <a:pos x="36" y="0"/>
                </a:cxn>
                <a:cxn ang="0">
                  <a:pos x="30" y="0"/>
                </a:cxn>
                <a:cxn ang="0">
                  <a:pos x="18" y="3"/>
                </a:cxn>
                <a:cxn ang="0">
                  <a:pos x="9" y="9"/>
                </a:cxn>
                <a:cxn ang="0">
                  <a:pos x="2" y="18"/>
                </a:cxn>
                <a:cxn ang="0">
                  <a:pos x="0" y="29"/>
                </a:cxn>
                <a:cxn ang="0">
                  <a:pos x="1" y="35"/>
                </a:cxn>
                <a:cxn ang="0">
                  <a:pos x="2" y="41"/>
                </a:cxn>
                <a:cxn ang="0">
                  <a:pos x="6" y="47"/>
                </a:cxn>
                <a:cxn ang="0">
                  <a:pos x="9" y="51"/>
                </a:cxn>
                <a:cxn ang="0">
                  <a:pos x="14" y="55"/>
                </a:cxn>
                <a:cxn ang="0">
                  <a:pos x="18" y="57"/>
                </a:cxn>
                <a:cxn ang="0">
                  <a:pos x="24" y="59"/>
                </a:cxn>
                <a:cxn ang="0">
                  <a:pos x="30" y="59"/>
                </a:cxn>
                <a:cxn ang="0">
                  <a:pos x="36" y="59"/>
                </a:cxn>
                <a:cxn ang="0">
                  <a:pos x="41" y="57"/>
                </a:cxn>
                <a:cxn ang="0">
                  <a:pos x="46" y="55"/>
                </a:cxn>
                <a:cxn ang="0">
                  <a:pos x="50" y="51"/>
                </a:cxn>
                <a:cxn ang="0">
                  <a:pos x="54" y="47"/>
                </a:cxn>
                <a:cxn ang="0">
                  <a:pos x="57" y="41"/>
                </a:cxn>
                <a:cxn ang="0">
                  <a:pos x="59" y="35"/>
                </a:cxn>
                <a:cxn ang="0">
                  <a:pos x="60" y="29"/>
                </a:cxn>
              </a:cxnLst>
              <a:rect l="0" t="0" r="r" b="b"/>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5900BC"/>
            </a:solidFill>
            <a:ln w="9525">
              <a:noFill/>
              <a:round/>
              <a:headEnd/>
              <a:tailEnd/>
            </a:ln>
          </p:spPr>
          <p:txBody>
            <a:bodyPr/>
            <a:lstStyle/>
            <a:p>
              <a:endParaRPr lang="en-US"/>
            </a:p>
          </p:txBody>
        </p:sp>
        <p:sp>
          <p:nvSpPr>
            <p:cNvPr id="40451" name="Freeform 515"/>
            <p:cNvSpPr>
              <a:spLocks/>
            </p:cNvSpPr>
            <p:nvPr/>
          </p:nvSpPr>
          <p:spPr bwMode="auto">
            <a:xfrm>
              <a:off x="3876" y="3318"/>
              <a:ext cx="15" cy="14"/>
            </a:xfrm>
            <a:custGeom>
              <a:avLst/>
              <a:gdLst/>
              <a:ahLst/>
              <a:cxnLst>
                <a:cxn ang="0">
                  <a:pos x="15" y="29"/>
                </a:cxn>
                <a:cxn ang="0">
                  <a:pos x="12" y="29"/>
                </a:cxn>
                <a:cxn ang="0">
                  <a:pos x="9" y="28"/>
                </a:cxn>
                <a:cxn ang="0">
                  <a:pos x="7" y="27"/>
                </a:cxn>
                <a:cxn ang="0">
                  <a:pos x="4" y="25"/>
                </a:cxn>
                <a:cxn ang="0">
                  <a:pos x="3" y="22"/>
                </a:cxn>
                <a:cxn ang="0">
                  <a:pos x="1" y="20"/>
                </a:cxn>
                <a:cxn ang="0">
                  <a:pos x="0" y="18"/>
                </a:cxn>
                <a:cxn ang="0">
                  <a:pos x="0" y="14"/>
                </a:cxn>
                <a:cxn ang="0">
                  <a:pos x="0" y="12"/>
                </a:cxn>
                <a:cxn ang="0">
                  <a:pos x="1" y="9"/>
                </a:cxn>
                <a:cxn ang="0">
                  <a:pos x="3" y="6"/>
                </a:cxn>
                <a:cxn ang="0">
                  <a:pos x="4" y="4"/>
                </a:cxn>
                <a:cxn ang="0">
                  <a:pos x="7" y="3"/>
                </a:cxn>
                <a:cxn ang="0">
                  <a:pos x="9" y="2"/>
                </a:cxn>
                <a:cxn ang="0">
                  <a:pos x="12" y="0"/>
                </a:cxn>
                <a:cxn ang="0">
                  <a:pos x="15" y="0"/>
                </a:cxn>
                <a:cxn ang="0">
                  <a:pos x="17" y="0"/>
                </a:cxn>
                <a:cxn ang="0">
                  <a:pos x="21" y="2"/>
                </a:cxn>
                <a:cxn ang="0">
                  <a:pos x="23" y="3"/>
                </a:cxn>
                <a:cxn ang="0">
                  <a:pos x="25" y="4"/>
                </a:cxn>
                <a:cxn ang="0">
                  <a:pos x="26" y="6"/>
                </a:cxn>
                <a:cxn ang="0">
                  <a:pos x="29" y="9"/>
                </a:cxn>
                <a:cxn ang="0">
                  <a:pos x="30" y="12"/>
                </a:cxn>
                <a:cxn ang="0">
                  <a:pos x="30" y="14"/>
                </a:cxn>
                <a:cxn ang="0">
                  <a:pos x="29" y="20"/>
                </a:cxn>
                <a:cxn ang="0">
                  <a:pos x="25" y="25"/>
                </a:cxn>
                <a:cxn ang="0">
                  <a:pos x="21" y="28"/>
                </a:cxn>
                <a:cxn ang="0">
                  <a:pos x="15" y="29"/>
                </a:cxn>
              </a:cxnLst>
              <a:rect l="0" t="0" r="r" b="b"/>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FFFF93"/>
            </a:solidFill>
            <a:ln w="9525">
              <a:noFill/>
              <a:round/>
              <a:headEnd/>
              <a:tailEnd/>
            </a:ln>
          </p:spPr>
          <p:txBody>
            <a:bodyPr/>
            <a:lstStyle/>
            <a:p>
              <a:endParaRPr lang="en-US"/>
            </a:p>
          </p:txBody>
        </p:sp>
        <p:sp>
          <p:nvSpPr>
            <p:cNvPr id="40452" name="Freeform 516"/>
            <p:cNvSpPr>
              <a:spLocks/>
            </p:cNvSpPr>
            <p:nvPr/>
          </p:nvSpPr>
          <p:spPr bwMode="auto">
            <a:xfrm>
              <a:off x="3869" y="3182"/>
              <a:ext cx="30" cy="30"/>
            </a:xfrm>
            <a:custGeom>
              <a:avLst/>
              <a:gdLst/>
              <a:ahLst/>
              <a:cxnLst>
                <a:cxn ang="0">
                  <a:pos x="60" y="30"/>
                </a:cxn>
                <a:cxn ang="0">
                  <a:pos x="59" y="24"/>
                </a:cxn>
                <a:cxn ang="0">
                  <a:pos x="57" y="18"/>
                </a:cxn>
                <a:cxn ang="0">
                  <a:pos x="54" y="13"/>
                </a:cxn>
                <a:cxn ang="0">
                  <a:pos x="50" y="9"/>
                </a:cxn>
                <a:cxn ang="0">
                  <a:pos x="46" y="5"/>
                </a:cxn>
                <a:cxn ang="0">
                  <a:pos x="41" y="2"/>
                </a:cxn>
                <a:cxn ang="0">
                  <a:pos x="36" y="1"/>
                </a:cxn>
                <a:cxn ang="0">
                  <a:pos x="30" y="0"/>
                </a:cxn>
                <a:cxn ang="0">
                  <a:pos x="18" y="2"/>
                </a:cxn>
                <a:cxn ang="0">
                  <a:pos x="9" y="9"/>
                </a:cxn>
                <a:cxn ang="0">
                  <a:pos x="2" y="18"/>
                </a:cxn>
                <a:cxn ang="0">
                  <a:pos x="0" y="30"/>
                </a:cxn>
                <a:cxn ang="0">
                  <a:pos x="1" y="35"/>
                </a:cxn>
                <a:cxn ang="0">
                  <a:pos x="2" y="41"/>
                </a:cxn>
                <a:cxn ang="0">
                  <a:pos x="6" y="47"/>
                </a:cxn>
                <a:cxn ang="0">
                  <a:pos x="9" y="51"/>
                </a:cxn>
                <a:cxn ang="0">
                  <a:pos x="14" y="55"/>
                </a:cxn>
                <a:cxn ang="0">
                  <a:pos x="18" y="57"/>
                </a:cxn>
                <a:cxn ang="0">
                  <a:pos x="24" y="58"/>
                </a:cxn>
                <a:cxn ang="0">
                  <a:pos x="30" y="60"/>
                </a:cxn>
                <a:cxn ang="0">
                  <a:pos x="36" y="58"/>
                </a:cxn>
                <a:cxn ang="0">
                  <a:pos x="41" y="57"/>
                </a:cxn>
                <a:cxn ang="0">
                  <a:pos x="46" y="55"/>
                </a:cxn>
                <a:cxn ang="0">
                  <a:pos x="50" y="51"/>
                </a:cxn>
                <a:cxn ang="0">
                  <a:pos x="54" y="47"/>
                </a:cxn>
                <a:cxn ang="0">
                  <a:pos x="57" y="41"/>
                </a:cxn>
                <a:cxn ang="0">
                  <a:pos x="59" y="35"/>
                </a:cxn>
                <a:cxn ang="0">
                  <a:pos x="60" y="30"/>
                </a:cxn>
              </a:cxnLst>
              <a:rect l="0" t="0" r="r" b="b"/>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5900BC"/>
            </a:solidFill>
            <a:ln w="9525">
              <a:noFill/>
              <a:round/>
              <a:headEnd/>
              <a:tailEnd/>
            </a:ln>
          </p:spPr>
          <p:txBody>
            <a:bodyPr/>
            <a:lstStyle/>
            <a:p>
              <a:endParaRPr lang="en-US"/>
            </a:p>
          </p:txBody>
        </p:sp>
        <p:sp>
          <p:nvSpPr>
            <p:cNvPr id="40453" name="Freeform 517"/>
            <p:cNvSpPr>
              <a:spLocks/>
            </p:cNvSpPr>
            <p:nvPr/>
          </p:nvSpPr>
          <p:spPr bwMode="auto">
            <a:xfrm>
              <a:off x="3876" y="3189"/>
              <a:ext cx="15" cy="15"/>
            </a:xfrm>
            <a:custGeom>
              <a:avLst/>
              <a:gdLst/>
              <a:ahLst/>
              <a:cxnLst>
                <a:cxn ang="0">
                  <a:pos x="15" y="30"/>
                </a:cxn>
                <a:cxn ang="0">
                  <a:pos x="12" y="30"/>
                </a:cxn>
                <a:cxn ang="0">
                  <a:pos x="9" y="28"/>
                </a:cxn>
                <a:cxn ang="0">
                  <a:pos x="7" y="27"/>
                </a:cxn>
                <a:cxn ang="0">
                  <a:pos x="4" y="25"/>
                </a:cxn>
                <a:cxn ang="0">
                  <a:pos x="3" y="23"/>
                </a:cxn>
                <a:cxn ang="0">
                  <a:pos x="1" y="20"/>
                </a:cxn>
                <a:cxn ang="0">
                  <a:pos x="0" y="18"/>
                </a:cxn>
                <a:cxn ang="0">
                  <a:pos x="0" y="15"/>
                </a:cxn>
                <a:cxn ang="0">
                  <a:pos x="0" y="12"/>
                </a:cxn>
                <a:cxn ang="0">
                  <a:pos x="1" y="9"/>
                </a:cxn>
                <a:cxn ang="0">
                  <a:pos x="3" y="7"/>
                </a:cxn>
                <a:cxn ang="0">
                  <a:pos x="4" y="4"/>
                </a:cxn>
                <a:cxn ang="0">
                  <a:pos x="7" y="3"/>
                </a:cxn>
                <a:cxn ang="0">
                  <a:pos x="9" y="1"/>
                </a:cxn>
                <a:cxn ang="0">
                  <a:pos x="12" y="0"/>
                </a:cxn>
                <a:cxn ang="0">
                  <a:pos x="15" y="0"/>
                </a:cxn>
                <a:cxn ang="0">
                  <a:pos x="17" y="0"/>
                </a:cxn>
                <a:cxn ang="0">
                  <a:pos x="21" y="1"/>
                </a:cxn>
                <a:cxn ang="0">
                  <a:pos x="23" y="3"/>
                </a:cxn>
                <a:cxn ang="0">
                  <a:pos x="25" y="4"/>
                </a:cxn>
                <a:cxn ang="0">
                  <a:pos x="26" y="7"/>
                </a:cxn>
                <a:cxn ang="0">
                  <a:pos x="29" y="9"/>
                </a:cxn>
                <a:cxn ang="0">
                  <a:pos x="30" y="12"/>
                </a:cxn>
                <a:cxn ang="0">
                  <a:pos x="30" y="15"/>
                </a:cxn>
                <a:cxn ang="0">
                  <a:pos x="29" y="20"/>
                </a:cxn>
                <a:cxn ang="0">
                  <a:pos x="25" y="25"/>
                </a:cxn>
                <a:cxn ang="0">
                  <a:pos x="21" y="28"/>
                </a:cxn>
                <a:cxn ang="0">
                  <a:pos x="15" y="30"/>
                </a:cxn>
              </a:cxnLst>
              <a:rect l="0" t="0" r="r" b="b"/>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FFFF93"/>
            </a:solidFill>
            <a:ln w="9525">
              <a:noFill/>
              <a:round/>
              <a:headEnd/>
              <a:tailEnd/>
            </a:ln>
          </p:spPr>
          <p:txBody>
            <a:bodyPr/>
            <a:lstStyle/>
            <a:p>
              <a:endParaRPr lang="en-US"/>
            </a:p>
          </p:txBody>
        </p:sp>
        <p:sp>
          <p:nvSpPr>
            <p:cNvPr id="40454" name="Freeform 518"/>
            <p:cNvSpPr>
              <a:spLocks/>
            </p:cNvSpPr>
            <p:nvPr/>
          </p:nvSpPr>
          <p:spPr bwMode="auto">
            <a:xfrm>
              <a:off x="2809" y="3310"/>
              <a:ext cx="29" cy="30"/>
            </a:xfrm>
            <a:custGeom>
              <a:avLst/>
              <a:gdLst/>
              <a:ahLst/>
              <a:cxnLst>
                <a:cxn ang="0">
                  <a:pos x="58" y="29"/>
                </a:cxn>
                <a:cxn ang="0">
                  <a:pos x="58" y="24"/>
                </a:cxn>
                <a:cxn ang="0">
                  <a:pos x="56" y="19"/>
                </a:cxn>
                <a:cxn ang="0">
                  <a:pos x="54" y="13"/>
                </a:cxn>
                <a:cxn ang="0">
                  <a:pos x="50" y="9"/>
                </a:cxn>
                <a:cxn ang="0">
                  <a:pos x="46" y="5"/>
                </a:cxn>
                <a:cxn ang="0">
                  <a:pos x="40" y="3"/>
                </a:cxn>
                <a:cxn ang="0">
                  <a:pos x="34" y="0"/>
                </a:cxn>
                <a:cxn ang="0">
                  <a:pos x="28" y="0"/>
                </a:cxn>
                <a:cxn ang="0">
                  <a:pos x="17" y="3"/>
                </a:cxn>
                <a:cxn ang="0">
                  <a:pos x="8" y="9"/>
                </a:cxn>
                <a:cxn ang="0">
                  <a:pos x="2" y="18"/>
                </a:cxn>
                <a:cxn ang="0">
                  <a:pos x="0" y="29"/>
                </a:cxn>
                <a:cxn ang="0">
                  <a:pos x="0" y="35"/>
                </a:cxn>
                <a:cxn ang="0">
                  <a:pos x="2" y="41"/>
                </a:cxn>
                <a:cxn ang="0">
                  <a:pos x="4" y="47"/>
                </a:cxn>
                <a:cxn ang="0">
                  <a:pos x="8" y="51"/>
                </a:cxn>
                <a:cxn ang="0">
                  <a:pos x="12" y="55"/>
                </a:cxn>
                <a:cxn ang="0">
                  <a:pos x="17" y="57"/>
                </a:cxn>
                <a:cxn ang="0">
                  <a:pos x="23" y="59"/>
                </a:cxn>
                <a:cxn ang="0">
                  <a:pos x="28" y="59"/>
                </a:cxn>
                <a:cxn ang="0">
                  <a:pos x="34" y="59"/>
                </a:cxn>
                <a:cxn ang="0">
                  <a:pos x="40" y="57"/>
                </a:cxn>
                <a:cxn ang="0">
                  <a:pos x="46" y="55"/>
                </a:cxn>
                <a:cxn ang="0">
                  <a:pos x="50" y="51"/>
                </a:cxn>
                <a:cxn ang="0">
                  <a:pos x="54" y="47"/>
                </a:cxn>
                <a:cxn ang="0">
                  <a:pos x="56" y="41"/>
                </a:cxn>
                <a:cxn ang="0">
                  <a:pos x="58" y="35"/>
                </a:cxn>
                <a:cxn ang="0">
                  <a:pos x="58" y="29"/>
                </a:cxn>
              </a:cxnLst>
              <a:rect l="0" t="0" r="r" b="b"/>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5900BC"/>
            </a:solidFill>
            <a:ln w="9525">
              <a:noFill/>
              <a:round/>
              <a:headEnd/>
              <a:tailEnd/>
            </a:ln>
          </p:spPr>
          <p:txBody>
            <a:bodyPr/>
            <a:lstStyle/>
            <a:p>
              <a:endParaRPr lang="en-US"/>
            </a:p>
          </p:txBody>
        </p:sp>
        <p:sp>
          <p:nvSpPr>
            <p:cNvPr id="40455" name="Freeform 519"/>
            <p:cNvSpPr>
              <a:spLocks/>
            </p:cNvSpPr>
            <p:nvPr/>
          </p:nvSpPr>
          <p:spPr bwMode="auto">
            <a:xfrm>
              <a:off x="2816" y="3318"/>
              <a:ext cx="15" cy="14"/>
            </a:xfrm>
            <a:custGeom>
              <a:avLst/>
              <a:gdLst/>
              <a:ahLst/>
              <a:cxnLst>
                <a:cxn ang="0">
                  <a:pos x="14" y="29"/>
                </a:cxn>
                <a:cxn ang="0">
                  <a:pos x="12" y="29"/>
                </a:cxn>
                <a:cxn ang="0">
                  <a:pos x="10" y="28"/>
                </a:cxn>
                <a:cxn ang="0">
                  <a:pos x="6" y="27"/>
                </a:cxn>
                <a:cxn ang="0">
                  <a:pos x="4" y="25"/>
                </a:cxn>
                <a:cxn ang="0">
                  <a:pos x="3" y="22"/>
                </a:cxn>
                <a:cxn ang="0">
                  <a:pos x="2" y="20"/>
                </a:cxn>
                <a:cxn ang="0">
                  <a:pos x="0" y="18"/>
                </a:cxn>
                <a:cxn ang="0">
                  <a:pos x="0" y="14"/>
                </a:cxn>
                <a:cxn ang="0">
                  <a:pos x="0" y="12"/>
                </a:cxn>
                <a:cxn ang="0">
                  <a:pos x="2" y="9"/>
                </a:cxn>
                <a:cxn ang="0">
                  <a:pos x="3" y="6"/>
                </a:cxn>
                <a:cxn ang="0">
                  <a:pos x="4" y="4"/>
                </a:cxn>
                <a:cxn ang="0">
                  <a:pos x="6" y="3"/>
                </a:cxn>
                <a:cxn ang="0">
                  <a:pos x="10" y="2"/>
                </a:cxn>
                <a:cxn ang="0">
                  <a:pos x="12" y="0"/>
                </a:cxn>
                <a:cxn ang="0">
                  <a:pos x="14" y="0"/>
                </a:cxn>
                <a:cxn ang="0">
                  <a:pos x="18" y="0"/>
                </a:cxn>
                <a:cxn ang="0">
                  <a:pos x="20" y="2"/>
                </a:cxn>
                <a:cxn ang="0">
                  <a:pos x="22" y="3"/>
                </a:cxn>
                <a:cxn ang="0">
                  <a:pos x="25" y="4"/>
                </a:cxn>
                <a:cxn ang="0">
                  <a:pos x="27" y="6"/>
                </a:cxn>
                <a:cxn ang="0">
                  <a:pos x="28" y="9"/>
                </a:cxn>
                <a:cxn ang="0">
                  <a:pos x="29" y="12"/>
                </a:cxn>
                <a:cxn ang="0">
                  <a:pos x="29" y="14"/>
                </a:cxn>
                <a:cxn ang="0">
                  <a:pos x="28" y="20"/>
                </a:cxn>
                <a:cxn ang="0">
                  <a:pos x="25" y="25"/>
                </a:cxn>
                <a:cxn ang="0">
                  <a:pos x="20" y="28"/>
                </a:cxn>
                <a:cxn ang="0">
                  <a:pos x="14" y="29"/>
                </a:cxn>
              </a:cxnLst>
              <a:rect l="0" t="0" r="r" b="b"/>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FFFF93"/>
            </a:solidFill>
            <a:ln w="9525">
              <a:noFill/>
              <a:round/>
              <a:headEnd/>
              <a:tailEnd/>
            </a:ln>
          </p:spPr>
          <p:txBody>
            <a:bodyPr/>
            <a:lstStyle/>
            <a:p>
              <a:endParaRPr lang="en-US"/>
            </a:p>
          </p:txBody>
        </p:sp>
        <p:sp>
          <p:nvSpPr>
            <p:cNvPr id="40456" name="Freeform 520"/>
            <p:cNvSpPr>
              <a:spLocks/>
            </p:cNvSpPr>
            <p:nvPr/>
          </p:nvSpPr>
          <p:spPr bwMode="auto">
            <a:xfrm>
              <a:off x="2947" y="2236"/>
              <a:ext cx="30" cy="30"/>
            </a:xfrm>
            <a:custGeom>
              <a:avLst/>
              <a:gdLst/>
              <a:ahLst/>
              <a:cxnLst>
                <a:cxn ang="0">
                  <a:pos x="60" y="30"/>
                </a:cxn>
                <a:cxn ang="0">
                  <a:pos x="59" y="25"/>
                </a:cxn>
                <a:cxn ang="0">
                  <a:pos x="58" y="19"/>
                </a:cxn>
                <a:cxn ang="0">
                  <a:pos x="54" y="13"/>
                </a:cxn>
                <a:cxn ang="0">
                  <a:pos x="51" y="8"/>
                </a:cxn>
                <a:cxn ang="0">
                  <a:pos x="46" y="5"/>
                </a:cxn>
                <a:cxn ang="0">
                  <a:pos x="41" y="3"/>
                </a:cxn>
                <a:cxn ang="0">
                  <a:pos x="36" y="0"/>
                </a:cxn>
                <a:cxn ang="0">
                  <a:pos x="30" y="0"/>
                </a:cxn>
                <a:cxn ang="0">
                  <a:pos x="18" y="3"/>
                </a:cxn>
                <a:cxn ang="0">
                  <a:pos x="9" y="8"/>
                </a:cxn>
                <a:cxn ang="0">
                  <a:pos x="2" y="19"/>
                </a:cxn>
                <a:cxn ang="0">
                  <a:pos x="0" y="30"/>
                </a:cxn>
                <a:cxn ang="0">
                  <a:pos x="1" y="36"/>
                </a:cxn>
                <a:cxn ang="0">
                  <a:pos x="2" y="42"/>
                </a:cxn>
                <a:cxn ang="0">
                  <a:pos x="6" y="47"/>
                </a:cxn>
                <a:cxn ang="0">
                  <a:pos x="9" y="51"/>
                </a:cxn>
                <a:cxn ang="0">
                  <a:pos x="14" y="55"/>
                </a:cxn>
                <a:cxn ang="0">
                  <a:pos x="18" y="58"/>
                </a:cxn>
                <a:cxn ang="0">
                  <a:pos x="24" y="59"/>
                </a:cxn>
                <a:cxn ang="0">
                  <a:pos x="30" y="60"/>
                </a:cxn>
                <a:cxn ang="0">
                  <a:pos x="36" y="59"/>
                </a:cxn>
                <a:cxn ang="0">
                  <a:pos x="41" y="58"/>
                </a:cxn>
                <a:cxn ang="0">
                  <a:pos x="46" y="55"/>
                </a:cxn>
                <a:cxn ang="0">
                  <a:pos x="51" y="51"/>
                </a:cxn>
                <a:cxn ang="0">
                  <a:pos x="54" y="47"/>
                </a:cxn>
                <a:cxn ang="0">
                  <a:pos x="58" y="42"/>
                </a:cxn>
                <a:cxn ang="0">
                  <a:pos x="59" y="36"/>
                </a:cxn>
                <a:cxn ang="0">
                  <a:pos x="60" y="30"/>
                </a:cxn>
              </a:cxnLst>
              <a:rect l="0" t="0" r="r" b="b"/>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5900BC"/>
            </a:solidFill>
            <a:ln w="9525">
              <a:noFill/>
              <a:round/>
              <a:headEnd/>
              <a:tailEnd/>
            </a:ln>
          </p:spPr>
          <p:txBody>
            <a:bodyPr/>
            <a:lstStyle/>
            <a:p>
              <a:endParaRPr lang="en-US"/>
            </a:p>
          </p:txBody>
        </p:sp>
        <p:sp>
          <p:nvSpPr>
            <p:cNvPr id="40457" name="Freeform 521"/>
            <p:cNvSpPr>
              <a:spLocks/>
            </p:cNvSpPr>
            <p:nvPr/>
          </p:nvSpPr>
          <p:spPr bwMode="auto">
            <a:xfrm>
              <a:off x="2954" y="2244"/>
              <a:ext cx="15" cy="15"/>
            </a:xfrm>
            <a:custGeom>
              <a:avLst/>
              <a:gdLst/>
              <a:ahLst/>
              <a:cxnLst>
                <a:cxn ang="0">
                  <a:pos x="15" y="30"/>
                </a:cxn>
                <a:cxn ang="0">
                  <a:pos x="13" y="30"/>
                </a:cxn>
                <a:cxn ang="0">
                  <a:pos x="10" y="29"/>
                </a:cxn>
                <a:cxn ang="0">
                  <a:pos x="7" y="27"/>
                </a:cxn>
                <a:cxn ang="0">
                  <a:pos x="5" y="26"/>
                </a:cxn>
                <a:cxn ang="0">
                  <a:pos x="3" y="23"/>
                </a:cxn>
                <a:cxn ang="0">
                  <a:pos x="1" y="20"/>
                </a:cxn>
                <a:cxn ang="0">
                  <a:pos x="0" y="18"/>
                </a:cxn>
                <a:cxn ang="0">
                  <a:pos x="0" y="15"/>
                </a:cxn>
                <a:cxn ang="0">
                  <a:pos x="0" y="12"/>
                </a:cxn>
                <a:cxn ang="0">
                  <a:pos x="1" y="10"/>
                </a:cxn>
                <a:cxn ang="0">
                  <a:pos x="3" y="7"/>
                </a:cxn>
                <a:cxn ang="0">
                  <a:pos x="5" y="5"/>
                </a:cxn>
                <a:cxn ang="0">
                  <a:pos x="7" y="3"/>
                </a:cxn>
                <a:cxn ang="0">
                  <a:pos x="10" y="2"/>
                </a:cxn>
                <a:cxn ang="0">
                  <a:pos x="13" y="0"/>
                </a:cxn>
                <a:cxn ang="0">
                  <a:pos x="15" y="0"/>
                </a:cxn>
                <a:cxn ang="0">
                  <a:pos x="18" y="0"/>
                </a:cxn>
                <a:cxn ang="0">
                  <a:pos x="21" y="2"/>
                </a:cxn>
                <a:cxn ang="0">
                  <a:pos x="23" y="3"/>
                </a:cxn>
                <a:cxn ang="0">
                  <a:pos x="25" y="5"/>
                </a:cxn>
                <a:cxn ang="0">
                  <a:pos x="28" y="7"/>
                </a:cxn>
                <a:cxn ang="0">
                  <a:pos x="29" y="10"/>
                </a:cxn>
                <a:cxn ang="0">
                  <a:pos x="30" y="12"/>
                </a:cxn>
                <a:cxn ang="0">
                  <a:pos x="30" y="15"/>
                </a:cxn>
                <a:cxn ang="0">
                  <a:pos x="29" y="21"/>
                </a:cxn>
                <a:cxn ang="0">
                  <a:pos x="25" y="26"/>
                </a:cxn>
                <a:cxn ang="0">
                  <a:pos x="21" y="29"/>
                </a:cxn>
                <a:cxn ang="0">
                  <a:pos x="15" y="30"/>
                </a:cxn>
              </a:cxnLst>
              <a:rect l="0" t="0" r="r" b="b"/>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FF93"/>
            </a:solidFill>
            <a:ln w="9525">
              <a:noFill/>
              <a:round/>
              <a:headEnd/>
              <a:tailEnd/>
            </a:ln>
          </p:spPr>
          <p:txBody>
            <a:bodyPr/>
            <a:lstStyle/>
            <a:p>
              <a:endParaRPr lang="en-US"/>
            </a:p>
          </p:txBody>
        </p:sp>
      </p:grpSp>
      <p:sp>
        <p:nvSpPr>
          <p:cNvPr id="40465" name="Oval 529"/>
          <p:cNvSpPr>
            <a:spLocks noChangeArrowheads="1"/>
          </p:cNvSpPr>
          <p:nvPr/>
        </p:nvSpPr>
        <p:spPr bwMode="auto">
          <a:xfrm>
            <a:off x="5791200" y="152400"/>
            <a:ext cx="1219200" cy="990600"/>
          </a:xfrm>
          <a:prstGeom prst="ellipse">
            <a:avLst/>
          </a:prstGeom>
          <a:gradFill rotWithShape="1">
            <a:gsLst>
              <a:gs pos="0">
                <a:srgbClr val="FF0000"/>
              </a:gs>
              <a:gs pos="100000">
                <a:srgbClr val="0000FF"/>
              </a:gs>
            </a:gsLst>
            <a:path path="shape">
              <a:fillToRect l="50000" t="50000" r="50000" b="50000"/>
            </a:path>
          </a:gradFill>
          <a:ln w="76200" cmpd="tri">
            <a:solidFill>
              <a:schemeClr val="tx1"/>
            </a:solidFill>
            <a:round/>
            <a:headEnd/>
            <a:tailEnd/>
          </a:ln>
          <a:effectLst/>
        </p:spPr>
        <p:txBody>
          <a:bodyPr wrap="none" anchor="ctr"/>
          <a:lstStyle/>
          <a:p>
            <a:endParaRPr lang="en-US"/>
          </a:p>
        </p:txBody>
      </p:sp>
      <p:sp>
        <p:nvSpPr>
          <p:cNvPr id="40466" name="Text Box 530"/>
          <p:cNvSpPr txBox="1">
            <a:spLocks noChangeArrowheads="1"/>
          </p:cNvSpPr>
          <p:nvPr/>
        </p:nvSpPr>
        <p:spPr bwMode="auto">
          <a:xfrm>
            <a:off x="6046788" y="304800"/>
            <a:ext cx="1344612" cy="641350"/>
          </a:xfrm>
          <a:prstGeom prst="rect">
            <a:avLst/>
          </a:prstGeom>
          <a:noFill/>
          <a:ln w="9525">
            <a:noFill/>
            <a:miter lim="800000"/>
            <a:headEnd/>
            <a:tailEnd/>
          </a:ln>
          <a:effectLst/>
        </p:spPr>
        <p:txBody>
          <a:bodyPr>
            <a:spAutoFit/>
          </a:bodyPr>
          <a:lstStyle/>
          <a:p>
            <a:pPr>
              <a:spcBef>
                <a:spcPct val="50000"/>
              </a:spcBef>
            </a:pPr>
            <a:r>
              <a:rPr lang="en-US" sz="3600" b="1">
                <a:solidFill>
                  <a:srgbClr val="00FFFF"/>
                </a:solidFill>
              </a:rPr>
              <a:t>04</a:t>
            </a:r>
          </a:p>
        </p:txBody>
      </p:sp>
      <p:sp>
        <p:nvSpPr>
          <p:cNvPr id="40467" name="Text Box 531"/>
          <p:cNvSpPr txBox="1">
            <a:spLocks noChangeArrowheads="1"/>
          </p:cNvSpPr>
          <p:nvPr/>
        </p:nvSpPr>
        <p:spPr bwMode="auto">
          <a:xfrm>
            <a:off x="6019800" y="304800"/>
            <a:ext cx="990600" cy="641350"/>
          </a:xfrm>
          <a:prstGeom prst="rect">
            <a:avLst/>
          </a:prstGeom>
          <a:noFill/>
          <a:ln w="9525">
            <a:noFill/>
            <a:miter lim="800000"/>
            <a:headEnd/>
            <a:tailEnd/>
          </a:ln>
          <a:effectLst/>
        </p:spPr>
        <p:txBody>
          <a:bodyPr>
            <a:spAutoFit/>
          </a:bodyPr>
          <a:lstStyle/>
          <a:p>
            <a:pPr>
              <a:spcBef>
                <a:spcPct val="50000"/>
              </a:spcBef>
            </a:pPr>
            <a:r>
              <a:rPr lang="en-US" sz="3600" b="1">
                <a:solidFill>
                  <a:srgbClr val="00FFFF"/>
                </a:solidFill>
              </a:rPr>
              <a:t>01</a:t>
            </a:r>
          </a:p>
        </p:txBody>
      </p:sp>
      <p:sp>
        <p:nvSpPr>
          <p:cNvPr id="40468" name="Text Box 532"/>
          <p:cNvSpPr txBox="1">
            <a:spLocks noChangeArrowheads="1"/>
          </p:cNvSpPr>
          <p:nvPr/>
        </p:nvSpPr>
        <p:spPr bwMode="auto">
          <a:xfrm>
            <a:off x="5970588" y="304800"/>
            <a:ext cx="1344612" cy="641350"/>
          </a:xfrm>
          <a:prstGeom prst="rect">
            <a:avLst/>
          </a:prstGeom>
          <a:noFill/>
          <a:ln w="9525">
            <a:noFill/>
            <a:miter lim="800000"/>
            <a:headEnd/>
            <a:tailEnd/>
          </a:ln>
          <a:effectLst/>
        </p:spPr>
        <p:txBody>
          <a:bodyPr>
            <a:spAutoFit/>
          </a:bodyPr>
          <a:lstStyle/>
          <a:p>
            <a:pPr>
              <a:spcBef>
                <a:spcPct val="50000"/>
              </a:spcBef>
            </a:pPr>
            <a:r>
              <a:rPr lang="en-US" sz="3600" b="1">
                <a:solidFill>
                  <a:srgbClr val="00FFFF"/>
                </a:solidFill>
              </a:rPr>
              <a:t>03</a:t>
            </a:r>
          </a:p>
        </p:txBody>
      </p:sp>
      <p:sp>
        <p:nvSpPr>
          <p:cNvPr id="40469" name="Text Box 533"/>
          <p:cNvSpPr txBox="1">
            <a:spLocks noChangeArrowheads="1"/>
          </p:cNvSpPr>
          <p:nvPr/>
        </p:nvSpPr>
        <p:spPr bwMode="auto">
          <a:xfrm>
            <a:off x="6019800" y="304800"/>
            <a:ext cx="1066800" cy="641350"/>
          </a:xfrm>
          <a:prstGeom prst="rect">
            <a:avLst/>
          </a:prstGeom>
          <a:noFill/>
          <a:ln w="9525">
            <a:noFill/>
            <a:miter lim="800000"/>
            <a:headEnd/>
            <a:tailEnd/>
          </a:ln>
          <a:effectLst/>
        </p:spPr>
        <p:txBody>
          <a:bodyPr>
            <a:spAutoFit/>
          </a:bodyPr>
          <a:lstStyle/>
          <a:p>
            <a:pPr>
              <a:spcBef>
                <a:spcPct val="50000"/>
              </a:spcBef>
            </a:pPr>
            <a:r>
              <a:rPr lang="en-US" sz="3600" b="1">
                <a:solidFill>
                  <a:srgbClr val="00FFFF"/>
                </a:solidFill>
              </a:rPr>
              <a:t>02</a:t>
            </a:r>
          </a:p>
        </p:txBody>
      </p:sp>
      <p:sp>
        <p:nvSpPr>
          <p:cNvPr id="40470" name="Text Box 534"/>
          <p:cNvSpPr txBox="1">
            <a:spLocks noChangeArrowheads="1"/>
          </p:cNvSpPr>
          <p:nvPr/>
        </p:nvSpPr>
        <p:spPr bwMode="auto">
          <a:xfrm>
            <a:off x="6019800" y="304800"/>
            <a:ext cx="1066800" cy="641350"/>
          </a:xfrm>
          <a:prstGeom prst="rect">
            <a:avLst/>
          </a:prstGeom>
          <a:noFill/>
          <a:ln w="9525">
            <a:noFill/>
            <a:miter lim="800000"/>
            <a:headEnd/>
            <a:tailEnd/>
          </a:ln>
          <a:effectLst/>
        </p:spPr>
        <p:txBody>
          <a:bodyPr>
            <a:spAutoFit/>
          </a:bodyPr>
          <a:lstStyle/>
          <a:p>
            <a:pPr>
              <a:spcBef>
                <a:spcPct val="50000"/>
              </a:spcBef>
            </a:pPr>
            <a:r>
              <a:rPr lang="en-US" sz="3600" b="1">
                <a:solidFill>
                  <a:srgbClr val="00FFFF"/>
                </a:solidFill>
              </a:rPr>
              <a:t>00</a:t>
            </a:r>
          </a:p>
        </p:txBody>
      </p:sp>
      <p:sp>
        <p:nvSpPr>
          <p:cNvPr id="40471" name="Text Box 535"/>
          <p:cNvSpPr txBox="1">
            <a:spLocks noChangeArrowheads="1"/>
          </p:cNvSpPr>
          <p:nvPr/>
        </p:nvSpPr>
        <p:spPr bwMode="auto">
          <a:xfrm>
            <a:off x="5975350" y="304800"/>
            <a:ext cx="1492250" cy="641350"/>
          </a:xfrm>
          <a:prstGeom prst="rect">
            <a:avLst/>
          </a:prstGeom>
          <a:noFill/>
          <a:ln w="9525">
            <a:noFill/>
            <a:miter lim="800000"/>
            <a:headEnd/>
            <a:tailEnd/>
          </a:ln>
          <a:effectLst/>
        </p:spPr>
        <p:txBody>
          <a:bodyPr>
            <a:spAutoFit/>
          </a:bodyPr>
          <a:lstStyle/>
          <a:p>
            <a:pPr>
              <a:spcBef>
                <a:spcPct val="50000"/>
              </a:spcBef>
            </a:pPr>
            <a:r>
              <a:rPr lang="en-US" sz="3600" b="1">
                <a:solidFill>
                  <a:srgbClr val="00FF00"/>
                </a:solidFill>
              </a:rPr>
              <a:t>10</a:t>
            </a:r>
          </a:p>
        </p:txBody>
      </p:sp>
      <p:sp>
        <p:nvSpPr>
          <p:cNvPr id="40472" name="Text Box 536"/>
          <p:cNvSpPr txBox="1">
            <a:spLocks noChangeArrowheads="1"/>
          </p:cNvSpPr>
          <p:nvPr/>
        </p:nvSpPr>
        <p:spPr bwMode="auto">
          <a:xfrm>
            <a:off x="6051550" y="304800"/>
            <a:ext cx="1492250" cy="641350"/>
          </a:xfrm>
          <a:prstGeom prst="rect">
            <a:avLst/>
          </a:prstGeom>
          <a:noFill/>
          <a:ln w="9525">
            <a:noFill/>
            <a:miter lim="800000"/>
            <a:headEnd/>
            <a:tailEnd/>
          </a:ln>
          <a:effectLst/>
        </p:spPr>
        <p:txBody>
          <a:bodyPr>
            <a:spAutoFit/>
          </a:bodyPr>
          <a:lstStyle/>
          <a:p>
            <a:pPr>
              <a:spcBef>
                <a:spcPct val="50000"/>
              </a:spcBef>
            </a:pPr>
            <a:r>
              <a:rPr lang="en-US" sz="3600" b="1">
                <a:solidFill>
                  <a:srgbClr val="00FFFF"/>
                </a:solidFill>
              </a:rPr>
              <a:t>09</a:t>
            </a:r>
          </a:p>
        </p:txBody>
      </p:sp>
      <p:sp>
        <p:nvSpPr>
          <p:cNvPr id="40473" name="Text Box 537"/>
          <p:cNvSpPr txBox="1">
            <a:spLocks noChangeArrowheads="1"/>
          </p:cNvSpPr>
          <p:nvPr/>
        </p:nvSpPr>
        <p:spPr bwMode="auto">
          <a:xfrm>
            <a:off x="6019800" y="304800"/>
            <a:ext cx="1492250" cy="641350"/>
          </a:xfrm>
          <a:prstGeom prst="rect">
            <a:avLst/>
          </a:prstGeom>
          <a:noFill/>
          <a:ln w="9525">
            <a:noFill/>
            <a:miter lim="800000"/>
            <a:headEnd/>
            <a:tailEnd/>
          </a:ln>
          <a:effectLst/>
        </p:spPr>
        <p:txBody>
          <a:bodyPr>
            <a:spAutoFit/>
          </a:bodyPr>
          <a:lstStyle/>
          <a:p>
            <a:pPr>
              <a:spcBef>
                <a:spcPct val="50000"/>
              </a:spcBef>
            </a:pPr>
            <a:r>
              <a:rPr lang="en-US" sz="3600" b="1">
                <a:solidFill>
                  <a:srgbClr val="00FFFF"/>
                </a:solidFill>
              </a:rPr>
              <a:t>08</a:t>
            </a:r>
          </a:p>
        </p:txBody>
      </p:sp>
      <p:sp>
        <p:nvSpPr>
          <p:cNvPr id="40474" name="Text Box 538"/>
          <p:cNvSpPr txBox="1">
            <a:spLocks noChangeArrowheads="1"/>
          </p:cNvSpPr>
          <p:nvPr/>
        </p:nvSpPr>
        <p:spPr bwMode="auto">
          <a:xfrm>
            <a:off x="6054725" y="304800"/>
            <a:ext cx="1641475" cy="641350"/>
          </a:xfrm>
          <a:prstGeom prst="rect">
            <a:avLst/>
          </a:prstGeom>
          <a:noFill/>
          <a:ln w="9525">
            <a:noFill/>
            <a:miter lim="800000"/>
            <a:headEnd/>
            <a:tailEnd/>
          </a:ln>
          <a:effectLst/>
        </p:spPr>
        <p:txBody>
          <a:bodyPr>
            <a:spAutoFit/>
          </a:bodyPr>
          <a:lstStyle/>
          <a:p>
            <a:pPr>
              <a:spcBef>
                <a:spcPct val="50000"/>
              </a:spcBef>
            </a:pPr>
            <a:r>
              <a:rPr lang="en-US" sz="3600" b="1">
                <a:solidFill>
                  <a:srgbClr val="00FFFF"/>
                </a:solidFill>
              </a:rPr>
              <a:t>07</a:t>
            </a:r>
          </a:p>
        </p:txBody>
      </p:sp>
      <p:sp>
        <p:nvSpPr>
          <p:cNvPr id="40475" name="Text Box 539"/>
          <p:cNvSpPr txBox="1">
            <a:spLocks noChangeArrowheads="1"/>
          </p:cNvSpPr>
          <p:nvPr/>
        </p:nvSpPr>
        <p:spPr bwMode="auto">
          <a:xfrm>
            <a:off x="6019800" y="304800"/>
            <a:ext cx="1641475" cy="641350"/>
          </a:xfrm>
          <a:prstGeom prst="rect">
            <a:avLst/>
          </a:prstGeom>
          <a:noFill/>
          <a:ln w="9525">
            <a:noFill/>
            <a:miter lim="800000"/>
            <a:headEnd/>
            <a:tailEnd/>
          </a:ln>
          <a:effectLst/>
        </p:spPr>
        <p:txBody>
          <a:bodyPr>
            <a:spAutoFit/>
          </a:bodyPr>
          <a:lstStyle/>
          <a:p>
            <a:pPr>
              <a:spcBef>
                <a:spcPct val="50000"/>
              </a:spcBef>
            </a:pPr>
            <a:r>
              <a:rPr lang="en-US" sz="3600" b="1">
                <a:solidFill>
                  <a:srgbClr val="00FFFF"/>
                </a:solidFill>
              </a:rPr>
              <a:t>06</a:t>
            </a:r>
          </a:p>
        </p:txBody>
      </p:sp>
      <p:sp>
        <p:nvSpPr>
          <p:cNvPr id="40476" name="Text Box 540"/>
          <p:cNvSpPr txBox="1">
            <a:spLocks noChangeArrowheads="1"/>
          </p:cNvSpPr>
          <p:nvPr/>
        </p:nvSpPr>
        <p:spPr bwMode="auto">
          <a:xfrm>
            <a:off x="6051550" y="304800"/>
            <a:ext cx="1492250" cy="641350"/>
          </a:xfrm>
          <a:prstGeom prst="rect">
            <a:avLst/>
          </a:prstGeom>
          <a:noFill/>
          <a:ln w="9525">
            <a:noFill/>
            <a:miter lim="800000"/>
            <a:headEnd/>
            <a:tailEnd/>
          </a:ln>
          <a:effectLst/>
        </p:spPr>
        <p:txBody>
          <a:bodyPr>
            <a:spAutoFit/>
          </a:bodyPr>
          <a:lstStyle/>
          <a:p>
            <a:pPr>
              <a:spcBef>
                <a:spcPct val="50000"/>
              </a:spcBef>
            </a:pPr>
            <a:r>
              <a:rPr lang="en-US" sz="3600" b="1">
                <a:solidFill>
                  <a:srgbClr val="00FFFF"/>
                </a:solidFill>
              </a:rPr>
              <a:t>05</a:t>
            </a:r>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par>
                                <p:cTn id="8" presetID="5"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par>
                                <p:cTn id="11" presetID="5"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500"/>
                                        <p:tgtEl>
                                          <p:spTgt spid="5"/>
                                        </p:tgtEl>
                                      </p:cBhvr>
                                    </p:animEffect>
                                  </p:childTnLst>
                                </p:cTn>
                              </p:par>
                              <p:par>
                                <p:cTn id="14" presetID="5" presetClass="entr" presetSubtype="1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heckerboard(across)">
                                      <p:cBhvr>
                                        <p:cTn id="16" dur="500"/>
                                        <p:tgtEl>
                                          <p:spTgt spid="7"/>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40465"/>
                                        </p:tgtEl>
                                        <p:attrNameLst>
                                          <p:attrName>style.visibility</p:attrName>
                                        </p:attrNameLst>
                                      </p:cBhvr>
                                      <p:to>
                                        <p:strVal val="visible"/>
                                      </p:to>
                                    </p:set>
                                    <p:animEffect transition="in" filter="box(in)">
                                      <p:cBhvr>
                                        <p:cTn id="19" dur="500"/>
                                        <p:tgtEl>
                                          <p:spTgt spid="40465"/>
                                        </p:tgtEl>
                                      </p:cBhvr>
                                    </p:animEffect>
                                  </p:childTnLst>
                                </p:cTn>
                              </p:par>
                            </p:childTnLst>
                          </p:cTn>
                        </p:par>
                      </p:childTnLst>
                    </p:cTn>
                  </p:par>
                  <p:par>
                    <p:cTn id="20" fill="hold">
                      <p:stCondLst>
                        <p:cond delay="indefinite"/>
                      </p:stCondLst>
                      <p:childTnLst>
                        <p:par>
                          <p:cTn id="21" fill="hold">
                            <p:stCondLst>
                              <p:cond delay="0"/>
                            </p:stCondLst>
                            <p:childTnLst>
                              <p:par>
                                <p:cTn id="22" presetID="11" presetClass="entr" presetSubtype="0" fill="hold" grpId="0" nodeType="clickEffect">
                                  <p:stCondLst>
                                    <p:cond delay="0"/>
                                  </p:stCondLst>
                                  <p:childTnLst>
                                    <p:set>
                                      <p:cBhvr>
                                        <p:cTn id="23" dur="1000">
                                          <p:stCondLst>
                                            <p:cond delay="0"/>
                                          </p:stCondLst>
                                        </p:cTn>
                                        <p:tgtEl>
                                          <p:spTgt spid="40471"/>
                                        </p:tgtEl>
                                        <p:attrNameLst>
                                          <p:attrName>style.visibility</p:attrName>
                                        </p:attrNameLst>
                                      </p:cBhvr>
                                      <p:to>
                                        <p:strVal val="visible"/>
                                      </p:to>
                                    </p:set>
                                  </p:childTnLst>
                                  <p:subTnLst>
                                    <p:set>
                                      <p:cBhvr override="childStyle">
                                        <p:cTn dur="1" fill="hold" display="0" masterRel="sameClick" afterEffect="1">
                                          <p:stCondLst>
                                            <p:cond evt="end" delay="0">
                                              <p:tn val="22"/>
                                            </p:cond>
                                          </p:stCondLst>
                                        </p:cTn>
                                        <p:tgtEl>
                                          <p:spTgt spid="40471"/>
                                        </p:tgtEl>
                                        <p:attrNameLst>
                                          <p:attrName>style.visibility</p:attrName>
                                        </p:attrNameLst>
                                      </p:cBhvr>
                                      <p:to>
                                        <p:strVal val="hidden"/>
                                      </p:to>
                                    </p:set>
                                    <p:audio>
                                      <p:cMediaNode>
                                        <p:cTn display="0" masterRel="sameClick">
                                          <p:stCondLst>
                                            <p:cond evt="begin" delay="0">
                                              <p:tn val="22"/>
                                            </p:cond>
                                          </p:stCondLst>
                                          <p:endCondLst>
                                            <p:cond evt="onStopAudio" delay="0">
                                              <p:tgtEl>
                                                <p:sldTgt/>
                                              </p:tgtEl>
                                            </p:cond>
                                          </p:endCondLst>
                                        </p:cTn>
                                        <p:tgtEl>
                                          <p:sndTgt r:embed="rId2" name="cashreg.wav"/>
                                        </p:tgtEl>
                                      </p:cMediaNode>
                                    </p:audio>
                                  </p:subTnLst>
                                </p:cTn>
                              </p:par>
                            </p:childTnLst>
                          </p:cTn>
                        </p:par>
                        <p:par>
                          <p:cTn id="24" fill="hold">
                            <p:stCondLst>
                              <p:cond delay="1000"/>
                            </p:stCondLst>
                            <p:childTnLst>
                              <p:par>
                                <p:cTn id="25" presetID="11" presetClass="entr" presetSubtype="0" fill="hold" grpId="0" nodeType="afterEffect">
                                  <p:stCondLst>
                                    <p:cond delay="0"/>
                                  </p:stCondLst>
                                  <p:childTnLst>
                                    <p:set>
                                      <p:cBhvr>
                                        <p:cTn id="26" dur="1000">
                                          <p:stCondLst>
                                            <p:cond delay="0"/>
                                          </p:stCondLst>
                                        </p:cTn>
                                        <p:tgtEl>
                                          <p:spTgt spid="40472"/>
                                        </p:tgtEl>
                                        <p:attrNameLst>
                                          <p:attrName>style.visibility</p:attrName>
                                        </p:attrNameLst>
                                      </p:cBhvr>
                                      <p:to>
                                        <p:strVal val="visible"/>
                                      </p:to>
                                    </p:set>
                                  </p:childTnLst>
                                  <p:subTnLst>
                                    <p:set>
                                      <p:cBhvr override="childStyle">
                                        <p:cTn dur="1" fill="hold" display="0" masterRel="sameClick" afterEffect="1">
                                          <p:stCondLst>
                                            <p:cond evt="end" delay="0">
                                              <p:tn val="25"/>
                                            </p:cond>
                                          </p:stCondLst>
                                        </p:cTn>
                                        <p:tgtEl>
                                          <p:spTgt spid="40472"/>
                                        </p:tgtEl>
                                        <p:attrNameLst>
                                          <p:attrName>style.visibility</p:attrName>
                                        </p:attrNameLst>
                                      </p:cBhvr>
                                      <p:to>
                                        <p:strVal val="hidden"/>
                                      </p:to>
                                    </p:set>
                                    <p:audio>
                                      <p:cMediaNode>
                                        <p:cTn display="0" masterRel="sameClick">
                                          <p:stCondLst>
                                            <p:cond evt="begin" delay="0">
                                              <p:tn val="25"/>
                                            </p:cond>
                                          </p:stCondLst>
                                          <p:endCondLst>
                                            <p:cond evt="onStopAudio" delay="0">
                                              <p:tgtEl>
                                                <p:sldTgt/>
                                              </p:tgtEl>
                                            </p:cond>
                                          </p:endCondLst>
                                        </p:cTn>
                                        <p:tgtEl>
                                          <p:sndTgt r:embed="rId2" name="cashreg.wav"/>
                                        </p:tgtEl>
                                      </p:cMediaNode>
                                    </p:audio>
                                  </p:subTnLst>
                                </p:cTn>
                              </p:par>
                            </p:childTnLst>
                          </p:cTn>
                        </p:par>
                        <p:par>
                          <p:cTn id="27" fill="hold">
                            <p:stCondLst>
                              <p:cond delay="2000"/>
                            </p:stCondLst>
                            <p:childTnLst>
                              <p:par>
                                <p:cTn id="28" presetID="11" presetClass="entr" presetSubtype="0" fill="hold" grpId="0" nodeType="afterEffect">
                                  <p:stCondLst>
                                    <p:cond delay="0"/>
                                  </p:stCondLst>
                                  <p:childTnLst>
                                    <p:set>
                                      <p:cBhvr>
                                        <p:cTn id="29" dur="1000">
                                          <p:stCondLst>
                                            <p:cond delay="0"/>
                                          </p:stCondLst>
                                        </p:cTn>
                                        <p:tgtEl>
                                          <p:spTgt spid="40473"/>
                                        </p:tgtEl>
                                        <p:attrNameLst>
                                          <p:attrName>style.visibility</p:attrName>
                                        </p:attrNameLst>
                                      </p:cBhvr>
                                      <p:to>
                                        <p:strVal val="visible"/>
                                      </p:to>
                                    </p:set>
                                  </p:childTnLst>
                                  <p:subTnLst>
                                    <p:set>
                                      <p:cBhvr override="childStyle">
                                        <p:cTn dur="1" fill="hold" display="0" masterRel="sameClick" afterEffect="1">
                                          <p:stCondLst>
                                            <p:cond evt="end" delay="0">
                                              <p:tn val="28"/>
                                            </p:cond>
                                          </p:stCondLst>
                                        </p:cTn>
                                        <p:tgtEl>
                                          <p:spTgt spid="40473"/>
                                        </p:tgtEl>
                                        <p:attrNameLst>
                                          <p:attrName>style.visibility</p:attrName>
                                        </p:attrNameLst>
                                      </p:cBhvr>
                                      <p:to>
                                        <p:strVal val="hidden"/>
                                      </p:to>
                                    </p:set>
                                    <p:audio>
                                      <p:cMediaNode>
                                        <p:cTn display="0" masterRel="sameClick">
                                          <p:stCondLst>
                                            <p:cond evt="begin" delay="0">
                                              <p:tn val="28"/>
                                            </p:cond>
                                          </p:stCondLst>
                                          <p:endCondLst>
                                            <p:cond evt="onStopAudio" delay="0">
                                              <p:tgtEl>
                                                <p:sldTgt/>
                                              </p:tgtEl>
                                            </p:cond>
                                          </p:endCondLst>
                                        </p:cTn>
                                        <p:tgtEl>
                                          <p:sndTgt r:embed="rId2" name="cashreg.wav"/>
                                        </p:tgtEl>
                                      </p:cMediaNode>
                                    </p:audio>
                                  </p:subTnLst>
                                </p:cTn>
                              </p:par>
                            </p:childTnLst>
                          </p:cTn>
                        </p:par>
                        <p:par>
                          <p:cTn id="30" fill="hold">
                            <p:stCondLst>
                              <p:cond delay="3000"/>
                            </p:stCondLst>
                            <p:childTnLst>
                              <p:par>
                                <p:cTn id="31" presetID="11" presetClass="entr" presetSubtype="0" fill="hold" grpId="0" nodeType="afterEffect">
                                  <p:stCondLst>
                                    <p:cond delay="0"/>
                                  </p:stCondLst>
                                  <p:childTnLst>
                                    <p:set>
                                      <p:cBhvr>
                                        <p:cTn id="32" dur="1000">
                                          <p:stCondLst>
                                            <p:cond delay="0"/>
                                          </p:stCondLst>
                                        </p:cTn>
                                        <p:tgtEl>
                                          <p:spTgt spid="40474"/>
                                        </p:tgtEl>
                                        <p:attrNameLst>
                                          <p:attrName>style.visibility</p:attrName>
                                        </p:attrNameLst>
                                      </p:cBhvr>
                                      <p:to>
                                        <p:strVal val="visible"/>
                                      </p:to>
                                    </p:set>
                                  </p:childTnLst>
                                  <p:subTnLst>
                                    <p:set>
                                      <p:cBhvr override="childStyle">
                                        <p:cTn dur="1" fill="hold" display="0" masterRel="sameClick" afterEffect="1">
                                          <p:stCondLst>
                                            <p:cond evt="end" delay="0">
                                              <p:tn val="31"/>
                                            </p:cond>
                                          </p:stCondLst>
                                        </p:cTn>
                                        <p:tgtEl>
                                          <p:spTgt spid="40474"/>
                                        </p:tgtEl>
                                        <p:attrNameLst>
                                          <p:attrName>style.visibility</p:attrName>
                                        </p:attrNameLst>
                                      </p:cBhvr>
                                      <p:to>
                                        <p:strVal val="hidden"/>
                                      </p:to>
                                    </p:set>
                                    <p:audio>
                                      <p:cMediaNode>
                                        <p:cTn display="0" masterRel="sameClick">
                                          <p:stCondLst>
                                            <p:cond evt="begin" delay="0">
                                              <p:tn val="31"/>
                                            </p:cond>
                                          </p:stCondLst>
                                          <p:endCondLst>
                                            <p:cond evt="onStopAudio" delay="0">
                                              <p:tgtEl>
                                                <p:sldTgt/>
                                              </p:tgtEl>
                                            </p:cond>
                                          </p:endCondLst>
                                        </p:cTn>
                                        <p:tgtEl>
                                          <p:sndTgt r:embed="rId2" name="cashreg.wav"/>
                                        </p:tgtEl>
                                      </p:cMediaNode>
                                    </p:audio>
                                  </p:subTnLst>
                                </p:cTn>
                              </p:par>
                            </p:childTnLst>
                          </p:cTn>
                        </p:par>
                        <p:par>
                          <p:cTn id="33" fill="hold">
                            <p:stCondLst>
                              <p:cond delay="4000"/>
                            </p:stCondLst>
                            <p:childTnLst>
                              <p:par>
                                <p:cTn id="34" presetID="11" presetClass="entr" presetSubtype="0" fill="hold" grpId="0" nodeType="afterEffect">
                                  <p:stCondLst>
                                    <p:cond delay="0"/>
                                  </p:stCondLst>
                                  <p:childTnLst>
                                    <p:set>
                                      <p:cBhvr>
                                        <p:cTn id="35" dur="1000">
                                          <p:stCondLst>
                                            <p:cond delay="0"/>
                                          </p:stCondLst>
                                        </p:cTn>
                                        <p:tgtEl>
                                          <p:spTgt spid="40475"/>
                                        </p:tgtEl>
                                        <p:attrNameLst>
                                          <p:attrName>style.visibility</p:attrName>
                                        </p:attrNameLst>
                                      </p:cBhvr>
                                      <p:to>
                                        <p:strVal val="visible"/>
                                      </p:to>
                                    </p:set>
                                  </p:childTnLst>
                                  <p:subTnLst>
                                    <p:set>
                                      <p:cBhvr override="childStyle">
                                        <p:cTn dur="1" fill="hold" display="0" masterRel="sameClick" afterEffect="1">
                                          <p:stCondLst>
                                            <p:cond evt="end" delay="0">
                                              <p:tn val="34"/>
                                            </p:cond>
                                          </p:stCondLst>
                                        </p:cTn>
                                        <p:tgtEl>
                                          <p:spTgt spid="40475"/>
                                        </p:tgtEl>
                                        <p:attrNameLst>
                                          <p:attrName>style.visibility</p:attrName>
                                        </p:attrNameLst>
                                      </p:cBhvr>
                                      <p:to>
                                        <p:strVal val="hidden"/>
                                      </p:to>
                                    </p:set>
                                    <p:audio>
                                      <p:cMediaNode>
                                        <p:cTn display="0" masterRel="sameClick">
                                          <p:stCondLst>
                                            <p:cond evt="begin" delay="0">
                                              <p:tn val="34"/>
                                            </p:cond>
                                          </p:stCondLst>
                                          <p:endCondLst>
                                            <p:cond evt="onStopAudio" delay="0">
                                              <p:tgtEl>
                                                <p:sldTgt/>
                                              </p:tgtEl>
                                            </p:cond>
                                          </p:endCondLst>
                                        </p:cTn>
                                        <p:tgtEl>
                                          <p:sndTgt r:embed="rId2" name="cashreg.wav"/>
                                        </p:tgtEl>
                                      </p:cMediaNode>
                                    </p:audio>
                                  </p:subTnLst>
                                </p:cTn>
                              </p:par>
                            </p:childTnLst>
                          </p:cTn>
                        </p:par>
                        <p:par>
                          <p:cTn id="36" fill="hold">
                            <p:stCondLst>
                              <p:cond delay="5000"/>
                            </p:stCondLst>
                            <p:childTnLst>
                              <p:par>
                                <p:cTn id="37" presetID="11" presetClass="entr" presetSubtype="0" fill="hold" grpId="0" nodeType="afterEffect">
                                  <p:stCondLst>
                                    <p:cond delay="0"/>
                                  </p:stCondLst>
                                  <p:childTnLst>
                                    <p:set>
                                      <p:cBhvr>
                                        <p:cTn id="38" dur="1000">
                                          <p:stCondLst>
                                            <p:cond delay="0"/>
                                          </p:stCondLst>
                                        </p:cTn>
                                        <p:tgtEl>
                                          <p:spTgt spid="40476"/>
                                        </p:tgtEl>
                                        <p:attrNameLst>
                                          <p:attrName>style.visibility</p:attrName>
                                        </p:attrNameLst>
                                      </p:cBhvr>
                                      <p:to>
                                        <p:strVal val="visible"/>
                                      </p:to>
                                    </p:set>
                                  </p:childTnLst>
                                  <p:subTnLst>
                                    <p:set>
                                      <p:cBhvr override="childStyle">
                                        <p:cTn dur="1" fill="hold" display="0" masterRel="sameClick" afterEffect="1">
                                          <p:stCondLst>
                                            <p:cond evt="end" delay="0">
                                              <p:tn val="37"/>
                                            </p:cond>
                                          </p:stCondLst>
                                        </p:cTn>
                                        <p:tgtEl>
                                          <p:spTgt spid="40476"/>
                                        </p:tgtEl>
                                        <p:attrNameLst>
                                          <p:attrName>style.visibility</p:attrName>
                                        </p:attrNameLst>
                                      </p:cBhvr>
                                      <p:to>
                                        <p:strVal val="hidden"/>
                                      </p:to>
                                    </p:set>
                                    <p:audio>
                                      <p:cMediaNode>
                                        <p:cTn display="0" masterRel="sameClick">
                                          <p:stCondLst>
                                            <p:cond evt="begin" delay="0">
                                              <p:tn val="37"/>
                                            </p:cond>
                                          </p:stCondLst>
                                          <p:endCondLst>
                                            <p:cond evt="onStopAudio" delay="0">
                                              <p:tgtEl>
                                                <p:sldTgt/>
                                              </p:tgtEl>
                                            </p:cond>
                                          </p:endCondLst>
                                        </p:cTn>
                                        <p:tgtEl>
                                          <p:sndTgt r:embed="rId2" name="cashreg.wav"/>
                                        </p:tgtEl>
                                      </p:cMediaNode>
                                    </p:audio>
                                  </p:subTnLst>
                                </p:cTn>
                              </p:par>
                            </p:childTnLst>
                          </p:cTn>
                        </p:par>
                        <p:par>
                          <p:cTn id="39" fill="hold">
                            <p:stCondLst>
                              <p:cond delay="6000"/>
                            </p:stCondLst>
                            <p:childTnLst>
                              <p:par>
                                <p:cTn id="40" presetID="11" presetClass="entr" presetSubtype="0" fill="hold" grpId="0" nodeType="afterEffect">
                                  <p:stCondLst>
                                    <p:cond delay="0"/>
                                  </p:stCondLst>
                                  <p:childTnLst>
                                    <p:set>
                                      <p:cBhvr>
                                        <p:cTn id="41" dur="1000">
                                          <p:stCondLst>
                                            <p:cond delay="0"/>
                                          </p:stCondLst>
                                        </p:cTn>
                                        <p:tgtEl>
                                          <p:spTgt spid="40466"/>
                                        </p:tgtEl>
                                        <p:attrNameLst>
                                          <p:attrName>style.visibility</p:attrName>
                                        </p:attrNameLst>
                                      </p:cBhvr>
                                      <p:to>
                                        <p:strVal val="visible"/>
                                      </p:to>
                                    </p:set>
                                  </p:childTnLst>
                                  <p:subTnLst>
                                    <p:set>
                                      <p:cBhvr override="childStyle">
                                        <p:cTn dur="1" fill="hold" display="0" masterRel="sameClick" afterEffect="1">
                                          <p:stCondLst>
                                            <p:cond evt="end" delay="0">
                                              <p:tn val="40"/>
                                            </p:cond>
                                          </p:stCondLst>
                                        </p:cTn>
                                        <p:tgtEl>
                                          <p:spTgt spid="40466"/>
                                        </p:tgtEl>
                                        <p:attrNameLst>
                                          <p:attrName>style.visibility</p:attrName>
                                        </p:attrNameLst>
                                      </p:cBhvr>
                                      <p:to>
                                        <p:strVal val="hidden"/>
                                      </p:to>
                                    </p:set>
                                    <p:audio>
                                      <p:cMediaNode>
                                        <p:cTn display="0" masterRel="sameClick">
                                          <p:stCondLst>
                                            <p:cond evt="begin" delay="0">
                                              <p:tn val="40"/>
                                            </p:cond>
                                          </p:stCondLst>
                                          <p:endCondLst>
                                            <p:cond evt="onStopAudio" delay="0">
                                              <p:tgtEl>
                                                <p:sldTgt/>
                                              </p:tgtEl>
                                            </p:cond>
                                          </p:endCondLst>
                                        </p:cTn>
                                        <p:tgtEl>
                                          <p:sndTgt r:embed="rId2" name="cashreg.wav"/>
                                        </p:tgtEl>
                                      </p:cMediaNode>
                                    </p:audio>
                                  </p:subTnLst>
                                </p:cTn>
                              </p:par>
                            </p:childTnLst>
                          </p:cTn>
                        </p:par>
                        <p:par>
                          <p:cTn id="42" fill="hold">
                            <p:stCondLst>
                              <p:cond delay="7000"/>
                            </p:stCondLst>
                            <p:childTnLst>
                              <p:par>
                                <p:cTn id="43" presetID="11" presetClass="entr" presetSubtype="0" fill="hold" grpId="0" nodeType="afterEffect">
                                  <p:stCondLst>
                                    <p:cond delay="0"/>
                                  </p:stCondLst>
                                  <p:childTnLst>
                                    <p:set>
                                      <p:cBhvr>
                                        <p:cTn id="44" dur="1000">
                                          <p:stCondLst>
                                            <p:cond delay="0"/>
                                          </p:stCondLst>
                                        </p:cTn>
                                        <p:tgtEl>
                                          <p:spTgt spid="40468"/>
                                        </p:tgtEl>
                                        <p:attrNameLst>
                                          <p:attrName>style.visibility</p:attrName>
                                        </p:attrNameLst>
                                      </p:cBhvr>
                                      <p:to>
                                        <p:strVal val="visible"/>
                                      </p:to>
                                    </p:set>
                                  </p:childTnLst>
                                  <p:subTnLst>
                                    <p:set>
                                      <p:cBhvr override="childStyle">
                                        <p:cTn dur="1" fill="hold" display="0" masterRel="sameClick" afterEffect="1">
                                          <p:stCondLst>
                                            <p:cond evt="end" delay="0">
                                              <p:tn val="43"/>
                                            </p:cond>
                                          </p:stCondLst>
                                        </p:cTn>
                                        <p:tgtEl>
                                          <p:spTgt spid="40468"/>
                                        </p:tgtEl>
                                        <p:attrNameLst>
                                          <p:attrName>style.visibility</p:attrName>
                                        </p:attrNameLst>
                                      </p:cBhvr>
                                      <p:to>
                                        <p:strVal val="hidden"/>
                                      </p:to>
                                    </p:set>
                                    <p:audio>
                                      <p:cMediaNode>
                                        <p:cTn display="0" masterRel="sameClick">
                                          <p:stCondLst>
                                            <p:cond evt="begin" delay="0">
                                              <p:tn val="43"/>
                                            </p:cond>
                                          </p:stCondLst>
                                          <p:endCondLst>
                                            <p:cond evt="onStopAudio" delay="0">
                                              <p:tgtEl>
                                                <p:sldTgt/>
                                              </p:tgtEl>
                                            </p:cond>
                                          </p:endCondLst>
                                        </p:cTn>
                                        <p:tgtEl>
                                          <p:sndTgt r:embed="rId2" name="cashreg.wav"/>
                                        </p:tgtEl>
                                      </p:cMediaNode>
                                    </p:audio>
                                  </p:subTnLst>
                                </p:cTn>
                              </p:par>
                            </p:childTnLst>
                          </p:cTn>
                        </p:par>
                        <p:par>
                          <p:cTn id="45" fill="hold">
                            <p:stCondLst>
                              <p:cond delay="8000"/>
                            </p:stCondLst>
                            <p:childTnLst>
                              <p:par>
                                <p:cTn id="46" presetID="11" presetClass="entr" presetSubtype="0" fill="hold" grpId="0" nodeType="afterEffect">
                                  <p:stCondLst>
                                    <p:cond delay="0"/>
                                  </p:stCondLst>
                                  <p:childTnLst>
                                    <p:set>
                                      <p:cBhvr>
                                        <p:cTn id="47" dur="1000">
                                          <p:stCondLst>
                                            <p:cond delay="0"/>
                                          </p:stCondLst>
                                        </p:cTn>
                                        <p:tgtEl>
                                          <p:spTgt spid="40469"/>
                                        </p:tgtEl>
                                        <p:attrNameLst>
                                          <p:attrName>style.visibility</p:attrName>
                                        </p:attrNameLst>
                                      </p:cBhvr>
                                      <p:to>
                                        <p:strVal val="visible"/>
                                      </p:to>
                                    </p:set>
                                  </p:childTnLst>
                                  <p:subTnLst>
                                    <p:set>
                                      <p:cBhvr override="childStyle">
                                        <p:cTn dur="1" fill="hold" display="0" masterRel="sameClick" afterEffect="1">
                                          <p:stCondLst>
                                            <p:cond evt="end" delay="0">
                                              <p:tn val="46"/>
                                            </p:cond>
                                          </p:stCondLst>
                                        </p:cTn>
                                        <p:tgtEl>
                                          <p:spTgt spid="40469"/>
                                        </p:tgtEl>
                                        <p:attrNameLst>
                                          <p:attrName>style.visibility</p:attrName>
                                        </p:attrNameLst>
                                      </p:cBhvr>
                                      <p:to>
                                        <p:strVal val="hidden"/>
                                      </p:to>
                                    </p:set>
                                    <p:audio>
                                      <p:cMediaNode>
                                        <p:cTn display="0" masterRel="sameClick">
                                          <p:stCondLst>
                                            <p:cond evt="begin" delay="0">
                                              <p:tn val="46"/>
                                            </p:cond>
                                          </p:stCondLst>
                                          <p:endCondLst>
                                            <p:cond evt="onStopAudio" delay="0">
                                              <p:tgtEl>
                                                <p:sldTgt/>
                                              </p:tgtEl>
                                            </p:cond>
                                          </p:endCondLst>
                                        </p:cTn>
                                        <p:tgtEl>
                                          <p:sndTgt r:embed="rId2" name="cashreg.wav"/>
                                        </p:tgtEl>
                                      </p:cMediaNode>
                                    </p:audio>
                                  </p:subTnLst>
                                </p:cTn>
                              </p:par>
                            </p:childTnLst>
                          </p:cTn>
                        </p:par>
                        <p:par>
                          <p:cTn id="48" fill="hold">
                            <p:stCondLst>
                              <p:cond delay="9000"/>
                            </p:stCondLst>
                            <p:childTnLst>
                              <p:par>
                                <p:cTn id="49" presetID="11" presetClass="entr" presetSubtype="0" fill="hold" grpId="0" nodeType="afterEffect">
                                  <p:stCondLst>
                                    <p:cond delay="0"/>
                                  </p:stCondLst>
                                  <p:childTnLst>
                                    <p:set>
                                      <p:cBhvr>
                                        <p:cTn id="50" dur="1000">
                                          <p:stCondLst>
                                            <p:cond delay="0"/>
                                          </p:stCondLst>
                                        </p:cTn>
                                        <p:tgtEl>
                                          <p:spTgt spid="40467"/>
                                        </p:tgtEl>
                                        <p:attrNameLst>
                                          <p:attrName>style.visibility</p:attrName>
                                        </p:attrNameLst>
                                      </p:cBhvr>
                                      <p:to>
                                        <p:strVal val="visible"/>
                                      </p:to>
                                    </p:set>
                                  </p:childTnLst>
                                  <p:subTnLst>
                                    <p:set>
                                      <p:cBhvr override="childStyle">
                                        <p:cTn dur="1" fill="hold" display="0" masterRel="sameClick" afterEffect="1">
                                          <p:stCondLst>
                                            <p:cond evt="end" delay="0">
                                              <p:tn val="49"/>
                                            </p:cond>
                                          </p:stCondLst>
                                        </p:cTn>
                                        <p:tgtEl>
                                          <p:spTgt spid="40467"/>
                                        </p:tgtEl>
                                        <p:attrNameLst>
                                          <p:attrName>style.visibility</p:attrName>
                                        </p:attrNameLst>
                                      </p:cBhvr>
                                      <p:to>
                                        <p:strVal val="hidden"/>
                                      </p:to>
                                    </p:set>
                                    <p:audio>
                                      <p:cMediaNode>
                                        <p:cTn display="0" masterRel="sameClick">
                                          <p:stCondLst>
                                            <p:cond evt="begin" delay="0">
                                              <p:tn val="49"/>
                                            </p:cond>
                                          </p:stCondLst>
                                          <p:endCondLst>
                                            <p:cond evt="onStopAudio" delay="0">
                                              <p:tgtEl>
                                                <p:sldTgt/>
                                              </p:tgtEl>
                                            </p:cond>
                                          </p:endCondLst>
                                        </p:cTn>
                                        <p:tgtEl>
                                          <p:sndTgt r:embed="rId2" name="cashreg.wav"/>
                                        </p:tgtEl>
                                      </p:cMediaNode>
                                    </p:audio>
                                  </p:subTnLst>
                                </p:cTn>
                              </p:par>
                            </p:childTnLst>
                          </p:cTn>
                        </p:par>
                        <p:par>
                          <p:cTn id="51" fill="hold">
                            <p:stCondLst>
                              <p:cond delay="10000"/>
                            </p:stCondLst>
                            <p:childTnLst>
                              <p:par>
                                <p:cTn id="52" presetID="11" presetClass="entr" presetSubtype="0" fill="hold" grpId="0" nodeType="afterEffect">
                                  <p:stCondLst>
                                    <p:cond delay="0"/>
                                  </p:stCondLst>
                                  <p:childTnLst>
                                    <p:set>
                                      <p:cBhvr>
                                        <p:cTn id="53" dur="1000">
                                          <p:stCondLst>
                                            <p:cond delay="0"/>
                                          </p:stCondLst>
                                        </p:cTn>
                                        <p:tgtEl>
                                          <p:spTgt spid="40470"/>
                                        </p:tgtEl>
                                        <p:attrNameLst>
                                          <p:attrName>style.visibility</p:attrName>
                                        </p:attrNameLst>
                                      </p:cBhvr>
                                      <p:to>
                                        <p:strVal val="visible"/>
                                      </p:to>
                                    </p:set>
                                  </p:childTnLst>
                                  <p:subTnLst>
                                    <p:set>
                                      <p:cBhvr override="childStyle">
                                        <p:cTn dur="1" fill="hold" display="0" masterRel="sameClick" afterEffect="1">
                                          <p:stCondLst>
                                            <p:cond evt="end" delay="0">
                                              <p:tn val="52"/>
                                            </p:cond>
                                          </p:stCondLst>
                                        </p:cTn>
                                        <p:tgtEl>
                                          <p:spTgt spid="40470"/>
                                        </p:tgtEl>
                                        <p:attrNameLst>
                                          <p:attrName>style.visibility</p:attrName>
                                        </p:attrNameLst>
                                      </p:cBhvr>
                                      <p:to>
                                        <p:strVal val="hidden"/>
                                      </p:to>
                                    </p:set>
                                    <p:audio>
                                      <p:cMediaNode>
                                        <p:cTn display="0" masterRel="sameClick">
                                          <p:stCondLst>
                                            <p:cond evt="begin" delay="0">
                                              <p:tn val="52"/>
                                            </p:cond>
                                          </p:stCondLst>
                                          <p:endCondLst>
                                            <p:cond evt="onStopAudio" delay="0">
                                              <p:tgtEl>
                                                <p:sldTgt/>
                                              </p:tgtEl>
                                            </p:cond>
                                          </p:endCondLst>
                                        </p:cTn>
                                        <p:tgtEl>
                                          <p:sndTgt r:embed="rId3" name="explosion-01.wav"/>
                                        </p:tgtEl>
                                      </p:cMediaNode>
                                    </p:audio>
                                  </p:sub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40024"/>
                                        </p:tgtEl>
                                        <p:attrNameLst>
                                          <p:attrName>style.visibility</p:attrName>
                                        </p:attrNameLst>
                                      </p:cBhvr>
                                      <p:to>
                                        <p:strVal val="visible"/>
                                      </p:to>
                                    </p:set>
                                  </p:childTnLst>
                                </p:cTn>
                              </p:par>
                            </p:childTnLst>
                          </p:cTn>
                        </p:par>
                        <p:par>
                          <p:cTn id="58" fill="hold">
                            <p:stCondLst>
                              <p:cond delay="0"/>
                            </p:stCondLst>
                            <p:childTnLst>
                              <p:par>
                                <p:cTn id="59" presetID="1" presetClass="entr" presetSubtype="0" fill="hold" nodeType="afterEffect">
                                  <p:stCondLst>
                                    <p:cond delay="0"/>
                                  </p:stCondLst>
                                  <p:childTnLst>
                                    <p:set>
                                      <p:cBhvr>
                                        <p:cTn id="60" dur="1" fill="hold">
                                          <p:stCondLst>
                                            <p:cond delay="0"/>
                                          </p:stCondLst>
                                        </p:cTn>
                                        <p:tgtEl>
                                          <p:spTgt spid="40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65" grpId="0" animBg="1"/>
      <p:bldP spid="40466" grpId="0"/>
      <p:bldP spid="40467" grpId="0"/>
      <p:bldP spid="40468" grpId="0"/>
      <p:bldP spid="40469" grpId="0"/>
      <p:bldP spid="40470" grpId="0"/>
      <p:bldP spid="40471" grpId="0"/>
      <p:bldP spid="40472" grpId="0"/>
      <p:bldP spid="40473" grpId="0"/>
      <p:bldP spid="40474" grpId="0"/>
      <p:bldP spid="40475" grpId="0"/>
      <p:bldP spid="4047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7" name="Picture 17" descr="17"/>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9" name="Cloud Callout 8"/>
          <p:cNvSpPr>
            <a:spLocks noChangeArrowheads="1"/>
          </p:cNvSpPr>
          <p:nvPr/>
        </p:nvSpPr>
        <p:spPr bwMode="auto">
          <a:xfrm>
            <a:off x="1981200" y="1066800"/>
            <a:ext cx="5791200" cy="1676400"/>
          </a:xfrm>
          <a:prstGeom prst="cloudCallout">
            <a:avLst>
              <a:gd name="adj1" fmla="val 14116"/>
              <a:gd name="adj2" fmla="val 95926"/>
            </a:avLst>
          </a:prstGeom>
          <a:solidFill>
            <a:srgbClr val="F7A1CA"/>
          </a:solidFill>
          <a:ln w="12700" algn="ctr">
            <a:solidFill>
              <a:srgbClr val="FFFF00"/>
            </a:solidFill>
            <a:round/>
            <a:headEnd/>
            <a:tailEnd/>
          </a:ln>
        </p:spPr>
        <p:txBody>
          <a:bodyPr anchor="ctr"/>
          <a:lstStyle/>
          <a:p>
            <a:r>
              <a:rPr lang="en-US" sz="3200" b="1">
                <a:solidFill>
                  <a:srgbClr val="C00000"/>
                </a:solidFill>
                <a:latin typeface="Times New Roman" pitchFamily="18" charset="0"/>
                <a:cs typeface="Times New Roman" pitchFamily="18" charset="0"/>
              </a:rPr>
              <a:t>Chúc mừng bạn, </a:t>
            </a:r>
          </a:p>
          <a:p>
            <a:r>
              <a:rPr lang="en-US" sz="3200" b="1">
                <a:solidFill>
                  <a:srgbClr val="C00000"/>
                </a:solidFill>
                <a:latin typeface="Times New Roman" pitchFamily="18" charset="0"/>
                <a:cs typeface="Times New Roman" pitchFamily="18" charset="0"/>
              </a:rPr>
              <a:t>đây là ô may mắn</a:t>
            </a:r>
            <a:r>
              <a:rPr lang="en-US" sz="3200" b="1">
                <a:solidFill>
                  <a:srgbClr val="C00000"/>
                </a:solidFill>
                <a:latin typeface="Perpetua"/>
              </a:rPr>
              <a:t>!</a:t>
            </a:r>
          </a:p>
        </p:txBody>
      </p:sp>
      <p:pic>
        <p:nvPicPr>
          <p:cNvPr id="40963" name="Picture 2" descr="Kết quả hình ảnh cho HÌNH MẶT CƯỜI"/>
          <p:cNvPicPr>
            <a:picLocks noChangeAspect="1" noChangeArrowheads="1"/>
          </p:cNvPicPr>
          <p:nvPr/>
        </p:nvPicPr>
        <p:blipFill>
          <a:blip r:embed="rId4"/>
          <a:srcRect/>
          <a:stretch>
            <a:fillRect/>
          </a:stretch>
        </p:blipFill>
        <p:spPr bwMode="auto">
          <a:xfrm>
            <a:off x="3581400" y="3581400"/>
            <a:ext cx="3267075" cy="1985963"/>
          </a:xfrm>
          <a:prstGeom prst="rect">
            <a:avLst/>
          </a:prstGeom>
          <a:noFill/>
          <a:ln w="9525">
            <a:noFill/>
            <a:miter lim="800000"/>
            <a:headEnd/>
            <a:tailEnd/>
          </a:ln>
        </p:spPr>
      </p:pic>
      <p:sp>
        <p:nvSpPr>
          <p:cNvPr id="19" name="Action Button: Beginning 18">
            <a:hlinkClick r:id="rId5" action="ppaction://hlinksldjump" highlightClick="1"/>
          </p:cNvPr>
          <p:cNvSpPr/>
          <p:nvPr/>
        </p:nvSpPr>
        <p:spPr>
          <a:xfrm>
            <a:off x="4343400" y="6248400"/>
            <a:ext cx="533400" cy="38100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0976" name="vtay (2).mp3">
            <a:hlinkClick r:id="" action="ppaction://media"/>
          </p:cNvPr>
          <p:cNvPicPr>
            <a:picLocks noRot="1" noChangeAspect="1" noChangeArrowheads="1"/>
          </p:cNvPicPr>
          <p:nvPr>
            <a:audioFile r:link="rId1"/>
          </p:nvPr>
        </p:nvPicPr>
        <p:blipFill>
          <a:blip r:embed="rId6"/>
          <a:srcRect/>
          <a:stretch>
            <a:fillRect/>
          </a:stretch>
        </p:blipFill>
        <p:spPr bwMode="auto">
          <a:xfrm>
            <a:off x="9906000" y="5181600"/>
            <a:ext cx="304800" cy="304800"/>
          </a:xfrm>
          <a:prstGeom prst="rect">
            <a:avLst/>
          </a:prstGeom>
          <a:noFill/>
        </p:spPr>
      </p:pic>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971" fill="hold"/>
                                        <p:tgtEl>
                                          <p:spTgt spid="4097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097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a:hlinkClick r:id="rId2" action="ppaction://hlinksldjump"/>
          </p:cNvPr>
          <p:cNvSpPr/>
          <p:nvPr/>
        </p:nvSpPr>
        <p:spPr>
          <a:xfrm>
            <a:off x="7924800" y="6172200"/>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1986" name="Picture 4" descr="http://upload.wikimedia.org/wikipedia/commons/0/0c/Augustin_Louis_Cauchy.JPG"/>
          <p:cNvPicPr>
            <a:picLocks noChangeAspect="1" noChangeArrowheads="1"/>
          </p:cNvPicPr>
          <p:nvPr/>
        </p:nvPicPr>
        <p:blipFill>
          <a:blip r:embed="rId3"/>
          <a:srcRect/>
          <a:stretch>
            <a:fillRect/>
          </a:stretch>
        </p:blipFill>
        <p:spPr bwMode="auto">
          <a:xfrm>
            <a:off x="5410200" y="1143000"/>
            <a:ext cx="3048000" cy="4116388"/>
          </a:xfrm>
          <a:prstGeom prst="rect">
            <a:avLst/>
          </a:prstGeom>
          <a:noFill/>
          <a:ln w="9525">
            <a:noFill/>
            <a:miter lim="800000"/>
            <a:headEnd/>
            <a:tailEnd/>
          </a:ln>
        </p:spPr>
      </p:pic>
      <p:sp>
        <p:nvSpPr>
          <p:cNvPr id="41987" name="TextBox 6"/>
          <p:cNvSpPr txBox="1">
            <a:spLocks noChangeArrowheads="1"/>
          </p:cNvSpPr>
          <p:nvPr/>
        </p:nvSpPr>
        <p:spPr bwMode="auto">
          <a:xfrm>
            <a:off x="609600" y="1219200"/>
            <a:ext cx="4343400" cy="4770438"/>
          </a:xfrm>
          <a:prstGeom prst="rect">
            <a:avLst/>
          </a:prstGeom>
          <a:noFill/>
          <a:ln w="9525">
            <a:noFill/>
            <a:miter lim="800000"/>
            <a:headEnd/>
            <a:tailEnd/>
          </a:ln>
        </p:spPr>
        <p:txBody>
          <a:bodyPr>
            <a:spAutoFit/>
          </a:bodyPr>
          <a:lstStyle/>
          <a:p>
            <a:pPr algn="just"/>
            <a:r>
              <a:rPr lang="fr-FR" sz="2400">
                <a:latin typeface="Times New Roman" pitchFamily="18" charset="0"/>
                <a:cs typeface="Times New Roman" pitchFamily="18" charset="0"/>
              </a:rPr>
              <a:t> </a:t>
            </a:r>
            <a:r>
              <a:rPr lang="fr-FR" sz="2600" b="1">
                <a:latin typeface="Times New Roman" pitchFamily="18" charset="0"/>
                <a:cs typeface="Times New Roman" pitchFamily="18" charset="0"/>
              </a:rPr>
              <a:t>Cô – si (Cauchy) </a:t>
            </a:r>
            <a:r>
              <a:rPr lang="fr-FR" sz="2600">
                <a:latin typeface="Times New Roman" pitchFamily="18" charset="0"/>
                <a:cs typeface="Times New Roman" pitchFamily="18" charset="0"/>
              </a:rPr>
              <a:t>là nhà toán học Pháp nghiên cứu nhiều lĩnh vực Toán học khác nhau.</a:t>
            </a:r>
            <a:endParaRPr lang="en-US" sz="2600">
              <a:latin typeface="Times New Roman" pitchFamily="18" charset="0"/>
              <a:cs typeface="Times New Roman" pitchFamily="18" charset="0"/>
            </a:endParaRPr>
          </a:p>
          <a:p>
            <a:pPr algn="just"/>
            <a:r>
              <a:rPr lang="fr-FR" sz="2600">
                <a:latin typeface="Times New Roman" pitchFamily="18" charset="0"/>
                <a:cs typeface="Times New Roman" pitchFamily="18" charset="0"/>
              </a:rPr>
              <a:t>Ông có nhiều công trình về Số học, Đại số và giải tích… Có một bất đẳng thức mang tên ông có rất nhiều ứng dụng trong chứng minh các bất đẳng thức và giải các bài toán tìm giá trị lớn nhất và giá trị nhỏ nhất của biểu thức.</a:t>
            </a:r>
            <a:endParaRPr lang="en-US" sz="2600">
              <a:latin typeface="Times New Roman" pitchFamily="18" charset="0"/>
              <a:cs typeface="Times New Roman" pitchFamily="18" charset="0"/>
            </a:endParaRPr>
          </a:p>
          <a:p>
            <a:pPr algn="just"/>
            <a:endParaRPr lang="en-US"/>
          </a:p>
        </p:txBody>
      </p:sp>
      <p:sp>
        <p:nvSpPr>
          <p:cNvPr id="41988" name="TextBox 7"/>
          <p:cNvSpPr txBox="1">
            <a:spLocks noChangeArrowheads="1"/>
          </p:cNvSpPr>
          <p:nvPr/>
        </p:nvSpPr>
        <p:spPr bwMode="auto">
          <a:xfrm>
            <a:off x="5334000" y="5257800"/>
            <a:ext cx="3300413" cy="461963"/>
          </a:xfrm>
          <a:prstGeom prst="rect">
            <a:avLst/>
          </a:prstGeom>
          <a:noFill/>
          <a:ln w="9525">
            <a:noFill/>
            <a:miter lim="800000"/>
            <a:headEnd/>
            <a:tailEnd/>
          </a:ln>
        </p:spPr>
        <p:txBody>
          <a:bodyPr wrap="none">
            <a:spAutoFit/>
          </a:bodyPr>
          <a:lstStyle/>
          <a:p>
            <a:r>
              <a:rPr lang="en-US" sz="2400" b="1"/>
              <a:t>Cauchy (1789 – 1857)</a:t>
            </a:r>
          </a:p>
        </p:txBody>
      </p:sp>
      <p:sp>
        <p:nvSpPr>
          <p:cNvPr id="19" name="Text Box 22"/>
          <p:cNvSpPr txBox="1">
            <a:spLocks noChangeArrowheads="1"/>
          </p:cNvSpPr>
          <p:nvPr/>
        </p:nvSpPr>
        <p:spPr bwMode="auto">
          <a:xfrm>
            <a:off x="1600200" y="381000"/>
            <a:ext cx="5029200" cy="554038"/>
          </a:xfrm>
          <a:prstGeom prst="rect">
            <a:avLst/>
          </a:prstGeom>
          <a:solidFill>
            <a:schemeClr val="bg2">
              <a:lumMod val="50000"/>
            </a:schemeClr>
          </a:solidFill>
          <a:ln w="9525">
            <a:noFill/>
            <a:miter lim="800000"/>
            <a:headEnd/>
            <a:tailEnd/>
          </a:ln>
        </p:spPr>
        <p:txBody>
          <a:bodyPr>
            <a:spAutoFit/>
          </a:bodyPr>
          <a:lstStyle/>
          <a:p>
            <a:pPr algn="just">
              <a:spcBef>
                <a:spcPct val="50000"/>
              </a:spcBef>
              <a:defRPr/>
            </a:pPr>
            <a:r>
              <a:rPr lang="en-US" sz="3000" b="1" dirty="0">
                <a:solidFill>
                  <a:schemeClr val="bg1"/>
                </a:solidFill>
                <a:latin typeface="Times New Roman" pitchFamily="18" charset="0"/>
                <a:cs typeface="Arial" pitchFamily="34" charset="0"/>
                <a:sym typeface="Symbol" pitchFamily="18" charset="2"/>
              </a:rPr>
              <a:t>CÓ THỂ EM CHƯA BIẾT</a:t>
            </a:r>
          </a:p>
        </p:txBody>
      </p:sp>
    </p:spTree>
  </p:cSld>
  <p:clrMapOvr>
    <a:masterClrMapping/>
  </p:clrMapOvr>
  <p:transition spd="med">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23" name="Picture 15" descr="2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3009" name="TextBox 3"/>
          <p:cNvSpPr txBox="1">
            <a:spLocks noChangeArrowheads="1"/>
          </p:cNvSpPr>
          <p:nvPr/>
        </p:nvSpPr>
        <p:spPr bwMode="auto">
          <a:xfrm>
            <a:off x="1676400" y="762000"/>
            <a:ext cx="533400" cy="369888"/>
          </a:xfrm>
          <a:prstGeom prst="rect">
            <a:avLst/>
          </a:prstGeom>
          <a:noFill/>
          <a:ln w="9525">
            <a:noFill/>
            <a:miter lim="800000"/>
            <a:headEnd/>
            <a:tailEnd/>
          </a:ln>
        </p:spPr>
        <p:txBody>
          <a:bodyPr>
            <a:spAutoFit/>
          </a:bodyPr>
          <a:lstStyle/>
          <a:p>
            <a:endParaRPr lang="en-US"/>
          </a:p>
        </p:txBody>
      </p:sp>
      <p:sp>
        <p:nvSpPr>
          <p:cNvPr id="4301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43011" name="Rectangle 3"/>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endParaRPr lang="en-US"/>
          </a:p>
        </p:txBody>
      </p:sp>
      <p:pic>
        <p:nvPicPr>
          <p:cNvPr id="9" name="Rectangle 51"/>
          <p:cNvPicPr>
            <a:picLocks noChangeArrowheads="1"/>
          </p:cNvPicPr>
          <p:nvPr/>
        </p:nvPicPr>
        <p:blipFill>
          <a:blip r:embed="rId3"/>
          <a:srcRect b="83783"/>
          <a:stretch>
            <a:fillRect/>
          </a:stretch>
        </p:blipFill>
        <p:spPr bwMode="auto">
          <a:xfrm>
            <a:off x="504825" y="228600"/>
            <a:ext cx="8639175" cy="838200"/>
          </a:xfrm>
          <a:prstGeom prst="rect">
            <a:avLst/>
          </a:prstGeom>
          <a:noFill/>
        </p:spPr>
      </p:pic>
      <p:pic>
        <p:nvPicPr>
          <p:cNvPr id="2" name="Rectangle 51"/>
          <p:cNvPicPr>
            <a:picLocks noChangeArrowheads="1"/>
          </p:cNvPicPr>
          <p:nvPr/>
        </p:nvPicPr>
        <p:blipFill>
          <a:blip r:embed="rId3"/>
          <a:srcRect t="22113" b="63145"/>
          <a:stretch>
            <a:fillRect/>
          </a:stretch>
        </p:blipFill>
        <p:spPr bwMode="auto">
          <a:xfrm>
            <a:off x="809625" y="1066800"/>
            <a:ext cx="8639175" cy="762000"/>
          </a:xfrm>
          <a:prstGeom prst="rect">
            <a:avLst/>
          </a:prstGeom>
          <a:noFill/>
        </p:spPr>
      </p:pic>
      <p:pic>
        <p:nvPicPr>
          <p:cNvPr id="3" name="Rectangle 51"/>
          <p:cNvPicPr>
            <a:picLocks noChangeArrowheads="1"/>
          </p:cNvPicPr>
          <p:nvPr/>
        </p:nvPicPr>
        <p:blipFill>
          <a:blip r:embed="rId3"/>
          <a:srcRect t="64865" b="21867"/>
          <a:stretch>
            <a:fillRect/>
          </a:stretch>
        </p:blipFill>
        <p:spPr bwMode="auto">
          <a:xfrm>
            <a:off x="838200" y="2895600"/>
            <a:ext cx="8639175" cy="685800"/>
          </a:xfrm>
          <a:prstGeom prst="rect">
            <a:avLst/>
          </a:prstGeom>
          <a:noFill/>
        </p:spPr>
      </p:pic>
      <p:pic>
        <p:nvPicPr>
          <p:cNvPr id="4" name="Rectangle 51"/>
          <p:cNvPicPr>
            <a:picLocks noChangeArrowheads="1"/>
          </p:cNvPicPr>
          <p:nvPr/>
        </p:nvPicPr>
        <p:blipFill>
          <a:blip r:embed="rId3"/>
          <a:srcRect t="45700" b="41031"/>
          <a:stretch>
            <a:fillRect/>
          </a:stretch>
        </p:blipFill>
        <p:spPr bwMode="auto">
          <a:xfrm>
            <a:off x="838201" y="1981200"/>
            <a:ext cx="8305800" cy="685800"/>
          </a:xfrm>
          <a:prstGeom prst="rect">
            <a:avLst/>
          </a:prstGeom>
          <a:noFill/>
        </p:spPr>
      </p:pic>
    </p:spTree>
  </p:cSld>
  <p:clrMapOvr>
    <a:masterClrMapping/>
  </p:clrMapOvr>
  <p:transition spd="med">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descr="hinh nen trang bia "/>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36196" name="AutoShape 4"/>
          <p:cNvSpPr>
            <a:spLocks noChangeArrowheads="1"/>
          </p:cNvSpPr>
          <p:nvPr/>
        </p:nvSpPr>
        <p:spPr bwMode="auto">
          <a:xfrm>
            <a:off x="3581400" y="5334000"/>
            <a:ext cx="1905000" cy="1524000"/>
          </a:xfrm>
          <a:prstGeom prst="star16">
            <a:avLst>
              <a:gd name="adj" fmla="val 10917"/>
            </a:avLst>
          </a:prstGeom>
          <a:solidFill>
            <a:schemeClr val="accent1"/>
          </a:solidFill>
          <a:ln w="28575" algn="ctr">
            <a:solidFill>
              <a:srgbClr val="FF0000"/>
            </a:solidFill>
            <a:miter lim="800000"/>
            <a:headEnd/>
            <a:tailEnd/>
          </a:ln>
        </p:spPr>
        <p:txBody>
          <a:bodyPr wrap="none" anchor="ctr"/>
          <a:lstStyle/>
          <a:p>
            <a:endParaRPr lang="en-US"/>
          </a:p>
        </p:txBody>
      </p:sp>
      <p:sp>
        <p:nvSpPr>
          <p:cNvPr id="136197" name="AutoShape 5"/>
          <p:cNvSpPr>
            <a:spLocks noChangeArrowheads="1"/>
          </p:cNvSpPr>
          <p:nvPr/>
        </p:nvSpPr>
        <p:spPr bwMode="auto">
          <a:xfrm>
            <a:off x="228600" y="304800"/>
            <a:ext cx="1905000" cy="1600200"/>
          </a:xfrm>
          <a:prstGeom prst="star24">
            <a:avLst>
              <a:gd name="adj" fmla="val 0"/>
            </a:avLst>
          </a:prstGeom>
          <a:solidFill>
            <a:srgbClr val="FF0000"/>
          </a:solidFill>
          <a:ln w="28575" algn="ctr">
            <a:solidFill>
              <a:srgbClr val="99CC00"/>
            </a:solidFill>
            <a:miter lim="800000"/>
            <a:headEnd/>
            <a:tailEnd/>
          </a:ln>
        </p:spPr>
        <p:txBody>
          <a:bodyPr wrap="none" anchor="ctr"/>
          <a:lstStyle/>
          <a:p>
            <a:endParaRPr lang="en-US"/>
          </a:p>
        </p:txBody>
      </p:sp>
      <p:sp>
        <p:nvSpPr>
          <p:cNvPr id="136198" name="AutoShape 6"/>
          <p:cNvSpPr>
            <a:spLocks noChangeArrowheads="1"/>
          </p:cNvSpPr>
          <p:nvPr/>
        </p:nvSpPr>
        <p:spPr bwMode="auto">
          <a:xfrm>
            <a:off x="3505200" y="533400"/>
            <a:ext cx="1981200" cy="1143000"/>
          </a:xfrm>
          <a:prstGeom prst="star32">
            <a:avLst>
              <a:gd name="adj" fmla="val 0"/>
            </a:avLst>
          </a:prstGeom>
          <a:solidFill>
            <a:srgbClr val="33CC33"/>
          </a:solidFill>
          <a:ln w="28575" algn="ctr">
            <a:solidFill>
              <a:srgbClr val="FFFF00"/>
            </a:solidFill>
            <a:miter lim="800000"/>
            <a:headEnd/>
            <a:tailEnd/>
          </a:ln>
        </p:spPr>
        <p:txBody>
          <a:bodyPr wrap="none" anchor="ctr"/>
          <a:lstStyle/>
          <a:p>
            <a:endParaRPr lang="en-US"/>
          </a:p>
        </p:txBody>
      </p:sp>
      <p:pic>
        <p:nvPicPr>
          <p:cNvPr id="136200" name="09 - vox Paradise.mp3">
            <a:hlinkClick r:id="" action="ppaction://media"/>
          </p:cNvPr>
          <p:cNvPicPr>
            <a:picLocks noRot="1" noChangeAspect="1" noChangeArrowheads="1"/>
          </p:cNvPicPr>
          <p:nvPr>
            <a:audioFile r:link="rId1"/>
          </p:nvPr>
        </p:nvPicPr>
        <p:blipFill>
          <a:blip r:embed="rId4"/>
          <a:srcRect/>
          <a:stretch>
            <a:fillRect/>
          </a:stretch>
        </p:blipFill>
        <p:spPr bwMode="auto">
          <a:xfrm>
            <a:off x="9677400" y="-3048000"/>
            <a:ext cx="304800" cy="304800"/>
          </a:xfrm>
          <a:prstGeom prst="rect">
            <a:avLst/>
          </a:prstGeom>
          <a:noFill/>
          <a:ln w="9525">
            <a:noFill/>
            <a:miter lim="800000"/>
            <a:headEnd/>
            <a:tailEnd/>
          </a:ln>
        </p:spPr>
      </p:pic>
      <p:sp>
        <p:nvSpPr>
          <p:cNvPr id="136201" name="AutoShape 9"/>
          <p:cNvSpPr>
            <a:spLocks noChangeArrowheads="1"/>
          </p:cNvSpPr>
          <p:nvPr/>
        </p:nvSpPr>
        <p:spPr bwMode="auto">
          <a:xfrm>
            <a:off x="6477000" y="304800"/>
            <a:ext cx="2438400" cy="1600200"/>
          </a:xfrm>
          <a:prstGeom prst="star32">
            <a:avLst>
              <a:gd name="adj" fmla="val 0"/>
            </a:avLst>
          </a:prstGeom>
          <a:solidFill>
            <a:srgbClr val="33CC33"/>
          </a:solidFill>
          <a:ln w="28575" algn="ctr">
            <a:solidFill>
              <a:srgbClr val="FFFF00"/>
            </a:solidFill>
            <a:miter lim="800000"/>
            <a:headEnd/>
            <a:tailEnd/>
          </a:ln>
        </p:spPr>
        <p:txBody>
          <a:bodyPr wrap="none" anchor="ctr"/>
          <a:lstStyle/>
          <a:p>
            <a:endParaRPr lang="en-US"/>
          </a:p>
        </p:txBody>
      </p:sp>
      <p:sp>
        <p:nvSpPr>
          <p:cNvPr id="136202" name="AutoShape 10"/>
          <p:cNvSpPr>
            <a:spLocks noChangeArrowheads="1"/>
          </p:cNvSpPr>
          <p:nvPr/>
        </p:nvSpPr>
        <p:spPr bwMode="auto">
          <a:xfrm>
            <a:off x="228600" y="381000"/>
            <a:ext cx="1905000" cy="1600200"/>
          </a:xfrm>
          <a:prstGeom prst="star24">
            <a:avLst>
              <a:gd name="adj" fmla="val 8500"/>
            </a:avLst>
          </a:prstGeom>
          <a:solidFill>
            <a:srgbClr val="FF0000"/>
          </a:solidFill>
          <a:ln w="28575" algn="ctr">
            <a:solidFill>
              <a:srgbClr val="008000"/>
            </a:solidFill>
            <a:miter lim="800000"/>
            <a:headEnd/>
            <a:tailEnd/>
          </a:ln>
        </p:spPr>
        <p:txBody>
          <a:bodyPr wrap="none" anchor="ctr"/>
          <a:lstStyle/>
          <a:p>
            <a:endParaRPr lang="en-US"/>
          </a:p>
        </p:txBody>
      </p:sp>
      <p:sp>
        <p:nvSpPr>
          <p:cNvPr id="136203" name="AutoShape 11"/>
          <p:cNvSpPr>
            <a:spLocks noChangeArrowheads="1"/>
          </p:cNvSpPr>
          <p:nvPr/>
        </p:nvSpPr>
        <p:spPr bwMode="auto">
          <a:xfrm>
            <a:off x="6477000" y="304800"/>
            <a:ext cx="2438400" cy="1600200"/>
          </a:xfrm>
          <a:prstGeom prst="star32">
            <a:avLst>
              <a:gd name="adj" fmla="val 11069"/>
            </a:avLst>
          </a:prstGeom>
          <a:solidFill>
            <a:srgbClr val="33CC33"/>
          </a:solidFill>
          <a:ln w="28575" algn="ctr">
            <a:solidFill>
              <a:srgbClr val="FF0000"/>
            </a:solidFill>
            <a:miter lim="800000"/>
            <a:headEnd/>
            <a:tailEnd/>
          </a:ln>
        </p:spPr>
        <p:txBody>
          <a:bodyPr wrap="none" anchor="ctr"/>
          <a:lstStyle/>
          <a:p>
            <a:endParaRPr lang="en-US"/>
          </a:p>
        </p:txBody>
      </p:sp>
      <p:pic>
        <p:nvPicPr>
          <p:cNvPr id="44041" name="Picture 2" descr="VT3"/>
          <p:cNvPicPr>
            <a:picLocks noChangeAspect="1" noChangeArrowheads="1" noCrop="1"/>
          </p:cNvPicPr>
          <p:nvPr/>
        </p:nvPicPr>
        <p:blipFill>
          <a:blip r:embed="rId5"/>
          <a:srcRect/>
          <a:stretch>
            <a:fillRect/>
          </a:stretch>
        </p:blipFill>
        <p:spPr bwMode="auto">
          <a:xfrm>
            <a:off x="2438400" y="1752600"/>
            <a:ext cx="4495800" cy="1008063"/>
          </a:xfrm>
          <a:prstGeom prst="rect">
            <a:avLst/>
          </a:prstGeom>
          <a:noFill/>
          <a:ln w="9525">
            <a:noFill/>
            <a:miter lim="800000"/>
            <a:headEnd/>
            <a:tailEnd/>
          </a:ln>
        </p:spPr>
      </p:pic>
      <p:sp>
        <p:nvSpPr>
          <p:cNvPr id="13" name="Rectangle 59"/>
          <p:cNvSpPr>
            <a:spLocks noChangeArrowheads="1"/>
          </p:cNvSpPr>
          <p:nvPr/>
        </p:nvSpPr>
        <p:spPr bwMode="auto">
          <a:xfrm>
            <a:off x="320675" y="3429000"/>
            <a:ext cx="8823325" cy="1427163"/>
          </a:xfrm>
          <a:prstGeom prst="rect">
            <a:avLst/>
          </a:prstGeom>
          <a:noFill/>
          <a:ln>
            <a:headEnd/>
            <a:tailEnd/>
          </a:ln>
        </p:spPr>
        <p:style>
          <a:lnRef idx="1">
            <a:schemeClr val="accent3"/>
          </a:lnRef>
          <a:fillRef idx="3">
            <a:schemeClr val="accent3"/>
          </a:fillRef>
          <a:effectRef idx="2">
            <a:schemeClr val="accent3"/>
          </a:effectRef>
          <a:fontRef idx="minor">
            <a:schemeClr val="lt1"/>
          </a:fontRef>
        </p:style>
        <p:txBody>
          <a:bodyPr wrap="none" lIns="82479" tIns="41239" rIns="82479" bIns="41239" anchor="ctr"/>
          <a:lstStyle/>
          <a:p>
            <a:pPr algn="ctr">
              <a:defRPr/>
            </a:pPr>
            <a:r>
              <a:rPr lang="en-US" sz="2800" b="1">
                <a:solidFill>
                  <a:srgbClr val="0000FF"/>
                </a:solidFill>
                <a:latin typeface="Times New Roman" pitchFamily="18" charset="0"/>
                <a:cs typeface="Times New Roman" pitchFamily="18" charset="0"/>
              </a:rPr>
              <a:t>QUÝ THẦY CÔ MẠNH KHỎE,</a:t>
            </a:r>
          </a:p>
          <a:p>
            <a:pPr algn="ctr">
              <a:defRPr/>
            </a:pPr>
            <a:r>
              <a:rPr lang="en-US" sz="2800" b="1">
                <a:solidFill>
                  <a:srgbClr val="0000FF"/>
                </a:solidFill>
                <a:latin typeface="Times New Roman" pitchFamily="18" charset="0"/>
                <a:cs typeface="Times New Roman" pitchFamily="18" charset="0"/>
              </a:rPr>
              <a:t>CÁC EM HỌC SINH CHĂM NGOAN, HỌC GIỎI.</a:t>
            </a:r>
            <a:endParaRPr lang="en-US" sz="2800" b="1" dirty="0">
              <a:solidFill>
                <a:srgbClr val="0000FF"/>
              </a:solidFill>
              <a:latin typeface="Times New Roman" pitchFamily="18" charset="0"/>
              <a:cs typeface="Times New Roman" pitchFamily="18" charset="0"/>
            </a:endParaRPr>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36197"/>
                                        </p:tgtEl>
                                        <p:attrNameLst>
                                          <p:attrName>style.visibility</p:attrName>
                                        </p:attrNameLst>
                                      </p:cBhvr>
                                      <p:to>
                                        <p:strVal val="visible"/>
                                      </p:to>
                                    </p:set>
                                    <p:animEffect transition="in" filter="fade">
                                      <p:cBhvr>
                                        <p:cTn id="7" dur="770" decel="100000"/>
                                        <p:tgtEl>
                                          <p:spTgt spid="136197"/>
                                        </p:tgtEl>
                                      </p:cBhvr>
                                    </p:animEffect>
                                    <p:animScale>
                                      <p:cBhvr>
                                        <p:cTn id="8" dur="770" decel="100000"/>
                                        <p:tgtEl>
                                          <p:spTgt spid="136197"/>
                                        </p:tgtEl>
                                      </p:cBhvr>
                                      <p:from x="10000" y="10000"/>
                                      <p:to x="200000" y="450000"/>
                                    </p:animScale>
                                    <p:animScale>
                                      <p:cBhvr>
                                        <p:cTn id="9" dur="1230" accel="100000" fill="hold">
                                          <p:stCondLst>
                                            <p:cond delay="770"/>
                                          </p:stCondLst>
                                        </p:cTn>
                                        <p:tgtEl>
                                          <p:spTgt spid="136197"/>
                                        </p:tgtEl>
                                      </p:cBhvr>
                                      <p:from x="200000" y="450000"/>
                                      <p:to x="100000" y="100000"/>
                                    </p:animScale>
                                    <p:set>
                                      <p:cBhvr>
                                        <p:cTn id="10" dur="770" fill="hold"/>
                                        <p:tgtEl>
                                          <p:spTgt spid="136197"/>
                                        </p:tgtEl>
                                        <p:attrNameLst>
                                          <p:attrName>ppt_x</p:attrName>
                                        </p:attrNameLst>
                                      </p:cBhvr>
                                      <p:to>
                                        <p:strVal val="(0.5)"/>
                                      </p:to>
                                    </p:set>
                                    <p:anim from="(0.5)" to="(#ppt_x)" calcmode="lin" valueType="num">
                                      <p:cBhvr>
                                        <p:cTn id="11" dur="1230" accel="100000" fill="hold">
                                          <p:stCondLst>
                                            <p:cond delay="770"/>
                                          </p:stCondLst>
                                        </p:cTn>
                                        <p:tgtEl>
                                          <p:spTgt spid="136197"/>
                                        </p:tgtEl>
                                        <p:attrNameLst>
                                          <p:attrName>ppt_x</p:attrName>
                                        </p:attrNameLst>
                                      </p:cBhvr>
                                    </p:anim>
                                    <p:set>
                                      <p:cBhvr>
                                        <p:cTn id="12" dur="770" fill="hold"/>
                                        <p:tgtEl>
                                          <p:spTgt spid="136197"/>
                                        </p:tgtEl>
                                        <p:attrNameLst>
                                          <p:attrName>ppt_y</p:attrName>
                                        </p:attrNameLst>
                                      </p:cBhvr>
                                      <p:to>
                                        <p:strVal val="(#ppt_y+0.4)"/>
                                      </p:to>
                                    </p:set>
                                    <p:anim from="(#ppt_y+0.4)" to="(#ppt_y)" calcmode="lin" valueType="num">
                                      <p:cBhvr>
                                        <p:cTn id="13" dur="1230" accel="100000" fill="hold">
                                          <p:stCondLst>
                                            <p:cond delay="770"/>
                                          </p:stCondLst>
                                        </p:cTn>
                                        <p:tgtEl>
                                          <p:spTgt spid="136197"/>
                                        </p:tgtEl>
                                        <p:attrNameLst>
                                          <p:attrName>ppt_y</p:attrName>
                                        </p:attrNameLst>
                                      </p:cBhvr>
                                    </p:anim>
                                  </p:childTnLst>
                                </p:cTn>
                              </p:par>
                              <p:par>
                                <p:cTn id="14" presetID="8" presetClass="emph" presetSubtype="0" repeatCount="indefinite" fill="hold" grpId="1" nodeType="withEffect">
                                  <p:stCondLst>
                                    <p:cond delay="0"/>
                                  </p:stCondLst>
                                  <p:childTnLst>
                                    <p:animRot by="21600000">
                                      <p:cBhvr>
                                        <p:cTn id="15" dur="2000" fill="hold"/>
                                        <p:tgtEl>
                                          <p:spTgt spid="136197"/>
                                        </p:tgtEl>
                                        <p:attrNameLst>
                                          <p:attrName>r</p:attrName>
                                        </p:attrNameLst>
                                      </p:cBhvr>
                                    </p:animRot>
                                  </p:childTnLst>
                                </p:cTn>
                              </p:par>
                              <p:par>
                                <p:cTn id="16" presetID="51" presetClass="entr" presetSubtype="0" fill="hold" grpId="0" nodeType="withEffect">
                                  <p:stCondLst>
                                    <p:cond delay="0"/>
                                  </p:stCondLst>
                                  <p:childTnLst>
                                    <p:set>
                                      <p:cBhvr>
                                        <p:cTn id="17" dur="1" fill="hold">
                                          <p:stCondLst>
                                            <p:cond delay="0"/>
                                          </p:stCondLst>
                                        </p:cTn>
                                        <p:tgtEl>
                                          <p:spTgt spid="136196"/>
                                        </p:tgtEl>
                                        <p:attrNameLst>
                                          <p:attrName>style.visibility</p:attrName>
                                        </p:attrNameLst>
                                      </p:cBhvr>
                                      <p:to>
                                        <p:strVal val="visible"/>
                                      </p:to>
                                    </p:set>
                                    <p:animEffect transition="in" filter="fade">
                                      <p:cBhvr>
                                        <p:cTn id="18" dur="770" decel="100000"/>
                                        <p:tgtEl>
                                          <p:spTgt spid="136196"/>
                                        </p:tgtEl>
                                      </p:cBhvr>
                                    </p:animEffect>
                                    <p:animScale>
                                      <p:cBhvr>
                                        <p:cTn id="19" dur="770" decel="100000"/>
                                        <p:tgtEl>
                                          <p:spTgt spid="136196"/>
                                        </p:tgtEl>
                                      </p:cBhvr>
                                      <p:from x="10000" y="10000"/>
                                      <p:to x="200000" y="450000"/>
                                    </p:animScale>
                                    <p:animScale>
                                      <p:cBhvr>
                                        <p:cTn id="20" dur="1230" accel="100000" fill="hold">
                                          <p:stCondLst>
                                            <p:cond delay="770"/>
                                          </p:stCondLst>
                                        </p:cTn>
                                        <p:tgtEl>
                                          <p:spTgt spid="136196"/>
                                        </p:tgtEl>
                                      </p:cBhvr>
                                      <p:from x="200000" y="450000"/>
                                      <p:to x="100000" y="100000"/>
                                    </p:animScale>
                                    <p:set>
                                      <p:cBhvr>
                                        <p:cTn id="21" dur="770" fill="hold"/>
                                        <p:tgtEl>
                                          <p:spTgt spid="136196"/>
                                        </p:tgtEl>
                                        <p:attrNameLst>
                                          <p:attrName>ppt_x</p:attrName>
                                        </p:attrNameLst>
                                      </p:cBhvr>
                                      <p:to>
                                        <p:strVal val="(0.5)"/>
                                      </p:to>
                                    </p:set>
                                    <p:anim from="(0.5)" to="(#ppt_x)" calcmode="lin" valueType="num">
                                      <p:cBhvr>
                                        <p:cTn id="22" dur="1230" accel="100000" fill="hold">
                                          <p:stCondLst>
                                            <p:cond delay="770"/>
                                          </p:stCondLst>
                                        </p:cTn>
                                        <p:tgtEl>
                                          <p:spTgt spid="136196"/>
                                        </p:tgtEl>
                                        <p:attrNameLst>
                                          <p:attrName>ppt_x</p:attrName>
                                        </p:attrNameLst>
                                      </p:cBhvr>
                                    </p:anim>
                                    <p:set>
                                      <p:cBhvr>
                                        <p:cTn id="23" dur="770" fill="hold"/>
                                        <p:tgtEl>
                                          <p:spTgt spid="136196"/>
                                        </p:tgtEl>
                                        <p:attrNameLst>
                                          <p:attrName>ppt_y</p:attrName>
                                        </p:attrNameLst>
                                      </p:cBhvr>
                                      <p:to>
                                        <p:strVal val="(#ppt_y+0.4)"/>
                                      </p:to>
                                    </p:set>
                                    <p:anim from="(#ppt_y+0.4)" to="(#ppt_y)" calcmode="lin" valueType="num">
                                      <p:cBhvr>
                                        <p:cTn id="24" dur="1230" accel="100000" fill="hold">
                                          <p:stCondLst>
                                            <p:cond delay="770"/>
                                          </p:stCondLst>
                                        </p:cTn>
                                        <p:tgtEl>
                                          <p:spTgt spid="136196"/>
                                        </p:tgtEl>
                                        <p:attrNameLst>
                                          <p:attrName>ppt_y</p:attrName>
                                        </p:attrNameLst>
                                      </p:cBhvr>
                                    </p:anim>
                                  </p:childTnLst>
                                </p:cTn>
                              </p:par>
                              <p:par>
                                <p:cTn id="25" presetID="51" presetClass="entr" presetSubtype="0" fill="hold" grpId="2" nodeType="withEffect">
                                  <p:stCondLst>
                                    <p:cond delay="0"/>
                                  </p:stCondLst>
                                  <p:childTnLst>
                                    <p:set>
                                      <p:cBhvr>
                                        <p:cTn id="26" dur="1" fill="hold">
                                          <p:stCondLst>
                                            <p:cond delay="0"/>
                                          </p:stCondLst>
                                        </p:cTn>
                                        <p:tgtEl>
                                          <p:spTgt spid="136197"/>
                                        </p:tgtEl>
                                        <p:attrNameLst>
                                          <p:attrName>style.visibility</p:attrName>
                                        </p:attrNameLst>
                                      </p:cBhvr>
                                      <p:to>
                                        <p:strVal val="visible"/>
                                      </p:to>
                                    </p:set>
                                    <p:animEffect transition="in" filter="fade">
                                      <p:cBhvr>
                                        <p:cTn id="27" dur="770" decel="100000"/>
                                        <p:tgtEl>
                                          <p:spTgt spid="136197"/>
                                        </p:tgtEl>
                                      </p:cBhvr>
                                    </p:animEffect>
                                    <p:animScale>
                                      <p:cBhvr>
                                        <p:cTn id="28" dur="770" decel="100000"/>
                                        <p:tgtEl>
                                          <p:spTgt spid="136197"/>
                                        </p:tgtEl>
                                      </p:cBhvr>
                                      <p:from x="10000" y="10000"/>
                                      <p:to x="200000" y="450000"/>
                                    </p:animScale>
                                    <p:animScale>
                                      <p:cBhvr>
                                        <p:cTn id="29" dur="1230" accel="100000" fill="hold">
                                          <p:stCondLst>
                                            <p:cond delay="770"/>
                                          </p:stCondLst>
                                        </p:cTn>
                                        <p:tgtEl>
                                          <p:spTgt spid="136197"/>
                                        </p:tgtEl>
                                      </p:cBhvr>
                                      <p:from x="200000" y="450000"/>
                                      <p:to x="100000" y="100000"/>
                                    </p:animScale>
                                    <p:set>
                                      <p:cBhvr>
                                        <p:cTn id="30" dur="770" fill="hold"/>
                                        <p:tgtEl>
                                          <p:spTgt spid="136197"/>
                                        </p:tgtEl>
                                        <p:attrNameLst>
                                          <p:attrName>ppt_x</p:attrName>
                                        </p:attrNameLst>
                                      </p:cBhvr>
                                      <p:to>
                                        <p:strVal val="(0.5)"/>
                                      </p:to>
                                    </p:set>
                                    <p:anim from="(0.5)" to="(#ppt_x)" calcmode="lin" valueType="num">
                                      <p:cBhvr>
                                        <p:cTn id="31" dur="1230" accel="100000" fill="hold">
                                          <p:stCondLst>
                                            <p:cond delay="770"/>
                                          </p:stCondLst>
                                        </p:cTn>
                                        <p:tgtEl>
                                          <p:spTgt spid="136197"/>
                                        </p:tgtEl>
                                        <p:attrNameLst>
                                          <p:attrName>ppt_x</p:attrName>
                                        </p:attrNameLst>
                                      </p:cBhvr>
                                    </p:anim>
                                    <p:set>
                                      <p:cBhvr>
                                        <p:cTn id="32" dur="770" fill="hold"/>
                                        <p:tgtEl>
                                          <p:spTgt spid="136197"/>
                                        </p:tgtEl>
                                        <p:attrNameLst>
                                          <p:attrName>ppt_y</p:attrName>
                                        </p:attrNameLst>
                                      </p:cBhvr>
                                      <p:to>
                                        <p:strVal val="(#ppt_y+0.4)"/>
                                      </p:to>
                                    </p:set>
                                    <p:anim from="(#ppt_y+0.4)" to="(#ppt_y)" calcmode="lin" valueType="num">
                                      <p:cBhvr>
                                        <p:cTn id="33" dur="1230" accel="100000" fill="hold">
                                          <p:stCondLst>
                                            <p:cond delay="770"/>
                                          </p:stCondLst>
                                        </p:cTn>
                                        <p:tgtEl>
                                          <p:spTgt spid="136197"/>
                                        </p:tgtEl>
                                        <p:attrNameLst>
                                          <p:attrName>ppt_y</p:attrName>
                                        </p:attrNameLst>
                                      </p:cBhvr>
                                    </p:anim>
                                  </p:childTnLst>
                                </p:cTn>
                              </p:par>
                              <p:par>
                                <p:cTn id="34" presetID="19" presetClass="entr" presetSubtype="10" repeatCount="indefinite" fill="hold" grpId="1" nodeType="withEffect">
                                  <p:stCondLst>
                                    <p:cond delay="0"/>
                                  </p:stCondLst>
                                  <p:childTnLst>
                                    <p:set>
                                      <p:cBhvr>
                                        <p:cTn id="35" dur="1" fill="hold">
                                          <p:stCondLst>
                                            <p:cond delay="0"/>
                                          </p:stCondLst>
                                        </p:cTn>
                                        <p:tgtEl>
                                          <p:spTgt spid="136196"/>
                                        </p:tgtEl>
                                        <p:attrNameLst>
                                          <p:attrName>style.visibility</p:attrName>
                                        </p:attrNameLst>
                                      </p:cBhvr>
                                      <p:to>
                                        <p:strVal val="visible"/>
                                      </p:to>
                                    </p:set>
                                    <p:anim calcmode="lin" valueType="num">
                                      <p:cBhvr>
                                        <p:cTn id="36" dur="2000" fill="hold"/>
                                        <p:tgtEl>
                                          <p:spTgt spid="136196"/>
                                        </p:tgtEl>
                                        <p:attrNameLst>
                                          <p:attrName>ppt_w</p:attrName>
                                        </p:attrNameLst>
                                      </p:cBhvr>
                                      <p:tavLst>
                                        <p:tav tm="0" fmla="#ppt_w*sin(2.5*pi*$)">
                                          <p:val>
                                            <p:fltVal val="0"/>
                                          </p:val>
                                        </p:tav>
                                        <p:tav tm="100000">
                                          <p:val>
                                            <p:fltVal val="1"/>
                                          </p:val>
                                        </p:tav>
                                      </p:tavLst>
                                    </p:anim>
                                    <p:anim calcmode="lin" valueType="num">
                                      <p:cBhvr>
                                        <p:cTn id="37" dur="2000" fill="hold"/>
                                        <p:tgtEl>
                                          <p:spTgt spid="136196"/>
                                        </p:tgtEl>
                                        <p:attrNameLst>
                                          <p:attrName>ppt_h</p:attrName>
                                        </p:attrNameLst>
                                      </p:cBhvr>
                                      <p:tavLst>
                                        <p:tav tm="0">
                                          <p:val>
                                            <p:strVal val="#ppt_h"/>
                                          </p:val>
                                        </p:tav>
                                        <p:tav tm="100000">
                                          <p:val>
                                            <p:strVal val="#ppt_h"/>
                                          </p:val>
                                        </p:tav>
                                      </p:tavLst>
                                    </p:anim>
                                  </p:childTnLst>
                                </p:cTn>
                              </p:par>
                              <p:par>
                                <p:cTn id="38" presetID="22" presetClass="emph" presetSubtype="0" repeatCount="indefinite" fill="hold" grpId="2" nodeType="withEffect">
                                  <p:stCondLst>
                                    <p:cond delay="0"/>
                                  </p:stCondLst>
                                  <p:childTnLst>
                                    <p:animClr clrSpc="hsl" dir="cw">
                                      <p:cBhvr override="childStyle">
                                        <p:cTn id="39" dur="2000" fill="hold"/>
                                        <p:tgtEl>
                                          <p:spTgt spid="136196"/>
                                        </p:tgtEl>
                                        <p:attrNameLst>
                                          <p:attrName>style.color</p:attrName>
                                        </p:attrNameLst>
                                      </p:cBhvr>
                                      <p:by>
                                        <p:hsl h="-7200000" s="0" l="0"/>
                                      </p:by>
                                    </p:animClr>
                                    <p:animClr clrSpc="hsl" dir="cw">
                                      <p:cBhvr>
                                        <p:cTn id="40" dur="2000" fill="hold"/>
                                        <p:tgtEl>
                                          <p:spTgt spid="136196"/>
                                        </p:tgtEl>
                                        <p:attrNameLst>
                                          <p:attrName>fillcolor</p:attrName>
                                        </p:attrNameLst>
                                      </p:cBhvr>
                                      <p:by>
                                        <p:hsl h="-7200000" s="0" l="0"/>
                                      </p:by>
                                    </p:animClr>
                                    <p:animClr clrSpc="hsl" dir="cw">
                                      <p:cBhvr>
                                        <p:cTn id="41" dur="2000" fill="hold"/>
                                        <p:tgtEl>
                                          <p:spTgt spid="136196"/>
                                        </p:tgtEl>
                                        <p:attrNameLst>
                                          <p:attrName>stroke.color</p:attrName>
                                        </p:attrNameLst>
                                      </p:cBhvr>
                                      <p:by>
                                        <p:hsl h="-7200000" s="0" l="0"/>
                                      </p:by>
                                    </p:animClr>
                                    <p:set>
                                      <p:cBhvr>
                                        <p:cTn id="42" dur="2000" fill="hold"/>
                                        <p:tgtEl>
                                          <p:spTgt spid="136196"/>
                                        </p:tgtEl>
                                        <p:attrNameLst>
                                          <p:attrName>fill.type</p:attrName>
                                        </p:attrNameLst>
                                      </p:cBhvr>
                                      <p:to>
                                        <p:strVal val="solid"/>
                                      </p:to>
                                    </p:set>
                                  </p:childTnLst>
                                </p:cTn>
                              </p:par>
                              <p:par>
                                <p:cTn id="43" presetID="51" presetClass="entr" presetSubtype="0" fill="hold" grpId="0" nodeType="withEffect">
                                  <p:stCondLst>
                                    <p:cond delay="0"/>
                                  </p:stCondLst>
                                  <p:childTnLst>
                                    <p:set>
                                      <p:cBhvr>
                                        <p:cTn id="44" dur="1" fill="hold">
                                          <p:stCondLst>
                                            <p:cond delay="0"/>
                                          </p:stCondLst>
                                        </p:cTn>
                                        <p:tgtEl>
                                          <p:spTgt spid="136198"/>
                                        </p:tgtEl>
                                        <p:attrNameLst>
                                          <p:attrName>style.visibility</p:attrName>
                                        </p:attrNameLst>
                                      </p:cBhvr>
                                      <p:to>
                                        <p:strVal val="visible"/>
                                      </p:to>
                                    </p:set>
                                    <p:animEffect transition="in" filter="fade">
                                      <p:cBhvr>
                                        <p:cTn id="45" dur="770" decel="100000"/>
                                        <p:tgtEl>
                                          <p:spTgt spid="136198"/>
                                        </p:tgtEl>
                                      </p:cBhvr>
                                    </p:animEffect>
                                    <p:animScale>
                                      <p:cBhvr>
                                        <p:cTn id="46" dur="770" decel="100000"/>
                                        <p:tgtEl>
                                          <p:spTgt spid="136198"/>
                                        </p:tgtEl>
                                      </p:cBhvr>
                                      <p:from x="10000" y="10000"/>
                                      <p:to x="200000" y="450000"/>
                                    </p:animScale>
                                    <p:animScale>
                                      <p:cBhvr>
                                        <p:cTn id="47" dur="1230" accel="100000" fill="hold">
                                          <p:stCondLst>
                                            <p:cond delay="770"/>
                                          </p:stCondLst>
                                        </p:cTn>
                                        <p:tgtEl>
                                          <p:spTgt spid="136198"/>
                                        </p:tgtEl>
                                      </p:cBhvr>
                                      <p:from x="200000" y="450000"/>
                                      <p:to x="100000" y="100000"/>
                                    </p:animScale>
                                    <p:set>
                                      <p:cBhvr>
                                        <p:cTn id="48" dur="770" fill="hold"/>
                                        <p:tgtEl>
                                          <p:spTgt spid="136198"/>
                                        </p:tgtEl>
                                        <p:attrNameLst>
                                          <p:attrName>ppt_x</p:attrName>
                                        </p:attrNameLst>
                                      </p:cBhvr>
                                      <p:to>
                                        <p:strVal val="(0.5)"/>
                                      </p:to>
                                    </p:set>
                                    <p:anim from="(0.5)" to="(#ppt_x)" calcmode="lin" valueType="num">
                                      <p:cBhvr>
                                        <p:cTn id="49" dur="1230" accel="100000" fill="hold">
                                          <p:stCondLst>
                                            <p:cond delay="770"/>
                                          </p:stCondLst>
                                        </p:cTn>
                                        <p:tgtEl>
                                          <p:spTgt spid="136198"/>
                                        </p:tgtEl>
                                        <p:attrNameLst>
                                          <p:attrName>ppt_x</p:attrName>
                                        </p:attrNameLst>
                                      </p:cBhvr>
                                    </p:anim>
                                    <p:set>
                                      <p:cBhvr>
                                        <p:cTn id="50" dur="770" fill="hold"/>
                                        <p:tgtEl>
                                          <p:spTgt spid="136198"/>
                                        </p:tgtEl>
                                        <p:attrNameLst>
                                          <p:attrName>ppt_y</p:attrName>
                                        </p:attrNameLst>
                                      </p:cBhvr>
                                      <p:to>
                                        <p:strVal val="(#ppt_y+0.4)"/>
                                      </p:to>
                                    </p:set>
                                    <p:anim from="(#ppt_y+0.4)" to="(#ppt_y)" calcmode="lin" valueType="num">
                                      <p:cBhvr>
                                        <p:cTn id="51" dur="1230" accel="100000" fill="hold">
                                          <p:stCondLst>
                                            <p:cond delay="770"/>
                                          </p:stCondLst>
                                        </p:cTn>
                                        <p:tgtEl>
                                          <p:spTgt spid="136198"/>
                                        </p:tgtEl>
                                        <p:attrNameLst>
                                          <p:attrName>ppt_y</p:attrName>
                                        </p:attrNameLst>
                                      </p:cBhvr>
                                    </p:anim>
                                  </p:childTnLst>
                                </p:cTn>
                              </p:par>
                              <p:par>
                                <p:cTn id="52" presetID="8" presetClass="emph" presetSubtype="0" repeatCount="indefinite" fill="hold" grpId="1" nodeType="withEffect">
                                  <p:stCondLst>
                                    <p:cond delay="0"/>
                                  </p:stCondLst>
                                  <p:childTnLst>
                                    <p:animRot by="21600000">
                                      <p:cBhvr>
                                        <p:cTn id="53" dur="2000" fill="hold"/>
                                        <p:tgtEl>
                                          <p:spTgt spid="136198"/>
                                        </p:tgtEl>
                                        <p:attrNameLst>
                                          <p:attrName>r</p:attrName>
                                        </p:attrNameLst>
                                      </p:cBhvr>
                                    </p:animRot>
                                  </p:childTnLst>
                                </p:cTn>
                              </p:par>
                              <p:par>
                                <p:cTn id="54" presetID="8" presetClass="emph" presetSubtype="0" fill="hold" grpId="2" nodeType="withEffect">
                                  <p:stCondLst>
                                    <p:cond delay="0"/>
                                  </p:stCondLst>
                                  <p:childTnLst>
                                    <p:animRot by="21600000">
                                      <p:cBhvr>
                                        <p:cTn id="55" dur="2000" fill="hold"/>
                                        <p:tgtEl>
                                          <p:spTgt spid="136198"/>
                                        </p:tgtEl>
                                        <p:attrNameLst>
                                          <p:attrName>r</p:attrName>
                                        </p:attrNameLst>
                                      </p:cBhvr>
                                    </p:animRot>
                                  </p:childTnLst>
                                </p:cTn>
                              </p:par>
                              <p:par>
                                <p:cTn id="56" presetID="51" presetClass="entr" presetSubtype="0" fill="hold" grpId="0" nodeType="withEffect">
                                  <p:stCondLst>
                                    <p:cond delay="0"/>
                                  </p:stCondLst>
                                  <p:childTnLst>
                                    <p:set>
                                      <p:cBhvr>
                                        <p:cTn id="57" dur="1" fill="hold">
                                          <p:stCondLst>
                                            <p:cond delay="0"/>
                                          </p:stCondLst>
                                        </p:cTn>
                                        <p:tgtEl>
                                          <p:spTgt spid="136201"/>
                                        </p:tgtEl>
                                        <p:attrNameLst>
                                          <p:attrName>style.visibility</p:attrName>
                                        </p:attrNameLst>
                                      </p:cBhvr>
                                      <p:to>
                                        <p:strVal val="visible"/>
                                      </p:to>
                                    </p:set>
                                    <p:animEffect transition="in" filter="fade">
                                      <p:cBhvr>
                                        <p:cTn id="58" dur="770" decel="100000"/>
                                        <p:tgtEl>
                                          <p:spTgt spid="136201"/>
                                        </p:tgtEl>
                                      </p:cBhvr>
                                    </p:animEffect>
                                    <p:animScale>
                                      <p:cBhvr>
                                        <p:cTn id="59" dur="770" decel="100000"/>
                                        <p:tgtEl>
                                          <p:spTgt spid="136201"/>
                                        </p:tgtEl>
                                      </p:cBhvr>
                                      <p:from x="10000" y="10000"/>
                                      <p:to x="200000" y="450000"/>
                                    </p:animScale>
                                    <p:animScale>
                                      <p:cBhvr>
                                        <p:cTn id="60" dur="1230" accel="100000" fill="hold">
                                          <p:stCondLst>
                                            <p:cond delay="770"/>
                                          </p:stCondLst>
                                        </p:cTn>
                                        <p:tgtEl>
                                          <p:spTgt spid="136201"/>
                                        </p:tgtEl>
                                      </p:cBhvr>
                                      <p:from x="200000" y="450000"/>
                                      <p:to x="100000" y="100000"/>
                                    </p:animScale>
                                    <p:set>
                                      <p:cBhvr>
                                        <p:cTn id="61" dur="770" fill="hold"/>
                                        <p:tgtEl>
                                          <p:spTgt spid="136201"/>
                                        </p:tgtEl>
                                        <p:attrNameLst>
                                          <p:attrName>ppt_x</p:attrName>
                                        </p:attrNameLst>
                                      </p:cBhvr>
                                      <p:to>
                                        <p:strVal val="(0.5)"/>
                                      </p:to>
                                    </p:set>
                                    <p:anim from="(0.5)" to="(#ppt_x)" calcmode="lin" valueType="num">
                                      <p:cBhvr>
                                        <p:cTn id="62" dur="1230" accel="100000" fill="hold">
                                          <p:stCondLst>
                                            <p:cond delay="770"/>
                                          </p:stCondLst>
                                        </p:cTn>
                                        <p:tgtEl>
                                          <p:spTgt spid="136201"/>
                                        </p:tgtEl>
                                        <p:attrNameLst>
                                          <p:attrName>ppt_x</p:attrName>
                                        </p:attrNameLst>
                                      </p:cBhvr>
                                    </p:anim>
                                    <p:set>
                                      <p:cBhvr>
                                        <p:cTn id="63" dur="770" fill="hold"/>
                                        <p:tgtEl>
                                          <p:spTgt spid="136201"/>
                                        </p:tgtEl>
                                        <p:attrNameLst>
                                          <p:attrName>ppt_y</p:attrName>
                                        </p:attrNameLst>
                                      </p:cBhvr>
                                      <p:to>
                                        <p:strVal val="(#ppt_y+0.4)"/>
                                      </p:to>
                                    </p:set>
                                    <p:anim from="(#ppt_y+0.4)" to="(#ppt_y)" calcmode="lin" valueType="num">
                                      <p:cBhvr>
                                        <p:cTn id="64" dur="1230" accel="100000" fill="hold">
                                          <p:stCondLst>
                                            <p:cond delay="770"/>
                                          </p:stCondLst>
                                        </p:cTn>
                                        <p:tgtEl>
                                          <p:spTgt spid="136201"/>
                                        </p:tgtEl>
                                        <p:attrNameLst>
                                          <p:attrName>ppt_y</p:attrName>
                                        </p:attrNameLst>
                                      </p:cBhvr>
                                    </p:anim>
                                  </p:childTnLst>
                                </p:cTn>
                              </p:par>
                              <p:par>
                                <p:cTn id="65" presetID="8" presetClass="emph" presetSubtype="0" repeatCount="indefinite" fill="hold" grpId="1" nodeType="withEffect">
                                  <p:stCondLst>
                                    <p:cond delay="0"/>
                                  </p:stCondLst>
                                  <p:childTnLst>
                                    <p:animRot by="21600000">
                                      <p:cBhvr>
                                        <p:cTn id="66" dur="2000" fill="hold"/>
                                        <p:tgtEl>
                                          <p:spTgt spid="136201"/>
                                        </p:tgtEl>
                                        <p:attrNameLst>
                                          <p:attrName>r</p:attrName>
                                        </p:attrNameLst>
                                      </p:cBhvr>
                                    </p:animRot>
                                  </p:childTnLst>
                                </p:cTn>
                              </p:par>
                              <p:par>
                                <p:cTn id="67" presetID="8" presetClass="emph" presetSubtype="0" fill="hold" grpId="2" nodeType="withEffect">
                                  <p:stCondLst>
                                    <p:cond delay="0"/>
                                  </p:stCondLst>
                                  <p:childTnLst>
                                    <p:animRot by="21600000">
                                      <p:cBhvr>
                                        <p:cTn id="68" dur="2000" fill="hold"/>
                                        <p:tgtEl>
                                          <p:spTgt spid="136201"/>
                                        </p:tgtEl>
                                        <p:attrNameLst>
                                          <p:attrName>r</p:attrName>
                                        </p:attrNameLst>
                                      </p:cBhvr>
                                    </p:animRot>
                                  </p:childTnLst>
                                </p:cTn>
                              </p:par>
                              <p:par>
                                <p:cTn id="69" presetID="51" presetClass="entr" presetSubtype="0" fill="hold" grpId="0" nodeType="withEffect">
                                  <p:stCondLst>
                                    <p:cond delay="0"/>
                                  </p:stCondLst>
                                  <p:childTnLst>
                                    <p:set>
                                      <p:cBhvr>
                                        <p:cTn id="70" dur="1" fill="hold">
                                          <p:stCondLst>
                                            <p:cond delay="0"/>
                                          </p:stCondLst>
                                        </p:cTn>
                                        <p:tgtEl>
                                          <p:spTgt spid="136202"/>
                                        </p:tgtEl>
                                        <p:attrNameLst>
                                          <p:attrName>style.visibility</p:attrName>
                                        </p:attrNameLst>
                                      </p:cBhvr>
                                      <p:to>
                                        <p:strVal val="visible"/>
                                      </p:to>
                                    </p:set>
                                    <p:animEffect transition="in" filter="fade">
                                      <p:cBhvr>
                                        <p:cTn id="71" dur="770" decel="100000"/>
                                        <p:tgtEl>
                                          <p:spTgt spid="136202"/>
                                        </p:tgtEl>
                                      </p:cBhvr>
                                    </p:animEffect>
                                    <p:animScale>
                                      <p:cBhvr>
                                        <p:cTn id="72" dur="770" decel="100000"/>
                                        <p:tgtEl>
                                          <p:spTgt spid="136202"/>
                                        </p:tgtEl>
                                      </p:cBhvr>
                                      <p:from x="10000" y="10000"/>
                                      <p:to x="200000" y="450000"/>
                                    </p:animScale>
                                    <p:animScale>
                                      <p:cBhvr>
                                        <p:cTn id="73" dur="1230" accel="100000" fill="hold">
                                          <p:stCondLst>
                                            <p:cond delay="770"/>
                                          </p:stCondLst>
                                        </p:cTn>
                                        <p:tgtEl>
                                          <p:spTgt spid="136202"/>
                                        </p:tgtEl>
                                      </p:cBhvr>
                                      <p:from x="200000" y="450000"/>
                                      <p:to x="100000" y="100000"/>
                                    </p:animScale>
                                    <p:set>
                                      <p:cBhvr>
                                        <p:cTn id="74" dur="770" fill="hold"/>
                                        <p:tgtEl>
                                          <p:spTgt spid="136202"/>
                                        </p:tgtEl>
                                        <p:attrNameLst>
                                          <p:attrName>ppt_x</p:attrName>
                                        </p:attrNameLst>
                                      </p:cBhvr>
                                      <p:to>
                                        <p:strVal val="(0.5)"/>
                                      </p:to>
                                    </p:set>
                                    <p:anim from="(0.5)" to="(#ppt_x)" calcmode="lin" valueType="num">
                                      <p:cBhvr>
                                        <p:cTn id="75" dur="1230" accel="100000" fill="hold">
                                          <p:stCondLst>
                                            <p:cond delay="770"/>
                                          </p:stCondLst>
                                        </p:cTn>
                                        <p:tgtEl>
                                          <p:spTgt spid="136202"/>
                                        </p:tgtEl>
                                        <p:attrNameLst>
                                          <p:attrName>ppt_x</p:attrName>
                                        </p:attrNameLst>
                                      </p:cBhvr>
                                    </p:anim>
                                    <p:set>
                                      <p:cBhvr>
                                        <p:cTn id="76" dur="770" fill="hold"/>
                                        <p:tgtEl>
                                          <p:spTgt spid="136202"/>
                                        </p:tgtEl>
                                        <p:attrNameLst>
                                          <p:attrName>ppt_y</p:attrName>
                                        </p:attrNameLst>
                                      </p:cBhvr>
                                      <p:to>
                                        <p:strVal val="(#ppt_y+0.4)"/>
                                      </p:to>
                                    </p:set>
                                    <p:anim from="(#ppt_y+0.4)" to="(#ppt_y)" calcmode="lin" valueType="num">
                                      <p:cBhvr>
                                        <p:cTn id="77" dur="1230" accel="100000" fill="hold">
                                          <p:stCondLst>
                                            <p:cond delay="770"/>
                                          </p:stCondLst>
                                        </p:cTn>
                                        <p:tgtEl>
                                          <p:spTgt spid="136202"/>
                                        </p:tgtEl>
                                        <p:attrNameLst>
                                          <p:attrName>ppt_y</p:attrName>
                                        </p:attrNameLst>
                                      </p:cBhvr>
                                    </p:anim>
                                  </p:childTnLst>
                                </p:cTn>
                              </p:par>
                              <p:par>
                                <p:cTn id="78" presetID="8" presetClass="emph" presetSubtype="0" repeatCount="indefinite" fill="hold" grpId="1" nodeType="withEffect">
                                  <p:stCondLst>
                                    <p:cond delay="0"/>
                                  </p:stCondLst>
                                  <p:childTnLst>
                                    <p:animRot by="21600000">
                                      <p:cBhvr>
                                        <p:cTn id="79" dur="2000" fill="hold"/>
                                        <p:tgtEl>
                                          <p:spTgt spid="136202"/>
                                        </p:tgtEl>
                                        <p:attrNameLst>
                                          <p:attrName>r</p:attrName>
                                        </p:attrNameLst>
                                      </p:cBhvr>
                                    </p:animRot>
                                  </p:childTnLst>
                                </p:cTn>
                              </p:par>
                              <p:par>
                                <p:cTn id="80" presetID="51" presetClass="entr" presetSubtype="0" fill="hold" grpId="2" nodeType="withEffect">
                                  <p:stCondLst>
                                    <p:cond delay="0"/>
                                  </p:stCondLst>
                                  <p:childTnLst>
                                    <p:set>
                                      <p:cBhvr>
                                        <p:cTn id="81" dur="1" fill="hold">
                                          <p:stCondLst>
                                            <p:cond delay="0"/>
                                          </p:stCondLst>
                                        </p:cTn>
                                        <p:tgtEl>
                                          <p:spTgt spid="136202"/>
                                        </p:tgtEl>
                                        <p:attrNameLst>
                                          <p:attrName>style.visibility</p:attrName>
                                        </p:attrNameLst>
                                      </p:cBhvr>
                                      <p:to>
                                        <p:strVal val="visible"/>
                                      </p:to>
                                    </p:set>
                                    <p:animEffect transition="in" filter="fade">
                                      <p:cBhvr>
                                        <p:cTn id="82" dur="770" decel="100000"/>
                                        <p:tgtEl>
                                          <p:spTgt spid="136202"/>
                                        </p:tgtEl>
                                      </p:cBhvr>
                                    </p:animEffect>
                                    <p:animScale>
                                      <p:cBhvr>
                                        <p:cTn id="83" dur="770" decel="100000"/>
                                        <p:tgtEl>
                                          <p:spTgt spid="136202"/>
                                        </p:tgtEl>
                                      </p:cBhvr>
                                      <p:from x="10000" y="10000"/>
                                      <p:to x="200000" y="450000"/>
                                    </p:animScale>
                                    <p:animScale>
                                      <p:cBhvr>
                                        <p:cTn id="84" dur="1230" accel="100000" fill="hold">
                                          <p:stCondLst>
                                            <p:cond delay="770"/>
                                          </p:stCondLst>
                                        </p:cTn>
                                        <p:tgtEl>
                                          <p:spTgt spid="136202"/>
                                        </p:tgtEl>
                                      </p:cBhvr>
                                      <p:from x="200000" y="450000"/>
                                      <p:to x="100000" y="100000"/>
                                    </p:animScale>
                                    <p:set>
                                      <p:cBhvr>
                                        <p:cTn id="85" dur="770" fill="hold"/>
                                        <p:tgtEl>
                                          <p:spTgt spid="136202"/>
                                        </p:tgtEl>
                                        <p:attrNameLst>
                                          <p:attrName>ppt_x</p:attrName>
                                        </p:attrNameLst>
                                      </p:cBhvr>
                                      <p:to>
                                        <p:strVal val="(0.5)"/>
                                      </p:to>
                                    </p:set>
                                    <p:anim from="(0.5)" to="(#ppt_x)" calcmode="lin" valueType="num">
                                      <p:cBhvr>
                                        <p:cTn id="86" dur="1230" accel="100000" fill="hold">
                                          <p:stCondLst>
                                            <p:cond delay="770"/>
                                          </p:stCondLst>
                                        </p:cTn>
                                        <p:tgtEl>
                                          <p:spTgt spid="136202"/>
                                        </p:tgtEl>
                                        <p:attrNameLst>
                                          <p:attrName>ppt_x</p:attrName>
                                        </p:attrNameLst>
                                      </p:cBhvr>
                                    </p:anim>
                                    <p:set>
                                      <p:cBhvr>
                                        <p:cTn id="87" dur="770" fill="hold"/>
                                        <p:tgtEl>
                                          <p:spTgt spid="136202"/>
                                        </p:tgtEl>
                                        <p:attrNameLst>
                                          <p:attrName>ppt_y</p:attrName>
                                        </p:attrNameLst>
                                      </p:cBhvr>
                                      <p:to>
                                        <p:strVal val="(#ppt_y+0.4)"/>
                                      </p:to>
                                    </p:set>
                                    <p:anim from="(#ppt_y+0.4)" to="(#ppt_y)" calcmode="lin" valueType="num">
                                      <p:cBhvr>
                                        <p:cTn id="88" dur="1230" accel="100000" fill="hold">
                                          <p:stCondLst>
                                            <p:cond delay="770"/>
                                          </p:stCondLst>
                                        </p:cTn>
                                        <p:tgtEl>
                                          <p:spTgt spid="136202"/>
                                        </p:tgtEl>
                                        <p:attrNameLst>
                                          <p:attrName>ppt_y</p:attrName>
                                        </p:attrNameLst>
                                      </p:cBhvr>
                                    </p:anim>
                                  </p:childTnLst>
                                </p:cTn>
                              </p:par>
                              <p:par>
                                <p:cTn id="89" presetID="51" presetClass="entr" presetSubtype="0" fill="hold" grpId="0" nodeType="withEffect">
                                  <p:stCondLst>
                                    <p:cond delay="0"/>
                                  </p:stCondLst>
                                  <p:childTnLst>
                                    <p:set>
                                      <p:cBhvr>
                                        <p:cTn id="90" dur="1" fill="hold">
                                          <p:stCondLst>
                                            <p:cond delay="0"/>
                                          </p:stCondLst>
                                        </p:cTn>
                                        <p:tgtEl>
                                          <p:spTgt spid="136203"/>
                                        </p:tgtEl>
                                        <p:attrNameLst>
                                          <p:attrName>style.visibility</p:attrName>
                                        </p:attrNameLst>
                                      </p:cBhvr>
                                      <p:to>
                                        <p:strVal val="visible"/>
                                      </p:to>
                                    </p:set>
                                    <p:animEffect transition="in" filter="fade">
                                      <p:cBhvr>
                                        <p:cTn id="91" dur="770" decel="100000"/>
                                        <p:tgtEl>
                                          <p:spTgt spid="136203"/>
                                        </p:tgtEl>
                                      </p:cBhvr>
                                    </p:animEffect>
                                    <p:animScale>
                                      <p:cBhvr>
                                        <p:cTn id="92" dur="770" decel="100000"/>
                                        <p:tgtEl>
                                          <p:spTgt spid="136203"/>
                                        </p:tgtEl>
                                      </p:cBhvr>
                                      <p:from x="10000" y="10000"/>
                                      <p:to x="200000" y="450000"/>
                                    </p:animScale>
                                    <p:animScale>
                                      <p:cBhvr>
                                        <p:cTn id="93" dur="1230" accel="100000" fill="hold">
                                          <p:stCondLst>
                                            <p:cond delay="770"/>
                                          </p:stCondLst>
                                        </p:cTn>
                                        <p:tgtEl>
                                          <p:spTgt spid="136203"/>
                                        </p:tgtEl>
                                      </p:cBhvr>
                                      <p:from x="200000" y="450000"/>
                                      <p:to x="100000" y="100000"/>
                                    </p:animScale>
                                    <p:set>
                                      <p:cBhvr>
                                        <p:cTn id="94" dur="770" fill="hold"/>
                                        <p:tgtEl>
                                          <p:spTgt spid="136203"/>
                                        </p:tgtEl>
                                        <p:attrNameLst>
                                          <p:attrName>ppt_x</p:attrName>
                                        </p:attrNameLst>
                                      </p:cBhvr>
                                      <p:to>
                                        <p:strVal val="(0.5)"/>
                                      </p:to>
                                    </p:set>
                                    <p:anim from="(0.5)" to="(#ppt_x)" calcmode="lin" valueType="num">
                                      <p:cBhvr>
                                        <p:cTn id="95" dur="1230" accel="100000" fill="hold">
                                          <p:stCondLst>
                                            <p:cond delay="770"/>
                                          </p:stCondLst>
                                        </p:cTn>
                                        <p:tgtEl>
                                          <p:spTgt spid="136203"/>
                                        </p:tgtEl>
                                        <p:attrNameLst>
                                          <p:attrName>ppt_x</p:attrName>
                                        </p:attrNameLst>
                                      </p:cBhvr>
                                    </p:anim>
                                    <p:set>
                                      <p:cBhvr>
                                        <p:cTn id="96" dur="770" fill="hold"/>
                                        <p:tgtEl>
                                          <p:spTgt spid="136203"/>
                                        </p:tgtEl>
                                        <p:attrNameLst>
                                          <p:attrName>ppt_y</p:attrName>
                                        </p:attrNameLst>
                                      </p:cBhvr>
                                      <p:to>
                                        <p:strVal val="(#ppt_y+0.4)"/>
                                      </p:to>
                                    </p:set>
                                    <p:anim from="(#ppt_y+0.4)" to="(#ppt_y)" calcmode="lin" valueType="num">
                                      <p:cBhvr>
                                        <p:cTn id="97" dur="1230" accel="100000" fill="hold">
                                          <p:stCondLst>
                                            <p:cond delay="770"/>
                                          </p:stCondLst>
                                        </p:cTn>
                                        <p:tgtEl>
                                          <p:spTgt spid="136203"/>
                                        </p:tgtEl>
                                        <p:attrNameLst>
                                          <p:attrName>ppt_y</p:attrName>
                                        </p:attrNameLst>
                                      </p:cBhvr>
                                    </p:anim>
                                  </p:childTnLst>
                                </p:cTn>
                              </p:par>
                              <p:par>
                                <p:cTn id="98" presetID="8" presetClass="emph" presetSubtype="0" repeatCount="indefinite" fill="hold" grpId="1" nodeType="withEffect">
                                  <p:stCondLst>
                                    <p:cond delay="0"/>
                                  </p:stCondLst>
                                  <p:childTnLst>
                                    <p:animRot by="21600000">
                                      <p:cBhvr>
                                        <p:cTn id="99" dur="2000" fill="hold"/>
                                        <p:tgtEl>
                                          <p:spTgt spid="136203"/>
                                        </p:tgtEl>
                                        <p:attrNameLst>
                                          <p:attrName>r</p:attrName>
                                        </p:attrNameLst>
                                      </p:cBhvr>
                                    </p:animRot>
                                  </p:childTnLst>
                                </p:cTn>
                              </p:par>
                              <p:par>
                                <p:cTn id="100" presetID="8" presetClass="emph" presetSubtype="0" fill="hold" grpId="2" nodeType="withEffect">
                                  <p:stCondLst>
                                    <p:cond delay="0"/>
                                  </p:stCondLst>
                                  <p:childTnLst>
                                    <p:animRot by="21600000">
                                      <p:cBhvr>
                                        <p:cTn id="101" dur="2000" fill="hold"/>
                                        <p:tgtEl>
                                          <p:spTgt spid="13620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p:cTn id="102" fill="hold" display="0">
                  <p:stCondLst>
                    <p:cond delay="indefinite"/>
                  </p:stCondLst>
                  <p:endCondLst>
                    <p:cond evt="onNext" delay="0">
                      <p:tgtEl>
                        <p:sldTgt/>
                      </p:tgtEl>
                    </p:cond>
                    <p:cond evt="onPrev" delay="0">
                      <p:tgtEl>
                        <p:sldTgt/>
                      </p:tgtEl>
                    </p:cond>
                    <p:cond evt="onStopAudio" delay="0">
                      <p:tgtEl>
                        <p:sldTgt/>
                      </p:tgtEl>
                    </p:cond>
                  </p:endCondLst>
                </p:cTn>
                <p:tgtEl>
                  <p:spTgt spid="136200"/>
                </p:tgtEl>
              </p:cMediaNode>
            </p:audio>
          </p:childTnLst>
        </p:cTn>
      </p:par>
    </p:tnLst>
    <p:bldLst>
      <p:bldP spid="136196" grpId="0" animBg="1"/>
      <p:bldP spid="136196" grpId="1" animBg="1"/>
      <p:bldP spid="136196" grpId="2" animBg="1"/>
      <p:bldP spid="136197" grpId="0" animBg="1"/>
      <p:bldP spid="136197" grpId="1" animBg="1"/>
      <p:bldP spid="136197" grpId="2" animBg="1"/>
      <p:bldP spid="136198" grpId="0" animBg="1"/>
      <p:bldP spid="136198" grpId="1" animBg="1"/>
      <p:bldP spid="136198" grpId="2" animBg="1"/>
      <p:bldP spid="136201" grpId="0" animBg="1"/>
      <p:bldP spid="136201" grpId="1" animBg="1"/>
      <p:bldP spid="136201" grpId="2" animBg="1"/>
      <p:bldP spid="136202" grpId="0" animBg="1"/>
      <p:bldP spid="136202" grpId="1" animBg="1"/>
      <p:bldP spid="136202" grpId="2" animBg="1"/>
      <p:bldP spid="136203" grpId="0" animBg="1"/>
      <p:bldP spid="136203" grpId="1" animBg="1"/>
      <p:bldP spid="136203"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icture4"/>
          <p:cNvPicPr>
            <a:picLocks noChangeAspect="1" noChangeArrowheads="1"/>
          </p:cNvPicPr>
          <p:nvPr/>
        </p:nvPicPr>
        <p:blipFill>
          <a:blip r:embed="rId3"/>
          <a:srcRect/>
          <a:stretch>
            <a:fillRect/>
          </a:stretch>
        </p:blipFill>
        <p:spPr bwMode="auto">
          <a:xfrm>
            <a:off x="0" y="0"/>
            <a:ext cx="9448800" cy="6858000"/>
          </a:xfrm>
          <a:prstGeom prst="rect">
            <a:avLst/>
          </a:prstGeom>
          <a:noFill/>
          <a:ln w="9525">
            <a:noFill/>
            <a:miter lim="800000"/>
            <a:headEnd/>
            <a:tailEnd/>
          </a:ln>
        </p:spPr>
      </p:pic>
      <p:sp>
        <p:nvSpPr>
          <p:cNvPr id="5" name="Rectangle 1"/>
          <p:cNvSpPr>
            <a:spLocks noChangeArrowheads="1"/>
          </p:cNvSpPr>
          <p:nvPr/>
        </p:nvSpPr>
        <p:spPr bwMode="auto">
          <a:xfrm>
            <a:off x="1066800" y="762000"/>
            <a:ext cx="7467600" cy="1077218"/>
          </a:xfrm>
          <a:prstGeom prst="rect">
            <a:avLst/>
          </a:prstGeom>
          <a:noFill/>
          <a:ln w="9525">
            <a:noFill/>
            <a:miter lim="800000"/>
            <a:headEnd/>
            <a:tailEnd/>
          </a:ln>
        </p:spPr>
        <p:txBody>
          <a:bodyPr anchor="ctr">
            <a:spAutoFit/>
          </a:bodyPr>
          <a:lstStyle/>
          <a:p>
            <a:pPr algn="just"/>
            <a:r>
              <a:rPr lang="nl-NL" sz="3200" b="1" u="sng">
                <a:latin typeface="Times New Roman" pitchFamily="18" charset="0"/>
                <a:ea typeface="Calibri" pitchFamily="34" charset="0"/>
                <a:cs typeface="Times New Roman" pitchFamily="18" charset="0"/>
              </a:rPr>
              <a:t>Bài </a:t>
            </a:r>
            <a:r>
              <a:rPr lang="nl-NL" sz="3200" b="1" u="sng" smtClean="0">
                <a:latin typeface="Times New Roman" pitchFamily="18" charset="0"/>
                <a:ea typeface="Calibri" pitchFamily="34" charset="0"/>
                <a:cs typeface="Times New Roman" pitchFamily="18" charset="0"/>
              </a:rPr>
              <a:t>tập 1: </a:t>
            </a:r>
            <a:r>
              <a:rPr lang="nl-NL" sz="3200" b="1" smtClean="0">
                <a:latin typeface="Times New Roman" pitchFamily="18" charset="0"/>
                <a:ea typeface="Calibri" pitchFamily="34" charset="0"/>
                <a:cs typeface="Times New Roman" pitchFamily="18" charset="0"/>
              </a:rPr>
              <a:t>giải </a:t>
            </a:r>
            <a:r>
              <a:rPr lang="nl-NL" sz="3200" b="1">
                <a:latin typeface="Times New Roman" pitchFamily="18" charset="0"/>
                <a:ea typeface="Calibri" pitchFamily="34" charset="0"/>
                <a:cs typeface="Times New Roman" pitchFamily="18" charset="0"/>
              </a:rPr>
              <a:t>các bất phương trình sau và biểu diễn nghiệm trên trục số.</a:t>
            </a:r>
          </a:p>
        </p:txBody>
      </p:sp>
      <p:graphicFrame>
        <p:nvGraphicFramePr>
          <p:cNvPr id="35842" name="Object 2"/>
          <p:cNvGraphicFramePr>
            <a:graphicFrameLocks noChangeAspect="1"/>
          </p:cNvGraphicFramePr>
          <p:nvPr/>
        </p:nvGraphicFramePr>
        <p:xfrm>
          <a:off x="1143000" y="2057400"/>
          <a:ext cx="4065588" cy="1981200"/>
        </p:xfrm>
        <a:graphic>
          <a:graphicData uri="http://schemas.openxmlformats.org/presentationml/2006/ole">
            <p:oleObj spid="_x0000_s33794" name="Equation" r:id="rId4" imgW="1015920" imgH="495000" progId="Equation.DSMT4">
              <p:embed/>
            </p:oleObj>
          </a:graphicData>
        </a:graphic>
      </p:graphicFrame>
      <p:sp>
        <p:nvSpPr>
          <p:cNvPr id="7" name="TextBox 12"/>
          <p:cNvSpPr txBox="1">
            <a:spLocks noChangeArrowheads="1"/>
          </p:cNvSpPr>
          <p:nvPr/>
        </p:nvSpPr>
        <p:spPr bwMode="auto">
          <a:xfrm>
            <a:off x="1600200" y="4800600"/>
            <a:ext cx="6400800" cy="1384300"/>
          </a:xfrm>
          <a:prstGeom prst="rect">
            <a:avLst/>
          </a:prstGeom>
          <a:noFill/>
          <a:ln w="9525">
            <a:noFill/>
            <a:miter lim="800000"/>
            <a:headEnd/>
            <a:tailEnd/>
          </a:ln>
        </p:spPr>
        <p:txBody>
          <a:bodyPr wrap="square">
            <a:spAutoFit/>
          </a:bodyPr>
          <a:lstStyle/>
          <a:p>
            <a:r>
              <a:rPr lang="en-US" sz="2800" b="1" i="1" u="sng">
                <a:latin typeface="Times New Roman" pitchFamily="18" charset="0"/>
                <a:cs typeface="Times New Roman" pitchFamily="18" charset="0"/>
              </a:rPr>
              <a:t>Yêu cầu:</a:t>
            </a:r>
            <a:r>
              <a:rPr lang="en-US" sz="2800" b="1" i="1">
                <a:latin typeface="Times New Roman" pitchFamily="18" charset="0"/>
                <a:cs typeface="Times New Roman" pitchFamily="18" charset="0"/>
              </a:rPr>
              <a:t>          </a:t>
            </a:r>
            <a:r>
              <a:rPr lang="en-US" sz="2800">
                <a:latin typeface="Times New Roman" pitchFamily="18" charset="0"/>
                <a:cs typeface="Times New Roman" pitchFamily="18" charset="0"/>
              </a:rPr>
              <a:t>- Hoạt động cá nhân.</a:t>
            </a:r>
          </a:p>
          <a:p>
            <a:r>
              <a:rPr lang="en-US" sz="2800">
                <a:latin typeface="Times New Roman" pitchFamily="18" charset="0"/>
                <a:cs typeface="Times New Roman" pitchFamily="18" charset="0"/>
              </a:rPr>
              <a:t>                         - Làm vào vở.</a:t>
            </a:r>
          </a:p>
          <a:p>
            <a:r>
              <a:rPr lang="en-US" sz="2800">
                <a:latin typeface="Times New Roman" pitchFamily="18" charset="0"/>
                <a:cs typeface="Times New Roman" pitchFamily="18" charset="0"/>
              </a:rPr>
              <a:t>                         - Thời gian: 3 phút.</a:t>
            </a:r>
          </a:p>
        </p:txBody>
      </p:sp>
    </p:spTree>
  </p:cSld>
  <p:clrMapOvr>
    <a:masterClrMapping/>
  </p:clrMapOvr>
  <p:transition spd="med">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Picture4"/>
          <p:cNvPicPr>
            <a:picLocks noChangeAspect="1" noChangeArrowheads="1"/>
          </p:cNvPicPr>
          <p:nvPr/>
        </p:nvPicPr>
        <p:blipFill>
          <a:blip r:embed="rId3"/>
          <a:srcRect/>
          <a:stretch>
            <a:fillRect/>
          </a:stretch>
        </p:blipFill>
        <p:spPr bwMode="auto">
          <a:xfrm>
            <a:off x="0" y="-159774"/>
            <a:ext cx="9144000" cy="6636774"/>
          </a:xfrm>
          <a:prstGeom prst="rect">
            <a:avLst/>
          </a:prstGeom>
          <a:noFill/>
          <a:ln w="9525">
            <a:noFill/>
            <a:miter lim="800000"/>
            <a:headEnd/>
            <a:tailEnd/>
          </a:ln>
        </p:spPr>
      </p:pic>
      <p:sp>
        <p:nvSpPr>
          <p:cNvPr id="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3"/>
          <p:cNvGraphicFramePr>
            <a:graphicFrameLocks noChangeAspect="1"/>
          </p:cNvGraphicFramePr>
          <p:nvPr/>
        </p:nvGraphicFramePr>
        <p:xfrm>
          <a:off x="609600" y="457200"/>
          <a:ext cx="7058025" cy="1122363"/>
        </p:xfrm>
        <a:graphic>
          <a:graphicData uri="http://schemas.openxmlformats.org/presentationml/2006/ole">
            <p:oleObj spid="_x0000_s34818" name="Equation" r:id="rId4" imgW="2857320" imgH="444240" progId="Equation.DSMT4">
              <p:embed/>
            </p:oleObj>
          </a:graphicData>
        </a:graphic>
      </p:graphicFrame>
      <p:sp>
        <p:nvSpPr>
          <p:cNvPr id="18" name="TextBox 17"/>
          <p:cNvSpPr txBox="1"/>
          <p:nvPr/>
        </p:nvSpPr>
        <p:spPr>
          <a:xfrm>
            <a:off x="609600" y="1981200"/>
            <a:ext cx="6500497" cy="923330"/>
          </a:xfrm>
          <a:prstGeom prst="rect">
            <a:avLst/>
          </a:prstGeom>
          <a:noFill/>
        </p:spPr>
        <p:txBody>
          <a:bodyPr wrap="none" rtlCol="0">
            <a:spAutoFit/>
          </a:bodyPr>
          <a:lstStyle/>
          <a:p>
            <a:r>
              <a:rPr lang="en-US" smtClean="0"/>
              <a:t> </a:t>
            </a:r>
            <a:r>
              <a:rPr lang="en-US" sz="3600" smtClean="0">
                <a:latin typeface="Times New Roman" pitchFamily="18" charset="0"/>
                <a:cs typeface="Times New Roman" pitchFamily="18" charset="0"/>
              </a:rPr>
              <a:t>Vậy bất phương trình có nghiệm  </a:t>
            </a:r>
          </a:p>
          <a:p>
            <a:endParaRPr lang="en-US"/>
          </a:p>
        </p:txBody>
      </p:sp>
      <p:graphicFrame>
        <p:nvGraphicFramePr>
          <p:cNvPr id="4" name="Object 5"/>
          <p:cNvGraphicFramePr>
            <a:graphicFrameLocks noChangeAspect="1"/>
          </p:cNvGraphicFramePr>
          <p:nvPr/>
        </p:nvGraphicFramePr>
        <p:xfrm>
          <a:off x="6934200" y="1764146"/>
          <a:ext cx="1066800" cy="1131454"/>
        </p:xfrm>
        <a:graphic>
          <a:graphicData uri="http://schemas.openxmlformats.org/presentationml/2006/ole">
            <p:oleObj spid="_x0000_s34819" name="Equation" r:id="rId5" imgW="419040" imgH="444240" progId="Equation.DSMT4">
              <p:embed/>
            </p:oleObj>
          </a:graphicData>
        </a:graphic>
      </p:graphicFrame>
      <p:sp>
        <p:nvSpPr>
          <p:cNvPr id="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6"/>
          <p:cNvGraphicFramePr>
            <a:graphicFrameLocks noChangeAspect="1"/>
          </p:cNvGraphicFramePr>
          <p:nvPr/>
        </p:nvGraphicFramePr>
        <p:xfrm>
          <a:off x="533400" y="3276600"/>
          <a:ext cx="7285037" cy="1096963"/>
        </p:xfrm>
        <a:graphic>
          <a:graphicData uri="http://schemas.openxmlformats.org/presentationml/2006/ole">
            <p:oleObj spid="_x0000_s34820" name="Equation" r:id="rId6" imgW="3035160" imgH="457200" progId="Equation.DSMT4">
              <p:embed/>
            </p:oleObj>
          </a:graphicData>
        </a:graphic>
      </p:graphicFrame>
      <p:sp>
        <p:nvSpPr>
          <p:cNvPr id="7" name="Rectangle 9"/>
          <p:cNvSpPr>
            <a:spLocks noChangeArrowheads="1"/>
          </p:cNvSpPr>
          <p:nvPr/>
        </p:nvSpPr>
        <p:spPr bwMode="auto">
          <a:xfrm>
            <a:off x="533400" y="4724400"/>
            <a:ext cx="52578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Tập nghiệm của bpt trên l</a:t>
            </a:r>
            <a:r>
              <a:rPr kumimoji="0" lang="en-US" sz="3600" b="0" i="0" u="none" strike="noStrike" cap="none" normalizeH="0" baseline="0" smtClean="0">
                <a:ln>
                  <a:noFill/>
                </a:ln>
                <a:solidFill>
                  <a:schemeClr val="tx1"/>
                </a:solidFill>
                <a:effectLst/>
                <a:latin typeface="Calibri"/>
                <a:ea typeface="Calibri" pitchFamily="34" charset="0"/>
                <a:cs typeface="Times New Roman" pitchFamily="18" charset="0"/>
              </a:rPr>
              <a:t>à</a:t>
            </a:r>
            <a:r>
              <a:rPr kumimoji="0" lang="en-US" sz="3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US" sz="36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8" name="Object 8"/>
          <p:cNvGraphicFramePr>
            <a:graphicFrameLocks noChangeAspect="1"/>
          </p:cNvGraphicFramePr>
          <p:nvPr/>
        </p:nvGraphicFramePr>
        <p:xfrm>
          <a:off x="5715000" y="4495800"/>
          <a:ext cx="2274277" cy="1219200"/>
        </p:xfrm>
        <a:graphic>
          <a:graphicData uri="http://schemas.openxmlformats.org/presentationml/2006/ole">
            <p:oleObj spid="_x0000_s34821" name="Equation" r:id="rId7" imgW="926698" imgH="495085" progId="Equation.DSMT4">
              <p:embed/>
            </p:oleObj>
          </a:graphicData>
        </a:graphic>
      </p:graphicFrame>
    </p:spTree>
  </p:cSld>
  <p:clrMapOvr>
    <a:masterClrMapping/>
  </p:clrMapOvr>
  <p:transition spd="med">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457200" y="533400"/>
            <a:ext cx="8153400" cy="4068763"/>
            <a:chOff x="533400" y="-25"/>
            <a:chExt cx="8153400" cy="3498960"/>
          </a:xfrm>
        </p:grpSpPr>
        <p:graphicFrame>
          <p:nvGraphicFramePr>
            <p:cNvPr id="2050" name="Object 2"/>
            <p:cNvGraphicFramePr>
              <a:graphicFrameLocks noChangeAspect="1"/>
            </p:cNvGraphicFramePr>
            <p:nvPr/>
          </p:nvGraphicFramePr>
          <p:xfrm>
            <a:off x="1447800" y="655261"/>
            <a:ext cx="5975350" cy="2843674"/>
          </p:xfrm>
          <a:graphic>
            <a:graphicData uri="http://schemas.openxmlformats.org/presentationml/2006/ole">
              <p:oleObj spid="_x0000_s35842" name="Equation" r:id="rId3" imgW="2145960" imgH="1193760" progId="Equation.DSMT4">
                <p:embed/>
              </p:oleObj>
            </a:graphicData>
          </a:graphic>
        </p:graphicFrame>
        <p:sp>
          <p:nvSpPr>
            <p:cNvPr id="2062" name="TextBox 8"/>
            <p:cNvSpPr txBox="1">
              <a:spLocks noChangeArrowheads="1"/>
            </p:cNvSpPr>
            <p:nvPr/>
          </p:nvSpPr>
          <p:spPr bwMode="auto">
            <a:xfrm>
              <a:off x="533400" y="-25"/>
              <a:ext cx="8153400" cy="873426"/>
            </a:xfrm>
            <a:prstGeom prst="rect">
              <a:avLst/>
            </a:prstGeom>
            <a:noFill/>
            <a:ln w="9525">
              <a:noFill/>
              <a:miter lim="800000"/>
              <a:headEnd/>
              <a:tailEnd/>
            </a:ln>
          </p:spPr>
          <p:txBody>
            <a:bodyPr>
              <a:spAutoFit/>
            </a:bodyPr>
            <a:lstStyle/>
            <a:p>
              <a:r>
                <a:rPr lang="en-US" sz="3000" b="1" u="sng">
                  <a:latin typeface="Times New Roman" pitchFamily="18" charset="0"/>
                  <a:cs typeface="Times New Roman" pitchFamily="18" charset="0"/>
                </a:rPr>
                <a:t>Bài </a:t>
              </a:r>
              <a:r>
                <a:rPr lang="en-US" sz="3000" b="1" u="sng" smtClean="0">
                  <a:latin typeface="Times New Roman" pitchFamily="18" charset="0"/>
                  <a:cs typeface="Times New Roman" pitchFamily="18" charset="0"/>
                </a:rPr>
                <a:t>tập 2:</a:t>
              </a:r>
              <a:r>
                <a:rPr lang="en-US" sz="2800" b="1" smtClean="0">
                  <a:latin typeface="Times New Roman" pitchFamily="18" charset="0"/>
                  <a:cs typeface="Times New Roman" pitchFamily="18" charset="0"/>
                </a:rPr>
                <a:t>Tìm </a:t>
              </a:r>
              <a:r>
                <a:rPr lang="en-US" sz="2800" b="1">
                  <a:latin typeface="Times New Roman" pitchFamily="18" charset="0"/>
                  <a:cs typeface="Times New Roman" pitchFamily="18" charset="0"/>
                </a:rPr>
                <a:t>lời giải sai trong các lời giải </a:t>
              </a:r>
              <a:r>
                <a:rPr lang="en-US" sz="2800" b="1" smtClean="0">
                  <a:latin typeface="Times New Roman" pitchFamily="18" charset="0"/>
                  <a:cs typeface="Times New Roman" pitchFamily="18" charset="0"/>
                </a:rPr>
                <a:t>sau và sửa lại </a:t>
              </a:r>
              <a:endParaRPr lang="en-US" sz="2800" b="1">
                <a:latin typeface="Times New Roman" pitchFamily="18" charset="0"/>
                <a:cs typeface="Times New Roman" pitchFamily="18" charset="0"/>
              </a:endParaRPr>
            </a:p>
          </p:txBody>
        </p:sp>
      </p:grpSp>
      <p:grpSp>
        <p:nvGrpSpPr>
          <p:cNvPr id="3" name="Group 10"/>
          <p:cNvGrpSpPr>
            <a:grpSpLocks/>
          </p:cNvGrpSpPr>
          <p:nvPr/>
        </p:nvGrpSpPr>
        <p:grpSpPr bwMode="auto">
          <a:xfrm>
            <a:off x="0" y="0"/>
            <a:ext cx="9067800" cy="6858000"/>
            <a:chOff x="0" y="0"/>
            <a:chExt cx="9067800" cy="6858000"/>
          </a:xfrm>
        </p:grpSpPr>
        <p:pic>
          <p:nvPicPr>
            <p:cNvPr id="2058" name="Picture 51" descr="F9849DCFA90C473196ECD16214E77005"/>
            <p:cNvPicPr>
              <a:picLocks noChangeAspect="1" noChangeArrowheads="1" noCrop="1"/>
            </p:cNvPicPr>
            <p:nvPr/>
          </p:nvPicPr>
          <p:blipFill>
            <a:blip r:embed="rId4"/>
            <a:srcRect/>
            <a:stretch>
              <a:fillRect/>
            </a:stretch>
          </p:blipFill>
          <p:spPr bwMode="auto">
            <a:xfrm rot="10800000">
              <a:off x="76200" y="0"/>
              <a:ext cx="1066800" cy="1066800"/>
            </a:xfrm>
            <a:prstGeom prst="rect">
              <a:avLst/>
            </a:prstGeom>
            <a:noFill/>
            <a:ln w="9525">
              <a:noFill/>
              <a:miter lim="800000"/>
              <a:headEnd/>
              <a:tailEnd/>
            </a:ln>
          </p:spPr>
        </p:pic>
        <p:pic>
          <p:nvPicPr>
            <p:cNvPr id="2059" name="Picture 52" descr="F9849DCFA90C473196ECD16214E77005"/>
            <p:cNvPicPr>
              <a:picLocks noChangeAspect="1" noChangeArrowheads="1" noCrop="1"/>
            </p:cNvPicPr>
            <p:nvPr/>
          </p:nvPicPr>
          <p:blipFill>
            <a:blip r:embed="rId4"/>
            <a:srcRect/>
            <a:stretch>
              <a:fillRect/>
            </a:stretch>
          </p:blipFill>
          <p:spPr bwMode="auto">
            <a:xfrm rot="10800000">
              <a:off x="8001000" y="0"/>
              <a:ext cx="1066800" cy="1066800"/>
            </a:xfrm>
            <a:prstGeom prst="rect">
              <a:avLst/>
            </a:prstGeom>
            <a:noFill/>
            <a:ln w="9525">
              <a:noFill/>
              <a:miter lim="800000"/>
              <a:headEnd/>
              <a:tailEnd/>
            </a:ln>
          </p:spPr>
        </p:pic>
        <p:pic>
          <p:nvPicPr>
            <p:cNvPr id="2060" name="Picture 53" descr="F9849DCFA90C473196ECD16214E77005"/>
            <p:cNvPicPr>
              <a:picLocks noChangeAspect="1" noChangeArrowheads="1" noCrop="1"/>
            </p:cNvPicPr>
            <p:nvPr/>
          </p:nvPicPr>
          <p:blipFill>
            <a:blip r:embed="rId4"/>
            <a:srcRect/>
            <a:stretch>
              <a:fillRect/>
            </a:stretch>
          </p:blipFill>
          <p:spPr bwMode="auto">
            <a:xfrm>
              <a:off x="0" y="5791200"/>
              <a:ext cx="1066800" cy="1066800"/>
            </a:xfrm>
            <a:prstGeom prst="rect">
              <a:avLst/>
            </a:prstGeom>
            <a:noFill/>
            <a:ln w="9525">
              <a:noFill/>
              <a:miter lim="800000"/>
              <a:headEnd/>
              <a:tailEnd/>
            </a:ln>
          </p:spPr>
        </p:pic>
        <p:pic>
          <p:nvPicPr>
            <p:cNvPr id="2061" name="Picture 54" descr="F9849DCFA90C473196ECD16214E77005"/>
            <p:cNvPicPr>
              <a:picLocks noChangeAspect="1" noChangeArrowheads="1" noCrop="1"/>
            </p:cNvPicPr>
            <p:nvPr/>
          </p:nvPicPr>
          <p:blipFill>
            <a:blip r:embed="rId4"/>
            <a:srcRect/>
            <a:stretch>
              <a:fillRect/>
            </a:stretch>
          </p:blipFill>
          <p:spPr bwMode="auto">
            <a:xfrm>
              <a:off x="8001000" y="5791200"/>
              <a:ext cx="1066800" cy="1066800"/>
            </a:xfrm>
            <a:prstGeom prst="rect">
              <a:avLst/>
            </a:prstGeom>
            <a:noFill/>
            <a:ln w="9525">
              <a:noFill/>
              <a:miter lim="800000"/>
              <a:headEnd/>
              <a:tailEnd/>
            </a:ln>
          </p:spPr>
        </p:pic>
      </p:grpSp>
      <p:sp>
        <p:nvSpPr>
          <p:cNvPr id="2053" name="TextBox 13"/>
          <p:cNvSpPr txBox="1">
            <a:spLocks noChangeArrowheads="1"/>
          </p:cNvSpPr>
          <p:nvPr/>
        </p:nvSpPr>
        <p:spPr bwMode="auto">
          <a:xfrm>
            <a:off x="609600" y="5105400"/>
            <a:ext cx="8229600" cy="1384300"/>
          </a:xfrm>
          <a:prstGeom prst="rect">
            <a:avLst/>
          </a:prstGeom>
          <a:noFill/>
          <a:ln w="9525">
            <a:noFill/>
            <a:miter lim="800000"/>
            <a:headEnd/>
            <a:tailEnd/>
          </a:ln>
        </p:spPr>
        <p:txBody>
          <a:bodyPr>
            <a:spAutoFit/>
          </a:bodyPr>
          <a:lstStyle/>
          <a:p>
            <a:r>
              <a:rPr lang="en-US" sz="2800" b="1" i="1" u="sng">
                <a:latin typeface="Times New Roman" pitchFamily="18" charset="0"/>
                <a:cs typeface="Times New Roman" pitchFamily="18" charset="0"/>
              </a:rPr>
              <a:t>Yêu cầu:</a:t>
            </a:r>
            <a:r>
              <a:rPr lang="en-US" sz="2800" b="1" i="1">
                <a:latin typeface="Times New Roman" pitchFamily="18" charset="0"/>
                <a:cs typeface="Times New Roman" pitchFamily="18" charset="0"/>
              </a:rPr>
              <a:t>          </a:t>
            </a:r>
            <a:r>
              <a:rPr lang="en-US" sz="2800">
                <a:latin typeface="Times New Roman" pitchFamily="18" charset="0"/>
                <a:cs typeface="Times New Roman" pitchFamily="18" charset="0"/>
              </a:rPr>
              <a:t>- Hoạt động nhóm 4 học sinh.</a:t>
            </a:r>
          </a:p>
          <a:p>
            <a:r>
              <a:rPr lang="en-US" sz="2800">
                <a:latin typeface="Times New Roman" pitchFamily="18" charset="0"/>
                <a:cs typeface="Times New Roman" pitchFamily="18" charset="0"/>
              </a:rPr>
              <a:t>                         - Trình bày trên phiếu học tập.</a:t>
            </a:r>
          </a:p>
          <a:p>
            <a:r>
              <a:rPr lang="en-US" sz="2800">
                <a:latin typeface="Times New Roman" pitchFamily="18" charset="0"/>
                <a:cs typeface="Times New Roman" pitchFamily="18" charset="0"/>
              </a:rPr>
              <a:t>                         - Thời gian: 3 phút.</a:t>
            </a:r>
          </a:p>
        </p:txBody>
      </p:sp>
    </p:spTree>
  </p:cSld>
  <p:clrMapOvr>
    <a:masterClrMapping/>
  </p:clrMapOvr>
  <p:transition spd="med">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Picture4"/>
          <p:cNvPicPr>
            <a:picLocks noChangeAspect="1" noChangeArrowheads="1"/>
          </p:cNvPicPr>
          <p:nvPr/>
        </p:nvPicPr>
        <p:blipFill>
          <a:blip r:embed="rId3"/>
          <a:srcRect/>
          <a:stretch>
            <a:fillRect/>
          </a:stretch>
        </p:blipFill>
        <p:spPr bwMode="auto">
          <a:xfrm>
            <a:off x="0" y="0"/>
            <a:ext cx="9448800" cy="6858000"/>
          </a:xfrm>
          <a:prstGeom prst="rect">
            <a:avLst/>
          </a:prstGeom>
          <a:noFill/>
          <a:ln w="9525">
            <a:noFill/>
            <a:miter lim="800000"/>
            <a:headEnd/>
            <a:tailEnd/>
          </a:ln>
        </p:spPr>
      </p:pic>
      <p:graphicFrame>
        <p:nvGraphicFramePr>
          <p:cNvPr id="36865" name="Object 1"/>
          <p:cNvGraphicFramePr>
            <a:graphicFrameLocks noChangeAspect="1"/>
          </p:cNvGraphicFramePr>
          <p:nvPr/>
        </p:nvGraphicFramePr>
        <p:xfrm>
          <a:off x="1066800" y="609600"/>
          <a:ext cx="3343275" cy="457200"/>
        </p:xfrm>
        <a:graphic>
          <a:graphicData uri="http://schemas.openxmlformats.org/presentationml/2006/ole">
            <p:oleObj spid="_x0000_s36866" name="Equation" r:id="rId4" imgW="1485720" imgH="203040" progId="Equation.DSMT4">
              <p:embed/>
            </p:oleObj>
          </a:graphicData>
        </a:graphic>
      </p:graphicFrame>
      <p:sp>
        <p:nvSpPr>
          <p:cNvPr id="6" name="TextBox 5"/>
          <p:cNvSpPr txBox="1"/>
          <p:nvPr/>
        </p:nvSpPr>
        <p:spPr>
          <a:xfrm>
            <a:off x="4495800" y="609600"/>
            <a:ext cx="577402" cy="461665"/>
          </a:xfrm>
          <a:prstGeom prst="rect">
            <a:avLst/>
          </a:prstGeom>
          <a:noFill/>
        </p:spPr>
        <p:txBody>
          <a:bodyPr wrap="none" rtlCol="0">
            <a:spAutoFit/>
          </a:bodyPr>
          <a:lstStyle/>
          <a:p>
            <a:r>
              <a:rPr lang="en-US" sz="2400" smtClean="0">
                <a:latin typeface="Times New Roman" pitchFamily="18" charset="0"/>
                <a:cs typeface="Times New Roman" pitchFamily="18" charset="0"/>
              </a:rPr>
              <a:t>Sai</a:t>
            </a:r>
            <a:endParaRPr lang="en-US" sz="2400">
              <a:latin typeface="Times New Roman" pitchFamily="18" charset="0"/>
              <a:cs typeface="Times New Roman" pitchFamily="18" charset="0"/>
            </a:endParaRPr>
          </a:p>
        </p:txBody>
      </p:sp>
      <p:graphicFrame>
        <p:nvGraphicFramePr>
          <p:cNvPr id="36866" name="Object 2"/>
          <p:cNvGraphicFramePr>
            <a:graphicFrameLocks noChangeAspect="1"/>
          </p:cNvGraphicFramePr>
          <p:nvPr/>
        </p:nvGraphicFramePr>
        <p:xfrm>
          <a:off x="1676400" y="1207814"/>
          <a:ext cx="3200400" cy="392386"/>
        </p:xfrm>
        <a:graphic>
          <a:graphicData uri="http://schemas.openxmlformats.org/presentationml/2006/ole">
            <p:oleObj spid="_x0000_s36867" name="Equation" r:id="rId5" imgW="1346040" imgH="164880" progId="Equation.DSMT4">
              <p:embed/>
            </p:oleObj>
          </a:graphicData>
        </a:graphic>
      </p:graphicFrame>
      <p:sp>
        <p:nvSpPr>
          <p:cNvPr id="8" name="TextBox 7"/>
          <p:cNvSpPr txBox="1"/>
          <p:nvPr/>
        </p:nvSpPr>
        <p:spPr>
          <a:xfrm>
            <a:off x="533400" y="1143000"/>
            <a:ext cx="1127232" cy="461665"/>
          </a:xfrm>
          <a:prstGeom prst="rect">
            <a:avLst/>
          </a:prstGeom>
          <a:noFill/>
        </p:spPr>
        <p:txBody>
          <a:bodyPr wrap="none" rtlCol="0">
            <a:spAutoFit/>
          </a:bodyPr>
          <a:lstStyle/>
          <a:p>
            <a:r>
              <a:rPr lang="en-US" sz="2400" smtClean="0">
                <a:latin typeface="Times New Roman" pitchFamily="18" charset="0"/>
                <a:cs typeface="Times New Roman" pitchFamily="18" charset="0"/>
              </a:rPr>
              <a:t>Sửa lại:</a:t>
            </a:r>
            <a:endParaRPr lang="en-US" sz="2400">
              <a:latin typeface="Times New Roman" pitchFamily="18" charset="0"/>
              <a:cs typeface="Times New Roman" pitchFamily="18" charset="0"/>
            </a:endParaRPr>
          </a:p>
        </p:txBody>
      </p:sp>
      <p:graphicFrame>
        <p:nvGraphicFramePr>
          <p:cNvPr id="36867" name="Object 3"/>
          <p:cNvGraphicFramePr>
            <a:graphicFrameLocks noChangeAspect="1"/>
          </p:cNvGraphicFramePr>
          <p:nvPr/>
        </p:nvGraphicFramePr>
        <p:xfrm>
          <a:off x="1066800" y="1600200"/>
          <a:ext cx="3048000" cy="905346"/>
        </p:xfrm>
        <a:graphic>
          <a:graphicData uri="http://schemas.openxmlformats.org/presentationml/2006/ole">
            <p:oleObj spid="_x0000_s36868" name="Equation" r:id="rId6" imgW="1282680" imgH="380880" progId="Equation.DSMT4">
              <p:embed/>
            </p:oleObj>
          </a:graphicData>
        </a:graphic>
      </p:graphicFrame>
      <p:sp>
        <p:nvSpPr>
          <p:cNvPr id="10" name="TextBox 9"/>
          <p:cNvSpPr txBox="1"/>
          <p:nvPr/>
        </p:nvSpPr>
        <p:spPr>
          <a:xfrm>
            <a:off x="4236251" y="1824335"/>
            <a:ext cx="869149" cy="461665"/>
          </a:xfrm>
          <a:prstGeom prst="rect">
            <a:avLst/>
          </a:prstGeom>
          <a:noFill/>
        </p:spPr>
        <p:txBody>
          <a:bodyPr wrap="none" rtlCol="0">
            <a:spAutoFit/>
          </a:bodyPr>
          <a:lstStyle/>
          <a:p>
            <a:r>
              <a:rPr lang="en-US" sz="2400" smtClean="0">
                <a:latin typeface="Times New Roman" pitchFamily="18" charset="0"/>
                <a:cs typeface="Times New Roman" pitchFamily="18" charset="0"/>
              </a:rPr>
              <a:t>Đúng</a:t>
            </a:r>
            <a:endParaRPr lang="en-US" sz="2400">
              <a:latin typeface="Times New Roman" pitchFamily="18" charset="0"/>
              <a:cs typeface="Times New Roman" pitchFamily="18" charset="0"/>
            </a:endParaRPr>
          </a:p>
        </p:txBody>
      </p:sp>
      <p:graphicFrame>
        <p:nvGraphicFramePr>
          <p:cNvPr id="36868" name="Object 4"/>
          <p:cNvGraphicFramePr>
            <a:graphicFrameLocks noChangeAspect="1"/>
          </p:cNvGraphicFramePr>
          <p:nvPr/>
        </p:nvGraphicFramePr>
        <p:xfrm>
          <a:off x="1074174" y="2590800"/>
          <a:ext cx="4336026" cy="914400"/>
        </p:xfrm>
        <a:graphic>
          <a:graphicData uri="http://schemas.openxmlformats.org/presentationml/2006/ole">
            <p:oleObj spid="_x0000_s36869" name="Equation" r:id="rId7" imgW="1866600" imgH="393480" progId="Equation.DSMT4">
              <p:embed/>
            </p:oleObj>
          </a:graphicData>
        </a:graphic>
      </p:graphicFrame>
      <p:sp>
        <p:nvSpPr>
          <p:cNvPr id="12" name="TextBox 11"/>
          <p:cNvSpPr txBox="1"/>
          <p:nvPr/>
        </p:nvSpPr>
        <p:spPr>
          <a:xfrm>
            <a:off x="5486400" y="2819400"/>
            <a:ext cx="577402" cy="461665"/>
          </a:xfrm>
          <a:prstGeom prst="rect">
            <a:avLst/>
          </a:prstGeom>
          <a:noFill/>
        </p:spPr>
        <p:txBody>
          <a:bodyPr wrap="none" rtlCol="0">
            <a:spAutoFit/>
          </a:bodyPr>
          <a:lstStyle/>
          <a:p>
            <a:r>
              <a:rPr lang="en-US" sz="2400" smtClean="0">
                <a:latin typeface="Times New Roman" pitchFamily="18" charset="0"/>
                <a:cs typeface="Times New Roman" pitchFamily="18" charset="0"/>
              </a:rPr>
              <a:t>Sai</a:t>
            </a:r>
            <a:endParaRPr lang="en-US" sz="2400">
              <a:latin typeface="Times New Roman" pitchFamily="18" charset="0"/>
              <a:cs typeface="Times New Roman" pitchFamily="18" charset="0"/>
            </a:endParaRPr>
          </a:p>
        </p:txBody>
      </p:sp>
      <p:sp>
        <p:nvSpPr>
          <p:cNvPr id="13" name="TextBox 12"/>
          <p:cNvSpPr txBox="1"/>
          <p:nvPr/>
        </p:nvSpPr>
        <p:spPr>
          <a:xfrm>
            <a:off x="533400" y="3581400"/>
            <a:ext cx="1127232" cy="461665"/>
          </a:xfrm>
          <a:prstGeom prst="rect">
            <a:avLst/>
          </a:prstGeom>
          <a:noFill/>
        </p:spPr>
        <p:txBody>
          <a:bodyPr wrap="none" rtlCol="0">
            <a:spAutoFit/>
          </a:bodyPr>
          <a:lstStyle/>
          <a:p>
            <a:r>
              <a:rPr lang="en-US" sz="2400" smtClean="0">
                <a:latin typeface="Times New Roman" pitchFamily="18" charset="0"/>
                <a:cs typeface="Times New Roman" pitchFamily="18" charset="0"/>
              </a:rPr>
              <a:t>Sửa lại:</a:t>
            </a:r>
            <a:endParaRPr lang="en-US" sz="2400">
              <a:latin typeface="Times New Roman" pitchFamily="18" charset="0"/>
              <a:cs typeface="Times New Roman" pitchFamily="18" charset="0"/>
            </a:endParaRPr>
          </a:p>
        </p:txBody>
      </p:sp>
      <p:graphicFrame>
        <p:nvGraphicFramePr>
          <p:cNvPr id="36869" name="Object 5"/>
          <p:cNvGraphicFramePr>
            <a:graphicFrameLocks noChangeAspect="1"/>
          </p:cNvGraphicFramePr>
          <p:nvPr/>
        </p:nvGraphicFramePr>
        <p:xfrm>
          <a:off x="1792288" y="3352800"/>
          <a:ext cx="3951287" cy="914400"/>
        </p:xfrm>
        <a:graphic>
          <a:graphicData uri="http://schemas.openxmlformats.org/presentationml/2006/ole">
            <p:oleObj spid="_x0000_s36870" name="Equation" r:id="rId8" imgW="1701720" imgH="393480" progId="Equation.DSMT4">
              <p:embed/>
            </p:oleObj>
          </a:graphicData>
        </a:graphic>
      </p:graphicFrame>
      <p:graphicFrame>
        <p:nvGraphicFramePr>
          <p:cNvPr id="36870" name="Object 6"/>
          <p:cNvGraphicFramePr>
            <a:graphicFrameLocks noChangeAspect="1"/>
          </p:cNvGraphicFramePr>
          <p:nvPr/>
        </p:nvGraphicFramePr>
        <p:xfrm>
          <a:off x="1066801" y="4267201"/>
          <a:ext cx="5181599" cy="490566"/>
        </p:xfrm>
        <a:graphic>
          <a:graphicData uri="http://schemas.openxmlformats.org/presentationml/2006/ole">
            <p:oleObj spid="_x0000_s36871" name="Equation" r:id="rId9" imgW="2145960" imgH="203040" progId="Equation.DSMT4">
              <p:embed/>
            </p:oleObj>
          </a:graphicData>
        </a:graphic>
      </p:graphicFrame>
      <p:sp>
        <p:nvSpPr>
          <p:cNvPr id="16" name="TextBox 15"/>
          <p:cNvSpPr txBox="1"/>
          <p:nvPr/>
        </p:nvSpPr>
        <p:spPr>
          <a:xfrm>
            <a:off x="6324600" y="4262735"/>
            <a:ext cx="577402" cy="461665"/>
          </a:xfrm>
          <a:prstGeom prst="rect">
            <a:avLst/>
          </a:prstGeom>
          <a:noFill/>
        </p:spPr>
        <p:txBody>
          <a:bodyPr wrap="none" rtlCol="0">
            <a:spAutoFit/>
          </a:bodyPr>
          <a:lstStyle/>
          <a:p>
            <a:r>
              <a:rPr lang="en-US" sz="2400" smtClean="0">
                <a:latin typeface="Times New Roman" pitchFamily="18" charset="0"/>
                <a:cs typeface="Times New Roman" pitchFamily="18" charset="0"/>
              </a:rPr>
              <a:t>Sai</a:t>
            </a:r>
            <a:endParaRPr lang="en-US" sz="2400">
              <a:latin typeface="Times New Roman" pitchFamily="18" charset="0"/>
              <a:cs typeface="Times New Roman" pitchFamily="18" charset="0"/>
            </a:endParaRPr>
          </a:p>
        </p:txBody>
      </p:sp>
      <p:sp>
        <p:nvSpPr>
          <p:cNvPr id="17" name="TextBox 16"/>
          <p:cNvSpPr txBox="1"/>
          <p:nvPr/>
        </p:nvSpPr>
        <p:spPr>
          <a:xfrm>
            <a:off x="685800" y="5029200"/>
            <a:ext cx="1127232" cy="461665"/>
          </a:xfrm>
          <a:prstGeom prst="rect">
            <a:avLst/>
          </a:prstGeom>
          <a:noFill/>
        </p:spPr>
        <p:txBody>
          <a:bodyPr wrap="none" rtlCol="0">
            <a:spAutoFit/>
          </a:bodyPr>
          <a:lstStyle/>
          <a:p>
            <a:r>
              <a:rPr lang="en-US" sz="2400" smtClean="0">
                <a:latin typeface="Times New Roman" pitchFamily="18" charset="0"/>
                <a:cs typeface="Times New Roman" pitchFamily="18" charset="0"/>
              </a:rPr>
              <a:t>Sửa lại:</a:t>
            </a:r>
            <a:endParaRPr lang="en-US" sz="2400">
              <a:latin typeface="Times New Roman" pitchFamily="18" charset="0"/>
              <a:cs typeface="Times New Roman" pitchFamily="18" charset="0"/>
            </a:endParaRPr>
          </a:p>
        </p:txBody>
      </p:sp>
      <p:graphicFrame>
        <p:nvGraphicFramePr>
          <p:cNvPr id="36871" name="Object 7"/>
          <p:cNvGraphicFramePr>
            <a:graphicFrameLocks noChangeAspect="1"/>
          </p:cNvGraphicFramePr>
          <p:nvPr/>
        </p:nvGraphicFramePr>
        <p:xfrm>
          <a:off x="1905000" y="4814888"/>
          <a:ext cx="2881313" cy="919162"/>
        </p:xfrm>
        <a:graphic>
          <a:graphicData uri="http://schemas.openxmlformats.org/presentationml/2006/ole">
            <p:oleObj spid="_x0000_s36872" name="Equation" r:id="rId10" imgW="1193760" imgH="380880" progId="Equation.DSMT4">
              <p:embed/>
            </p:oleObj>
          </a:graphicData>
        </a:graphic>
      </p:graphicFrame>
    </p:spTree>
  </p:cSld>
  <p:clrMapOvr>
    <a:masterClrMapping/>
  </p:clrMapOvr>
  <p:transition spd="med">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Box 10"/>
          <p:cNvSpPr txBox="1">
            <a:spLocks noChangeArrowheads="1"/>
          </p:cNvSpPr>
          <p:nvPr/>
        </p:nvSpPr>
        <p:spPr bwMode="auto">
          <a:xfrm>
            <a:off x="609600" y="3657600"/>
            <a:ext cx="8077200" cy="1938992"/>
          </a:xfrm>
          <a:prstGeom prst="rect">
            <a:avLst/>
          </a:prstGeom>
          <a:noFill/>
          <a:ln w="9525">
            <a:noFill/>
            <a:miter lim="800000"/>
            <a:headEnd/>
            <a:tailEnd/>
          </a:ln>
        </p:spPr>
        <p:txBody>
          <a:bodyPr>
            <a:spAutoFit/>
          </a:bodyPr>
          <a:lstStyle/>
          <a:p>
            <a:r>
              <a:rPr lang="nl-NL" sz="2400" b="1">
                <a:latin typeface="Times New Roman" pitchFamily="18" charset="0"/>
                <a:cs typeface="Times New Roman" pitchFamily="18" charset="0"/>
              </a:rPr>
              <a:t>Cách chơi như sau: Bạn hãy </a:t>
            </a:r>
            <a:r>
              <a:rPr lang="nl-NL" sz="2400" b="1">
                <a:latin typeface="Times New Roman" pitchFamily="18" charset="0"/>
              </a:rPr>
              <a:t>tìm</a:t>
            </a:r>
            <a:r>
              <a:rPr lang="nl-NL" sz="2400" b="1">
                <a:latin typeface="Times New Roman" pitchFamily="18" charset="0"/>
                <a:cs typeface="Times New Roman" pitchFamily="18" charset="0"/>
              </a:rPr>
              <a:t> </a:t>
            </a:r>
            <a:r>
              <a:rPr lang="nl-NL" sz="2400" b="1">
                <a:latin typeface="Times New Roman" pitchFamily="18" charset="0"/>
              </a:rPr>
              <a:t>tên của một nhà toán học nổi tiếng</a:t>
            </a:r>
            <a:r>
              <a:rPr lang="nl-NL" sz="2400" b="1">
                <a:latin typeface="Times New Roman" pitchFamily="18" charset="0"/>
                <a:cs typeface="Times New Roman" pitchFamily="18" charset="0"/>
              </a:rPr>
              <a:t> ẩn sau 6 ô </a:t>
            </a:r>
            <a:r>
              <a:rPr lang="nl-NL" sz="2400" b="1" smtClean="0">
                <a:latin typeface="Times New Roman" pitchFamily="18" charset="0"/>
                <a:cs typeface="Times New Roman" pitchFamily="18" charset="0"/>
              </a:rPr>
              <a:t>chữ, </a:t>
            </a:r>
            <a:r>
              <a:rPr lang="nl-NL" sz="2400" b="1">
                <a:latin typeface="Times New Roman" pitchFamily="18" charset="0"/>
                <a:cs typeface="Times New Roman" pitchFamily="18" charset="0"/>
              </a:rPr>
              <a:t>mỗi ô chứa 1 chữ cái. Để mở từng ô </a:t>
            </a:r>
            <a:r>
              <a:rPr lang="nl-NL" sz="2400" b="1" smtClean="0">
                <a:latin typeface="Times New Roman" pitchFamily="18" charset="0"/>
                <a:cs typeface="Times New Roman" pitchFamily="18" charset="0"/>
              </a:rPr>
              <a:t>chữ, </a:t>
            </a:r>
            <a:r>
              <a:rPr lang="nl-NL" sz="2400" b="1">
                <a:latin typeface="Times New Roman" pitchFamily="18" charset="0"/>
                <a:cs typeface="Times New Roman" pitchFamily="18" charset="0"/>
              </a:rPr>
              <a:t>bạn phải trả lời đúng câu hỏi tương ứng với mỗi ô. Bạn nào trả lời đúng sẽ có quà. Sau khi mở được 6 ô chữ, bạn  ghép các chữ cái lại để được đáp án đúng. </a:t>
            </a:r>
          </a:p>
        </p:txBody>
      </p:sp>
      <p:grpSp>
        <p:nvGrpSpPr>
          <p:cNvPr id="33794" name="Group 17"/>
          <p:cNvGrpSpPr>
            <a:grpSpLocks/>
          </p:cNvGrpSpPr>
          <p:nvPr/>
        </p:nvGrpSpPr>
        <p:grpSpPr bwMode="auto">
          <a:xfrm>
            <a:off x="1219200" y="2057400"/>
            <a:ext cx="6873875" cy="1147763"/>
            <a:chOff x="762000" y="986592"/>
            <a:chExt cx="6874072" cy="1147008"/>
          </a:xfrm>
        </p:grpSpPr>
        <p:sp>
          <p:nvSpPr>
            <p:cNvPr id="11" name="Rectangle 10"/>
            <p:cNvSpPr/>
            <p:nvPr/>
          </p:nvSpPr>
          <p:spPr>
            <a:xfrm>
              <a:off x="1920908" y="986592"/>
              <a:ext cx="1143033" cy="1142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800"/>
                <a:t>A</a:t>
              </a:r>
            </a:p>
          </p:txBody>
        </p:sp>
        <p:sp>
          <p:nvSpPr>
            <p:cNvPr id="12" name="Rectangle 11"/>
            <p:cNvSpPr/>
            <p:nvPr/>
          </p:nvSpPr>
          <p:spPr>
            <a:xfrm>
              <a:off x="762000" y="991352"/>
              <a:ext cx="1143033" cy="1142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800"/>
                <a:t>C</a:t>
              </a:r>
            </a:p>
          </p:txBody>
        </p:sp>
        <p:sp>
          <p:nvSpPr>
            <p:cNvPr id="13" name="Rectangle 12"/>
            <p:cNvSpPr/>
            <p:nvPr/>
          </p:nvSpPr>
          <p:spPr>
            <a:xfrm>
              <a:off x="3063941" y="986592"/>
              <a:ext cx="1143033" cy="1142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800"/>
                <a:t>U</a:t>
              </a:r>
            </a:p>
          </p:txBody>
        </p:sp>
        <p:sp>
          <p:nvSpPr>
            <p:cNvPr id="14" name="Rectangle 13"/>
            <p:cNvSpPr/>
            <p:nvPr/>
          </p:nvSpPr>
          <p:spPr>
            <a:xfrm>
              <a:off x="4206974" y="986592"/>
              <a:ext cx="1143033" cy="1142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800"/>
                <a:t>C</a:t>
              </a:r>
            </a:p>
          </p:txBody>
        </p:sp>
        <p:sp>
          <p:nvSpPr>
            <p:cNvPr id="15" name="Rectangle 14"/>
            <p:cNvSpPr/>
            <p:nvPr/>
          </p:nvSpPr>
          <p:spPr>
            <a:xfrm>
              <a:off x="5350006" y="986592"/>
              <a:ext cx="1143033" cy="1142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800"/>
                <a:t>H</a:t>
              </a:r>
            </a:p>
          </p:txBody>
        </p:sp>
        <p:sp>
          <p:nvSpPr>
            <p:cNvPr id="16" name="Rectangle 15"/>
            <p:cNvSpPr/>
            <p:nvPr/>
          </p:nvSpPr>
          <p:spPr>
            <a:xfrm>
              <a:off x="6493039" y="986592"/>
              <a:ext cx="1143033" cy="1142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800"/>
                <a:t>Y</a:t>
              </a:r>
            </a:p>
          </p:txBody>
        </p:sp>
      </p:grpSp>
      <p:sp>
        <p:nvSpPr>
          <p:cNvPr id="25" name="Rectangle 24">
            <a:hlinkClick r:id="rId3" action="ppaction://hlinksldjump"/>
          </p:cNvPr>
          <p:cNvSpPr/>
          <p:nvPr/>
        </p:nvSpPr>
        <p:spPr>
          <a:xfrm>
            <a:off x="1219200" y="2057400"/>
            <a:ext cx="11430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800"/>
          </a:p>
        </p:txBody>
      </p:sp>
      <p:sp>
        <p:nvSpPr>
          <p:cNvPr id="26" name="Rectangle 25">
            <a:hlinkClick r:id="rId4" action="ppaction://hlinksldjump"/>
          </p:cNvPr>
          <p:cNvSpPr/>
          <p:nvPr/>
        </p:nvSpPr>
        <p:spPr>
          <a:xfrm>
            <a:off x="4648200" y="2057400"/>
            <a:ext cx="11430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800"/>
          </a:p>
        </p:txBody>
      </p:sp>
      <p:sp>
        <p:nvSpPr>
          <p:cNvPr id="27" name="Rectangle 26">
            <a:hlinkClick r:id="rId4" action="ppaction://hlinksldjump"/>
          </p:cNvPr>
          <p:cNvSpPr/>
          <p:nvPr/>
        </p:nvSpPr>
        <p:spPr>
          <a:xfrm>
            <a:off x="2362200" y="2057400"/>
            <a:ext cx="11430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800"/>
          </a:p>
        </p:txBody>
      </p:sp>
      <p:sp>
        <p:nvSpPr>
          <p:cNvPr id="28" name="Rectangle 27">
            <a:hlinkClick r:id="rId5" action="ppaction://hlinksldjump"/>
          </p:cNvPr>
          <p:cNvSpPr/>
          <p:nvPr/>
        </p:nvSpPr>
        <p:spPr>
          <a:xfrm>
            <a:off x="3505200" y="2057400"/>
            <a:ext cx="11430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800"/>
          </a:p>
        </p:txBody>
      </p:sp>
      <p:sp>
        <p:nvSpPr>
          <p:cNvPr id="29" name="Rectangle 28">
            <a:hlinkClick r:id="rId6" action="ppaction://hlinksldjump"/>
          </p:cNvPr>
          <p:cNvSpPr/>
          <p:nvPr/>
        </p:nvSpPr>
        <p:spPr>
          <a:xfrm>
            <a:off x="5791200" y="2057400"/>
            <a:ext cx="11430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800"/>
          </a:p>
        </p:txBody>
      </p:sp>
      <p:sp>
        <p:nvSpPr>
          <p:cNvPr id="30" name="Rectangle 29">
            <a:hlinkClick r:id="rId7" action="ppaction://hlinksldjump"/>
          </p:cNvPr>
          <p:cNvSpPr/>
          <p:nvPr/>
        </p:nvSpPr>
        <p:spPr>
          <a:xfrm>
            <a:off x="6934200" y="2057400"/>
            <a:ext cx="11430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800"/>
          </a:p>
        </p:txBody>
      </p:sp>
      <p:pic>
        <p:nvPicPr>
          <p:cNvPr id="33808" name="Picture 51" descr="F9849DCFA90C473196ECD16214E77005"/>
          <p:cNvPicPr>
            <a:picLocks noChangeAspect="1" noChangeArrowheads="1" noCrop="1"/>
          </p:cNvPicPr>
          <p:nvPr/>
        </p:nvPicPr>
        <p:blipFill>
          <a:blip r:embed="rId8"/>
          <a:srcRect/>
          <a:stretch>
            <a:fillRect/>
          </a:stretch>
        </p:blipFill>
        <p:spPr bwMode="auto">
          <a:xfrm rot="10800000">
            <a:off x="288925" y="-152400"/>
            <a:ext cx="1066800" cy="1066800"/>
          </a:xfrm>
          <a:prstGeom prst="rect">
            <a:avLst/>
          </a:prstGeom>
          <a:noFill/>
          <a:ln w="9525">
            <a:noFill/>
            <a:miter lim="800000"/>
            <a:headEnd/>
            <a:tailEnd/>
          </a:ln>
        </p:spPr>
      </p:pic>
      <p:pic>
        <p:nvPicPr>
          <p:cNvPr id="33809" name="Picture 52" descr="F9849DCFA90C473196ECD16214E77005"/>
          <p:cNvPicPr>
            <a:picLocks noChangeAspect="1" noChangeArrowheads="1" noCrop="1"/>
          </p:cNvPicPr>
          <p:nvPr/>
        </p:nvPicPr>
        <p:blipFill>
          <a:blip r:embed="rId8"/>
          <a:srcRect/>
          <a:stretch>
            <a:fillRect/>
          </a:stretch>
        </p:blipFill>
        <p:spPr bwMode="auto">
          <a:xfrm rot="10800000">
            <a:off x="8213725" y="-152400"/>
            <a:ext cx="1066800" cy="1066800"/>
          </a:xfrm>
          <a:prstGeom prst="rect">
            <a:avLst/>
          </a:prstGeom>
          <a:noFill/>
          <a:ln w="9525">
            <a:noFill/>
            <a:miter lim="800000"/>
            <a:headEnd/>
            <a:tailEnd/>
          </a:ln>
        </p:spPr>
      </p:pic>
      <p:pic>
        <p:nvPicPr>
          <p:cNvPr id="33810" name="Picture 53" descr="F9849DCFA90C473196ECD16214E77005"/>
          <p:cNvPicPr>
            <a:picLocks noChangeAspect="1" noChangeArrowheads="1" noCrop="1"/>
          </p:cNvPicPr>
          <p:nvPr/>
        </p:nvPicPr>
        <p:blipFill>
          <a:blip r:embed="rId8"/>
          <a:srcRect/>
          <a:stretch>
            <a:fillRect/>
          </a:stretch>
        </p:blipFill>
        <p:spPr bwMode="auto">
          <a:xfrm>
            <a:off x="0" y="5791200"/>
            <a:ext cx="1066800" cy="1066800"/>
          </a:xfrm>
          <a:prstGeom prst="rect">
            <a:avLst/>
          </a:prstGeom>
          <a:noFill/>
          <a:ln w="9525">
            <a:noFill/>
            <a:miter lim="800000"/>
            <a:headEnd/>
            <a:tailEnd/>
          </a:ln>
        </p:spPr>
      </p:pic>
      <p:pic>
        <p:nvPicPr>
          <p:cNvPr id="33811" name="Picture 54" descr="F9849DCFA90C473196ECD16214E77005"/>
          <p:cNvPicPr>
            <a:picLocks noChangeAspect="1" noChangeArrowheads="1" noCrop="1"/>
          </p:cNvPicPr>
          <p:nvPr/>
        </p:nvPicPr>
        <p:blipFill>
          <a:blip r:embed="rId8"/>
          <a:srcRect/>
          <a:stretch>
            <a:fillRect/>
          </a:stretch>
        </p:blipFill>
        <p:spPr bwMode="auto">
          <a:xfrm>
            <a:off x="8153400" y="5791200"/>
            <a:ext cx="1066800" cy="1066800"/>
          </a:xfrm>
          <a:prstGeom prst="rect">
            <a:avLst/>
          </a:prstGeom>
          <a:noFill/>
          <a:ln w="9525">
            <a:noFill/>
            <a:miter lim="800000"/>
            <a:headEnd/>
            <a:tailEnd/>
          </a:ln>
        </p:spPr>
      </p:pic>
      <p:sp>
        <p:nvSpPr>
          <p:cNvPr id="34" name="Rectangle 33"/>
          <p:cNvSpPr/>
          <p:nvPr/>
        </p:nvSpPr>
        <p:spPr>
          <a:xfrm>
            <a:off x="324728" y="457200"/>
            <a:ext cx="8690200" cy="861774"/>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TRÒ CHƠI “Ô CHỮ BÍ MẬT”</a:t>
            </a:r>
          </a:p>
        </p:txBody>
      </p:sp>
      <p:sp>
        <p:nvSpPr>
          <p:cNvPr id="33819" name="AutoShape 27">
            <a:hlinkClick r:id="rId9" action="ppaction://hlinksldjump" highlightClick="1"/>
          </p:cNvPr>
          <p:cNvSpPr>
            <a:spLocks noChangeArrowheads="1"/>
          </p:cNvSpPr>
          <p:nvPr/>
        </p:nvSpPr>
        <p:spPr bwMode="auto">
          <a:xfrm>
            <a:off x="4191000" y="6248400"/>
            <a:ext cx="1066800" cy="381000"/>
          </a:xfrm>
          <a:prstGeom prst="actionButtonEnd">
            <a:avLst/>
          </a:prstGeom>
          <a:solidFill>
            <a:schemeClr val="accent1"/>
          </a:solidFill>
          <a:ln w="9525">
            <a:noFill/>
            <a:miter lim="800000"/>
            <a:headEnd/>
            <a:tailEnd/>
          </a:ln>
          <a:effectLst/>
        </p:spPr>
        <p:txBody>
          <a:bodyPr wrap="none" anchor="ctr"/>
          <a:lstStyle/>
          <a:p>
            <a:endParaRPr lang="en-US"/>
          </a:p>
        </p:txBody>
      </p:sp>
      <p:pic>
        <p:nvPicPr>
          <p:cNvPr id="33821" name="trochoi2.wav">
            <a:hlinkClick r:id="" action="ppaction://media"/>
          </p:cNvPr>
          <p:cNvPicPr>
            <a:picLocks noRot="1" noChangeAspect="1" noChangeArrowheads="1"/>
          </p:cNvPicPr>
          <p:nvPr>
            <a:audioFile r:link="rId1"/>
          </p:nvPr>
        </p:nvPicPr>
        <p:blipFill>
          <a:blip r:embed="rId10"/>
          <a:srcRect/>
          <a:stretch>
            <a:fillRect/>
          </a:stretch>
        </p:blipFill>
        <p:spPr bwMode="auto">
          <a:xfrm>
            <a:off x="152400" y="3581400"/>
            <a:ext cx="533400" cy="533400"/>
          </a:xfrm>
          <a:prstGeom prst="rect">
            <a:avLst/>
          </a:prstGeom>
          <a:noFill/>
        </p:spPr>
      </p:pic>
    </p:spTree>
  </p:cSld>
  <p:clrMapOvr>
    <a:masterClrMapping/>
  </p:clrMapOvr>
  <p:transition spd="med">
    <p:strips dir="rd"/>
  </p:transition>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26"/>
                                        </p:tgtEl>
                                      </p:cBhvr>
                                    </p:animEffect>
                                    <p:set>
                                      <p:cBhvr>
                                        <p:cTn id="10"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1" restart="whenNotActive" fill="hold" evtFilter="cancelBubble" nodeType="interactiveSeq">
                <p:stCondLst>
                  <p:cond evt="onClick" delay="0">
                    <p:tgtEl>
                      <p:spTgt spid="27"/>
                    </p:tgtEl>
                  </p:cond>
                </p:stCondLst>
                <p:endSync evt="end" delay="0">
                  <p:rtn val="all"/>
                </p:endSync>
                <p:childTnLst>
                  <p:par>
                    <p:cTn id="12" fill="hold">
                      <p:stCondLst>
                        <p:cond delay="0"/>
                      </p:stCondLst>
                      <p:childTnLst>
                        <p:par>
                          <p:cTn id="13" fill="hold">
                            <p:stCondLst>
                              <p:cond delay="0"/>
                            </p:stCondLst>
                            <p:childTnLst>
                              <p:par>
                                <p:cTn id="14" presetID="3" presetClass="exit" presetSubtype="10" fill="hold" grpId="0" nodeType="clickEffect">
                                  <p:stCondLst>
                                    <p:cond delay="0"/>
                                  </p:stCondLst>
                                  <p:childTnLst>
                                    <p:animEffect transition="out" filter="blinds(horizontal)">
                                      <p:cBhvr>
                                        <p:cTn id="15" dur="500"/>
                                        <p:tgtEl>
                                          <p:spTgt spid="27"/>
                                        </p:tgtEl>
                                      </p:cBhvr>
                                    </p:animEffect>
                                    <p:set>
                                      <p:cBhvr>
                                        <p:cTn id="16"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7" restart="whenNotActive" fill="hold" evtFilter="cancelBubble" nodeType="interactiveSeq">
                <p:stCondLst>
                  <p:cond evt="onClick" delay="0">
                    <p:tgtEl>
                      <p:spTgt spid="28"/>
                    </p:tgtEl>
                  </p:cond>
                </p:stCondLst>
                <p:endSync evt="end" delay="0">
                  <p:rtn val="all"/>
                </p:endSync>
                <p:childTnLst>
                  <p:par>
                    <p:cTn id="18" fill="hold">
                      <p:stCondLst>
                        <p:cond delay="0"/>
                      </p:stCondLst>
                      <p:childTnLst>
                        <p:par>
                          <p:cTn id="19" fill="hold">
                            <p:stCondLst>
                              <p:cond delay="0"/>
                            </p:stCondLst>
                            <p:childTnLst>
                              <p:par>
                                <p:cTn id="20" presetID="3" presetClass="exit" presetSubtype="10" fill="hold" grpId="0" nodeType="clickEffect">
                                  <p:stCondLst>
                                    <p:cond delay="0"/>
                                  </p:stCondLst>
                                  <p:childTnLst>
                                    <p:animEffect transition="out" filter="blinds(horizontal)">
                                      <p:cBhvr>
                                        <p:cTn id="21" dur="500"/>
                                        <p:tgtEl>
                                          <p:spTgt spid="28"/>
                                        </p:tgtEl>
                                      </p:cBhvr>
                                    </p:animEffect>
                                    <p:set>
                                      <p:cBhvr>
                                        <p:cTn id="22"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23" restart="whenNotActive" fill="hold" evtFilter="cancelBubble" nodeType="interactiveSeq">
                <p:stCondLst>
                  <p:cond evt="onClick" delay="0">
                    <p:tgtEl>
                      <p:spTgt spid="29"/>
                    </p:tgtEl>
                  </p:cond>
                </p:stCondLst>
                <p:endSync evt="end" delay="0">
                  <p:rtn val="all"/>
                </p:endSync>
                <p:childTnLst>
                  <p:par>
                    <p:cTn id="24" fill="hold">
                      <p:stCondLst>
                        <p:cond delay="0"/>
                      </p:stCondLst>
                      <p:childTnLst>
                        <p:par>
                          <p:cTn id="25" fill="hold">
                            <p:stCondLst>
                              <p:cond delay="0"/>
                            </p:stCondLst>
                            <p:childTnLst>
                              <p:par>
                                <p:cTn id="26" presetID="3" presetClass="exit" presetSubtype="10" fill="hold" grpId="0" nodeType="clickEffect">
                                  <p:stCondLst>
                                    <p:cond delay="0"/>
                                  </p:stCondLst>
                                  <p:childTnLst>
                                    <p:animEffect transition="out" filter="blinds(horizontal)">
                                      <p:cBhvr>
                                        <p:cTn id="27" dur="500"/>
                                        <p:tgtEl>
                                          <p:spTgt spid="29"/>
                                        </p:tgtEl>
                                      </p:cBhvr>
                                    </p:animEffect>
                                    <p:set>
                                      <p:cBhvr>
                                        <p:cTn id="28"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29" restart="whenNotActive" fill="hold" evtFilter="cancelBubble" nodeType="interactiveSeq">
                <p:stCondLst>
                  <p:cond evt="onClick" delay="0">
                    <p:tgtEl>
                      <p:spTgt spid="30"/>
                    </p:tgtEl>
                  </p:cond>
                </p:stCondLst>
                <p:endSync evt="end" delay="0">
                  <p:rtn val="all"/>
                </p:endSync>
                <p:childTnLst>
                  <p:par>
                    <p:cTn id="30" fill="hold">
                      <p:stCondLst>
                        <p:cond delay="0"/>
                      </p:stCondLst>
                      <p:childTnLst>
                        <p:par>
                          <p:cTn id="31" fill="hold">
                            <p:stCondLst>
                              <p:cond delay="0"/>
                            </p:stCondLst>
                            <p:childTnLst>
                              <p:par>
                                <p:cTn id="32" presetID="3" presetClass="exit" presetSubtype="10" fill="hold" grpId="0" nodeType="clickEffect">
                                  <p:stCondLst>
                                    <p:cond delay="0"/>
                                  </p:stCondLst>
                                  <p:childTnLst>
                                    <p:animEffect transition="out" filter="blinds(horizontal)">
                                      <p:cBhvr>
                                        <p:cTn id="33" dur="500"/>
                                        <p:tgtEl>
                                          <p:spTgt spid="30"/>
                                        </p:tgtEl>
                                      </p:cBhvr>
                                    </p:animEffect>
                                    <p:set>
                                      <p:cBhvr>
                                        <p:cTn id="34"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35" restart="whenNotActive" fill="hold" evtFilter="cancelBubble" nodeType="interactiveSeq">
                <p:stCondLst>
                  <p:cond evt="onClick" delay="0">
                    <p:tgtEl>
                      <p:spTgt spid="33821"/>
                    </p:tgtEl>
                  </p:cond>
                </p:stCondLst>
                <p:endSync evt="end" delay="0">
                  <p:rtn val="all"/>
                </p:endSync>
                <p:childTnLst>
                  <p:par>
                    <p:cTn id="36" fill="hold">
                      <p:stCondLst>
                        <p:cond delay="0"/>
                      </p:stCondLst>
                      <p:childTnLst>
                        <p:par>
                          <p:cTn id="37" fill="hold">
                            <p:stCondLst>
                              <p:cond delay="0"/>
                            </p:stCondLst>
                            <p:childTnLst>
                              <p:par>
                                <p:cTn id="38" presetID="1" presetClass="mediacall" presetSubtype="0" fill="hold" nodeType="clickEffect">
                                  <p:stCondLst>
                                    <p:cond delay="0"/>
                                  </p:stCondLst>
                                  <p:childTnLst>
                                    <p:cmd type="call" cmd="playFrom(0.0)">
                                      <p:cBhvr>
                                        <p:cTn id="39" dur="18566" fill="hold"/>
                                        <p:tgtEl>
                                          <p:spTgt spid="33821"/>
                                        </p:tgtEl>
                                      </p:cBhvr>
                                    </p:cmd>
                                  </p:childTnLst>
                                </p:cTn>
                              </p:par>
                            </p:childTnLst>
                          </p:cTn>
                        </p:par>
                      </p:childTnLst>
                    </p:cTn>
                  </p:par>
                </p:childTnLst>
              </p:cTn>
              <p:nextCondLst>
                <p:cond evt="onClick" delay="0">
                  <p:tgtEl>
                    <p:spTgt spid="33821"/>
                  </p:tgtEl>
                </p:cond>
              </p:nextCondLst>
            </p:seq>
            <p:audio>
              <p:cMediaNode>
                <p:cTn id="40" fill="hold" display="0">
                  <p:stCondLst>
                    <p:cond delay="indefinite"/>
                  </p:stCondLst>
                  <p:endCondLst>
                    <p:cond evt="onNext" delay="0">
                      <p:tgtEl>
                        <p:sldTgt/>
                      </p:tgtEl>
                    </p:cond>
                    <p:cond evt="onPrev" delay="0">
                      <p:tgtEl>
                        <p:sldTgt/>
                      </p:tgtEl>
                    </p:cond>
                    <p:cond evt="onStopAudio" delay="0">
                      <p:tgtEl>
                        <p:sldTgt/>
                      </p:tgtEl>
                    </p:cond>
                  </p:endCondLst>
                </p:cTn>
                <p:tgtEl>
                  <p:spTgt spid="33821"/>
                </p:tgtEl>
              </p:cMediaNode>
            </p:audio>
          </p:childTnLst>
        </p:cTn>
      </p:par>
    </p:tnLst>
    <p:bldLst>
      <p:bldP spid="25" grpId="0" animBg="1"/>
      <p:bldP spid="26" grpId="0" animBg="1"/>
      <p:bldP spid="27" grpId="0" animBg="1"/>
      <p:bldP spid="28" grpId="0" animBg="1"/>
      <p:bldP spid="29"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22"/>
          <p:cNvSpPr txBox="1">
            <a:spLocks noChangeArrowheads="1"/>
          </p:cNvSpPr>
          <p:nvPr/>
        </p:nvSpPr>
        <p:spPr bwMode="auto">
          <a:xfrm>
            <a:off x="685800" y="381000"/>
            <a:ext cx="7772400" cy="1187450"/>
          </a:xfrm>
          <a:prstGeom prst="rect">
            <a:avLst/>
          </a:prstGeom>
          <a:solidFill>
            <a:schemeClr val="bg2">
              <a:lumMod val="50000"/>
            </a:schemeClr>
          </a:solidFill>
          <a:ln w="9525">
            <a:noFill/>
            <a:miter lim="800000"/>
            <a:headEnd/>
            <a:tailEnd/>
          </a:ln>
        </p:spPr>
        <p:txBody>
          <a:bodyPr>
            <a:spAutoFit/>
          </a:bodyPr>
          <a:lstStyle/>
          <a:p>
            <a:pPr algn="just">
              <a:spcBef>
                <a:spcPct val="50000"/>
              </a:spcBef>
              <a:defRPr/>
            </a:pPr>
            <a:r>
              <a:rPr lang="en-US" sz="2400" dirty="0">
                <a:solidFill>
                  <a:srgbClr val="0000FF"/>
                </a:solidFill>
                <a:latin typeface="Times New Roman" pitchFamily="18" charset="0"/>
                <a:cs typeface="Arial" pitchFamily="34" charset="0"/>
                <a:sym typeface="Symbol" pitchFamily="18" charset="2"/>
              </a:rPr>
              <a:t> </a:t>
            </a:r>
            <a:r>
              <a:rPr lang="en-US" sz="2400" b="1" dirty="0" err="1">
                <a:solidFill>
                  <a:schemeClr val="bg1"/>
                </a:solidFill>
                <a:latin typeface="Times New Roman" pitchFamily="18" charset="0"/>
                <a:cs typeface="Arial" pitchFamily="34" charset="0"/>
                <a:sym typeface="Symbol" pitchFamily="18" charset="2"/>
              </a:rPr>
              <a:t>Một</a:t>
            </a:r>
            <a:r>
              <a:rPr lang="en-US" sz="2400" b="1" dirty="0">
                <a:solidFill>
                  <a:schemeClr val="bg1"/>
                </a:solidFill>
                <a:latin typeface="Times New Roman" pitchFamily="18" charset="0"/>
                <a:cs typeface="Arial" pitchFamily="34" charset="0"/>
                <a:sym typeface="Symbol" pitchFamily="18" charset="2"/>
              </a:rPr>
              <a:t> </a:t>
            </a:r>
            <a:r>
              <a:rPr lang="en-US" sz="2400" b="1" dirty="0" err="1">
                <a:solidFill>
                  <a:schemeClr val="bg1"/>
                </a:solidFill>
                <a:latin typeface="Times New Roman" pitchFamily="18" charset="0"/>
                <a:cs typeface="Arial" pitchFamily="34" charset="0"/>
                <a:sym typeface="Symbol" pitchFamily="18" charset="2"/>
              </a:rPr>
              <a:t>thang</a:t>
            </a:r>
            <a:r>
              <a:rPr lang="en-US" sz="2400" b="1" dirty="0">
                <a:solidFill>
                  <a:schemeClr val="bg1"/>
                </a:solidFill>
                <a:latin typeface="Times New Roman" pitchFamily="18" charset="0"/>
                <a:cs typeface="Arial" pitchFamily="34" charset="0"/>
                <a:sym typeface="Symbol" pitchFamily="18" charset="2"/>
              </a:rPr>
              <a:t> </a:t>
            </a:r>
            <a:r>
              <a:rPr lang="en-US" sz="2400" b="1" dirty="0" err="1">
                <a:solidFill>
                  <a:schemeClr val="bg1"/>
                </a:solidFill>
                <a:latin typeface="Times New Roman" pitchFamily="18" charset="0"/>
                <a:cs typeface="Arial" pitchFamily="34" charset="0"/>
                <a:sym typeface="Symbol" pitchFamily="18" charset="2"/>
              </a:rPr>
              <a:t>máy</a:t>
            </a:r>
            <a:r>
              <a:rPr lang="en-US" sz="2400" b="1" dirty="0">
                <a:solidFill>
                  <a:schemeClr val="bg1"/>
                </a:solidFill>
                <a:latin typeface="Times New Roman" pitchFamily="18" charset="0"/>
                <a:cs typeface="Arial" pitchFamily="34" charset="0"/>
                <a:sym typeface="Symbol" pitchFamily="18" charset="2"/>
              </a:rPr>
              <a:t> </a:t>
            </a:r>
            <a:r>
              <a:rPr lang="en-US" sz="2400" b="1" dirty="0" err="1">
                <a:solidFill>
                  <a:schemeClr val="bg1"/>
                </a:solidFill>
                <a:latin typeface="Times New Roman" pitchFamily="18" charset="0"/>
                <a:cs typeface="Arial" pitchFamily="34" charset="0"/>
                <a:sym typeface="Symbol" pitchFamily="18" charset="2"/>
              </a:rPr>
              <a:t>có</a:t>
            </a:r>
            <a:r>
              <a:rPr lang="en-US" sz="2400" b="1" dirty="0">
                <a:solidFill>
                  <a:schemeClr val="bg1"/>
                </a:solidFill>
                <a:latin typeface="Times New Roman" pitchFamily="18" charset="0"/>
                <a:cs typeface="Arial" pitchFamily="34" charset="0"/>
                <a:sym typeface="Symbol" pitchFamily="18" charset="2"/>
              </a:rPr>
              <a:t> </a:t>
            </a:r>
            <a:r>
              <a:rPr lang="en-US" sz="2400" b="1" dirty="0" err="1">
                <a:solidFill>
                  <a:schemeClr val="bg1"/>
                </a:solidFill>
                <a:latin typeface="Times New Roman" pitchFamily="18" charset="0"/>
                <a:cs typeface="Arial" pitchFamily="34" charset="0"/>
                <a:sym typeface="Symbol" pitchFamily="18" charset="2"/>
              </a:rPr>
              <a:t>tải</a:t>
            </a:r>
            <a:r>
              <a:rPr lang="en-US" sz="2400" b="1" dirty="0">
                <a:solidFill>
                  <a:schemeClr val="bg1"/>
                </a:solidFill>
                <a:latin typeface="Times New Roman" pitchFamily="18" charset="0"/>
                <a:cs typeface="Arial" pitchFamily="34" charset="0"/>
                <a:sym typeface="Symbol" pitchFamily="18" charset="2"/>
              </a:rPr>
              <a:t> </a:t>
            </a:r>
            <a:r>
              <a:rPr lang="en-US" sz="2400" b="1" dirty="0" err="1">
                <a:solidFill>
                  <a:schemeClr val="bg1"/>
                </a:solidFill>
                <a:latin typeface="Times New Roman" pitchFamily="18" charset="0"/>
                <a:cs typeface="Arial" pitchFamily="34" charset="0"/>
                <a:sym typeface="Symbol" pitchFamily="18" charset="2"/>
              </a:rPr>
              <a:t>trọng</a:t>
            </a:r>
            <a:r>
              <a:rPr lang="en-US" sz="2400" b="1" dirty="0">
                <a:solidFill>
                  <a:schemeClr val="bg1"/>
                </a:solidFill>
                <a:latin typeface="Times New Roman" pitchFamily="18" charset="0"/>
                <a:cs typeface="Arial" pitchFamily="34" charset="0"/>
                <a:sym typeface="Symbol" pitchFamily="18" charset="2"/>
              </a:rPr>
              <a:t> 720kg. </a:t>
            </a:r>
            <a:r>
              <a:rPr lang="en-US" sz="2400" b="1" dirty="0" err="1">
                <a:solidFill>
                  <a:schemeClr val="bg1"/>
                </a:solidFill>
                <a:latin typeface="Times New Roman" pitchFamily="18" charset="0"/>
                <a:cs typeface="Arial" pitchFamily="34" charset="0"/>
                <a:sym typeface="Symbol" pitchFamily="18" charset="2"/>
              </a:rPr>
              <a:t>Nếu</a:t>
            </a:r>
            <a:r>
              <a:rPr lang="en-US" sz="2400" b="1" dirty="0">
                <a:solidFill>
                  <a:schemeClr val="bg1"/>
                </a:solidFill>
                <a:latin typeface="Times New Roman" pitchFamily="18" charset="0"/>
                <a:cs typeface="Arial" pitchFamily="34" charset="0"/>
                <a:sym typeface="Symbol" pitchFamily="18" charset="2"/>
              </a:rPr>
              <a:t> </a:t>
            </a:r>
            <a:r>
              <a:rPr lang="en-US" sz="2400" b="1" dirty="0" err="1">
                <a:solidFill>
                  <a:schemeClr val="bg1"/>
                </a:solidFill>
                <a:latin typeface="Times New Roman" pitchFamily="18" charset="0"/>
                <a:cs typeface="Arial" pitchFamily="34" charset="0"/>
                <a:sym typeface="Symbol" pitchFamily="18" charset="2"/>
              </a:rPr>
              <a:t>mỗi</a:t>
            </a:r>
            <a:r>
              <a:rPr lang="en-US" sz="2400" b="1" dirty="0">
                <a:solidFill>
                  <a:schemeClr val="bg1"/>
                </a:solidFill>
                <a:latin typeface="Times New Roman" pitchFamily="18" charset="0"/>
                <a:cs typeface="Arial" pitchFamily="34" charset="0"/>
                <a:sym typeface="Symbol" pitchFamily="18" charset="2"/>
              </a:rPr>
              <a:t> </a:t>
            </a:r>
            <a:r>
              <a:rPr lang="en-US" sz="2400" b="1" dirty="0" err="1">
                <a:solidFill>
                  <a:schemeClr val="bg1"/>
                </a:solidFill>
                <a:latin typeface="Times New Roman" pitchFamily="18" charset="0"/>
                <a:cs typeface="Arial" pitchFamily="34" charset="0"/>
                <a:sym typeface="Symbol" pitchFamily="18" charset="2"/>
              </a:rPr>
              <a:t>người</a:t>
            </a:r>
            <a:r>
              <a:rPr lang="en-US" sz="2400" b="1" dirty="0">
                <a:solidFill>
                  <a:schemeClr val="bg1"/>
                </a:solidFill>
                <a:latin typeface="Times New Roman" pitchFamily="18" charset="0"/>
                <a:cs typeface="Arial" pitchFamily="34" charset="0"/>
                <a:sym typeface="Symbol" pitchFamily="18" charset="2"/>
              </a:rPr>
              <a:t> </a:t>
            </a:r>
            <a:r>
              <a:rPr lang="en-US" sz="2400" b="1" dirty="0" err="1">
                <a:solidFill>
                  <a:schemeClr val="bg1"/>
                </a:solidFill>
                <a:latin typeface="Times New Roman" pitchFamily="18" charset="0"/>
                <a:cs typeface="Arial" pitchFamily="34" charset="0"/>
                <a:sym typeface="Symbol" pitchFamily="18" charset="2"/>
              </a:rPr>
              <a:t>nặng</a:t>
            </a:r>
            <a:r>
              <a:rPr lang="en-US" sz="2400" b="1" dirty="0">
                <a:solidFill>
                  <a:schemeClr val="bg1"/>
                </a:solidFill>
                <a:latin typeface="Times New Roman" pitchFamily="18" charset="0"/>
                <a:cs typeface="Arial" pitchFamily="34" charset="0"/>
                <a:sym typeface="Symbol" pitchFamily="18" charset="2"/>
              </a:rPr>
              <a:t> </a:t>
            </a:r>
            <a:r>
              <a:rPr lang="en-US" sz="2400" b="1" dirty="0" err="1">
                <a:solidFill>
                  <a:schemeClr val="bg1"/>
                </a:solidFill>
                <a:latin typeface="Times New Roman" pitchFamily="18" charset="0"/>
                <a:cs typeface="Arial" pitchFamily="34" charset="0"/>
                <a:sym typeface="Symbol" pitchFamily="18" charset="2"/>
              </a:rPr>
              <a:t>trung</a:t>
            </a:r>
            <a:r>
              <a:rPr lang="en-US" sz="2400" b="1" dirty="0">
                <a:solidFill>
                  <a:schemeClr val="bg1"/>
                </a:solidFill>
                <a:latin typeface="Times New Roman" pitchFamily="18" charset="0"/>
                <a:cs typeface="Arial" pitchFamily="34" charset="0"/>
                <a:sym typeface="Symbol" pitchFamily="18" charset="2"/>
              </a:rPr>
              <a:t> </a:t>
            </a:r>
            <a:r>
              <a:rPr lang="en-US" sz="2400" b="1" dirty="0" err="1">
                <a:solidFill>
                  <a:schemeClr val="bg1"/>
                </a:solidFill>
                <a:latin typeface="Times New Roman" pitchFamily="18" charset="0"/>
                <a:cs typeface="Arial" pitchFamily="34" charset="0"/>
                <a:sym typeface="Symbol" pitchFamily="18" charset="2"/>
              </a:rPr>
              <a:t>bình</a:t>
            </a:r>
            <a:r>
              <a:rPr lang="en-US" sz="2400" b="1" dirty="0">
                <a:solidFill>
                  <a:schemeClr val="bg1"/>
                </a:solidFill>
                <a:latin typeface="Times New Roman" pitchFamily="18" charset="0"/>
                <a:cs typeface="Arial" pitchFamily="34" charset="0"/>
                <a:sym typeface="Symbol" pitchFamily="18" charset="2"/>
              </a:rPr>
              <a:t> 60kg </a:t>
            </a:r>
            <a:r>
              <a:rPr lang="en-US" sz="2400" b="1" dirty="0" err="1">
                <a:solidFill>
                  <a:schemeClr val="bg1"/>
                </a:solidFill>
                <a:latin typeface="Times New Roman" pitchFamily="18" charset="0"/>
                <a:cs typeface="Arial" pitchFamily="34" charset="0"/>
                <a:sym typeface="Symbol" pitchFamily="18" charset="2"/>
              </a:rPr>
              <a:t>thì</a:t>
            </a:r>
            <a:r>
              <a:rPr lang="en-US" sz="2400" b="1" dirty="0">
                <a:solidFill>
                  <a:schemeClr val="bg1"/>
                </a:solidFill>
                <a:latin typeface="Times New Roman" pitchFamily="18" charset="0"/>
                <a:cs typeface="Arial" pitchFamily="34" charset="0"/>
                <a:sym typeface="Symbol" pitchFamily="18" charset="2"/>
              </a:rPr>
              <a:t> </a:t>
            </a:r>
            <a:r>
              <a:rPr lang="en-US" sz="2400" b="1" dirty="0" err="1">
                <a:solidFill>
                  <a:schemeClr val="bg1"/>
                </a:solidFill>
                <a:latin typeface="Times New Roman" pitchFamily="18" charset="0"/>
                <a:cs typeface="Arial" pitchFamily="34" charset="0"/>
                <a:sym typeface="Symbol" pitchFamily="18" charset="2"/>
              </a:rPr>
              <a:t>thang</a:t>
            </a:r>
            <a:r>
              <a:rPr lang="en-US" sz="2400" b="1" dirty="0">
                <a:solidFill>
                  <a:schemeClr val="bg1"/>
                </a:solidFill>
                <a:latin typeface="Times New Roman" pitchFamily="18" charset="0"/>
                <a:cs typeface="Arial" pitchFamily="34" charset="0"/>
                <a:sym typeface="Symbol" pitchFamily="18" charset="2"/>
              </a:rPr>
              <a:t> </a:t>
            </a:r>
            <a:r>
              <a:rPr lang="en-US" sz="2400" b="1" dirty="0" err="1">
                <a:solidFill>
                  <a:schemeClr val="bg1"/>
                </a:solidFill>
                <a:latin typeface="Times New Roman" pitchFamily="18" charset="0"/>
                <a:cs typeface="Arial" pitchFamily="34" charset="0"/>
                <a:sym typeface="Symbol" pitchFamily="18" charset="2"/>
              </a:rPr>
              <a:t>máy</a:t>
            </a:r>
            <a:r>
              <a:rPr lang="en-US" sz="2400" b="1" dirty="0">
                <a:solidFill>
                  <a:schemeClr val="bg1"/>
                </a:solidFill>
                <a:latin typeface="Times New Roman" pitchFamily="18" charset="0"/>
                <a:cs typeface="Arial" pitchFamily="34" charset="0"/>
                <a:sym typeface="Symbol" pitchFamily="18" charset="2"/>
              </a:rPr>
              <a:t> </a:t>
            </a:r>
            <a:r>
              <a:rPr lang="en-US" sz="2400" b="1" dirty="0" err="1">
                <a:solidFill>
                  <a:schemeClr val="bg1"/>
                </a:solidFill>
                <a:latin typeface="Times New Roman" pitchFamily="18" charset="0"/>
                <a:cs typeface="Arial" pitchFamily="34" charset="0"/>
                <a:sym typeface="Symbol" pitchFamily="18" charset="2"/>
              </a:rPr>
              <a:t>có</a:t>
            </a:r>
            <a:r>
              <a:rPr lang="en-US" sz="2400" b="1" dirty="0">
                <a:solidFill>
                  <a:schemeClr val="bg1"/>
                </a:solidFill>
                <a:latin typeface="Times New Roman" pitchFamily="18" charset="0"/>
                <a:cs typeface="Arial" pitchFamily="34" charset="0"/>
                <a:sym typeface="Symbol" pitchFamily="18" charset="2"/>
              </a:rPr>
              <a:t> </a:t>
            </a:r>
            <a:r>
              <a:rPr lang="en-US" sz="2400" b="1" dirty="0" err="1">
                <a:solidFill>
                  <a:schemeClr val="bg1"/>
                </a:solidFill>
                <a:latin typeface="Times New Roman" pitchFamily="18" charset="0"/>
                <a:cs typeface="Arial" pitchFamily="34" charset="0"/>
                <a:sym typeface="Symbol" pitchFamily="18" charset="2"/>
              </a:rPr>
              <a:t>thể</a:t>
            </a:r>
            <a:r>
              <a:rPr lang="en-US" sz="2400" b="1" dirty="0">
                <a:solidFill>
                  <a:schemeClr val="bg1"/>
                </a:solidFill>
                <a:latin typeface="Times New Roman" pitchFamily="18" charset="0"/>
                <a:cs typeface="Arial" pitchFamily="34" charset="0"/>
                <a:sym typeface="Symbol" pitchFamily="18" charset="2"/>
              </a:rPr>
              <a:t> </a:t>
            </a:r>
            <a:r>
              <a:rPr lang="en-US" sz="2400" b="1" dirty="0" err="1">
                <a:solidFill>
                  <a:schemeClr val="bg1"/>
                </a:solidFill>
                <a:latin typeface="Times New Roman" pitchFamily="18" charset="0"/>
                <a:cs typeface="Arial" pitchFamily="34" charset="0"/>
                <a:sym typeface="Symbol" pitchFamily="18" charset="2"/>
              </a:rPr>
              <a:t>chở</a:t>
            </a:r>
            <a:r>
              <a:rPr lang="en-US" sz="2400" b="1" dirty="0">
                <a:solidFill>
                  <a:schemeClr val="bg1"/>
                </a:solidFill>
                <a:latin typeface="Times New Roman" pitchFamily="18" charset="0"/>
                <a:cs typeface="Arial" pitchFamily="34" charset="0"/>
                <a:sym typeface="Symbol" pitchFamily="18" charset="2"/>
              </a:rPr>
              <a:t> </a:t>
            </a:r>
            <a:r>
              <a:rPr lang="en-US" sz="2400" b="1" dirty="0" err="1">
                <a:solidFill>
                  <a:schemeClr val="bg1"/>
                </a:solidFill>
                <a:latin typeface="Times New Roman" pitchFamily="18" charset="0"/>
                <a:cs typeface="Arial" pitchFamily="34" charset="0"/>
                <a:sym typeface="Symbol" pitchFamily="18" charset="2"/>
              </a:rPr>
              <a:t>tối</a:t>
            </a:r>
            <a:r>
              <a:rPr lang="en-US" sz="2400" b="1" dirty="0">
                <a:solidFill>
                  <a:schemeClr val="bg1"/>
                </a:solidFill>
                <a:latin typeface="Times New Roman" pitchFamily="18" charset="0"/>
                <a:cs typeface="Arial" pitchFamily="34" charset="0"/>
                <a:sym typeface="Symbol" pitchFamily="18" charset="2"/>
              </a:rPr>
              <a:t> </a:t>
            </a:r>
            <a:r>
              <a:rPr lang="en-US" sz="2400" b="1" dirty="0" err="1">
                <a:solidFill>
                  <a:schemeClr val="bg1"/>
                </a:solidFill>
                <a:latin typeface="Times New Roman" pitchFamily="18" charset="0"/>
                <a:cs typeface="Arial" pitchFamily="34" charset="0"/>
                <a:sym typeface="Symbol" pitchFamily="18" charset="2"/>
              </a:rPr>
              <a:t>đa</a:t>
            </a:r>
            <a:r>
              <a:rPr lang="en-US" sz="2400" b="1" dirty="0">
                <a:solidFill>
                  <a:schemeClr val="bg1"/>
                </a:solidFill>
                <a:latin typeface="Times New Roman" pitchFamily="18" charset="0"/>
                <a:cs typeface="Arial" pitchFamily="34" charset="0"/>
                <a:sym typeface="Symbol" pitchFamily="18" charset="2"/>
              </a:rPr>
              <a:t> </a:t>
            </a:r>
            <a:r>
              <a:rPr lang="en-US" sz="2400" b="1" dirty="0" err="1">
                <a:solidFill>
                  <a:schemeClr val="bg1"/>
                </a:solidFill>
                <a:latin typeface="Times New Roman" pitchFamily="18" charset="0"/>
                <a:cs typeface="Arial" pitchFamily="34" charset="0"/>
                <a:sym typeface="Symbol" pitchFamily="18" charset="2"/>
              </a:rPr>
              <a:t>bao</a:t>
            </a:r>
            <a:r>
              <a:rPr lang="en-US" sz="2400" b="1" dirty="0">
                <a:solidFill>
                  <a:schemeClr val="bg1"/>
                </a:solidFill>
                <a:latin typeface="Times New Roman" pitchFamily="18" charset="0"/>
                <a:cs typeface="Arial" pitchFamily="34" charset="0"/>
                <a:sym typeface="Symbol" pitchFamily="18" charset="2"/>
              </a:rPr>
              <a:t> </a:t>
            </a:r>
            <a:r>
              <a:rPr lang="en-US" sz="2400" b="1" dirty="0" err="1">
                <a:solidFill>
                  <a:schemeClr val="bg1"/>
                </a:solidFill>
                <a:latin typeface="Times New Roman" pitchFamily="18" charset="0"/>
                <a:cs typeface="Arial" pitchFamily="34" charset="0"/>
                <a:sym typeface="Symbol" pitchFamily="18" charset="2"/>
              </a:rPr>
              <a:t>nhiêu</a:t>
            </a:r>
            <a:r>
              <a:rPr lang="en-US" sz="2400" b="1" dirty="0">
                <a:solidFill>
                  <a:schemeClr val="bg1"/>
                </a:solidFill>
                <a:latin typeface="Times New Roman" pitchFamily="18" charset="0"/>
                <a:cs typeface="Arial" pitchFamily="34" charset="0"/>
                <a:sym typeface="Symbol" pitchFamily="18" charset="2"/>
              </a:rPr>
              <a:t> </a:t>
            </a:r>
            <a:r>
              <a:rPr lang="en-US" sz="2400" b="1" dirty="0" err="1">
                <a:solidFill>
                  <a:schemeClr val="bg1"/>
                </a:solidFill>
                <a:latin typeface="Times New Roman" pitchFamily="18" charset="0"/>
                <a:cs typeface="Arial" pitchFamily="34" charset="0"/>
                <a:sym typeface="Symbol" pitchFamily="18" charset="2"/>
              </a:rPr>
              <a:t>người</a:t>
            </a:r>
            <a:r>
              <a:rPr lang="en-US" sz="2400" b="1" dirty="0">
                <a:solidFill>
                  <a:schemeClr val="bg1"/>
                </a:solidFill>
                <a:latin typeface="Times New Roman" pitchFamily="18" charset="0"/>
                <a:cs typeface="Arial" pitchFamily="34" charset="0"/>
                <a:sym typeface="Symbol" pitchFamily="18" charset="2"/>
              </a:rPr>
              <a:t>?</a:t>
            </a:r>
          </a:p>
        </p:txBody>
      </p:sp>
      <p:grpSp>
        <p:nvGrpSpPr>
          <p:cNvPr id="3" name="Group 136"/>
          <p:cNvGrpSpPr>
            <a:grpSpLocks/>
          </p:cNvGrpSpPr>
          <p:nvPr/>
        </p:nvGrpSpPr>
        <p:grpSpPr bwMode="auto">
          <a:xfrm>
            <a:off x="685800" y="2362200"/>
            <a:ext cx="2971800" cy="533400"/>
            <a:chOff x="1200" y="1680"/>
            <a:chExt cx="1872" cy="336"/>
          </a:xfrm>
        </p:grpSpPr>
        <p:sp>
          <p:nvSpPr>
            <p:cNvPr id="20" name="AutoShape 66"/>
            <p:cNvSpPr>
              <a:spLocks noChangeArrowheads="1"/>
            </p:cNvSpPr>
            <p:nvPr/>
          </p:nvSpPr>
          <p:spPr bwMode="gray">
            <a:xfrm>
              <a:off x="1200" y="1680"/>
              <a:ext cx="1872" cy="336"/>
            </a:xfrm>
            <a:prstGeom prst="roundRect">
              <a:avLst>
                <a:gd name="adj" fmla="val 16667"/>
              </a:avLst>
            </a:prstGeom>
            <a:gradFill rotWithShape="1">
              <a:gsLst>
                <a:gs pos="0">
                  <a:srgbClr val="48BE67"/>
                </a:gs>
                <a:gs pos="100000">
                  <a:srgbClr val="48BE67">
                    <a:gamma/>
                    <a:tint val="36471"/>
                    <a:invGamma/>
                  </a:srgbClr>
                </a:gs>
              </a:gsLst>
              <a:lin ang="5400000" scaled="1"/>
            </a:gradFill>
            <a:ln w="9525">
              <a:noFill/>
              <a:round/>
              <a:headEnd/>
              <a:tailEnd/>
            </a:ln>
            <a:effectLst>
              <a:outerShdw dist="45791" dir="3378596" algn="ctr" rotWithShape="0">
                <a:srgbClr val="B2B2B2"/>
              </a:outerShdw>
            </a:effectLst>
          </p:spPr>
          <p:txBody>
            <a:bodyPr wrap="none" anchor="ctr"/>
            <a:lstStyle/>
            <a:p>
              <a:pPr>
                <a:defRPr/>
              </a:pPr>
              <a:endParaRPr lang="en-US" b="1">
                <a:latin typeface="Arial" pitchFamily="34" charset="0"/>
                <a:cs typeface="Arial" pitchFamily="34" charset="0"/>
              </a:endParaRPr>
            </a:p>
          </p:txBody>
        </p:sp>
        <p:sp>
          <p:nvSpPr>
            <p:cNvPr id="3125" name="AutoShape 67"/>
            <p:cNvSpPr>
              <a:spLocks noChangeArrowheads="1"/>
            </p:cNvSpPr>
            <p:nvPr/>
          </p:nvSpPr>
          <p:spPr bwMode="gray">
            <a:xfrm>
              <a:off x="1238" y="1917"/>
              <a:ext cx="1834" cy="51"/>
            </a:xfrm>
            <a:prstGeom prst="roundRect">
              <a:avLst>
                <a:gd name="adj" fmla="val 50000"/>
              </a:avLst>
            </a:prstGeom>
            <a:gradFill rotWithShape="1">
              <a:gsLst>
                <a:gs pos="0">
                  <a:srgbClr val="9FE9AA"/>
                </a:gs>
                <a:gs pos="100000">
                  <a:srgbClr val="D6F6DB"/>
                </a:gs>
              </a:gsLst>
              <a:lin ang="5400000" scaled="1"/>
            </a:gradFill>
            <a:ln w="9525">
              <a:noFill/>
              <a:round/>
              <a:headEnd/>
              <a:tailEnd/>
            </a:ln>
          </p:spPr>
          <p:txBody>
            <a:bodyPr wrap="none" anchor="ctr"/>
            <a:lstStyle/>
            <a:p>
              <a:endParaRPr lang="en-US" b="1"/>
            </a:p>
          </p:txBody>
        </p:sp>
        <p:sp>
          <p:nvSpPr>
            <p:cNvPr id="3126" name="AutoShape 68"/>
            <p:cNvSpPr>
              <a:spLocks noChangeArrowheads="1"/>
            </p:cNvSpPr>
            <p:nvPr/>
          </p:nvSpPr>
          <p:spPr bwMode="gray">
            <a:xfrm>
              <a:off x="1238" y="1687"/>
              <a:ext cx="1834" cy="89"/>
            </a:xfrm>
            <a:prstGeom prst="roundRect">
              <a:avLst>
                <a:gd name="adj" fmla="val 50000"/>
              </a:avLst>
            </a:prstGeom>
            <a:gradFill rotWithShape="1">
              <a:gsLst>
                <a:gs pos="0">
                  <a:srgbClr val="C4EDD1"/>
                </a:gs>
                <a:gs pos="100000">
                  <a:srgbClr val="4DC976"/>
                </a:gs>
              </a:gsLst>
              <a:lin ang="5400000" scaled="1"/>
            </a:gradFill>
            <a:ln w="9525">
              <a:noFill/>
              <a:round/>
              <a:headEnd/>
              <a:tailEnd/>
            </a:ln>
          </p:spPr>
          <p:txBody>
            <a:bodyPr wrap="none" anchor="ctr"/>
            <a:lstStyle/>
            <a:p>
              <a:endParaRPr lang="en-US" b="1"/>
            </a:p>
          </p:txBody>
        </p:sp>
        <p:sp>
          <p:nvSpPr>
            <p:cNvPr id="3127" name="Text Box 69"/>
            <p:cNvSpPr txBox="1">
              <a:spLocks noChangeArrowheads="1"/>
            </p:cNvSpPr>
            <p:nvPr/>
          </p:nvSpPr>
          <p:spPr bwMode="gray">
            <a:xfrm>
              <a:off x="1905" y="1684"/>
              <a:ext cx="1167" cy="288"/>
            </a:xfrm>
            <a:prstGeom prst="rect">
              <a:avLst/>
            </a:prstGeom>
            <a:noFill/>
            <a:ln w="9525" algn="ctr">
              <a:noFill/>
              <a:miter lim="800000"/>
              <a:headEnd/>
              <a:tailEnd/>
            </a:ln>
          </p:spPr>
          <p:txBody>
            <a:bodyPr>
              <a:spAutoFit/>
            </a:bodyPr>
            <a:lstStyle/>
            <a:p>
              <a:r>
                <a:rPr lang="en-US" sz="2400" b="1">
                  <a:solidFill>
                    <a:srgbClr val="000000"/>
                  </a:solidFill>
                </a:rPr>
                <a:t>10 người</a:t>
              </a:r>
            </a:p>
          </p:txBody>
        </p:sp>
        <p:grpSp>
          <p:nvGrpSpPr>
            <p:cNvPr id="3128" name="Group 70"/>
            <p:cNvGrpSpPr>
              <a:grpSpLocks/>
            </p:cNvGrpSpPr>
            <p:nvPr/>
          </p:nvGrpSpPr>
          <p:grpSpPr bwMode="auto">
            <a:xfrm>
              <a:off x="1448" y="1682"/>
              <a:ext cx="337" cy="323"/>
              <a:chOff x="1287" y="587"/>
              <a:chExt cx="670" cy="647"/>
            </a:xfrm>
          </p:grpSpPr>
          <p:sp>
            <p:nvSpPr>
              <p:cNvPr id="3130" name="Oval 71"/>
              <p:cNvSpPr>
                <a:spLocks noChangeArrowheads="1"/>
              </p:cNvSpPr>
              <p:nvPr/>
            </p:nvSpPr>
            <p:spPr bwMode="gray">
              <a:xfrm>
                <a:off x="1287" y="612"/>
                <a:ext cx="670" cy="608"/>
              </a:xfrm>
              <a:prstGeom prst="ellipse">
                <a:avLst/>
              </a:prstGeom>
              <a:solidFill>
                <a:srgbClr val="333333"/>
              </a:solidFill>
              <a:ln w="38100" algn="ctr">
                <a:noFill/>
                <a:round/>
                <a:headEnd/>
                <a:tailEnd/>
              </a:ln>
            </p:spPr>
            <p:txBody>
              <a:bodyPr anchor="ctr">
                <a:spAutoFit/>
              </a:bodyPr>
              <a:lstStyle/>
              <a:p>
                <a:endParaRPr lang="en-US" b="1"/>
              </a:p>
            </p:txBody>
          </p:sp>
          <p:sp>
            <p:nvSpPr>
              <p:cNvPr id="3131" name="Oval 72"/>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n-US" b="1"/>
              </a:p>
            </p:txBody>
          </p:sp>
          <p:sp>
            <p:nvSpPr>
              <p:cNvPr id="3132" name="Oval 73"/>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n-US" b="1"/>
              </a:p>
            </p:txBody>
          </p:sp>
          <p:sp>
            <p:nvSpPr>
              <p:cNvPr id="3133" name="Oval 74"/>
              <p:cNvSpPr>
                <a:spLocks noChangeArrowheads="1"/>
              </p:cNvSpPr>
              <p:nvPr/>
            </p:nvSpPr>
            <p:spPr bwMode="gray">
              <a:xfrm>
                <a:off x="1311" y="597"/>
                <a:ext cx="600" cy="590"/>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en-US" b="1"/>
              </a:p>
            </p:txBody>
          </p:sp>
          <p:sp>
            <p:nvSpPr>
              <p:cNvPr id="3134" name="Oval 75"/>
              <p:cNvSpPr>
                <a:spLocks noChangeArrowheads="1"/>
              </p:cNvSpPr>
              <p:nvPr/>
            </p:nvSpPr>
            <p:spPr bwMode="gray">
              <a:xfrm>
                <a:off x="1346" y="613"/>
                <a:ext cx="533" cy="480"/>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n-US" b="1"/>
              </a:p>
            </p:txBody>
          </p:sp>
        </p:grpSp>
        <p:sp>
          <p:nvSpPr>
            <p:cNvPr id="3129" name="Text Box 76"/>
            <p:cNvSpPr txBox="1">
              <a:spLocks noChangeArrowheads="1"/>
            </p:cNvSpPr>
            <p:nvPr/>
          </p:nvSpPr>
          <p:spPr bwMode="gray">
            <a:xfrm>
              <a:off x="1497" y="1688"/>
              <a:ext cx="240" cy="288"/>
            </a:xfrm>
            <a:prstGeom prst="rect">
              <a:avLst/>
            </a:prstGeom>
            <a:noFill/>
            <a:ln w="9525" algn="ctr">
              <a:noFill/>
              <a:miter lim="800000"/>
              <a:headEnd/>
              <a:tailEnd/>
            </a:ln>
          </p:spPr>
          <p:txBody>
            <a:bodyPr>
              <a:spAutoFit/>
            </a:bodyPr>
            <a:lstStyle/>
            <a:p>
              <a:r>
                <a:rPr lang="en-US" sz="2400" b="1">
                  <a:solidFill>
                    <a:srgbClr val="000000"/>
                  </a:solidFill>
                </a:rPr>
                <a:t>B</a:t>
              </a:r>
            </a:p>
          </p:txBody>
        </p:sp>
      </p:grpSp>
      <p:grpSp>
        <p:nvGrpSpPr>
          <p:cNvPr id="5" name="Group 137"/>
          <p:cNvGrpSpPr>
            <a:grpSpLocks/>
          </p:cNvGrpSpPr>
          <p:nvPr/>
        </p:nvGrpSpPr>
        <p:grpSpPr bwMode="auto">
          <a:xfrm>
            <a:off x="4953000" y="1697038"/>
            <a:ext cx="3276600" cy="522287"/>
            <a:chOff x="1200" y="2141"/>
            <a:chExt cx="2064" cy="329"/>
          </a:xfrm>
        </p:grpSpPr>
        <p:sp>
          <p:nvSpPr>
            <p:cNvPr id="32" name="AutoShape 77"/>
            <p:cNvSpPr>
              <a:spLocks noChangeArrowheads="1"/>
            </p:cNvSpPr>
            <p:nvPr/>
          </p:nvSpPr>
          <p:spPr bwMode="gray">
            <a:xfrm>
              <a:off x="1200" y="2147"/>
              <a:ext cx="1872" cy="323"/>
            </a:xfrm>
            <a:prstGeom prst="roundRect">
              <a:avLst>
                <a:gd name="adj" fmla="val 16667"/>
              </a:avLst>
            </a:prstGeom>
            <a:gradFill rotWithShape="1">
              <a:gsLst>
                <a:gs pos="0">
                  <a:srgbClr val="80D4F2"/>
                </a:gs>
                <a:gs pos="100000">
                  <a:srgbClr val="80D4F2">
                    <a:gamma/>
                    <a:tint val="60784"/>
                    <a:invGamma/>
                  </a:srgbClr>
                </a:gs>
              </a:gsLst>
              <a:lin ang="5400000" scaled="1"/>
            </a:gradFill>
            <a:ln w="9525">
              <a:noFill/>
              <a:round/>
              <a:headEnd/>
              <a:tailEnd/>
            </a:ln>
            <a:effectLst>
              <a:outerShdw dist="45791" dir="3378596" algn="ctr" rotWithShape="0">
                <a:srgbClr val="B2B2B2"/>
              </a:outerShdw>
            </a:effectLst>
          </p:spPr>
          <p:txBody>
            <a:bodyPr wrap="none" anchor="ctr"/>
            <a:lstStyle/>
            <a:p>
              <a:pPr>
                <a:defRPr/>
              </a:pPr>
              <a:endParaRPr lang="en-US" b="1">
                <a:latin typeface="Arial" pitchFamily="34" charset="0"/>
                <a:cs typeface="Arial" pitchFamily="34" charset="0"/>
              </a:endParaRPr>
            </a:p>
          </p:txBody>
        </p:sp>
        <p:sp>
          <p:nvSpPr>
            <p:cNvPr id="3114" name="AutoShape 78"/>
            <p:cNvSpPr>
              <a:spLocks noChangeArrowheads="1"/>
            </p:cNvSpPr>
            <p:nvPr/>
          </p:nvSpPr>
          <p:spPr bwMode="gray">
            <a:xfrm>
              <a:off x="1229" y="2379"/>
              <a:ext cx="1795" cy="48"/>
            </a:xfrm>
            <a:prstGeom prst="roundRect">
              <a:avLst>
                <a:gd name="adj" fmla="val 50000"/>
              </a:avLst>
            </a:prstGeom>
            <a:gradFill rotWithShape="1">
              <a:gsLst>
                <a:gs pos="0">
                  <a:srgbClr val="ADE2F5"/>
                </a:gs>
                <a:gs pos="100000">
                  <a:srgbClr val="D5F0FA"/>
                </a:gs>
              </a:gsLst>
              <a:lin ang="5400000" scaled="1"/>
            </a:gradFill>
            <a:ln w="9525">
              <a:noFill/>
              <a:round/>
              <a:headEnd/>
              <a:tailEnd/>
            </a:ln>
          </p:spPr>
          <p:txBody>
            <a:bodyPr wrap="none" anchor="ctr"/>
            <a:lstStyle/>
            <a:p>
              <a:endParaRPr lang="en-US" b="1"/>
            </a:p>
          </p:txBody>
        </p:sp>
        <p:sp>
          <p:nvSpPr>
            <p:cNvPr id="3115" name="AutoShape 79"/>
            <p:cNvSpPr>
              <a:spLocks noChangeArrowheads="1"/>
            </p:cNvSpPr>
            <p:nvPr/>
          </p:nvSpPr>
          <p:spPr bwMode="gray">
            <a:xfrm>
              <a:off x="1229" y="2154"/>
              <a:ext cx="1795" cy="33"/>
            </a:xfrm>
            <a:prstGeom prst="roundRect">
              <a:avLst>
                <a:gd name="adj" fmla="val 50000"/>
              </a:avLst>
            </a:prstGeom>
            <a:gradFill rotWithShape="1">
              <a:gsLst>
                <a:gs pos="0">
                  <a:srgbClr val="D5F1FB"/>
                </a:gs>
                <a:gs pos="100000">
                  <a:srgbClr val="80D4F2">
                    <a:alpha val="0"/>
                  </a:srgbClr>
                </a:gs>
              </a:gsLst>
              <a:lin ang="5400000" scaled="1"/>
            </a:gradFill>
            <a:ln w="9525">
              <a:noFill/>
              <a:round/>
              <a:headEnd/>
              <a:tailEnd/>
            </a:ln>
          </p:spPr>
          <p:txBody>
            <a:bodyPr wrap="none" anchor="ctr"/>
            <a:lstStyle/>
            <a:p>
              <a:endParaRPr lang="en-US" b="1"/>
            </a:p>
          </p:txBody>
        </p:sp>
        <p:sp>
          <p:nvSpPr>
            <p:cNvPr id="3116" name="Text Box 80"/>
            <p:cNvSpPr txBox="1">
              <a:spLocks noChangeArrowheads="1"/>
            </p:cNvSpPr>
            <p:nvPr/>
          </p:nvSpPr>
          <p:spPr bwMode="gray">
            <a:xfrm>
              <a:off x="1931" y="2176"/>
              <a:ext cx="1333" cy="288"/>
            </a:xfrm>
            <a:prstGeom prst="rect">
              <a:avLst/>
            </a:prstGeom>
            <a:noFill/>
            <a:ln w="9525" algn="ctr">
              <a:noFill/>
              <a:miter lim="800000"/>
              <a:headEnd/>
              <a:tailEnd/>
            </a:ln>
          </p:spPr>
          <p:txBody>
            <a:bodyPr>
              <a:spAutoFit/>
            </a:bodyPr>
            <a:lstStyle/>
            <a:p>
              <a:r>
                <a:rPr lang="en-US" sz="2400" b="1">
                  <a:solidFill>
                    <a:srgbClr val="000000"/>
                  </a:solidFill>
                </a:rPr>
                <a:t>12 người</a:t>
              </a:r>
            </a:p>
          </p:txBody>
        </p:sp>
        <p:grpSp>
          <p:nvGrpSpPr>
            <p:cNvPr id="3117" name="Group 81"/>
            <p:cNvGrpSpPr>
              <a:grpSpLocks/>
            </p:cNvGrpSpPr>
            <p:nvPr/>
          </p:nvGrpSpPr>
          <p:grpSpPr bwMode="auto">
            <a:xfrm>
              <a:off x="1439" y="2141"/>
              <a:ext cx="337" cy="323"/>
              <a:chOff x="1287" y="587"/>
              <a:chExt cx="670" cy="647"/>
            </a:xfrm>
          </p:grpSpPr>
          <p:sp>
            <p:nvSpPr>
              <p:cNvPr id="3119" name="Oval 82"/>
              <p:cNvSpPr>
                <a:spLocks noChangeArrowheads="1"/>
              </p:cNvSpPr>
              <p:nvPr/>
            </p:nvSpPr>
            <p:spPr bwMode="gray">
              <a:xfrm>
                <a:off x="1287" y="612"/>
                <a:ext cx="670" cy="608"/>
              </a:xfrm>
              <a:prstGeom prst="ellipse">
                <a:avLst/>
              </a:prstGeom>
              <a:solidFill>
                <a:srgbClr val="333333"/>
              </a:solidFill>
              <a:ln w="38100" algn="ctr">
                <a:noFill/>
                <a:round/>
                <a:headEnd/>
                <a:tailEnd/>
              </a:ln>
            </p:spPr>
            <p:txBody>
              <a:bodyPr anchor="ctr">
                <a:spAutoFit/>
              </a:bodyPr>
              <a:lstStyle/>
              <a:p>
                <a:endParaRPr lang="en-US" b="1"/>
              </a:p>
            </p:txBody>
          </p:sp>
          <p:sp>
            <p:nvSpPr>
              <p:cNvPr id="3120" name="Oval 83"/>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n-US" b="1"/>
              </a:p>
            </p:txBody>
          </p:sp>
          <p:sp>
            <p:nvSpPr>
              <p:cNvPr id="3121" name="Oval 84"/>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n-US" b="1"/>
              </a:p>
            </p:txBody>
          </p:sp>
          <p:sp>
            <p:nvSpPr>
              <p:cNvPr id="3122" name="Oval 85"/>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en-US" b="1"/>
              </a:p>
            </p:txBody>
          </p:sp>
          <p:sp>
            <p:nvSpPr>
              <p:cNvPr id="3123" name="Oval 86"/>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n-US" b="1"/>
              </a:p>
            </p:txBody>
          </p:sp>
        </p:grpSp>
        <p:sp>
          <p:nvSpPr>
            <p:cNvPr id="3118" name="Text Box 87"/>
            <p:cNvSpPr txBox="1">
              <a:spLocks noChangeArrowheads="1"/>
            </p:cNvSpPr>
            <p:nvPr/>
          </p:nvSpPr>
          <p:spPr bwMode="gray">
            <a:xfrm>
              <a:off x="1488" y="2147"/>
              <a:ext cx="240" cy="288"/>
            </a:xfrm>
            <a:prstGeom prst="rect">
              <a:avLst/>
            </a:prstGeom>
            <a:noFill/>
            <a:ln w="9525" algn="ctr">
              <a:noFill/>
              <a:miter lim="800000"/>
              <a:headEnd/>
              <a:tailEnd/>
            </a:ln>
          </p:spPr>
          <p:txBody>
            <a:bodyPr>
              <a:spAutoFit/>
            </a:bodyPr>
            <a:lstStyle/>
            <a:p>
              <a:r>
                <a:rPr lang="en-US" sz="2400" b="1">
                  <a:solidFill>
                    <a:srgbClr val="000000"/>
                  </a:solidFill>
                </a:rPr>
                <a:t>C</a:t>
              </a:r>
            </a:p>
          </p:txBody>
        </p:sp>
      </p:grpSp>
      <p:grpSp>
        <p:nvGrpSpPr>
          <p:cNvPr id="7" name="Group 138"/>
          <p:cNvGrpSpPr>
            <a:grpSpLocks/>
          </p:cNvGrpSpPr>
          <p:nvPr/>
        </p:nvGrpSpPr>
        <p:grpSpPr bwMode="auto">
          <a:xfrm>
            <a:off x="5029200" y="2438400"/>
            <a:ext cx="2819400" cy="517525"/>
            <a:chOff x="1209" y="2598"/>
            <a:chExt cx="1776" cy="326"/>
          </a:xfrm>
        </p:grpSpPr>
        <p:sp>
          <p:nvSpPr>
            <p:cNvPr id="44" name="AutoShape 88"/>
            <p:cNvSpPr>
              <a:spLocks noChangeArrowheads="1"/>
            </p:cNvSpPr>
            <p:nvPr/>
          </p:nvSpPr>
          <p:spPr bwMode="gray">
            <a:xfrm>
              <a:off x="1209" y="2598"/>
              <a:ext cx="1767" cy="323"/>
            </a:xfrm>
            <a:prstGeom prst="roundRect">
              <a:avLst>
                <a:gd name="adj" fmla="val 16667"/>
              </a:avLst>
            </a:prstGeom>
            <a:gradFill rotWithShape="1">
              <a:gsLst>
                <a:gs pos="0">
                  <a:srgbClr val="A587E7"/>
                </a:gs>
                <a:gs pos="100000">
                  <a:srgbClr val="A587E7">
                    <a:gamma/>
                    <a:tint val="36471"/>
                    <a:invGamma/>
                  </a:srgbClr>
                </a:gs>
              </a:gsLst>
              <a:lin ang="5400000" scaled="1"/>
            </a:gradFill>
            <a:ln w="9525">
              <a:noFill/>
              <a:round/>
              <a:headEnd/>
              <a:tailEnd/>
            </a:ln>
            <a:effectLst>
              <a:outerShdw dist="45791" dir="3378596" algn="ctr" rotWithShape="0">
                <a:srgbClr val="B2B2B2"/>
              </a:outerShdw>
            </a:effectLst>
          </p:spPr>
          <p:txBody>
            <a:bodyPr wrap="none" anchor="ctr"/>
            <a:lstStyle/>
            <a:p>
              <a:pPr>
                <a:defRPr/>
              </a:pPr>
              <a:endParaRPr lang="en-US" b="1">
                <a:latin typeface="Arial" pitchFamily="34" charset="0"/>
                <a:cs typeface="Arial" pitchFamily="34" charset="0"/>
              </a:endParaRPr>
            </a:p>
          </p:txBody>
        </p:sp>
        <p:sp>
          <p:nvSpPr>
            <p:cNvPr id="3103" name="AutoShape 89"/>
            <p:cNvSpPr>
              <a:spLocks noChangeArrowheads="1"/>
            </p:cNvSpPr>
            <p:nvPr/>
          </p:nvSpPr>
          <p:spPr bwMode="gray">
            <a:xfrm>
              <a:off x="1238" y="2835"/>
              <a:ext cx="1738" cy="59"/>
            </a:xfrm>
            <a:prstGeom prst="roundRect">
              <a:avLst>
                <a:gd name="adj" fmla="val 50000"/>
              </a:avLst>
            </a:prstGeom>
            <a:gradFill rotWithShape="1">
              <a:gsLst>
                <a:gs pos="0">
                  <a:srgbClr val="DBCFF5"/>
                </a:gs>
                <a:gs pos="100000">
                  <a:srgbClr val="EAE3F9"/>
                </a:gs>
              </a:gsLst>
              <a:lin ang="5400000" scaled="1"/>
            </a:gradFill>
            <a:ln w="9525">
              <a:noFill/>
              <a:round/>
              <a:headEnd/>
              <a:tailEnd/>
            </a:ln>
          </p:spPr>
          <p:txBody>
            <a:bodyPr wrap="none" anchor="ctr"/>
            <a:lstStyle/>
            <a:p>
              <a:endParaRPr lang="en-US" b="1"/>
            </a:p>
          </p:txBody>
        </p:sp>
        <p:sp>
          <p:nvSpPr>
            <p:cNvPr id="3104" name="AutoShape 90"/>
            <p:cNvSpPr>
              <a:spLocks noChangeArrowheads="1"/>
            </p:cNvSpPr>
            <p:nvPr/>
          </p:nvSpPr>
          <p:spPr bwMode="gray">
            <a:xfrm>
              <a:off x="1238" y="2605"/>
              <a:ext cx="1738" cy="49"/>
            </a:xfrm>
            <a:prstGeom prst="roundRect">
              <a:avLst>
                <a:gd name="adj" fmla="val 50000"/>
              </a:avLst>
            </a:prstGeom>
            <a:gradFill rotWithShape="1">
              <a:gsLst>
                <a:gs pos="0">
                  <a:srgbClr val="D7C9F5"/>
                </a:gs>
                <a:gs pos="100000">
                  <a:srgbClr val="B59CEC"/>
                </a:gs>
              </a:gsLst>
              <a:lin ang="5400000" scaled="1"/>
            </a:gradFill>
            <a:ln w="9525">
              <a:noFill/>
              <a:round/>
              <a:headEnd/>
              <a:tailEnd/>
            </a:ln>
          </p:spPr>
          <p:txBody>
            <a:bodyPr wrap="none" anchor="ctr"/>
            <a:lstStyle/>
            <a:p>
              <a:endParaRPr lang="en-US" b="1"/>
            </a:p>
          </p:txBody>
        </p:sp>
        <p:sp>
          <p:nvSpPr>
            <p:cNvPr id="3105" name="Text Box 91"/>
            <p:cNvSpPr txBox="1">
              <a:spLocks noChangeArrowheads="1"/>
            </p:cNvSpPr>
            <p:nvPr/>
          </p:nvSpPr>
          <p:spPr bwMode="gray">
            <a:xfrm>
              <a:off x="1940" y="2636"/>
              <a:ext cx="1045" cy="288"/>
            </a:xfrm>
            <a:prstGeom prst="rect">
              <a:avLst/>
            </a:prstGeom>
            <a:noFill/>
            <a:ln w="9525" algn="ctr">
              <a:noFill/>
              <a:miter lim="800000"/>
              <a:headEnd/>
              <a:tailEnd/>
            </a:ln>
          </p:spPr>
          <p:txBody>
            <a:bodyPr>
              <a:spAutoFit/>
            </a:bodyPr>
            <a:lstStyle/>
            <a:p>
              <a:r>
                <a:rPr lang="en-US" sz="2400" b="1">
                  <a:solidFill>
                    <a:srgbClr val="000000"/>
                  </a:solidFill>
                </a:rPr>
                <a:t>13 người</a:t>
              </a:r>
            </a:p>
          </p:txBody>
        </p:sp>
        <p:grpSp>
          <p:nvGrpSpPr>
            <p:cNvPr id="3106" name="Group 92"/>
            <p:cNvGrpSpPr>
              <a:grpSpLocks/>
            </p:cNvGrpSpPr>
            <p:nvPr/>
          </p:nvGrpSpPr>
          <p:grpSpPr bwMode="auto">
            <a:xfrm>
              <a:off x="1448" y="2600"/>
              <a:ext cx="337" cy="323"/>
              <a:chOff x="1287" y="587"/>
              <a:chExt cx="670" cy="647"/>
            </a:xfrm>
          </p:grpSpPr>
          <p:sp>
            <p:nvSpPr>
              <p:cNvPr id="3108" name="Oval 93"/>
              <p:cNvSpPr>
                <a:spLocks noChangeArrowheads="1"/>
              </p:cNvSpPr>
              <p:nvPr/>
            </p:nvSpPr>
            <p:spPr bwMode="gray">
              <a:xfrm>
                <a:off x="1287" y="612"/>
                <a:ext cx="670" cy="608"/>
              </a:xfrm>
              <a:prstGeom prst="ellipse">
                <a:avLst/>
              </a:prstGeom>
              <a:solidFill>
                <a:srgbClr val="333333"/>
              </a:solidFill>
              <a:ln w="38100" algn="ctr">
                <a:noFill/>
                <a:round/>
                <a:headEnd/>
                <a:tailEnd/>
              </a:ln>
            </p:spPr>
            <p:txBody>
              <a:bodyPr anchor="ctr">
                <a:spAutoFit/>
              </a:bodyPr>
              <a:lstStyle/>
              <a:p>
                <a:endParaRPr lang="en-US" b="1"/>
              </a:p>
            </p:txBody>
          </p:sp>
          <p:sp>
            <p:nvSpPr>
              <p:cNvPr id="3109" name="Oval 94"/>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n-US" b="1"/>
              </a:p>
            </p:txBody>
          </p:sp>
          <p:sp>
            <p:nvSpPr>
              <p:cNvPr id="3110" name="Oval 95"/>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n-US" b="1"/>
              </a:p>
            </p:txBody>
          </p:sp>
          <p:sp>
            <p:nvSpPr>
              <p:cNvPr id="3111" name="Oval 96"/>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en-US" b="1"/>
              </a:p>
            </p:txBody>
          </p:sp>
          <p:sp>
            <p:nvSpPr>
              <p:cNvPr id="3112" name="Oval 97"/>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n-US" b="1"/>
              </a:p>
            </p:txBody>
          </p:sp>
        </p:grpSp>
        <p:sp>
          <p:nvSpPr>
            <p:cNvPr id="3107" name="Text Box 98"/>
            <p:cNvSpPr txBox="1">
              <a:spLocks noChangeArrowheads="1"/>
            </p:cNvSpPr>
            <p:nvPr/>
          </p:nvSpPr>
          <p:spPr bwMode="gray">
            <a:xfrm>
              <a:off x="1497" y="2606"/>
              <a:ext cx="240" cy="288"/>
            </a:xfrm>
            <a:prstGeom prst="rect">
              <a:avLst/>
            </a:prstGeom>
            <a:noFill/>
            <a:ln w="9525" algn="ctr">
              <a:noFill/>
              <a:miter lim="800000"/>
              <a:headEnd/>
              <a:tailEnd/>
            </a:ln>
          </p:spPr>
          <p:txBody>
            <a:bodyPr>
              <a:spAutoFit/>
            </a:bodyPr>
            <a:lstStyle/>
            <a:p>
              <a:r>
                <a:rPr lang="en-US" sz="2400" b="1">
                  <a:solidFill>
                    <a:srgbClr val="000000"/>
                  </a:solidFill>
                </a:rPr>
                <a:t>D</a:t>
              </a:r>
            </a:p>
          </p:txBody>
        </p:sp>
      </p:grpSp>
      <p:grpSp>
        <p:nvGrpSpPr>
          <p:cNvPr id="9" name="Group 135"/>
          <p:cNvGrpSpPr>
            <a:grpSpLocks/>
          </p:cNvGrpSpPr>
          <p:nvPr/>
        </p:nvGrpSpPr>
        <p:grpSpPr bwMode="auto">
          <a:xfrm>
            <a:off x="762000" y="1697038"/>
            <a:ext cx="4333875" cy="530225"/>
            <a:chOff x="1200" y="1202"/>
            <a:chExt cx="2730" cy="334"/>
          </a:xfrm>
        </p:grpSpPr>
        <p:sp>
          <p:nvSpPr>
            <p:cNvPr id="56" name="AutoShape 117"/>
            <p:cNvSpPr>
              <a:spLocks noChangeArrowheads="1"/>
            </p:cNvSpPr>
            <p:nvPr/>
          </p:nvSpPr>
          <p:spPr bwMode="gray">
            <a:xfrm>
              <a:off x="1200" y="1208"/>
              <a:ext cx="1824" cy="323"/>
            </a:xfrm>
            <a:prstGeom prst="roundRect">
              <a:avLst>
                <a:gd name="adj" fmla="val 16667"/>
              </a:avLst>
            </a:prstGeom>
            <a:gradFill rotWithShape="1">
              <a:gsLst>
                <a:gs pos="0">
                  <a:srgbClr val="F2DE78"/>
                </a:gs>
                <a:gs pos="100000">
                  <a:srgbClr val="F2DE78">
                    <a:gamma/>
                    <a:tint val="39216"/>
                    <a:invGamma/>
                  </a:srgbClr>
                </a:gs>
              </a:gsLst>
              <a:lin ang="5400000" scaled="1"/>
            </a:gradFill>
            <a:ln w="9525">
              <a:noFill/>
              <a:round/>
              <a:headEnd/>
              <a:tailEnd/>
            </a:ln>
            <a:effectLst>
              <a:outerShdw dist="45791" dir="3378596" algn="ctr" rotWithShape="0">
                <a:srgbClr val="B2B2B2"/>
              </a:outerShdw>
            </a:effectLst>
          </p:spPr>
          <p:txBody>
            <a:bodyPr wrap="none" anchor="ctr"/>
            <a:lstStyle/>
            <a:p>
              <a:pPr>
                <a:defRPr/>
              </a:pPr>
              <a:endParaRPr lang="en-US" b="1">
                <a:latin typeface="Arial" pitchFamily="34" charset="0"/>
                <a:cs typeface="Arial" pitchFamily="34" charset="0"/>
              </a:endParaRPr>
            </a:p>
          </p:txBody>
        </p:sp>
        <p:sp>
          <p:nvSpPr>
            <p:cNvPr id="3085" name="AutoShape 118"/>
            <p:cNvSpPr>
              <a:spLocks noChangeArrowheads="1"/>
            </p:cNvSpPr>
            <p:nvPr/>
          </p:nvSpPr>
          <p:spPr bwMode="gray">
            <a:xfrm>
              <a:off x="1229" y="1445"/>
              <a:ext cx="1795" cy="91"/>
            </a:xfrm>
            <a:prstGeom prst="roundRect">
              <a:avLst>
                <a:gd name="adj" fmla="val 50000"/>
              </a:avLst>
            </a:prstGeom>
            <a:gradFill rotWithShape="1">
              <a:gsLst>
                <a:gs pos="0">
                  <a:srgbClr val="F8F6B4"/>
                </a:gs>
                <a:gs pos="100000">
                  <a:srgbClr val="FDFDEA"/>
                </a:gs>
              </a:gsLst>
              <a:lin ang="5400000" scaled="1"/>
            </a:gradFill>
            <a:ln w="9525">
              <a:noFill/>
              <a:round/>
              <a:headEnd/>
              <a:tailEnd/>
            </a:ln>
          </p:spPr>
          <p:txBody>
            <a:bodyPr wrap="none" anchor="ctr"/>
            <a:lstStyle/>
            <a:p>
              <a:endParaRPr lang="en-US" b="1"/>
            </a:p>
          </p:txBody>
        </p:sp>
        <p:sp>
          <p:nvSpPr>
            <p:cNvPr id="3086" name="AutoShape 119"/>
            <p:cNvSpPr>
              <a:spLocks noChangeArrowheads="1"/>
            </p:cNvSpPr>
            <p:nvPr/>
          </p:nvSpPr>
          <p:spPr bwMode="gray">
            <a:xfrm>
              <a:off x="1229" y="1215"/>
              <a:ext cx="1795" cy="33"/>
            </a:xfrm>
            <a:prstGeom prst="roundRect">
              <a:avLst>
                <a:gd name="adj" fmla="val 50000"/>
              </a:avLst>
            </a:prstGeom>
            <a:gradFill rotWithShape="1">
              <a:gsLst>
                <a:gs pos="0">
                  <a:srgbClr val="FAFADE"/>
                </a:gs>
                <a:gs pos="100000">
                  <a:srgbClr val="EDED85"/>
                </a:gs>
              </a:gsLst>
              <a:lin ang="5400000" scaled="1"/>
            </a:gradFill>
            <a:ln w="9525">
              <a:noFill/>
              <a:round/>
              <a:headEnd/>
              <a:tailEnd/>
            </a:ln>
          </p:spPr>
          <p:txBody>
            <a:bodyPr wrap="none" anchor="ctr"/>
            <a:lstStyle/>
            <a:p>
              <a:endParaRPr lang="en-US" b="1"/>
            </a:p>
          </p:txBody>
        </p:sp>
        <p:sp>
          <p:nvSpPr>
            <p:cNvPr id="3087" name="Text Box 120"/>
            <p:cNvSpPr txBox="1">
              <a:spLocks noChangeArrowheads="1"/>
            </p:cNvSpPr>
            <p:nvPr/>
          </p:nvSpPr>
          <p:spPr bwMode="gray">
            <a:xfrm>
              <a:off x="1914" y="1214"/>
              <a:ext cx="2016" cy="288"/>
            </a:xfrm>
            <a:prstGeom prst="rect">
              <a:avLst/>
            </a:prstGeom>
            <a:noFill/>
            <a:ln w="9525" algn="ctr">
              <a:noFill/>
              <a:miter lim="800000"/>
              <a:headEnd/>
              <a:tailEnd/>
            </a:ln>
          </p:spPr>
          <p:txBody>
            <a:bodyPr>
              <a:spAutoFit/>
            </a:bodyPr>
            <a:lstStyle/>
            <a:p>
              <a:r>
                <a:rPr lang="en-US" sz="2400" b="1">
                  <a:solidFill>
                    <a:srgbClr val="000000"/>
                  </a:solidFill>
                </a:rPr>
                <a:t>9 người</a:t>
              </a:r>
            </a:p>
          </p:txBody>
        </p:sp>
        <p:grpSp>
          <p:nvGrpSpPr>
            <p:cNvPr id="3088" name="Group 121"/>
            <p:cNvGrpSpPr>
              <a:grpSpLocks/>
            </p:cNvGrpSpPr>
            <p:nvPr/>
          </p:nvGrpSpPr>
          <p:grpSpPr bwMode="auto">
            <a:xfrm>
              <a:off x="1439" y="1202"/>
              <a:ext cx="337" cy="323"/>
              <a:chOff x="1287" y="587"/>
              <a:chExt cx="670" cy="647"/>
            </a:xfrm>
          </p:grpSpPr>
          <p:sp>
            <p:nvSpPr>
              <p:cNvPr id="3097" name="Oval 122"/>
              <p:cNvSpPr>
                <a:spLocks noChangeArrowheads="1"/>
              </p:cNvSpPr>
              <p:nvPr/>
            </p:nvSpPr>
            <p:spPr bwMode="gray">
              <a:xfrm>
                <a:off x="1287" y="612"/>
                <a:ext cx="670" cy="608"/>
              </a:xfrm>
              <a:prstGeom prst="ellipse">
                <a:avLst/>
              </a:prstGeom>
              <a:solidFill>
                <a:srgbClr val="333333"/>
              </a:solidFill>
              <a:ln w="38100" algn="ctr">
                <a:noFill/>
                <a:round/>
                <a:headEnd/>
                <a:tailEnd/>
              </a:ln>
            </p:spPr>
            <p:txBody>
              <a:bodyPr anchor="ctr">
                <a:spAutoFit/>
              </a:bodyPr>
              <a:lstStyle/>
              <a:p>
                <a:endParaRPr lang="en-US" b="1"/>
              </a:p>
            </p:txBody>
          </p:sp>
          <p:sp>
            <p:nvSpPr>
              <p:cNvPr id="3098" name="Oval 123"/>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n-US" b="1"/>
              </a:p>
            </p:txBody>
          </p:sp>
          <p:sp>
            <p:nvSpPr>
              <p:cNvPr id="3099" name="Oval 124"/>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n-US" b="1"/>
              </a:p>
            </p:txBody>
          </p:sp>
          <p:sp>
            <p:nvSpPr>
              <p:cNvPr id="3100" name="Oval 125"/>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en-US" b="1"/>
              </a:p>
            </p:txBody>
          </p:sp>
          <p:sp>
            <p:nvSpPr>
              <p:cNvPr id="3101" name="Oval 126"/>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n-US" b="1"/>
              </a:p>
            </p:txBody>
          </p:sp>
        </p:grpSp>
        <p:sp>
          <p:nvSpPr>
            <p:cNvPr id="3089" name="Text Box 127"/>
            <p:cNvSpPr txBox="1">
              <a:spLocks noChangeArrowheads="1"/>
            </p:cNvSpPr>
            <p:nvPr/>
          </p:nvSpPr>
          <p:spPr bwMode="gray">
            <a:xfrm>
              <a:off x="1488" y="1208"/>
              <a:ext cx="240" cy="288"/>
            </a:xfrm>
            <a:prstGeom prst="rect">
              <a:avLst/>
            </a:prstGeom>
            <a:noFill/>
            <a:ln w="9525" algn="ctr">
              <a:noFill/>
              <a:miter lim="800000"/>
              <a:headEnd/>
              <a:tailEnd/>
            </a:ln>
          </p:spPr>
          <p:txBody>
            <a:bodyPr>
              <a:spAutoFit/>
            </a:bodyPr>
            <a:lstStyle/>
            <a:p>
              <a:r>
                <a:rPr lang="en-US" sz="2400" b="1">
                  <a:solidFill>
                    <a:srgbClr val="000000"/>
                  </a:solidFill>
                </a:rPr>
                <a:t>1</a:t>
              </a:r>
            </a:p>
          </p:txBody>
        </p:sp>
        <p:grpSp>
          <p:nvGrpSpPr>
            <p:cNvPr id="3090" name="Group 128"/>
            <p:cNvGrpSpPr>
              <a:grpSpLocks/>
            </p:cNvGrpSpPr>
            <p:nvPr/>
          </p:nvGrpSpPr>
          <p:grpSpPr bwMode="auto">
            <a:xfrm>
              <a:off x="1439" y="1202"/>
              <a:ext cx="337" cy="323"/>
              <a:chOff x="1287" y="587"/>
              <a:chExt cx="670" cy="647"/>
            </a:xfrm>
          </p:grpSpPr>
          <p:sp>
            <p:nvSpPr>
              <p:cNvPr id="3092" name="Oval 129"/>
              <p:cNvSpPr>
                <a:spLocks noChangeArrowheads="1"/>
              </p:cNvSpPr>
              <p:nvPr/>
            </p:nvSpPr>
            <p:spPr bwMode="gray">
              <a:xfrm>
                <a:off x="1287" y="612"/>
                <a:ext cx="670" cy="608"/>
              </a:xfrm>
              <a:prstGeom prst="ellipse">
                <a:avLst/>
              </a:prstGeom>
              <a:solidFill>
                <a:srgbClr val="333333"/>
              </a:solidFill>
              <a:ln w="38100" algn="ctr">
                <a:noFill/>
                <a:round/>
                <a:headEnd/>
                <a:tailEnd/>
              </a:ln>
            </p:spPr>
            <p:txBody>
              <a:bodyPr anchor="ctr">
                <a:spAutoFit/>
              </a:bodyPr>
              <a:lstStyle/>
              <a:p>
                <a:endParaRPr lang="en-US" b="1"/>
              </a:p>
            </p:txBody>
          </p:sp>
          <p:sp>
            <p:nvSpPr>
              <p:cNvPr id="3093" name="Oval 130"/>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n-US" b="1"/>
              </a:p>
            </p:txBody>
          </p:sp>
          <p:sp>
            <p:nvSpPr>
              <p:cNvPr id="3094" name="Oval 131"/>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n-US" b="1"/>
              </a:p>
            </p:txBody>
          </p:sp>
          <p:sp>
            <p:nvSpPr>
              <p:cNvPr id="3095" name="Oval 132"/>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en-US" b="1"/>
              </a:p>
            </p:txBody>
          </p:sp>
          <p:sp>
            <p:nvSpPr>
              <p:cNvPr id="3096" name="Oval 133"/>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n-US" b="1"/>
              </a:p>
            </p:txBody>
          </p:sp>
        </p:grpSp>
        <p:sp>
          <p:nvSpPr>
            <p:cNvPr id="3091" name="Text Box 134"/>
            <p:cNvSpPr txBox="1">
              <a:spLocks noChangeArrowheads="1"/>
            </p:cNvSpPr>
            <p:nvPr/>
          </p:nvSpPr>
          <p:spPr bwMode="gray">
            <a:xfrm>
              <a:off x="1488" y="1208"/>
              <a:ext cx="240" cy="288"/>
            </a:xfrm>
            <a:prstGeom prst="rect">
              <a:avLst/>
            </a:prstGeom>
            <a:noFill/>
            <a:ln w="9525" algn="ctr">
              <a:noFill/>
              <a:miter lim="800000"/>
              <a:headEnd/>
              <a:tailEnd/>
            </a:ln>
          </p:spPr>
          <p:txBody>
            <a:bodyPr>
              <a:spAutoFit/>
            </a:bodyPr>
            <a:lstStyle/>
            <a:p>
              <a:r>
                <a:rPr lang="en-US" sz="2400" b="1">
                  <a:solidFill>
                    <a:srgbClr val="000000"/>
                  </a:solidFill>
                </a:rPr>
                <a:t>A</a:t>
              </a:r>
            </a:p>
          </p:txBody>
        </p:sp>
      </p:grpSp>
      <p:sp>
        <p:nvSpPr>
          <p:cNvPr id="74" name="Text Box 22"/>
          <p:cNvSpPr txBox="1">
            <a:spLocks noChangeArrowheads="1"/>
          </p:cNvSpPr>
          <p:nvPr/>
        </p:nvSpPr>
        <p:spPr bwMode="auto">
          <a:xfrm>
            <a:off x="152400" y="4343400"/>
            <a:ext cx="8610600" cy="1938992"/>
          </a:xfrm>
          <a:prstGeom prst="rect">
            <a:avLst/>
          </a:prstGeom>
          <a:noFill/>
          <a:ln w="9525">
            <a:noFill/>
            <a:miter lim="800000"/>
            <a:headEnd/>
            <a:tailEnd/>
          </a:ln>
        </p:spPr>
        <p:txBody>
          <a:bodyPr>
            <a:spAutoFit/>
          </a:bodyPr>
          <a:lstStyle/>
          <a:p>
            <a:pPr algn="just"/>
            <a:r>
              <a:rPr lang="en-US" sz="2400" b="1">
                <a:latin typeface="Times New Roman" pitchFamily="18" charset="0"/>
                <a:sym typeface="Symbol" pitchFamily="18" charset="2"/>
              </a:rPr>
              <a:t>Đáp án:</a:t>
            </a:r>
          </a:p>
          <a:p>
            <a:pPr algn="just"/>
            <a:r>
              <a:rPr lang="en-US" sz="2400" b="1">
                <a:latin typeface="Times New Roman" pitchFamily="18" charset="0"/>
                <a:sym typeface="Symbol" pitchFamily="18" charset="2"/>
              </a:rPr>
              <a:t> Gọi số người mà thang máy có thể chở được là x (x        </a:t>
            </a:r>
            <a:r>
              <a:rPr lang="en-US" sz="2400" b="1" smtClean="0">
                <a:latin typeface="Times New Roman" pitchFamily="18" charset="0"/>
                <a:sym typeface="Symbol" pitchFamily="18" charset="2"/>
              </a:rPr>
              <a:t> )</a:t>
            </a:r>
            <a:endParaRPr lang="en-US" sz="2400" b="1">
              <a:latin typeface="Times New Roman" pitchFamily="18" charset="0"/>
              <a:sym typeface="Symbol" pitchFamily="18" charset="2"/>
            </a:endParaRPr>
          </a:p>
          <a:p>
            <a:pPr algn="just"/>
            <a:r>
              <a:rPr lang="en-US" sz="2400" b="1">
                <a:latin typeface="Times New Roman" pitchFamily="18" charset="0"/>
                <a:sym typeface="Symbol" pitchFamily="18" charset="2"/>
              </a:rPr>
              <a:t>Ta có bất phương trình: 60x ≤ 720 &lt;=&gt; x ≤ 12</a:t>
            </a:r>
          </a:p>
          <a:p>
            <a:pPr algn="just">
              <a:buFont typeface="Symbol" pitchFamily="18" charset="2"/>
              <a:buChar char="Þ"/>
            </a:pPr>
            <a:r>
              <a:rPr lang="en-US" sz="2400" b="1">
                <a:latin typeface="Times New Roman" pitchFamily="18" charset="0"/>
                <a:sym typeface="Symbol" pitchFamily="18" charset="2"/>
              </a:rPr>
              <a:t>x lớn nhất là 12.</a:t>
            </a:r>
          </a:p>
          <a:p>
            <a:pPr algn="just"/>
            <a:r>
              <a:rPr lang="en-US" sz="2400" b="1">
                <a:latin typeface="Times New Roman" pitchFamily="18" charset="0"/>
                <a:sym typeface="Symbol" pitchFamily="18" charset="2"/>
              </a:rPr>
              <a:t>  Vậy thang máy có thể chở tối đa 12 người.</a:t>
            </a:r>
          </a:p>
        </p:txBody>
      </p:sp>
      <p:graphicFrame>
        <p:nvGraphicFramePr>
          <p:cNvPr id="75" name="Object 18"/>
          <p:cNvGraphicFramePr>
            <a:graphicFrameLocks noChangeAspect="1"/>
          </p:cNvGraphicFramePr>
          <p:nvPr/>
        </p:nvGraphicFramePr>
        <p:xfrm>
          <a:off x="6934200" y="4800600"/>
          <a:ext cx="654050" cy="322263"/>
        </p:xfrm>
        <a:graphic>
          <a:graphicData uri="http://schemas.openxmlformats.org/presentationml/2006/ole">
            <p:oleObj spid="_x0000_s3074" name="Equation" r:id="rId5" imgW="126720" imgH="126720" progId="Equation.DSMT4">
              <p:embed/>
            </p:oleObj>
          </a:graphicData>
        </a:graphic>
      </p:graphicFrame>
      <p:graphicFrame>
        <p:nvGraphicFramePr>
          <p:cNvPr id="14355" name="Object 19"/>
          <p:cNvGraphicFramePr>
            <a:graphicFrameLocks noChangeAspect="1"/>
          </p:cNvGraphicFramePr>
          <p:nvPr/>
        </p:nvGraphicFramePr>
        <p:xfrm>
          <a:off x="7162800" y="4648200"/>
          <a:ext cx="457200" cy="511175"/>
        </p:xfrm>
        <a:graphic>
          <a:graphicData uri="http://schemas.openxmlformats.org/presentationml/2006/ole">
            <p:oleObj spid="_x0000_s3075" name="Equation" r:id="rId6" imgW="215640" imgH="203040" progId="Equation.DSMT4">
              <p:embed/>
            </p:oleObj>
          </a:graphicData>
        </a:graphic>
      </p:graphicFrame>
      <p:sp>
        <p:nvSpPr>
          <p:cNvPr id="77" name="Action Button: Beginning 76">
            <a:hlinkClick r:id="rId7" action="ppaction://hlinksldjump" highlightClick="1"/>
          </p:cNvPr>
          <p:cNvSpPr/>
          <p:nvPr/>
        </p:nvSpPr>
        <p:spPr>
          <a:xfrm>
            <a:off x="8001000" y="5562600"/>
            <a:ext cx="533400" cy="38100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153" name="Group 81"/>
          <p:cNvGrpSpPr>
            <a:grpSpLocks/>
          </p:cNvGrpSpPr>
          <p:nvPr/>
        </p:nvGrpSpPr>
        <p:grpSpPr bwMode="auto">
          <a:xfrm>
            <a:off x="4800600" y="1600200"/>
            <a:ext cx="3309938" cy="796925"/>
            <a:chOff x="3024" y="1381"/>
            <a:chExt cx="2085" cy="502"/>
          </a:xfrm>
        </p:grpSpPr>
        <p:pic>
          <p:nvPicPr>
            <p:cNvPr id="3145" name="Picture 11" descr="BLULINE"/>
            <p:cNvPicPr>
              <a:picLocks noChangeAspect="1" noChangeArrowheads="1"/>
            </p:cNvPicPr>
            <p:nvPr/>
          </p:nvPicPr>
          <p:blipFill>
            <a:blip r:embed="rId8"/>
            <a:srcRect/>
            <a:stretch>
              <a:fillRect/>
            </a:stretch>
          </p:blipFill>
          <p:spPr bwMode="auto">
            <a:xfrm rot="-5400000">
              <a:off x="2821" y="1595"/>
              <a:ext cx="480" cy="74"/>
            </a:xfrm>
            <a:prstGeom prst="rect">
              <a:avLst/>
            </a:prstGeom>
            <a:noFill/>
            <a:ln w="9525">
              <a:noFill/>
              <a:miter lim="800000"/>
              <a:headEnd/>
              <a:tailEnd/>
            </a:ln>
          </p:spPr>
        </p:pic>
        <p:pic>
          <p:nvPicPr>
            <p:cNvPr id="3146" name="Picture 8" descr="BLULINE"/>
            <p:cNvPicPr>
              <a:picLocks noChangeAspect="1" noChangeArrowheads="1"/>
            </p:cNvPicPr>
            <p:nvPr/>
          </p:nvPicPr>
          <p:blipFill>
            <a:blip r:embed="rId8"/>
            <a:srcRect/>
            <a:stretch>
              <a:fillRect/>
            </a:stretch>
          </p:blipFill>
          <p:spPr bwMode="auto">
            <a:xfrm rot="-5400000">
              <a:off x="4846" y="1608"/>
              <a:ext cx="480" cy="47"/>
            </a:xfrm>
            <a:prstGeom prst="rect">
              <a:avLst/>
            </a:prstGeom>
            <a:noFill/>
            <a:ln w="9525">
              <a:noFill/>
              <a:miter lim="800000"/>
              <a:headEnd/>
              <a:tailEnd/>
            </a:ln>
          </p:spPr>
        </p:pic>
        <p:pic>
          <p:nvPicPr>
            <p:cNvPr id="3147" name="Picture 8" descr="BLULINE"/>
            <p:cNvPicPr>
              <a:picLocks noChangeAspect="1" noChangeArrowheads="1"/>
            </p:cNvPicPr>
            <p:nvPr/>
          </p:nvPicPr>
          <p:blipFill>
            <a:blip r:embed="rId8"/>
            <a:srcRect/>
            <a:stretch>
              <a:fillRect/>
            </a:stretch>
          </p:blipFill>
          <p:spPr bwMode="auto">
            <a:xfrm rot="10800000" flipV="1">
              <a:off x="3085" y="1381"/>
              <a:ext cx="2003" cy="59"/>
            </a:xfrm>
            <a:prstGeom prst="rect">
              <a:avLst/>
            </a:prstGeom>
            <a:noFill/>
            <a:ln w="9525">
              <a:noFill/>
              <a:miter lim="800000"/>
              <a:headEnd/>
              <a:tailEnd/>
            </a:ln>
          </p:spPr>
        </p:pic>
        <p:pic>
          <p:nvPicPr>
            <p:cNvPr id="3148" name="Picture 8" descr="BLULINE"/>
            <p:cNvPicPr>
              <a:picLocks noChangeAspect="1" noChangeArrowheads="1"/>
            </p:cNvPicPr>
            <p:nvPr/>
          </p:nvPicPr>
          <p:blipFill>
            <a:blip r:embed="rId8"/>
            <a:srcRect/>
            <a:stretch>
              <a:fillRect/>
            </a:stretch>
          </p:blipFill>
          <p:spPr bwMode="auto">
            <a:xfrm rot="10800000" flipV="1">
              <a:off x="3085" y="1824"/>
              <a:ext cx="2003" cy="59"/>
            </a:xfrm>
            <a:prstGeom prst="rect">
              <a:avLst/>
            </a:prstGeom>
            <a:noFill/>
            <a:ln w="9525">
              <a:noFill/>
              <a:miter lim="800000"/>
              <a:headEnd/>
              <a:tailEnd/>
            </a:ln>
          </p:spPr>
        </p:pic>
      </p:grpSp>
      <p:pic>
        <p:nvPicPr>
          <p:cNvPr id="3154" name="Picture 82" descr="flowerba"/>
          <p:cNvPicPr>
            <a:picLocks noChangeAspect="1" noChangeArrowheads="1"/>
          </p:cNvPicPr>
          <p:nvPr/>
        </p:nvPicPr>
        <p:blipFill>
          <a:blip r:embed="rId9"/>
          <a:srcRect/>
          <a:stretch>
            <a:fillRect/>
          </a:stretch>
        </p:blipFill>
        <p:spPr bwMode="auto">
          <a:xfrm>
            <a:off x="4495800" y="6400800"/>
            <a:ext cx="4267200" cy="609600"/>
          </a:xfrm>
          <a:prstGeom prst="rect">
            <a:avLst/>
          </a:prstGeom>
          <a:noFill/>
        </p:spPr>
      </p:pic>
      <p:pic>
        <p:nvPicPr>
          <p:cNvPr id="3155" name="Picture 83" descr="flowerba"/>
          <p:cNvPicPr>
            <a:picLocks noChangeAspect="1" noChangeArrowheads="1"/>
          </p:cNvPicPr>
          <p:nvPr/>
        </p:nvPicPr>
        <p:blipFill>
          <a:blip r:embed="rId9"/>
          <a:srcRect/>
          <a:stretch>
            <a:fillRect/>
          </a:stretch>
        </p:blipFill>
        <p:spPr bwMode="auto">
          <a:xfrm>
            <a:off x="533400" y="6400800"/>
            <a:ext cx="4267200" cy="609600"/>
          </a:xfrm>
          <a:prstGeom prst="rect">
            <a:avLst/>
          </a:prstGeom>
          <a:noFill/>
        </p:spPr>
      </p:pic>
      <p:sp>
        <p:nvSpPr>
          <p:cNvPr id="3156" name="Oval 84"/>
          <p:cNvSpPr>
            <a:spLocks noChangeArrowheads="1"/>
          </p:cNvSpPr>
          <p:nvPr/>
        </p:nvSpPr>
        <p:spPr bwMode="auto">
          <a:xfrm>
            <a:off x="3505200" y="3276600"/>
            <a:ext cx="1447800" cy="1066800"/>
          </a:xfrm>
          <a:prstGeom prst="ellipse">
            <a:avLst/>
          </a:prstGeom>
          <a:gradFill rotWithShape="1">
            <a:gsLst>
              <a:gs pos="0">
                <a:srgbClr val="FF0000"/>
              </a:gs>
              <a:gs pos="100000">
                <a:srgbClr val="0000FF"/>
              </a:gs>
            </a:gsLst>
            <a:path path="shape">
              <a:fillToRect l="50000" t="50000" r="50000" b="50000"/>
            </a:path>
          </a:gradFill>
          <a:ln w="76200" cmpd="tri">
            <a:solidFill>
              <a:schemeClr val="tx1"/>
            </a:solidFill>
            <a:round/>
            <a:headEnd/>
            <a:tailEnd/>
          </a:ln>
          <a:effectLst/>
        </p:spPr>
        <p:txBody>
          <a:bodyPr wrap="none" anchor="ctr"/>
          <a:lstStyle/>
          <a:p>
            <a:endParaRPr lang="en-US"/>
          </a:p>
        </p:txBody>
      </p:sp>
      <p:sp>
        <p:nvSpPr>
          <p:cNvPr id="3157" name="Text Box 85"/>
          <p:cNvSpPr txBox="1">
            <a:spLocks noChangeArrowheads="1"/>
          </p:cNvSpPr>
          <p:nvPr/>
        </p:nvSpPr>
        <p:spPr bwMode="auto">
          <a:xfrm>
            <a:off x="3962400" y="3505200"/>
            <a:ext cx="990600" cy="641350"/>
          </a:xfrm>
          <a:prstGeom prst="rect">
            <a:avLst/>
          </a:prstGeom>
          <a:noFill/>
          <a:ln w="9525">
            <a:noFill/>
            <a:miter lim="800000"/>
            <a:headEnd/>
            <a:tailEnd/>
          </a:ln>
          <a:effectLst/>
        </p:spPr>
        <p:txBody>
          <a:bodyPr>
            <a:spAutoFit/>
          </a:bodyPr>
          <a:lstStyle/>
          <a:p>
            <a:pPr>
              <a:spcBef>
                <a:spcPct val="50000"/>
              </a:spcBef>
            </a:pPr>
            <a:r>
              <a:rPr lang="en-US" sz="3600" b="1">
                <a:solidFill>
                  <a:srgbClr val="00FFFF"/>
                </a:solidFill>
              </a:rPr>
              <a:t>01</a:t>
            </a:r>
          </a:p>
        </p:txBody>
      </p:sp>
      <p:sp>
        <p:nvSpPr>
          <p:cNvPr id="3158" name="Text Box 86"/>
          <p:cNvSpPr txBox="1">
            <a:spLocks noChangeArrowheads="1"/>
          </p:cNvSpPr>
          <p:nvPr/>
        </p:nvSpPr>
        <p:spPr bwMode="auto">
          <a:xfrm>
            <a:off x="3886200" y="3505200"/>
            <a:ext cx="1344613" cy="641350"/>
          </a:xfrm>
          <a:prstGeom prst="rect">
            <a:avLst/>
          </a:prstGeom>
          <a:noFill/>
          <a:ln w="9525">
            <a:noFill/>
            <a:miter lim="800000"/>
            <a:headEnd/>
            <a:tailEnd/>
          </a:ln>
          <a:effectLst/>
        </p:spPr>
        <p:txBody>
          <a:bodyPr>
            <a:spAutoFit/>
          </a:bodyPr>
          <a:lstStyle/>
          <a:p>
            <a:pPr>
              <a:spcBef>
                <a:spcPct val="50000"/>
              </a:spcBef>
            </a:pPr>
            <a:r>
              <a:rPr lang="en-US" sz="3600" b="1">
                <a:solidFill>
                  <a:srgbClr val="00FFFF"/>
                </a:solidFill>
              </a:rPr>
              <a:t>03</a:t>
            </a:r>
          </a:p>
        </p:txBody>
      </p:sp>
      <p:sp>
        <p:nvSpPr>
          <p:cNvPr id="3159" name="Text Box 87"/>
          <p:cNvSpPr txBox="1">
            <a:spLocks noChangeArrowheads="1"/>
          </p:cNvSpPr>
          <p:nvPr/>
        </p:nvSpPr>
        <p:spPr bwMode="auto">
          <a:xfrm>
            <a:off x="3810000" y="3505200"/>
            <a:ext cx="1066800" cy="641350"/>
          </a:xfrm>
          <a:prstGeom prst="rect">
            <a:avLst/>
          </a:prstGeom>
          <a:noFill/>
          <a:ln w="9525">
            <a:noFill/>
            <a:miter lim="800000"/>
            <a:headEnd/>
            <a:tailEnd/>
          </a:ln>
          <a:effectLst/>
        </p:spPr>
        <p:txBody>
          <a:bodyPr>
            <a:spAutoFit/>
          </a:bodyPr>
          <a:lstStyle/>
          <a:p>
            <a:pPr>
              <a:spcBef>
                <a:spcPct val="50000"/>
              </a:spcBef>
            </a:pPr>
            <a:r>
              <a:rPr lang="en-US" sz="3600" b="1">
                <a:solidFill>
                  <a:srgbClr val="00FFFF"/>
                </a:solidFill>
              </a:rPr>
              <a:t>02</a:t>
            </a:r>
          </a:p>
        </p:txBody>
      </p:sp>
      <p:sp>
        <p:nvSpPr>
          <p:cNvPr id="3160" name="Text Box 88"/>
          <p:cNvSpPr txBox="1">
            <a:spLocks noChangeArrowheads="1"/>
          </p:cNvSpPr>
          <p:nvPr/>
        </p:nvSpPr>
        <p:spPr bwMode="auto">
          <a:xfrm>
            <a:off x="3810000" y="3505200"/>
            <a:ext cx="1066800" cy="641350"/>
          </a:xfrm>
          <a:prstGeom prst="rect">
            <a:avLst/>
          </a:prstGeom>
          <a:noFill/>
          <a:ln w="9525">
            <a:noFill/>
            <a:miter lim="800000"/>
            <a:headEnd/>
            <a:tailEnd/>
          </a:ln>
          <a:effectLst/>
        </p:spPr>
        <p:txBody>
          <a:bodyPr>
            <a:spAutoFit/>
          </a:bodyPr>
          <a:lstStyle/>
          <a:p>
            <a:pPr>
              <a:spcBef>
                <a:spcPct val="50000"/>
              </a:spcBef>
            </a:pPr>
            <a:r>
              <a:rPr lang="en-US" sz="3600" b="1">
                <a:solidFill>
                  <a:srgbClr val="00FFFF"/>
                </a:solidFill>
              </a:rPr>
              <a:t>00</a:t>
            </a:r>
          </a:p>
        </p:txBody>
      </p:sp>
      <p:sp>
        <p:nvSpPr>
          <p:cNvPr id="3161" name="Text Box 89"/>
          <p:cNvSpPr txBox="1">
            <a:spLocks noChangeArrowheads="1"/>
          </p:cNvSpPr>
          <p:nvPr/>
        </p:nvSpPr>
        <p:spPr bwMode="auto">
          <a:xfrm>
            <a:off x="3886200" y="3505200"/>
            <a:ext cx="1492250" cy="641350"/>
          </a:xfrm>
          <a:prstGeom prst="rect">
            <a:avLst/>
          </a:prstGeom>
          <a:noFill/>
          <a:ln w="9525">
            <a:noFill/>
            <a:miter lim="800000"/>
            <a:headEnd/>
            <a:tailEnd/>
          </a:ln>
          <a:effectLst/>
        </p:spPr>
        <p:txBody>
          <a:bodyPr>
            <a:spAutoFit/>
          </a:bodyPr>
          <a:lstStyle/>
          <a:p>
            <a:pPr>
              <a:spcBef>
                <a:spcPct val="50000"/>
              </a:spcBef>
            </a:pPr>
            <a:r>
              <a:rPr lang="en-US" sz="3600" b="1">
                <a:solidFill>
                  <a:srgbClr val="00FF00"/>
                </a:solidFill>
              </a:rPr>
              <a:t>10</a:t>
            </a:r>
          </a:p>
        </p:txBody>
      </p:sp>
      <p:sp>
        <p:nvSpPr>
          <p:cNvPr id="3162" name="Text Box 90"/>
          <p:cNvSpPr txBox="1">
            <a:spLocks noChangeArrowheads="1"/>
          </p:cNvSpPr>
          <p:nvPr/>
        </p:nvSpPr>
        <p:spPr bwMode="auto">
          <a:xfrm>
            <a:off x="3733800" y="3505200"/>
            <a:ext cx="1492250" cy="641350"/>
          </a:xfrm>
          <a:prstGeom prst="rect">
            <a:avLst/>
          </a:prstGeom>
          <a:noFill/>
          <a:ln w="9525">
            <a:noFill/>
            <a:miter lim="800000"/>
            <a:headEnd/>
            <a:tailEnd/>
          </a:ln>
          <a:effectLst/>
        </p:spPr>
        <p:txBody>
          <a:bodyPr>
            <a:spAutoFit/>
          </a:bodyPr>
          <a:lstStyle/>
          <a:p>
            <a:pPr>
              <a:spcBef>
                <a:spcPct val="50000"/>
              </a:spcBef>
            </a:pPr>
            <a:r>
              <a:rPr lang="en-US" sz="3600" b="1">
                <a:solidFill>
                  <a:srgbClr val="00FFFF"/>
                </a:solidFill>
              </a:rPr>
              <a:t>09</a:t>
            </a:r>
          </a:p>
        </p:txBody>
      </p:sp>
      <p:sp>
        <p:nvSpPr>
          <p:cNvPr id="3163" name="Text Box 91"/>
          <p:cNvSpPr txBox="1">
            <a:spLocks noChangeArrowheads="1"/>
          </p:cNvSpPr>
          <p:nvPr/>
        </p:nvSpPr>
        <p:spPr bwMode="auto">
          <a:xfrm>
            <a:off x="3765550" y="3505200"/>
            <a:ext cx="1492250" cy="641350"/>
          </a:xfrm>
          <a:prstGeom prst="rect">
            <a:avLst/>
          </a:prstGeom>
          <a:noFill/>
          <a:ln w="9525">
            <a:noFill/>
            <a:miter lim="800000"/>
            <a:headEnd/>
            <a:tailEnd/>
          </a:ln>
          <a:effectLst/>
        </p:spPr>
        <p:txBody>
          <a:bodyPr>
            <a:spAutoFit/>
          </a:bodyPr>
          <a:lstStyle/>
          <a:p>
            <a:pPr>
              <a:spcBef>
                <a:spcPct val="50000"/>
              </a:spcBef>
            </a:pPr>
            <a:r>
              <a:rPr lang="en-US" sz="3600" b="1">
                <a:solidFill>
                  <a:srgbClr val="00FFFF"/>
                </a:solidFill>
              </a:rPr>
              <a:t>08</a:t>
            </a:r>
          </a:p>
        </p:txBody>
      </p:sp>
      <p:sp>
        <p:nvSpPr>
          <p:cNvPr id="3164" name="Text Box 92"/>
          <p:cNvSpPr txBox="1">
            <a:spLocks noChangeArrowheads="1"/>
          </p:cNvSpPr>
          <p:nvPr/>
        </p:nvSpPr>
        <p:spPr bwMode="auto">
          <a:xfrm>
            <a:off x="3810000" y="3505200"/>
            <a:ext cx="1641475" cy="641350"/>
          </a:xfrm>
          <a:prstGeom prst="rect">
            <a:avLst/>
          </a:prstGeom>
          <a:noFill/>
          <a:ln w="9525">
            <a:noFill/>
            <a:miter lim="800000"/>
            <a:headEnd/>
            <a:tailEnd/>
          </a:ln>
          <a:effectLst/>
        </p:spPr>
        <p:txBody>
          <a:bodyPr>
            <a:spAutoFit/>
          </a:bodyPr>
          <a:lstStyle/>
          <a:p>
            <a:pPr>
              <a:spcBef>
                <a:spcPct val="50000"/>
              </a:spcBef>
            </a:pPr>
            <a:r>
              <a:rPr lang="en-US" sz="3600" b="1">
                <a:solidFill>
                  <a:srgbClr val="00FFFF"/>
                </a:solidFill>
              </a:rPr>
              <a:t>07</a:t>
            </a:r>
          </a:p>
        </p:txBody>
      </p:sp>
      <p:sp>
        <p:nvSpPr>
          <p:cNvPr id="3165" name="Text Box 93"/>
          <p:cNvSpPr txBox="1">
            <a:spLocks noChangeArrowheads="1"/>
          </p:cNvSpPr>
          <p:nvPr/>
        </p:nvSpPr>
        <p:spPr bwMode="auto">
          <a:xfrm>
            <a:off x="3810000" y="3505200"/>
            <a:ext cx="1641475" cy="641350"/>
          </a:xfrm>
          <a:prstGeom prst="rect">
            <a:avLst/>
          </a:prstGeom>
          <a:noFill/>
          <a:ln w="9525">
            <a:noFill/>
            <a:miter lim="800000"/>
            <a:headEnd/>
            <a:tailEnd/>
          </a:ln>
          <a:effectLst/>
        </p:spPr>
        <p:txBody>
          <a:bodyPr>
            <a:spAutoFit/>
          </a:bodyPr>
          <a:lstStyle/>
          <a:p>
            <a:pPr>
              <a:spcBef>
                <a:spcPct val="50000"/>
              </a:spcBef>
            </a:pPr>
            <a:r>
              <a:rPr lang="en-US" sz="3600" b="1">
                <a:solidFill>
                  <a:srgbClr val="00FFFF"/>
                </a:solidFill>
              </a:rPr>
              <a:t>06</a:t>
            </a:r>
          </a:p>
        </p:txBody>
      </p:sp>
      <p:sp>
        <p:nvSpPr>
          <p:cNvPr id="3166" name="Text Box 94"/>
          <p:cNvSpPr txBox="1">
            <a:spLocks noChangeArrowheads="1"/>
          </p:cNvSpPr>
          <p:nvPr/>
        </p:nvSpPr>
        <p:spPr bwMode="auto">
          <a:xfrm>
            <a:off x="3810000" y="3505200"/>
            <a:ext cx="1492250" cy="641350"/>
          </a:xfrm>
          <a:prstGeom prst="rect">
            <a:avLst/>
          </a:prstGeom>
          <a:noFill/>
          <a:ln w="9525">
            <a:noFill/>
            <a:miter lim="800000"/>
            <a:headEnd/>
            <a:tailEnd/>
          </a:ln>
          <a:effectLst/>
        </p:spPr>
        <p:txBody>
          <a:bodyPr>
            <a:spAutoFit/>
          </a:bodyPr>
          <a:lstStyle/>
          <a:p>
            <a:pPr>
              <a:spcBef>
                <a:spcPct val="50000"/>
              </a:spcBef>
            </a:pPr>
            <a:r>
              <a:rPr lang="en-US" sz="3600" b="1">
                <a:solidFill>
                  <a:srgbClr val="00FFFF"/>
                </a:solidFill>
              </a:rPr>
              <a:t>05</a:t>
            </a:r>
          </a:p>
        </p:txBody>
      </p:sp>
      <p:sp>
        <p:nvSpPr>
          <p:cNvPr id="3167" name="Text Box 95"/>
          <p:cNvSpPr txBox="1">
            <a:spLocks noChangeArrowheads="1"/>
          </p:cNvSpPr>
          <p:nvPr/>
        </p:nvSpPr>
        <p:spPr bwMode="auto">
          <a:xfrm>
            <a:off x="3886200" y="3505200"/>
            <a:ext cx="1344613" cy="641350"/>
          </a:xfrm>
          <a:prstGeom prst="rect">
            <a:avLst/>
          </a:prstGeom>
          <a:noFill/>
          <a:ln w="9525">
            <a:noFill/>
            <a:miter lim="800000"/>
            <a:headEnd/>
            <a:tailEnd/>
          </a:ln>
          <a:effectLst/>
        </p:spPr>
        <p:txBody>
          <a:bodyPr>
            <a:spAutoFit/>
          </a:bodyPr>
          <a:lstStyle/>
          <a:p>
            <a:pPr>
              <a:spcBef>
                <a:spcPct val="50000"/>
              </a:spcBef>
            </a:pPr>
            <a:r>
              <a:rPr lang="en-US" sz="3600" b="1">
                <a:solidFill>
                  <a:srgbClr val="00FFFF"/>
                </a:solidFill>
              </a:rPr>
              <a:t>04</a:t>
            </a:r>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par>
                                <p:cTn id="8" presetID="5"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par>
                                <p:cTn id="11" presetID="5"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500"/>
                                        <p:tgtEl>
                                          <p:spTgt spid="5"/>
                                        </p:tgtEl>
                                      </p:cBhvr>
                                    </p:animEffect>
                                  </p:childTnLst>
                                </p:cTn>
                              </p:par>
                              <p:par>
                                <p:cTn id="14" presetID="5" presetClass="entr" presetSubtype="1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heckerboard(across)">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3156"/>
                                        </p:tgtEl>
                                        <p:attrNameLst>
                                          <p:attrName>style.visibility</p:attrName>
                                        </p:attrNameLst>
                                      </p:cBhvr>
                                      <p:to>
                                        <p:strVal val="visible"/>
                                      </p:to>
                                    </p:set>
                                    <p:animEffect transition="in" filter="box(in)">
                                      <p:cBhvr>
                                        <p:cTn id="21" dur="500"/>
                                        <p:tgtEl>
                                          <p:spTgt spid="3156"/>
                                        </p:tgtEl>
                                      </p:cBhvr>
                                    </p:animEffect>
                                  </p:childTnLst>
                                </p:cTn>
                              </p:par>
                            </p:childTnLst>
                          </p:cTn>
                        </p:par>
                        <p:par>
                          <p:cTn id="22" fill="hold">
                            <p:stCondLst>
                              <p:cond delay="500"/>
                            </p:stCondLst>
                            <p:childTnLst>
                              <p:par>
                                <p:cTn id="23" presetID="11" presetClass="entr" presetSubtype="0" fill="hold" grpId="0" nodeType="afterEffect">
                                  <p:stCondLst>
                                    <p:cond delay="0"/>
                                  </p:stCondLst>
                                  <p:childTnLst>
                                    <p:set>
                                      <p:cBhvr>
                                        <p:cTn id="24" dur="1000">
                                          <p:stCondLst>
                                            <p:cond delay="0"/>
                                          </p:stCondLst>
                                        </p:cTn>
                                        <p:tgtEl>
                                          <p:spTgt spid="3161"/>
                                        </p:tgtEl>
                                        <p:attrNameLst>
                                          <p:attrName>style.visibility</p:attrName>
                                        </p:attrNameLst>
                                      </p:cBhvr>
                                      <p:to>
                                        <p:strVal val="visible"/>
                                      </p:to>
                                    </p:set>
                                  </p:childTnLst>
                                  <p:subTnLst>
                                    <p:set>
                                      <p:cBhvr override="childStyle">
                                        <p:cTn dur="1" fill="hold" display="0" masterRel="sameClick" afterEffect="1">
                                          <p:stCondLst>
                                            <p:cond evt="end" delay="0">
                                              <p:tn val="23"/>
                                            </p:cond>
                                          </p:stCondLst>
                                        </p:cTn>
                                        <p:tgtEl>
                                          <p:spTgt spid="3161"/>
                                        </p:tgtEl>
                                        <p:attrNameLst>
                                          <p:attrName>style.visibility</p:attrName>
                                        </p:attrNameLst>
                                      </p:cBhvr>
                                      <p:to>
                                        <p:strVal val="hidden"/>
                                      </p:to>
                                    </p:set>
                                    <p:audio>
                                      <p:cMediaNode>
                                        <p:cTn display="0" masterRel="sameClick">
                                          <p:stCondLst>
                                            <p:cond evt="begin" delay="0">
                                              <p:tn val="23"/>
                                            </p:cond>
                                          </p:stCondLst>
                                          <p:endCondLst>
                                            <p:cond evt="onStopAudio" delay="0">
                                              <p:tgtEl>
                                                <p:sldTgt/>
                                              </p:tgtEl>
                                            </p:cond>
                                          </p:endCondLst>
                                        </p:cTn>
                                        <p:tgtEl>
                                          <p:sndTgt r:embed="rId3" name="cashreg.wav"/>
                                        </p:tgtEl>
                                      </p:cMediaNode>
                                    </p:audio>
                                  </p:subTnLst>
                                </p:cTn>
                              </p:par>
                            </p:childTnLst>
                          </p:cTn>
                        </p:par>
                        <p:par>
                          <p:cTn id="25" fill="hold">
                            <p:stCondLst>
                              <p:cond delay="1500"/>
                            </p:stCondLst>
                            <p:childTnLst>
                              <p:par>
                                <p:cTn id="26" presetID="11" presetClass="entr" presetSubtype="0" fill="hold" grpId="0" nodeType="afterEffect">
                                  <p:stCondLst>
                                    <p:cond delay="0"/>
                                  </p:stCondLst>
                                  <p:childTnLst>
                                    <p:set>
                                      <p:cBhvr>
                                        <p:cTn id="27" dur="1000">
                                          <p:stCondLst>
                                            <p:cond delay="0"/>
                                          </p:stCondLst>
                                        </p:cTn>
                                        <p:tgtEl>
                                          <p:spTgt spid="3162"/>
                                        </p:tgtEl>
                                        <p:attrNameLst>
                                          <p:attrName>style.visibility</p:attrName>
                                        </p:attrNameLst>
                                      </p:cBhvr>
                                      <p:to>
                                        <p:strVal val="visible"/>
                                      </p:to>
                                    </p:set>
                                  </p:childTnLst>
                                  <p:subTnLst>
                                    <p:set>
                                      <p:cBhvr override="childStyle">
                                        <p:cTn dur="1" fill="hold" display="0" masterRel="sameClick" afterEffect="1">
                                          <p:stCondLst>
                                            <p:cond evt="end" delay="0">
                                              <p:tn val="26"/>
                                            </p:cond>
                                          </p:stCondLst>
                                        </p:cTn>
                                        <p:tgtEl>
                                          <p:spTgt spid="3162"/>
                                        </p:tgtEl>
                                        <p:attrNameLst>
                                          <p:attrName>style.visibility</p:attrName>
                                        </p:attrNameLst>
                                      </p:cBhvr>
                                      <p:to>
                                        <p:strVal val="hidden"/>
                                      </p:to>
                                    </p:set>
                                    <p:audio>
                                      <p:cMediaNode>
                                        <p:cTn display="0" masterRel="sameClick">
                                          <p:stCondLst>
                                            <p:cond evt="begin" delay="0">
                                              <p:tn val="26"/>
                                            </p:cond>
                                          </p:stCondLst>
                                          <p:endCondLst>
                                            <p:cond evt="onStopAudio" delay="0">
                                              <p:tgtEl>
                                                <p:sldTgt/>
                                              </p:tgtEl>
                                            </p:cond>
                                          </p:endCondLst>
                                        </p:cTn>
                                        <p:tgtEl>
                                          <p:sndTgt r:embed="rId3" name="cashreg.wav"/>
                                        </p:tgtEl>
                                      </p:cMediaNode>
                                    </p:audio>
                                  </p:subTnLst>
                                </p:cTn>
                              </p:par>
                            </p:childTnLst>
                          </p:cTn>
                        </p:par>
                        <p:par>
                          <p:cTn id="28" fill="hold">
                            <p:stCondLst>
                              <p:cond delay="2500"/>
                            </p:stCondLst>
                            <p:childTnLst>
                              <p:par>
                                <p:cTn id="29" presetID="11" presetClass="entr" presetSubtype="0" fill="hold" grpId="0" nodeType="afterEffect">
                                  <p:stCondLst>
                                    <p:cond delay="0"/>
                                  </p:stCondLst>
                                  <p:childTnLst>
                                    <p:set>
                                      <p:cBhvr>
                                        <p:cTn id="30" dur="1000">
                                          <p:stCondLst>
                                            <p:cond delay="0"/>
                                          </p:stCondLst>
                                        </p:cTn>
                                        <p:tgtEl>
                                          <p:spTgt spid="3163"/>
                                        </p:tgtEl>
                                        <p:attrNameLst>
                                          <p:attrName>style.visibility</p:attrName>
                                        </p:attrNameLst>
                                      </p:cBhvr>
                                      <p:to>
                                        <p:strVal val="visible"/>
                                      </p:to>
                                    </p:set>
                                  </p:childTnLst>
                                  <p:subTnLst>
                                    <p:set>
                                      <p:cBhvr override="childStyle">
                                        <p:cTn dur="1" fill="hold" display="0" masterRel="sameClick" afterEffect="1">
                                          <p:stCondLst>
                                            <p:cond evt="end" delay="0">
                                              <p:tn val="29"/>
                                            </p:cond>
                                          </p:stCondLst>
                                        </p:cTn>
                                        <p:tgtEl>
                                          <p:spTgt spid="3163"/>
                                        </p:tgtEl>
                                        <p:attrNameLst>
                                          <p:attrName>style.visibility</p:attrName>
                                        </p:attrNameLst>
                                      </p:cBhvr>
                                      <p:to>
                                        <p:strVal val="hidden"/>
                                      </p:to>
                                    </p:set>
                                    <p:audio>
                                      <p:cMediaNode>
                                        <p:cTn display="0" masterRel="sameClick">
                                          <p:stCondLst>
                                            <p:cond evt="begin" delay="0">
                                              <p:tn val="29"/>
                                            </p:cond>
                                          </p:stCondLst>
                                          <p:endCondLst>
                                            <p:cond evt="onStopAudio" delay="0">
                                              <p:tgtEl>
                                                <p:sldTgt/>
                                              </p:tgtEl>
                                            </p:cond>
                                          </p:endCondLst>
                                        </p:cTn>
                                        <p:tgtEl>
                                          <p:sndTgt r:embed="rId3" name="cashreg.wav"/>
                                        </p:tgtEl>
                                      </p:cMediaNode>
                                    </p:audio>
                                  </p:subTnLst>
                                </p:cTn>
                              </p:par>
                            </p:childTnLst>
                          </p:cTn>
                        </p:par>
                        <p:par>
                          <p:cTn id="31" fill="hold">
                            <p:stCondLst>
                              <p:cond delay="3500"/>
                            </p:stCondLst>
                            <p:childTnLst>
                              <p:par>
                                <p:cTn id="32" presetID="11" presetClass="entr" presetSubtype="0" fill="hold" grpId="0" nodeType="afterEffect">
                                  <p:stCondLst>
                                    <p:cond delay="0"/>
                                  </p:stCondLst>
                                  <p:childTnLst>
                                    <p:set>
                                      <p:cBhvr>
                                        <p:cTn id="33" dur="1000">
                                          <p:stCondLst>
                                            <p:cond delay="0"/>
                                          </p:stCondLst>
                                        </p:cTn>
                                        <p:tgtEl>
                                          <p:spTgt spid="3164"/>
                                        </p:tgtEl>
                                        <p:attrNameLst>
                                          <p:attrName>style.visibility</p:attrName>
                                        </p:attrNameLst>
                                      </p:cBhvr>
                                      <p:to>
                                        <p:strVal val="visible"/>
                                      </p:to>
                                    </p:set>
                                  </p:childTnLst>
                                  <p:subTnLst>
                                    <p:set>
                                      <p:cBhvr override="childStyle">
                                        <p:cTn dur="1" fill="hold" display="0" masterRel="sameClick" afterEffect="1">
                                          <p:stCondLst>
                                            <p:cond evt="end" delay="0">
                                              <p:tn val="32"/>
                                            </p:cond>
                                          </p:stCondLst>
                                        </p:cTn>
                                        <p:tgtEl>
                                          <p:spTgt spid="3164"/>
                                        </p:tgtEl>
                                        <p:attrNameLst>
                                          <p:attrName>style.visibility</p:attrName>
                                        </p:attrNameLst>
                                      </p:cBhvr>
                                      <p:to>
                                        <p:strVal val="hidden"/>
                                      </p:to>
                                    </p:set>
                                    <p:audio>
                                      <p:cMediaNode>
                                        <p:cTn display="0" masterRel="sameClick">
                                          <p:stCondLst>
                                            <p:cond evt="begin" delay="0">
                                              <p:tn val="32"/>
                                            </p:cond>
                                          </p:stCondLst>
                                          <p:endCondLst>
                                            <p:cond evt="onStopAudio" delay="0">
                                              <p:tgtEl>
                                                <p:sldTgt/>
                                              </p:tgtEl>
                                            </p:cond>
                                          </p:endCondLst>
                                        </p:cTn>
                                        <p:tgtEl>
                                          <p:sndTgt r:embed="rId3" name="cashreg.wav"/>
                                        </p:tgtEl>
                                      </p:cMediaNode>
                                    </p:audio>
                                  </p:subTnLst>
                                </p:cTn>
                              </p:par>
                            </p:childTnLst>
                          </p:cTn>
                        </p:par>
                        <p:par>
                          <p:cTn id="34" fill="hold">
                            <p:stCondLst>
                              <p:cond delay="4500"/>
                            </p:stCondLst>
                            <p:childTnLst>
                              <p:par>
                                <p:cTn id="35" presetID="11" presetClass="entr" presetSubtype="0" fill="hold" grpId="0" nodeType="afterEffect">
                                  <p:stCondLst>
                                    <p:cond delay="0"/>
                                  </p:stCondLst>
                                  <p:childTnLst>
                                    <p:set>
                                      <p:cBhvr>
                                        <p:cTn id="36" dur="1000">
                                          <p:stCondLst>
                                            <p:cond delay="0"/>
                                          </p:stCondLst>
                                        </p:cTn>
                                        <p:tgtEl>
                                          <p:spTgt spid="3165"/>
                                        </p:tgtEl>
                                        <p:attrNameLst>
                                          <p:attrName>style.visibility</p:attrName>
                                        </p:attrNameLst>
                                      </p:cBhvr>
                                      <p:to>
                                        <p:strVal val="visible"/>
                                      </p:to>
                                    </p:set>
                                  </p:childTnLst>
                                  <p:subTnLst>
                                    <p:set>
                                      <p:cBhvr override="childStyle">
                                        <p:cTn dur="1" fill="hold" display="0" masterRel="sameClick" afterEffect="1">
                                          <p:stCondLst>
                                            <p:cond evt="end" delay="0">
                                              <p:tn val="35"/>
                                            </p:cond>
                                          </p:stCondLst>
                                        </p:cTn>
                                        <p:tgtEl>
                                          <p:spTgt spid="3165"/>
                                        </p:tgtEl>
                                        <p:attrNameLst>
                                          <p:attrName>style.visibility</p:attrName>
                                        </p:attrNameLst>
                                      </p:cBhvr>
                                      <p:to>
                                        <p:strVal val="hidden"/>
                                      </p:to>
                                    </p:set>
                                    <p:audio>
                                      <p:cMediaNode>
                                        <p:cTn display="0" masterRel="sameClick">
                                          <p:stCondLst>
                                            <p:cond evt="begin" delay="0">
                                              <p:tn val="35"/>
                                            </p:cond>
                                          </p:stCondLst>
                                          <p:endCondLst>
                                            <p:cond evt="onStopAudio" delay="0">
                                              <p:tgtEl>
                                                <p:sldTgt/>
                                              </p:tgtEl>
                                            </p:cond>
                                          </p:endCondLst>
                                        </p:cTn>
                                        <p:tgtEl>
                                          <p:sndTgt r:embed="rId3" name="cashreg.wav"/>
                                        </p:tgtEl>
                                      </p:cMediaNode>
                                    </p:audio>
                                  </p:subTnLst>
                                </p:cTn>
                              </p:par>
                            </p:childTnLst>
                          </p:cTn>
                        </p:par>
                        <p:par>
                          <p:cTn id="37" fill="hold">
                            <p:stCondLst>
                              <p:cond delay="5500"/>
                            </p:stCondLst>
                            <p:childTnLst>
                              <p:par>
                                <p:cTn id="38" presetID="11" presetClass="entr" presetSubtype="0" fill="hold" grpId="0" nodeType="afterEffect">
                                  <p:stCondLst>
                                    <p:cond delay="0"/>
                                  </p:stCondLst>
                                  <p:childTnLst>
                                    <p:set>
                                      <p:cBhvr>
                                        <p:cTn id="39" dur="1000">
                                          <p:stCondLst>
                                            <p:cond delay="0"/>
                                          </p:stCondLst>
                                        </p:cTn>
                                        <p:tgtEl>
                                          <p:spTgt spid="3166"/>
                                        </p:tgtEl>
                                        <p:attrNameLst>
                                          <p:attrName>style.visibility</p:attrName>
                                        </p:attrNameLst>
                                      </p:cBhvr>
                                      <p:to>
                                        <p:strVal val="visible"/>
                                      </p:to>
                                    </p:set>
                                  </p:childTnLst>
                                  <p:subTnLst>
                                    <p:set>
                                      <p:cBhvr override="childStyle">
                                        <p:cTn dur="1" fill="hold" display="0" masterRel="sameClick" afterEffect="1">
                                          <p:stCondLst>
                                            <p:cond evt="end" delay="0">
                                              <p:tn val="38"/>
                                            </p:cond>
                                          </p:stCondLst>
                                        </p:cTn>
                                        <p:tgtEl>
                                          <p:spTgt spid="3166"/>
                                        </p:tgtEl>
                                        <p:attrNameLst>
                                          <p:attrName>style.visibility</p:attrName>
                                        </p:attrNameLst>
                                      </p:cBhvr>
                                      <p:to>
                                        <p:strVal val="hidden"/>
                                      </p:to>
                                    </p:set>
                                    <p:audio>
                                      <p:cMediaNode>
                                        <p:cTn display="0" masterRel="sameClick">
                                          <p:stCondLst>
                                            <p:cond evt="begin" delay="0">
                                              <p:tn val="38"/>
                                            </p:cond>
                                          </p:stCondLst>
                                          <p:endCondLst>
                                            <p:cond evt="onStopAudio" delay="0">
                                              <p:tgtEl>
                                                <p:sldTgt/>
                                              </p:tgtEl>
                                            </p:cond>
                                          </p:endCondLst>
                                        </p:cTn>
                                        <p:tgtEl>
                                          <p:sndTgt r:embed="rId3" name="cashreg.wav"/>
                                        </p:tgtEl>
                                      </p:cMediaNode>
                                    </p:audio>
                                  </p:subTnLst>
                                </p:cTn>
                              </p:par>
                            </p:childTnLst>
                          </p:cTn>
                        </p:par>
                        <p:par>
                          <p:cTn id="40" fill="hold">
                            <p:stCondLst>
                              <p:cond delay="6500"/>
                            </p:stCondLst>
                            <p:childTnLst>
                              <p:par>
                                <p:cTn id="41" presetID="11" presetClass="entr" presetSubtype="0" fill="hold" grpId="0" nodeType="afterEffect">
                                  <p:stCondLst>
                                    <p:cond delay="0"/>
                                  </p:stCondLst>
                                  <p:childTnLst>
                                    <p:set>
                                      <p:cBhvr>
                                        <p:cTn id="42" dur="1000">
                                          <p:stCondLst>
                                            <p:cond delay="0"/>
                                          </p:stCondLst>
                                        </p:cTn>
                                        <p:tgtEl>
                                          <p:spTgt spid="3167"/>
                                        </p:tgtEl>
                                        <p:attrNameLst>
                                          <p:attrName>style.visibility</p:attrName>
                                        </p:attrNameLst>
                                      </p:cBhvr>
                                      <p:to>
                                        <p:strVal val="visible"/>
                                      </p:to>
                                    </p:set>
                                  </p:childTnLst>
                                  <p:subTnLst>
                                    <p:set>
                                      <p:cBhvr override="childStyle">
                                        <p:cTn dur="1" fill="hold" display="0" masterRel="sameClick" afterEffect="1">
                                          <p:stCondLst>
                                            <p:cond evt="end" delay="0">
                                              <p:tn val="41"/>
                                            </p:cond>
                                          </p:stCondLst>
                                        </p:cTn>
                                        <p:tgtEl>
                                          <p:spTgt spid="3167"/>
                                        </p:tgtEl>
                                        <p:attrNameLst>
                                          <p:attrName>style.visibility</p:attrName>
                                        </p:attrNameLst>
                                      </p:cBhvr>
                                      <p:to>
                                        <p:strVal val="hidden"/>
                                      </p:to>
                                    </p:set>
                                    <p:audio>
                                      <p:cMediaNode>
                                        <p:cTn display="0" masterRel="sameClick">
                                          <p:stCondLst>
                                            <p:cond evt="begin" delay="0">
                                              <p:tn val="41"/>
                                            </p:cond>
                                          </p:stCondLst>
                                          <p:endCondLst>
                                            <p:cond evt="onStopAudio" delay="0">
                                              <p:tgtEl>
                                                <p:sldTgt/>
                                              </p:tgtEl>
                                            </p:cond>
                                          </p:endCondLst>
                                        </p:cTn>
                                        <p:tgtEl>
                                          <p:sndTgt r:embed="rId3" name="cashreg.wav"/>
                                        </p:tgtEl>
                                      </p:cMediaNode>
                                    </p:audio>
                                  </p:subTnLst>
                                </p:cTn>
                              </p:par>
                            </p:childTnLst>
                          </p:cTn>
                        </p:par>
                        <p:par>
                          <p:cTn id="43" fill="hold">
                            <p:stCondLst>
                              <p:cond delay="7500"/>
                            </p:stCondLst>
                            <p:childTnLst>
                              <p:par>
                                <p:cTn id="44" presetID="11" presetClass="entr" presetSubtype="0" fill="hold" grpId="0" nodeType="afterEffect">
                                  <p:stCondLst>
                                    <p:cond delay="0"/>
                                  </p:stCondLst>
                                  <p:childTnLst>
                                    <p:set>
                                      <p:cBhvr>
                                        <p:cTn id="45" dur="1000">
                                          <p:stCondLst>
                                            <p:cond delay="0"/>
                                          </p:stCondLst>
                                        </p:cTn>
                                        <p:tgtEl>
                                          <p:spTgt spid="3158"/>
                                        </p:tgtEl>
                                        <p:attrNameLst>
                                          <p:attrName>style.visibility</p:attrName>
                                        </p:attrNameLst>
                                      </p:cBhvr>
                                      <p:to>
                                        <p:strVal val="visible"/>
                                      </p:to>
                                    </p:set>
                                  </p:childTnLst>
                                  <p:subTnLst>
                                    <p:set>
                                      <p:cBhvr override="childStyle">
                                        <p:cTn dur="1" fill="hold" display="0" masterRel="sameClick" afterEffect="1">
                                          <p:stCondLst>
                                            <p:cond evt="end" delay="0">
                                              <p:tn val="44"/>
                                            </p:cond>
                                          </p:stCondLst>
                                        </p:cTn>
                                        <p:tgtEl>
                                          <p:spTgt spid="3158"/>
                                        </p:tgtEl>
                                        <p:attrNameLst>
                                          <p:attrName>style.visibility</p:attrName>
                                        </p:attrNameLst>
                                      </p:cBhvr>
                                      <p:to>
                                        <p:strVal val="hidden"/>
                                      </p:to>
                                    </p:set>
                                    <p:audio>
                                      <p:cMediaNode>
                                        <p:cTn display="0" masterRel="sameClick">
                                          <p:stCondLst>
                                            <p:cond evt="begin" delay="0">
                                              <p:tn val="44"/>
                                            </p:cond>
                                          </p:stCondLst>
                                          <p:endCondLst>
                                            <p:cond evt="onStopAudio" delay="0">
                                              <p:tgtEl>
                                                <p:sldTgt/>
                                              </p:tgtEl>
                                            </p:cond>
                                          </p:endCondLst>
                                        </p:cTn>
                                        <p:tgtEl>
                                          <p:sndTgt r:embed="rId3" name="cashreg.wav"/>
                                        </p:tgtEl>
                                      </p:cMediaNode>
                                    </p:audio>
                                  </p:subTnLst>
                                </p:cTn>
                              </p:par>
                            </p:childTnLst>
                          </p:cTn>
                        </p:par>
                        <p:par>
                          <p:cTn id="46" fill="hold">
                            <p:stCondLst>
                              <p:cond delay="8500"/>
                            </p:stCondLst>
                            <p:childTnLst>
                              <p:par>
                                <p:cTn id="47" presetID="11" presetClass="entr" presetSubtype="0" fill="hold" grpId="0" nodeType="afterEffect">
                                  <p:stCondLst>
                                    <p:cond delay="0"/>
                                  </p:stCondLst>
                                  <p:childTnLst>
                                    <p:set>
                                      <p:cBhvr>
                                        <p:cTn id="48" dur="1000">
                                          <p:stCondLst>
                                            <p:cond delay="0"/>
                                          </p:stCondLst>
                                        </p:cTn>
                                        <p:tgtEl>
                                          <p:spTgt spid="3159"/>
                                        </p:tgtEl>
                                        <p:attrNameLst>
                                          <p:attrName>style.visibility</p:attrName>
                                        </p:attrNameLst>
                                      </p:cBhvr>
                                      <p:to>
                                        <p:strVal val="visible"/>
                                      </p:to>
                                    </p:set>
                                  </p:childTnLst>
                                  <p:subTnLst>
                                    <p:set>
                                      <p:cBhvr override="childStyle">
                                        <p:cTn dur="1" fill="hold" display="0" masterRel="sameClick" afterEffect="1">
                                          <p:stCondLst>
                                            <p:cond evt="end" delay="0">
                                              <p:tn val="47"/>
                                            </p:cond>
                                          </p:stCondLst>
                                        </p:cTn>
                                        <p:tgtEl>
                                          <p:spTgt spid="3159"/>
                                        </p:tgtEl>
                                        <p:attrNameLst>
                                          <p:attrName>style.visibility</p:attrName>
                                        </p:attrNameLst>
                                      </p:cBhvr>
                                      <p:to>
                                        <p:strVal val="hidden"/>
                                      </p:to>
                                    </p:set>
                                    <p:audio>
                                      <p:cMediaNode>
                                        <p:cTn display="0" masterRel="sameClick">
                                          <p:stCondLst>
                                            <p:cond evt="begin" delay="0">
                                              <p:tn val="47"/>
                                            </p:cond>
                                          </p:stCondLst>
                                          <p:endCondLst>
                                            <p:cond evt="onStopAudio" delay="0">
                                              <p:tgtEl>
                                                <p:sldTgt/>
                                              </p:tgtEl>
                                            </p:cond>
                                          </p:endCondLst>
                                        </p:cTn>
                                        <p:tgtEl>
                                          <p:sndTgt r:embed="rId3" name="cashreg.wav"/>
                                        </p:tgtEl>
                                      </p:cMediaNode>
                                    </p:audio>
                                  </p:subTnLst>
                                </p:cTn>
                              </p:par>
                            </p:childTnLst>
                          </p:cTn>
                        </p:par>
                        <p:par>
                          <p:cTn id="49" fill="hold">
                            <p:stCondLst>
                              <p:cond delay="9500"/>
                            </p:stCondLst>
                            <p:childTnLst>
                              <p:par>
                                <p:cTn id="50" presetID="11" presetClass="entr" presetSubtype="0" fill="hold" grpId="0" nodeType="afterEffect">
                                  <p:stCondLst>
                                    <p:cond delay="0"/>
                                  </p:stCondLst>
                                  <p:childTnLst>
                                    <p:set>
                                      <p:cBhvr>
                                        <p:cTn id="51" dur="1000">
                                          <p:stCondLst>
                                            <p:cond delay="0"/>
                                          </p:stCondLst>
                                        </p:cTn>
                                        <p:tgtEl>
                                          <p:spTgt spid="3157"/>
                                        </p:tgtEl>
                                        <p:attrNameLst>
                                          <p:attrName>style.visibility</p:attrName>
                                        </p:attrNameLst>
                                      </p:cBhvr>
                                      <p:to>
                                        <p:strVal val="visible"/>
                                      </p:to>
                                    </p:set>
                                  </p:childTnLst>
                                  <p:subTnLst>
                                    <p:set>
                                      <p:cBhvr override="childStyle">
                                        <p:cTn dur="1" fill="hold" display="0" masterRel="sameClick" afterEffect="1">
                                          <p:stCondLst>
                                            <p:cond evt="end" delay="0">
                                              <p:tn val="50"/>
                                            </p:cond>
                                          </p:stCondLst>
                                        </p:cTn>
                                        <p:tgtEl>
                                          <p:spTgt spid="3157"/>
                                        </p:tgtEl>
                                        <p:attrNameLst>
                                          <p:attrName>style.visibility</p:attrName>
                                        </p:attrNameLst>
                                      </p:cBhvr>
                                      <p:to>
                                        <p:strVal val="hidden"/>
                                      </p:to>
                                    </p:set>
                                    <p:audio>
                                      <p:cMediaNode>
                                        <p:cTn display="0" masterRel="sameClick">
                                          <p:stCondLst>
                                            <p:cond evt="begin" delay="0">
                                              <p:tn val="50"/>
                                            </p:cond>
                                          </p:stCondLst>
                                          <p:endCondLst>
                                            <p:cond evt="onStopAudio" delay="0">
                                              <p:tgtEl>
                                                <p:sldTgt/>
                                              </p:tgtEl>
                                            </p:cond>
                                          </p:endCondLst>
                                        </p:cTn>
                                        <p:tgtEl>
                                          <p:sndTgt r:embed="rId3" name="cashreg.wav"/>
                                        </p:tgtEl>
                                      </p:cMediaNode>
                                    </p:audio>
                                  </p:subTnLst>
                                </p:cTn>
                              </p:par>
                            </p:childTnLst>
                          </p:cTn>
                        </p:par>
                        <p:par>
                          <p:cTn id="52" fill="hold">
                            <p:stCondLst>
                              <p:cond delay="10500"/>
                            </p:stCondLst>
                            <p:childTnLst>
                              <p:par>
                                <p:cTn id="53" presetID="11" presetClass="entr" presetSubtype="0" fill="hold" grpId="0" nodeType="afterEffect">
                                  <p:stCondLst>
                                    <p:cond delay="0"/>
                                  </p:stCondLst>
                                  <p:childTnLst>
                                    <p:set>
                                      <p:cBhvr>
                                        <p:cTn id="54" dur="1000">
                                          <p:stCondLst>
                                            <p:cond delay="0"/>
                                          </p:stCondLst>
                                        </p:cTn>
                                        <p:tgtEl>
                                          <p:spTgt spid="3160"/>
                                        </p:tgtEl>
                                        <p:attrNameLst>
                                          <p:attrName>style.visibility</p:attrName>
                                        </p:attrNameLst>
                                      </p:cBhvr>
                                      <p:to>
                                        <p:strVal val="visible"/>
                                      </p:to>
                                    </p:set>
                                  </p:childTnLst>
                                  <p:subTnLst>
                                    <p:set>
                                      <p:cBhvr override="childStyle">
                                        <p:cTn dur="1" fill="hold" display="0" masterRel="sameClick" afterEffect="1">
                                          <p:stCondLst>
                                            <p:cond evt="end" delay="0">
                                              <p:tn val="53"/>
                                            </p:cond>
                                          </p:stCondLst>
                                        </p:cTn>
                                        <p:tgtEl>
                                          <p:spTgt spid="3160"/>
                                        </p:tgtEl>
                                        <p:attrNameLst>
                                          <p:attrName>style.visibility</p:attrName>
                                        </p:attrNameLst>
                                      </p:cBhvr>
                                      <p:to>
                                        <p:strVal val="hidden"/>
                                      </p:to>
                                    </p:set>
                                    <p:audio>
                                      <p:cMediaNode>
                                        <p:cTn display="0" masterRel="sameClick">
                                          <p:stCondLst>
                                            <p:cond evt="begin" delay="0">
                                              <p:tn val="53"/>
                                            </p:cond>
                                          </p:stCondLst>
                                          <p:endCondLst>
                                            <p:cond evt="onStopAudio" delay="0">
                                              <p:tgtEl>
                                                <p:sldTgt/>
                                              </p:tgtEl>
                                            </p:cond>
                                          </p:endCondLst>
                                        </p:cTn>
                                        <p:tgtEl>
                                          <p:sndTgt r:embed="rId4" name="explosion-01.wav"/>
                                        </p:tgtEl>
                                      </p:cMediaNode>
                                    </p:audio>
                                  </p:subTnLst>
                                </p:cTn>
                              </p:par>
                            </p:childTnLst>
                          </p:cTn>
                        </p:par>
                      </p:childTnLst>
                    </p:cTn>
                  </p:par>
                  <p:par>
                    <p:cTn id="55" fill="hold">
                      <p:stCondLst>
                        <p:cond delay="indefinite"/>
                      </p:stCondLst>
                      <p:childTnLst>
                        <p:par>
                          <p:cTn id="56" fill="hold">
                            <p:stCondLst>
                              <p:cond delay="0"/>
                            </p:stCondLst>
                            <p:childTnLst>
                              <p:par>
                                <p:cTn id="57" presetID="5" presetClass="entr" presetSubtype="10" fill="hold" grpId="0" nodeType="click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checkerboard(across)">
                                      <p:cBhvr>
                                        <p:cTn id="59" dur="500"/>
                                        <p:tgtEl>
                                          <p:spTgt spid="74"/>
                                        </p:tgtEl>
                                      </p:cBhvr>
                                    </p:animEffect>
                                  </p:childTnLst>
                                  <p:subTnLst>
                                    <p:audio>
                                      <p:cMediaNode vol="100000">
                                        <p:cTn display="0" masterRel="sameClick">
                                          <p:stCondLst>
                                            <p:cond evt="begin" delay="0">
                                              <p:tn val="57"/>
                                            </p:cond>
                                          </p:stCondLst>
                                          <p:endCondLst>
                                            <p:cond evt="onStopAudio" delay="0">
                                              <p:tgtEl>
                                                <p:sldTgt/>
                                              </p:tgtEl>
                                            </p:cond>
                                          </p:endCondLst>
                                        </p:cTn>
                                        <p:tgtEl>
                                          <p:sndTgt r:embed="rId3" name="cashreg.wav"/>
                                        </p:tgtEl>
                                      </p:cMediaNode>
                                    </p:audio>
                                  </p:subTnLst>
                                </p:cTn>
                              </p:par>
                              <p:par>
                                <p:cTn id="60" presetID="5" presetClass="entr" presetSubtype="10" fill="hold" nodeType="withEffect">
                                  <p:stCondLst>
                                    <p:cond delay="0"/>
                                  </p:stCondLst>
                                  <p:childTnLst>
                                    <p:set>
                                      <p:cBhvr>
                                        <p:cTn id="61" dur="1" fill="hold">
                                          <p:stCondLst>
                                            <p:cond delay="0"/>
                                          </p:stCondLst>
                                        </p:cTn>
                                        <p:tgtEl>
                                          <p:spTgt spid="75"/>
                                        </p:tgtEl>
                                        <p:attrNameLst>
                                          <p:attrName>style.visibility</p:attrName>
                                        </p:attrNameLst>
                                      </p:cBhvr>
                                      <p:to>
                                        <p:strVal val="visible"/>
                                      </p:to>
                                    </p:set>
                                    <p:animEffect transition="in" filter="checkerboard(across)">
                                      <p:cBhvr>
                                        <p:cTn id="62" dur="500"/>
                                        <p:tgtEl>
                                          <p:spTgt spid="75"/>
                                        </p:tgtEl>
                                      </p:cBhvr>
                                    </p:animEffect>
                                  </p:childTnLst>
                                </p:cTn>
                              </p:par>
                              <p:par>
                                <p:cTn id="63" presetID="5" presetClass="entr" presetSubtype="10" fill="hold" nodeType="withEffect">
                                  <p:stCondLst>
                                    <p:cond delay="0"/>
                                  </p:stCondLst>
                                  <p:childTnLst>
                                    <p:set>
                                      <p:cBhvr>
                                        <p:cTn id="64" dur="1" fill="hold">
                                          <p:stCondLst>
                                            <p:cond delay="0"/>
                                          </p:stCondLst>
                                        </p:cTn>
                                        <p:tgtEl>
                                          <p:spTgt spid="14355"/>
                                        </p:tgtEl>
                                        <p:attrNameLst>
                                          <p:attrName>style.visibility</p:attrName>
                                        </p:attrNameLst>
                                      </p:cBhvr>
                                      <p:to>
                                        <p:strVal val="visible"/>
                                      </p:to>
                                    </p:set>
                                    <p:animEffect transition="in" filter="checkerboard(across)">
                                      <p:cBhvr>
                                        <p:cTn id="65" dur="500"/>
                                        <p:tgtEl>
                                          <p:spTgt spid="14355"/>
                                        </p:tgtEl>
                                      </p:cBhvr>
                                    </p:animEffect>
                                  </p:childTnLst>
                                </p:cTn>
                              </p:par>
                            </p:childTnLst>
                          </p:cTn>
                        </p:par>
                        <p:par>
                          <p:cTn id="66" fill="hold">
                            <p:stCondLst>
                              <p:cond delay="500"/>
                            </p:stCondLst>
                            <p:childTnLst>
                              <p:par>
                                <p:cTn id="67" presetID="1" presetClass="entr" presetSubtype="0" fill="hold" nodeType="afterEffect">
                                  <p:stCondLst>
                                    <p:cond delay="0"/>
                                  </p:stCondLst>
                                  <p:childTnLst>
                                    <p:set>
                                      <p:cBhvr>
                                        <p:cTn id="68" dur="1" fill="hold">
                                          <p:stCondLst>
                                            <p:cond delay="0"/>
                                          </p:stCondLst>
                                        </p:cTn>
                                        <p:tgtEl>
                                          <p:spTgt spid="31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3156" grpId="0" animBg="1"/>
      <p:bldP spid="3157" grpId="0"/>
      <p:bldP spid="3158" grpId="0"/>
      <p:bldP spid="3159" grpId="0"/>
      <p:bldP spid="3160" grpId="0"/>
      <p:bldP spid="3161" grpId="0"/>
      <p:bldP spid="3162" grpId="0"/>
      <p:bldP spid="3163" grpId="0"/>
      <p:bldP spid="3164" grpId="0"/>
      <p:bldP spid="3165" grpId="0"/>
      <p:bldP spid="3166" grpId="0"/>
      <p:bldP spid="316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942" name="Picture 78"/>
          <p:cNvPicPr>
            <a:picLocks noChangeAspect="1" noChangeArrowheads="1"/>
          </p:cNvPicPr>
          <p:nvPr/>
        </p:nvPicPr>
        <p:blipFill>
          <a:blip r:embed="rId4"/>
          <a:srcRect l="2499" r="3334"/>
          <a:stretch>
            <a:fillRect/>
          </a:stretch>
        </p:blipFill>
        <p:spPr bwMode="auto">
          <a:xfrm>
            <a:off x="0" y="0"/>
            <a:ext cx="9144000" cy="6856413"/>
          </a:xfrm>
          <a:prstGeom prst="rect">
            <a:avLst/>
          </a:prstGeom>
          <a:noFill/>
        </p:spPr>
      </p:pic>
      <p:sp>
        <p:nvSpPr>
          <p:cNvPr id="36954" name="Oval 90"/>
          <p:cNvSpPr>
            <a:spLocks noChangeArrowheads="1"/>
          </p:cNvSpPr>
          <p:nvPr/>
        </p:nvSpPr>
        <p:spPr bwMode="auto">
          <a:xfrm>
            <a:off x="5334000" y="3124200"/>
            <a:ext cx="1447800" cy="1066800"/>
          </a:xfrm>
          <a:prstGeom prst="ellipse">
            <a:avLst/>
          </a:prstGeom>
          <a:gradFill rotWithShape="1">
            <a:gsLst>
              <a:gs pos="0">
                <a:srgbClr val="FF0000"/>
              </a:gs>
              <a:gs pos="100000">
                <a:srgbClr val="0000FF"/>
              </a:gs>
            </a:gsLst>
            <a:path path="shape">
              <a:fillToRect l="50000" t="50000" r="50000" b="50000"/>
            </a:path>
          </a:gradFill>
          <a:ln w="76200" cmpd="tri">
            <a:solidFill>
              <a:schemeClr val="tx1"/>
            </a:solidFill>
            <a:round/>
            <a:headEnd/>
            <a:tailEnd/>
          </a:ln>
          <a:effectLst/>
        </p:spPr>
        <p:txBody>
          <a:bodyPr wrap="none" anchor="ctr"/>
          <a:lstStyle/>
          <a:p>
            <a:endParaRPr lang="en-US"/>
          </a:p>
        </p:txBody>
      </p:sp>
      <p:sp>
        <p:nvSpPr>
          <p:cNvPr id="18" name="Text Box 22"/>
          <p:cNvSpPr txBox="1">
            <a:spLocks noChangeArrowheads="1"/>
          </p:cNvSpPr>
          <p:nvPr/>
        </p:nvSpPr>
        <p:spPr bwMode="auto">
          <a:xfrm>
            <a:off x="457200" y="533400"/>
            <a:ext cx="6324600" cy="1200329"/>
          </a:xfrm>
          <a:prstGeom prst="rect">
            <a:avLst/>
          </a:prstGeom>
          <a:solidFill>
            <a:srgbClr val="FFFFFF"/>
          </a:solidFill>
          <a:ln w="9525">
            <a:noFill/>
            <a:miter lim="800000"/>
            <a:headEnd/>
            <a:tailEnd/>
          </a:ln>
        </p:spPr>
        <p:txBody>
          <a:bodyPr>
            <a:spAutoFit/>
          </a:bodyPr>
          <a:lstStyle/>
          <a:p>
            <a:pPr algn="just">
              <a:spcBef>
                <a:spcPct val="50000"/>
              </a:spcBef>
            </a:pPr>
            <a:r>
              <a:rPr lang="en-US" sz="2400">
                <a:latin typeface="Times New Roman" pitchFamily="18" charset="0"/>
                <a:sym typeface="Symbol" pitchFamily="18" charset="2"/>
              </a:rPr>
              <a:t> </a:t>
            </a:r>
            <a:r>
              <a:rPr lang="en-US" sz="2400" b="1">
                <a:latin typeface="Times New Roman" pitchFamily="18" charset="0"/>
                <a:sym typeface="Symbol" pitchFamily="18" charset="2"/>
              </a:rPr>
              <a:t>Quãng đường AB dài 50km. Một xe máy khởi hành từ A lúc </a:t>
            </a:r>
            <a:r>
              <a:rPr lang="en-US" sz="2400" b="1" smtClean="0">
                <a:latin typeface="Times New Roman" pitchFamily="18" charset="0"/>
                <a:sym typeface="Symbol" pitchFamily="18" charset="2"/>
              </a:rPr>
              <a:t>7 giờ có thể đi với vận tốc bao nhiêu để đến B trước 9 giờ?</a:t>
            </a:r>
            <a:endParaRPr lang="en-US" sz="2400" b="1">
              <a:latin typeface="Times New Roman" pitchFamily="18" charset="0"/>
              <a:sym typeface="Symbol" pitchFamily="18" charset="2"/>
            </a:endParaRPr>
          </a:p>
        </p:txBody>
      </p:sp>
      <p:grpSp>
        <p:nvGrpSpPr>
          <p:cNvPr id="3" name="Group 136"/>
          <p:cNvGrpSpPr>
            <a:grpSpLocks/>
          </p:cNvGrpSpPr>
          <p:nvPr/>
        </p:nvGrpSpPr>
        <p:grpSpPr bwMode="auto">
          <a:xfrm>
            <a:off x="1838325" y="3713163"/>
            <a:ext cx="2895600" cy="533400"/>
            <a:chOff x="1200" y="1680"/>
            <a:chExt cx="1872" cy="336"/>
          </a:xfrm>
        </p:grpSpPr>
        <p:sp>
          <p:nvSpPr>
            <p:cNvPr id="20" name="AutoShape 66"/>
            <p:cNvSpPr>
              <a:spLocks noChangeArrowheads="1"/>
            </p:cNvSpPr>
            <p:nvPr/>
          </p:nvSpPr>
          <p:spPr bwMode="gray">
            <a:xfrm>
              <a:off x="1200" y="1680"/>
              <a:ext cx="1872" cy="336"/>
            </a:xfrm>
            <a:prstGeom prst="roundRect">
              <a:avLst>
                <a:gd name="adj" fmla="val 16667"/>
              </a:avLst>
            </a:prstGeom>
            <a:gradFill rotWithShape="1">
              <a:gsLst>
                <a:gs pos="0">
                  <a:srgbClr val="48BE67"/>
                </a:gs>
                <a:gs pos="100000">
                  <a:srgbClr val="48BE67">
                    <a:gamma/>
                    <a:tint val="36471"/>
                    <a:invGamma/>
                  </a:srgbClr>
                </a:gs>
              </a:gsLst>
              <a:lin ang="5400000" scaled="1"/>
            </a:gradFill>
            <a:ln w="9525">
              <a:noFill/>
              <a:round/>
              <a:headEnd/>
              <a:tailEnd/>
            </a:ln>
            <a:effectLst>
              <a:outerShdw dist="45791" dir="3378596" algn="ctr" rotWithShape="0">
                <a:srgbClr val="B2B2B2"/>
              </a:outerShdw>
            </a:effectLst>
          </p:spPr>
          <p:txBody>
            <a:bodyPr wrap="none" anchor="ctr"/>
            <a:lstStyle/>
            <a:p>
              <a:pPr>
                <a:defRPr/>
              </a:pPr>
              <a:endParaRPr lang="en-US" b="1">
                <a:latin typeface="Arial" pitchFamily="34" charset="0"/>
                <a:cs typeface="Arial" pitchFamily="34" charset="0"/>
              </a:endParaRPr>
            </a:p>
          </p:txBody>
        </p:sp>
        <p:sp>
          <p:nvSpPr>
            <p:cNvPr id="36913" name="AutoShape 67"/>
            <p:cNvSpPr>
              <a:spLocks noChangeArrowheads="1"/>
            </p:cNvSpPr>
            <p:nvPr/>
          </p:nvSpPr>
          <p:spPr bwMode="gray">
            <a:xfrm>
              <a:off x="1238" y="1917"/>
              <a:ext cx="1834" cy="51"/>
            </a:xfrm>
            <a:prstGeom prst="roundRect">
              <a:avLst>
                <a:gd name="adj" fmla="val 50000"/>
              </a:avLst>
            </a:prstGeom>
            <a:gradFill rotWithShape="1">
              <a:gsLst>
                <a:gs pos="0">
                  <a:srgbClr val="9FE9AA"/>
                </a:gs>
                <a:gs pos="100000">
                  <a:srgbClr val="D6F6DB"/>
                </a:gs>
              </a:gsLst>
              <a:lin ang="5400000" scaled="1"/>
            </a:gradFill>
            <a:ln w="9525">
              <a:noFill/>
              <a:round/>
              <a:headEnd/>
              <a:tailEnd/>
            </a:ln>
          </p:spPr>
          <p:txBody>
            <a:bodyPr wrap="none" anchor="ctr"/>
            <a:lstStyle/>
            <a:p>
              <a:endParaRPr lang="en-US" b="1"/>
            </a:p>
          </p:txBody>
        </p:sp>
        <p:sp>
          <p:nvSpPr>
            <p:cNvPr id="36914" name="AutoShape 68"/>
            <p:cNvSpPr>
              <a:spLocks noChangeArrowheads="1"/>
            </p:cNvSpPr>
            <p:nvPr/>
          </p:nvSpPr>
          <p:spPr bwMode="gray">
            <a:xfrm>
              <a:off x="1238" y="1687"/>
              <a:ext cx="1834" cy="89"/>
            </a:xfrm>
            <a:prstGeom prst="roundRect">
              <a:avLst>
                <a:gd name="adj" fmla="val 50000"/>
              </a:avLst>
            </a:prstGeom>
            <a:gradFill rotWithShape="1">
              <a:gsLst>
                <a:gs pos="0">
                  <a:srgbClr val="C4EDD1"/>
                </a:gs>
                <a:gs pos="100000">
                  <a:srgbClr val="4DC976"/>
                </a:gs>
              </a:gsLst>
              <a:lin ang="5400000" scaled="1"/>
            </a:gradFill>
            <a:ln w="9525">
              <a:noFill/>
              <a:round/>
              <a:headEnd/>
              <a:tailEnd/>
            </a:ln>
          </p:spPr>
          <p:txBody>
            <a:bodyPr wrap="none" anchor="ctr"/>
            <a:lstStyle/>
            <a:p>
              <a:endParaRPr lang="en-US" b="1"/>
            </a:p>
          </p:txBody>
        </p:sp>
        <p:sp>
          <p:nvSpPr>
            <p:cNvPr id="36915" name="Text Box 69"/>
            <p:cNvSpPr txBox="1">
              <a:spLocks noChangeArrowheads="1"/>
            </p:cNvSpPr>
            <p:nvPr/>
          </p:nvSpPr>
          <p:spPr bwMode="gray">
            <a:xfrm>
              <a:off x="1905" y="1684"/>
              <a:ext cx="1167" cy="288"/>
            </a:xfrm>
            <a:prstGeom prst="rect">
              <a:avLst/>
            </a:prstGeom>
            <a:noFill/>
            <a:ln w="9525" algn="ctr">
              <a:noFill/>
              <a:miter lim="800000"/>
              <a:headEnd/>
              <a:tailEnd/>
            </a:ln>
          </p:spPr>
          <p:txBody>
            <a:bodyPr>
              <a:spAutoFit/>
            </a:bodyPr>
            <a:lstStyle/>
            <a:p>
              <a:r>
                <a:rPr lang="en-US" sz="2400" b="1" smtClean="0">
                  <a:solidFill>
                    <a:srgbClr val="000000"/>
                  </a:solidFill>
                </a:rPr>
                <a:t>28 </a:t>
              </a:r>
              <a:r>
                <a:rPr lang="en-US" sz="2400" b="1">
                  <a:solidFill>
                    <a:srgbClr val="000000"/>
                  </a:solidFill>
                </a:rPr>
                <a:t>km/h</a:t>
              </a:r>
            </a:p>
          </p:txBody>
        </p:sp>
        <p:grpSp>
          <p:nvGrpSpPr>
            <p:cNvPr id="36916" name="Group 70"/>
            <p:cNvGrpSpPr>
              <a:grpSpLocks/>
            </p:cNvGrpSpPr>
            <p:nvPr/>
          </p:nvGrpSpPr>
          <p:grpSpPr bwMode="auto">
            <a:xfrm>
              <a:off x="1449" y="1682"/>
              <a:ext cx="336" cy="323"/>
              <a:chOff x="1289" y="587"/>
              <a:chExt cx="668" cy="647"/>
            </a:xfrm>
          </p:grpSpPr>
          <p:sp>
            <p:nvSpPr>
              <p:cNvPr id="36918" name="Oval 71"/>
              <p:cNvSpPr>
                <a:spLocks noChangeArrowheads="1"/>
              </p:cNvSpPr>
              <p:nvPr/>
            </p:nvSpPr>
            <p:spPr bwMode="gray">
              <a:xfrm>
                <a:off x="1289" y="612"/>
                <a:ext cx="668" cy="608"/>
              </a:xfrm>
              <a:prstGeom prst="ellipse">
                <a:avLst/>
              </a:prstGeom>
              <a:solidFill>
                <a:srgbClr val="333333"/>
              </a:solidFill>
              <a:ln w="38100" algn="ctr">
                <a:noFill/>
                <a:round/>
                <a:headEnd/>
                <a:tailEnd/>
              </a:ln>
            </p:spPr>
            <p:txBody>
              <a:bodyPr anchor="ctr">
                <a:spAutoFit/>
              </a:bodyPr>
              <a:lstStyle/>
              <a:p>
                <a:endParaRPr lang="en-US" b="1"/>
              </a:p>
            </p:txBody>
          </p:sp>
          <p:sp>
            <p:nvSpPr>
              <p:cNvPr id="36919" name="Oval 72"/>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n-US" b="1"/>
              </a:p>
            </p:txBody>
          </p:sp>
          <p:sp>
            <p:nvSpPr>
              <p:cNvPr id="36920" name="Oval 73"/>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n-US" b="1"/>
              </a:p>
            </p:txBody>
          </p:sp>
          <p:sp>
            <p:nvSpPr>
              <p:cNvPr id="36921" name="Oval 74"/>
              <p:cNvSpPr>
                <a:spLocks noChangeArrowheads="1"/>
              </p:cNvSpPr>
              <p:nvPr/>
            </p:nvSpPr>
            <p:spPr bwMode="gray">
              <a:xfrm>
                <a:off x="1311" y="597"/>
                <a:ext cx="600" cy="590"/>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en-US" b="1"/>
              </a:p>
            </p:txBody>
          </p:sp>
          <p:sp>
            <p:nvSpPr>
              <p:cNvPr id="36922" name="Oval 75"/>
              <p:cNvSpPr>
                <a:spLocks noChangeArrowheads="1"/>
              </p:cNvSpPr>
              <p:nvPr/>
            </p:nvSpPr>
            <p:spPr bwMode="gray">
              <a:xfrm>
                <a:off x="1346" y="613"/>
                <a:ext cx="533" cy="480"/>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n-US" b="1"/>
              </a:p>
            </p:txBody>
          </p:sp>
        </p:grpSp>
        <p:sp>
          <p:nvSpPr>
            <p:cNvPr id="36917" name="Text Box 76"/>
            <p:cNvSpPr txBox="1">
              <a:spLocks noChangeArrowheads="1"/>
            </p:cNvSpPr>
            <p:nvPr/>
          </p:nvSpPr>
          <p:spPr bwMode="gray">
            <a:xfrm>
              <a:off x="1497" y="1688"/>
              <a:ext cx="240" cy="288"/>
            </a:xfrm>
            <a:prstGeom prst="rect">
              <a:avLst/>
            </a:prstGeom>
            <a:noFill/>
            <a:ln w="9525" algn="ctr">
              <a:noFill/>
              <a:miter lim="800000"/>
              <a:headEnd/>
              <a:tailEnd/>
            </a:ln>
          </p:spPr>
          <p:txBody>
            <a:bodyPr>
              <a:spAutoFit/>
            </a:bodyPr>
            <a:lstStyle/>
            <a:p>
              <a:r>
                <a:rPr lang="en-US" sz="2400" b="1">
                  <a:solidFill>
                    <a:srgbClr val="000000"/>
                  </a:solidFill>
                </a:rPr>
                <a:t>B</a:t>
              </a:r>
            </a:p>
          </p:txBody>
        </p:sp>
      </p:grpSp>
      <p:grpSp>
        <p:nvGrpSpPr>
          <p:cNvPr id="5" name="Group 137"/>
          <p:cNvGrpSpPr>
            <a:grpSpLocks/>
          </p:cNvGrpSpPr>
          <p:nvPr/>
        </p:nvGrpSpPr>
        <p:grpSpPr bwMode="auto">
          <a:xfrm>
            <a:off x="1828800" y="4583113"/>
            <a:ext cx="3276600" cy="522287"/>
            <a:chOff x="1200" y="2141"/>
            <a:chExt cx="2064" cy="329"/>
          </a:xfrm>
        </p:grpSpPr>
        <p:sp>
          <p:nvSpPr>
            <p:cNvPr id="32" name="AutoShape 77"/>
            <p:cNvSpPr>
              <a:spLocks noChangeArrowheads="1"/>
            </p:cNvSpPr>
            <p:nvPr/>
          </p:nvSpPr>
          <p:spPr bwMode="gray">
            <a:xfrm>
              <a:off x="1200" y="2147"/>
              <a:ext cx="1872" cy="323"/>
            </a:xfrm>
            <a:prstGeom prst="roundRect">
              <a:avLst>
                <a:gd name="adj" fmla="val 16667"/>
              </a:avLst>
            </a:prstGeom>
            <a:gradFill rotWithShape="1">
              <a:gsLst>
                <a:gs pos="0">
                  <a:srgbClr val="80D4F2"/>
                </a:gs>
                <a:gs pos="100000">
                  <a:srgbClr val="80D4F2">
                    <a:gamma/>
                    <a:tint val="60784"/>
                    <a:invGamma/>
                  </a:srgbClr>
                </a:gs>
              </a:gsLst>
              <a:lin ang="5400000" scaled="1"/>
            </a:gradFill>
            <a:ln w="9525">
              <a:noFill/>
              <a:round/>
              <a:headEnd/>
              <a:tailEnd/>
            </a:ln>
            <a:effectLst>
              <a:outerShdw dist="45791" dir="3378596" algn="ctr" rotWithShape="0">
                <a:srgbClr val="B2B2B2"/>
              </a:outerShdw>
            </a:effectLst>
          </p:spPr>
          <p:txBody>
            <a:bodyPr wrap="none" anchor="ctr"/>
            <a:lstStyle/>
            <a:p>
              <a:pPr>
                <a:defRPr/>
              </a:pPr>
              <a:endParaRPr lang="en-US" b="1">
                <a:latin typeface="Arial" pitchFamily="34" charset="0"/>
                <a:cs typeface="Arial" pitchFamily="34" charset="0"/>
              </a:endParaRPr>
            </a:p>
          </p:txBody>
        </p:sp>
        <p:sp>
          <p:nvSpPr>
            <p:cNvPr id="36902" name="AutoShape 78"/>
            <p:cNvSpPr>
              <a:spLocks noChangeArrowheads="1"/>
            </p:cNvSpPr>
            <p:nvPr/>
          </p:nvSpPr>
          <p:spPr bwMode="gray">
            <a:xfrm>
              <a:off x="1229" y="2379"/>
              <a:ext cx="1795" cy="48"/>
            </a:xfrm>
            <a:prstGeom prst="roundRect">
              <a:avLst>
                <a:gd name="adj" fmla="val 50000"/>
              </a:avLst>
            </a:prstGeom>
            <a:gradFill rotWithShape="1">
              <a:gsLst>
                <a:gs pos="0">
                  <a:srgbClr val="ADE2F5"/>
                </a:gs>
                <a:gs pos="100000">
                  <a:srgbClr val="D5F0FA"/>
                </a:gs>
              </a:gsLst>
              <a:lin ang="5400000" scaled="1"/>
            </a:gradFill>
            <a:ln w="9525">
              <a:noFill/>
              <a:round/>
              <a:headEnd/>
              <a:tailEnd/>
            </a:ln>
          </p:spPr>
          <p:txBody>
            <a:bodyPr wrap="none" anchor="ctr"/>
            <a:lstStyle/>
            <a:p>
              <a:endParaRPr lang="en-US" b="1"/>
            </a:p>
          </p:txBody>
        </p:sp>
        <p:sp>
          <p:nvSpPr>
            <p:cNvPr id="36903" name="AutoShape 79"/>
            <p:cNvSpPr>
              <a:spLocks noChangeArrowheads="1"/>
            </p:cNvSpPr>
            <p:nvPr/>
          </p:nvSpPr>
          <p:spPr bwMode="gray">
            <a:xfrm>
              <a:off x="1229" y="2154"/>
              <a:ext cx="1795" cy="33"/>
            </a:xfrm>
            <a:prstGeom prst="roundRect">
              <a:avLst>
                <a:gd name="adj" fmla="val 50000"/>
              </a:avLst>
            </a:prstGeom>
            <a:gradFill rotWithShape="1">
              <a:gsLst>
                <a:gs pos="0">
                  <a:srgbClr val="D5F1FB"/>
                </a:gs>
                <a:gs pos="100000">
                  <a:srgbClr val="80D4F2">
                    <a:alpha val="0"/>
                  </a:srgbClr>
                </a:gs>
              </a:gsLst>
              <a:lin ang="5400000" scaled="1"/>
            </a:gradFill>
            <a:ln w="9525">
              <a:noFill/>
              <a:round/>
              <a:headEnd/>
              <a:tailEnd/>
            </a:ln>
          </p:spPr>
          <p:txBody>
            <a:bodyPr wrap="none" anchor="ctr"/>
            <a:lstStyle/>
            <a:p>
              <a:endParaRPr lang="en-US" b="1"/>
            </a:p>
          </p:txBody>
        </p:sp>
        <p:sp>
          <p:nvSpPr>
            <p:cNvPr id="36904" name="Text Box 80"/>
            <p:cNvSpPr txBox="1">
              <a:spLocks noChangeArrowheads="1"/>
            </p:cNvSpPr>
            <p:nvPr/>
          </p:nvSpPr>
          <p:spPr bwMode="gray">
            <a:xfrm>
              <a:off x="1931" y="2176"/>
              <a:ext cx="1333" cy="288"/>
            </a:xfrm>
            <a:prstGeom prst="rect">
              <a:avLst/>
            </a:prstGeom>
            <a:noFill/>
            <a:ln w="9525" algn="ctr">
              <a:noFill/>
              <a:miter lim="800000"/>
              <a:headEnd/>
              <a:tailEnd/>
            </a:ln>
          </p:spPr>
          <p:txBody>
            <a:bodyPr>
              <a:spAutoFit/>
            </a:bodyPr>
            <a:lstStyle/>
            <a:p>
              <a:r>
                <a:rPr lang="en-US" sz="2400" b="1" smtClean="0">
                  <a:solidFill>
                    <a:srgbClr val="000000"/>
                  </a:solidFill>
                </a:rPr>
                <a:t>25 </a:t>
              </a:r>
              <a:r>
                <a:rPr lang="en-US" sz="2400" b="1">
                  <a:solidFill>
                    <a:srgbClr val="000000"/>
                  </a:solidFill>
                </a:rPr>
                <a:t>km/h</a:t>
              </a:r>
            </a:p>
          </p:txBody>
        </p:sp>
        <p:grpSp>
          <p:nvGrpSpPr>
            <p:cNvPr id="36905" name="Group 81"/>
            <p:cNvGrpSpPr>
              <a:grpSpLocks/>
            </p:cNvGrpSpPr>
            <p:nvPr/>
          </p:nvGrpSpPr>
          <p:grpSpPr bwMode="auto">
            <a:xfrm>
              <a:off x="1439" y="2141"/>
              <a:ext cx="337" cy="323"/>
              <a:chOff x="1287" y="587"/>
              <a:chExt cx="670" cy="647"/>
            </a:xfrm>
          </p:grpSpPr>
          <p:sp>
            <p:nvSpPr>
              <p:cNvPr id="36907" name="Oval 82"/>
              <p:cNvSpPr>
                <a:spLocks noChangeArrowheads="1"/>
              </p:cNvSpPr>
              <p:nvPr/>
            </p:nvSpPr>
            <p:spPr bwMode="gray">
              <a:xfrm>
                <a:off x="1287" y="612"/>
                <a:ext cx="670" cy="608"/>
              </a:xfrm>
              <a:prstGeom prst="ellipse">
                <a:avLst/>
              </a:prstGeom>
              <a:solidFill>
                <a:srgbClr val="333333"/>
              </a:solidFill>
              <a:ln w="38100" algn="ctr">
                <a:noFill/>
                <a:round/>
                <a:headEnd/>
                <a:tailEnd/>
              </a:ln>
            </p:spPr>
            <p:txBody>
              <a:bodyPr anchor="ctr">
                <a:spAutoFit/>
              </a:bodyPr>
              <a:lstStyle/>
              <a:p>
                <a:endParaRPr lang="en-US" b="1"/>
              </a:p>
            </p:txBody>
          </p:sp>
          <p:sp>
            <p:nvSpPr>
              <p:cNvPr id="36908" name="Oval 83"/>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n-US" b="1"/>
              </a:p>
            </p:txBody>
          </p:sp>
          <p:sp>
            <p:nvSpPr>
              <p:cNvPr id="36909" name="Oval 84"/>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n-US" b="1"/>
              </a:p>
            </p:txBody>
          </p:sp>
          <p:sp>
            <p:nvSpPr>
              <p:cNvPr id="36910" name="Oval 85"/>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en-US" b="1"/>
              </a:p>
            </p:txBody>
          </p:sp>
          <p:sp>
            <p:nvSpPr>
              <p:cNvPr id="36911" name="Oval 86"/>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n-US" b="1"/>
              </a:p>
            </p:txBody>
          </p:sp>
        </p:grpSp>
        <p:sp>
          <p:nvSpPr>
            <p:cNvPr id="36906" name="Text Box 87"/>
            <p:cNvSpPr txBox="1">
              <a:spLocks noChangeArrowheads="1"/>
            </p:cNvSpPr>
            <p:nvPr/>
          </p:nvSpPr>
          <p:spPr bwMode="gray">
            <a:xfrm>
              <a:off x="1488" y="2147"/>
              <a:ext cx="240" cy="288"/>
            </a:xfrm>
            <a:prstGeom prst="rect">
              <a:avLst/>
            </a:prstGeom>
            <a:noFill/>
            <a:ln w="9525" algn="ctr">
              <a:noFill/>
              <a:miter lim="800000"/>
              <a:headEnd/>
              <a:tailEnd/>
            </a:ln>
          </p:spPr>
          <p:txBody>
            <a:bodyPr>
              <a:spAutoFit/>
            </a:bodyPr>
            <a:lstStyle/>
            <a:p>
              <a:r>
                <a:rPr lang="en-US" sz="2400" b="1">
                  <a:solidFill>
                    <a:srgbClr val="000000"/>
                  </a:solidFill>
                </a:rPr>
                <a:t>C</a:t>
              </a:r>
            </a:p>
          </p:txBody>
        </p:sp>
      </p:grpSp>
      <p:grpSp>
        <p:nvGrpSpPr>
          <p:cNvPr id="7" name="Group 138"/>
          <p:cNvGrpSpPr>
            <a:grpSpLocks/>
          </p:cNvGrpSpPr>
          <p:nvPr/>
        </p:nvGrpSpPr>
        <p:grpSpPr bwMode="auto">
          <a:xfrm>
            <a:off x="1828800" y="5275263"/>
            <a:ext cx="2971800" cy="515937"/>
            <a:chOff x="1209" y="2598"/>
            <a:chExt cx="1767" cy="325"/>
          </a:xfrm>
        </p:grpSpPr>
        <p:sp>
          <p:nvSpPr>
            <p:cNvPr id="44" name="AutoShape 88"/>
            <p:cNvSpPr>
              <a:spLocks noChangeArrowheads="1"/>
            </p:cNvSpPr>
            <p:nvPr/>
          </p:nvSpPr>
          <p:spPr bwMode="gray">
            <a:xfrm>
              <a:off x="1209" y="2598"/>
              <a:ext cx="1767" cy="323"/>
            </a:xfrm>
            <a:prstGeom prst="roundRect">
              <a:avLst>
                <a:gd name="adj" fmla="val 16667"/>
              </a:avLst>
            </a:prstGeom>
            <a:gradFill rotWithShape="1">
              <a:gsLst>
                <a:gs pos="0">
                  <a:srgbClr val="A587E7"/>
                </a:gs>
                <a:gs pos="100000">
                  <a:srgbClr val="A587E7">
                    <a:gamma/>
                    <a:tint val="36471"/>
                    <a:invGamma/>
                  </a:srgbClr>
                </a:gs>
              </a:gsLst>
              <a:lin ang="5400000" scaled="1"/>
            </a:gradFill>
            <a:ln w="9525">
              <a:noFill/>
              <a:round/>
              <a:headEnd/>
              <a:tailEnd/>
            </a:ln>
            <a:effectLst>
              <a:outerShdw dist="45791" dir="3378596" algn="ctr" rotWithShape="0">
                <a:srgbClr val="B2B2B2"/>
              </a:outerShdw>
            </a:effectLst>
          </p:spPr>
          <p:txBody>
            <a:bodyPr wrap="none" anchor="ctr"/>
            <a:lstStyle/>
            <a:p>
              <a:pPr>
                <a:defRPr/>
              </a:pPr>
              <a:endParaRPr lang="en-US" b="1">
                <a:latin typeface="Arial" pitchFamily="34" charset="0"/>
                <a:cs typeface="Arial" pitchFamily="34" charset="0"/>
              </a:endParaRPr>
            </a:p>
          </p:txBody>
        </p:sp>
        <p:sp>
          <p:nvSpPr>
            <p:cNvPr id="36891" name="AutoShape 89"/>
            <p:cNvSpPr>
              <a:spLocks noChangeArrowheads="1"/>
            </p:cNvSpPr>
            <p:nvPr/>
          </p:nvSpPr>
          <p:spPr bwMode="gray">
            <a:xfrm>
              <a:off x="1238" y="2835"/>
              <a:ext cx="1738" cy="59"/>
            </a:xfrm>
            <a:prstGeom prst="roundRect">
              <a:avLst>
                <a:gd name="adj" fmla="val 50000"/>
              </a:avLst>
            </a:prstGeom>
            <a:gradFill rotWithShape="1">
              <a:gsLst>
                <a:gs pos="0">
                  <a:srgbClr val="DBCFF5"/>
                </a:gs>
                <a:gs pos="100000">
                  <a:srgbClr val="EAE3F9"/>
                </a:gs>
              </a:gsLst>
              <a:lin ang="5400000" scaled="1"/>
            </a:gradFill>
            <a:ln w="9525">
              <a:noFill/>
              <a:round/>
              <a:headEnd/>
              <a:tailEnd/>
            </a:ln>
          </p:spPr>
          <p:txBody>
            <a:bodyPr wrap="none" anchor="ctr"/>
            <a:lstStyle/>
            <a:p>
              <a:endParaRPr lang="en-US" b="1"/>
            </a:p>
          </p:txBody>
        </p:sp>
        <p:sp>
          <p:nvSpPr>
            <p:cNvPr id="36892" name="AutoShape 90"/>
            <p:cNvSpPr>
              <a:spLocks noChangeArrowheads="1"/>
            </p:cNvSpPr>
            <p:nvPr/>
          </p:nvSpPr>
          <p:spPr bwMode="gray">
            <a:xfrm>
              <a:off x="1238" y="2605"/>
              <a:ext cx="1738" cy="49"/>
            </a:xfrm>
            <a:prstGeom prst="roundRect">
              <a:avLst>
                <a:gd name="adj" fmla="val 50000"/>
              </a:avLst>
            </a:prstGeom>
            <a:gradFill rotWithShape="1">
              <a:gsLst>
                <a:gs pos="0">
                  <a:srgbClr val="D7C9F5"/>
                </a:gs>
                <a:gs pos="100000">
                  <a:srgbClr val="B59CEC"/>
                </a:gs>
              </a:gsLst>
              <a:lin ang="5400000" scaled="1"/>
            </a:gradFill>
            <a:ln w="9525">
              <a:noFill/>
              <a:round/>
              <a:headEnd/>
              <a:tailEnd/>
            </a:ln>
          </p:spPr>
          <p:txBody>
            <a:bodyPr wrap="none" anchor="ctr"/>
            <a:lstStyle/>
            <a:p>
              <a:endParaRPr lang="en-US" b="1"/>
            </a:p>
          </p:txBody>
        </p:sp>
        <p:sp>
          <p:nvSpPr>
            <p:cNvPr id="36893" name="Text Box 91"/>
            <p:cNvSpPr txBox="1">
              <a:spLocks noChangeArrowheads="1"/>
            </p:cNvSpPr>
            <p:nvPr/>
          </p:nvSpPr>
          <p:spPr bwMode="gray">
            <a:xfrm>
              <a:off x="1914" y="2602"/>
              <a:ext cx="1045" cy="288"/>
            </a:xfrm>
            <a:prstGeom prst="rect">
              <a:avLst/>
            </a:prstGeom>
            <a:noFill/>
            <a:ln w="9525" algn="ctr">
              <a:noFill/>
              <a:miter lim="800000"/>
              <a:headEnd/>
              <a:tailEnd/>
            </a:ln>
          </p:spPr>
          <p:txBody>
            <a:bodyPr>
              <a:spAutoFit/>
            </a:bodyPr>
            <a:lstStyle/>
            <a:p>
              <a:r>
                <a:rPr lang="en-US" sz="2400" b="1" smtClean="0">
                  <a:solidFill>
                    <a:srgbClr val="000000"/>
                  </a:solidFill>
                </a:rPr>
                <a:t>20 </a:t>
              </a:r>
              <a:r>
                <a:rPr lang="en-US" sz="2400" b="1">
                  <a:solidFill>
                    <a:srgbClr val="000000"/>
                  </a:solidFill>
                </a:rPr>
                <a:t>km/h</a:t>
              </a:r>
            </a:p>
          </p:txBody>
        </p:sp>
        <p:grpSp>
          <p:nvGrpSpPr>
            <p:cNvPr id="36894" name="Group 92"/>
            <p:cNvGrpSpPr>
              <a:grpSpLocks/>
            </p:cNvGrpSpPr>
            <p:nvPr/>
          </p:nvGrpSpPr>
          <p:grpSpPr bwMode="auto">
            <a:xfrm>
              <a:off x="1448" y="2600"/>
              <a:ext cx="337" cy="323"/>
              <a:chOff x="1287" y="587"/>
              <a:chExt cx="670" cy="647"/>
            </a:xfrm>
          </p:grpSpPr>
          <p:sp>
            <p:nvSpPr>
              <p:cNvPr id="36896" name="Oval 93"/>
              <p:cNvSpPr>
                <a:spLocks noChangeArrowheads="1"/>
              </p:cNvSpPr>
              <p:nvPr/>
            </p:nvSpPr>
            <p:spPr bwMode="gray">
              <a:xfrm>
                <a:off x="1287" y="612"/>
                <a:ext cx="670" cy="608"/>
              </a:xfrm>
              <a:prstGeom prst="ellipse">
                <a:avLst/>
              </a:prstGeom>
              <a:solidFill>
                <a:srgbClr val="333333"/>
              </a:solidFill>
              <a:ln w="38100" algn="ctr">
                <a:noFill/>
                <a:round/>
                <a:headEnd/>
                <a:tailEnd/>
              </a:ln>
            </p:spPr>
            <p:txBody>
              <a:bodyPr anchor="ctr">
                <a:spAutoFit/>
              </a:bodyPr>
              <a:lstStyle/>
              <a:p>
                <a:endParaRPr lang="en-US" b="1"/>
              </a:p>
            </p:txBody>
          </p:sp>
          <p:sp>
            <p:nvSpPr>
              <p:cNvPr id="36897" name="Oval 94"/>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n-US" b="1"/>
              </a:p>
            </p:txBody>
          </p:sp>
          <p:sp>
            <p:nvSpPr>
              <p:cNvPr id="36898" name="Oval 95"/>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n-US" b="1"/>
              </a:p>
            </p:txBody>
          </p:sp>
          <p:sp>
            <p:nvSpPr>
              <p:cNvPr id="36899" name="Oval 96"/>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en-US" b="1"/>
              </a:p>
            </p:txBody>
          </p:sp>
          <p:sp>
            <p:nvSpPr>
              <p:cNvPr id="36900" name="Oval 97"/>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n-US" b="1"/>
              </a:p>
            </p:txBody>
          </p:sp>
        </p:grpSp>
        <p:sp>
          <p:nvSpPr>
            <p:cNvPr id="36895" name="Text Box 98"/>
            <p:cNvSpPr txBox="1">
              <a:spLocks noChangeArrowheads="1"/>
            </p:cNvSpPr>
            <p:nvPr/>
          </p:nvSpPr>
          <p:spPr bwMode="gray">
            <a:xfrm>
              <a:off x="1497" y="2606"/>
              <a:ext cx="240" cy="288"/>
            </a:xfrm>
            <a:prstGeom prst="rect">
              <a:avLst/>
            </a:prstGeom>
            <a:noFill/>
            <a:ln w="9525" algn="ctr">
              <a:noFill/>
              <a:miter lim="800000"/>
              <a:headEnd/>
              <a:tailEnd/>
            </a:ln>
          </p:spPr>
          <p:txBody>
            <a:bodyPr>
              <a:spAutoFit/>
            </a:bodyPr>
            <a:lstStyle/>
            <a:p>
              <a:r>
                <a:rPr lang="en-US" sz="2400" b="1">
                  <a:solidFill>
                    <a:srgbClr val="000000"/>
                  </a:solidFill>
                </a:rPr>
                <a:t>D</a:t>
              </a:r>
            </a:p>
          </p:txBody>
        </p:sp>
      </p:grpSp>
      <p:grpSp>
        <p:nvGrpSpPr>
          <p:cNvPr id="9" name="Group 135"/>
          <p:cNvGrpSpPr>
            <a:grpSpLocks/>
          </p:cNvGrpSpPr>
          <p:nvPr/>
        </p:nvGrpSpPr>
        <p:grpSpPr bwMode="auto">
          <a:xfrm>
            <a:off x="1838325" y="2801938"/>
            <a:ext cx="4333875" cy="530225"/>
            <a:chOff x="1200" y="1202"/>
            <a:chExt cx="2730" cy="334"/>
          </a:xfrm>
        </p:grpSpPr>
        <p:sp>
          <p:nvSpPr>
            <p:cNvPr id="56" name="AutoShape 117"/>
            <p:cNvSpPr>
              <a:spLocks noChangeArrowheads="1"/>
            </p:cNvSpPr>
            <p:nvPr/>
          </p:nvSpPr>
          <p:spPr bwMode="gray">
            <a:xfrm>
              <a:off x="1200" y="1208"/>
              <a:ext cx="1824" cy="323"/>
            </a:xfrm>
            <a:prstGeom prst="roundRect">
              <a:avLst>
                <a:gd name="adj" fmla="val 16667"/>
              </a:avLst>
            </a:prstGeom>
            <a:gradFill rotWithShape="1">
              <a:gsLst>
                <a:gs pos="0">
                  <a:srgbClr val="F2DE78"/>
                </a:gs>
                <a:gs pos="100000">
                  <a:srgbClr val="F2DE78">
                    <a:gamma/>
                    <a:tint val="39216"/>
                    <a:invGamma/>
                  </a:srgbClr>
                </a:gs>
              </a:gsLst>
              <a:lin ang="5400000" scaled="1"/>
            </a:gradFill>
            <a:ln w="9525">
              <a:noFill/>
              <a:round/>
              <a:headEnd/>
              <a:tailEnd/>
            </a:ln>
            <a:effectLst>
              <a:outerShdw dist="45791" dir="3378596" algn="ctr" rotWithShape="0">
                <a:srgbClr val="B2B2B2"/>
              </a:outerShdw>
            </a:effectLst>
          </p:spPr>
          <p:txBody>
            <a:bodyPr wrap="none" anchor="ctr"/>
            <a:lstStyle/>
            <a:p>
              <a:pPr>
                <a:defRPr/>
              </a:pPr>
              <a:endParaRPr lang="en-US" b="1">
                <a:latin typeface="Arial" pitchFamily="34" charset="0"/>
                <a:cs typeface="Arial" pitchFamily="34" charset="0"/>
              </a:endParaRPr>
            </a:p>
          </p:txBody>
        </p:sp>
        <p:sp>
          <p:nvSpPr>
            <p:cNvPr id="36873" name="AutoShape 118"/>
            <p:cNvSpPr>
              <a:spLocks noChangeArrowheads="1"/>
            </p:cNvSpPr>
            <p:nvPr/>
          </p:nvSpPr>
          <p:spPr bwMode="gray">
            <a:xfrm>
              <a:off x="1229" y="1445"/>
              <a:ext cx="1795" cy="91"/>
            </a:xfrm>
            <a:prstGeom prst="roundRect">
              <a:avLst>
                <a:gd name="adj" fmla="val 50000"/>
              </a:avLst>
            </a:prstGeom>
            <a:gradFill rotWithShape="1">
              <a:gsLst>
                <a:gs pos="0">
                  <a:srgbClr val="F8F6B4"/>
                </a:gs>
                <a:gs pos="100000">
                  <a:srgbClr val="FDFDEA"/>
                </a:gs>
              </a:gsLst>
              <a:lin ang="5400000" scaled="1"/>
            </a:gradFill>
            <a:ln w="9525">
              <a:noFill/>
              <a:round/>
              <a:headEnd/>
              <a:tailEnd/>
            </a:ln>
          </p:spPr>
          <p:txBody>
            <a:bodyPr wrap="none" anchor="ctr"/>
            <a:lstStyle/>
            <a:p>
              <a:endParaRPr lang="en-US" b="1"/>
            </a:p>
          </p:txBody>
        </p:sp>
        <p:sp>
          <p:nvSpPr>
            <p:cNvPr id="36874" name="AutoShape 119"/>
            <p:cNvSpPr>
              <a:spLocks noChangeArrowheads="1"/>
            </p:cNvSpPr>
            <p:nvPr/>
          </p:nvSpPr>
          <p:spPr bwMode="gray">
            <a:xfrm>
              <a:off x="1229" y="1215"/>
              <a:ext cx="1795" cy="33"/>
            </a:xfrm>
            <a:prstGeom prst="roundRect">
              <a:avLst>
                <a:gd name="adj" fmla="val 50000"/>
              </a:avLst>
            </a:prstGeom>
            <a:gradFill rotWithShape="1">
              <a:gsLst>
                <a:gs pos="0">
                  <a:srgbClr val="FAFADE"/>
                </a:gs>
                <a:gs pos="100000">
                  <a:srgbClr val="EDED85"/>
                </a:gs>
              </a:gsLst>
              <a:lin ang="5400000" scaled="1"/>
            </a:gradFill>
            <a:ln w="9525">
              <a:noFill/>
              <a:round/>
              <a:headEnd/>
              <a:tailEnd/>
            </a:ln>
          </p:spPr>
          <p:txBody>
            <a:bodyPr wrap="none" anchor="ctr"/>
            <a:lstStyle/>
            <a:p>
              <a:endParaRPr lang="en-US" b="1"/>
            </a:p>
          </p:txBody>
        </p:sp>
        <p:sp>
          <p:nvSpPr>
            <p:cNvPr id="36875" name="Text Box 120"/>
            <p:cNvSpPr txBox="1">
              <a:spLocks noChangeArrowheads="1"/>
            </p:cNvSpPr>
            <p:nvPr/>
          </p:nvSpPr>
          <p:spPr bwMode="gray">
            <a:xfrm>
              <a:off x="1914" y="1214"/>
              <a:ext cx="2016" cy="288"/>
            </a:xfrm>
            <a:prstGeom prst="rect">
              <a:avLst/>
            </a:prstGeom>
            <a:noFill/>
            <a:ln w="9525" algn="ctr">
              <a:noFill/>
              <a:miter lim="800000"/>
              <a:headEnd/>
              <a:tailEnd/>
            </a:ln>
          </p:spPr>
          <p:txBody>
            <a:bodyPr>
              <a:spAutoFit/>
            </a:bodyPr>
            <a:lstStyle/>
            <a:p>
              <a:r>
                <a:rPr lang="en-US" sz="2400" b="1" smtClean="0">
                  <a:solidFill>
                    <a:srgbClr val="000000"/>
                  </a:solidFill>
                </a:rPr>
                <a:t>30 </a:t>
              </a:r>
              <a:r>
                <a:rPr lang="en-US" sz="2400" b="1">
                  <a:solidFill>
                    <a:srgbClr val="000000"/>
                  </a:solidFill>
                </a:rPr>
                <a:t>km/h</a:t>
              </a:r>
            </a:p>
          </p:txBody>
        </p:sp>
        <p:grpSp>
          <p:nvGrpSpPr>
            <p:cNvPr id="36876" name="Group 121"/>
            <p:cNvGrpSpPr>
              <a:grpSpLocks/>
            </p:cNvGrpSpPr>
            <p:nvPr/>
          </p:nvGrpSpPr>
          <p:grpSpPr bwMode="auto">
            <a:xfrm>
              <a:off x="1439" y="1202"/>
              <a:ext cx="337" cy="323"/>
              <a:chOff x="1287" y="587"/>
              <a:chExt cx="670" cy="647"/>
            </a:xfrm>
          </p:grpSpPr>
          <p:sp>
            <p:nvSpPr>
              <p:cNvPr id="36885" name="Oval 122"/>
              <p:cNvSpPr>
                <a:spLocks noChangeArrowheads="1"/>
              </p:cNvSpPr>
              <p:nvPr/>
            </p:nvSpPr>
            <p:spPr bwMode="gray">
              <a:xfrm>
                <a:off x="1287" y="612"/>
                <a:ext cx="670" cy="608"/>
              </a:xfrm>
              <a:prstGeom prst="ellipse">
                <a:avLst/>
              </a:prstGeom>
              <a:solidFill>
                <a:srgbClr val="333333"/>
              </a:solidFill>
              <a:ln w="38100" algn="ctr">
                <a:noFill/>
                <a:round/>
                <a:headEnd/>
                <a:tailEnd/>
              </a:ln>
            </p:spPr>
            <p:txBody>
              <a:bodyPr anchor="ctr">
                <a:spAutoFit/>
              </a:bodyPr>
              <a:lstStyle/>
              <a:p>
                <a:endParaRPr lang="en-US" b="1"/>
              </a:p>
            </p:txBody>
          </p:sp>
          <p:sp>
            <p:nvSpPr>
              <p:cNvPr id="36886" name="Oval 123"/>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n-US" b="1"/>
              </a:p>
            </p:txBody>
          </p:sp>
          <p:sp>
            <p:nvSpPr>
              <p:cNvPr id="36887" name="Oval 124"/>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n-US" b="1"/>
              </a:p>
            </p:txBody>
          </p:sp>
          <p:sp>
            <p:nvSpPr>
              <p:cNvPr id="36888" name="Oval 125"/>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en-US" b="1"/>
              </a:p>
            </p:txBody>
          </p:sp>
          <p:sp>
            <p:nvSpPr>
              <p:cNvPr id="36889" name="Oval 126"/>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n-US" b="1"/>
              </a:p>
            </p:txBody>
          </p:sp>
        </p:grpSp>
        <p:sp>
          <p:nvSpPr>
            <p:cNvPr id="36877" name="Text Box 127"/>
            <p:cNvSpPr txBox="1">
              <a:spLocks noChangeArrowheads="1"/>
            </p:cNvSpPr>
            <p:nvPr/>
          </p:nvSpPr>
          <p:spPr bwMode="gray">
            <a:xfrm>
              <a:off x="1488" y="1208"/>
              <a:ext cx="240" cy="288"/>
            </a:xfrm>
            <a:prstGeom prst="rect">
              <a:avLst/>
            </a:prstGeom>
            <a:noFill/>
            <a:ln w="9525" algn="ctr">
              <a:noFill/>
              <a:miter lim="800000"/>
              <a:headEnd/>
              <a:tailEnd/>
            </a:ln>
          </p:spPr>
          <p:txBody>
            <a:bodyPr>
              <a:spAutoFit/>
            </a:bodyPr>
            <a:lstStyle/>
            <a:p>
              <a:r>
                <a:rPr lang="en-US" sz="2400" b="1">
                  <a:solidFill>
                    <a:srgbClr val="000000"/>
                  </a:solidFill>
                </a:rPr>
                <a:t>1</a:t>
              </a:r>
            </a:p>
          </p:txBody>
        </p:sp>
        <p:grpSp>
          <p:nvGrpSpPr>
            <p:cNvPr id="36878" name="Group 128"/>
            <p:cNvGrpSpPr>
              <a:grpSpLocks/>
            </p:cNvGrpSpPr>
            <p:nvPr/>
          </p:nvGrpSpPr>
          <p:grpSpPr bwMode="auto">
            <a:xfrm>
              <a:off x="1439" y="1202"/>
              <a:ext cx="337" cy="323"/>
              <a:chOff x="1287" y="587"/>
              <a:chExt cx="670" cy="647"/>
            </a:xfrm>
          </p:grpSpPr>
          <p:sp>
            <p:nvSpPr>
              <p:cNvPr id="36880" name="Oval 129"/>
              <p:cNvSpPr>
                <a:spLocks noChangeArrowheads="1"/>
              </p:cNvSpPr>
              <p:nvPr/>
            </p:nvSpPr>
            <p:spPr bwMode="gray">
              <a:xfrm>
                <a:off x="1287" y="612"/>
                <a:ext cx="670" cy="608"/>
              </a:xfrm>
              <a:prstGeom prst="ellipse">
                <a:avLst/>
              </a:prstGeom>
              <a:solidFill>
                <a:srgbClr val="333333"/>
              </a:solidFill>
              <a:ln w="38100" algn="ctr">
                <a:noFill/>
                <a:round/>
                <a:headEnd/>
                <a:tailEnd/>
              </a:ln>
            </p:spPr>
            <p:txBody>
              <a:bodyPr anchor="ctr">
                <a:spAutoFit/>
              </a:bodyPr>
              <a:lstStyle/>
              <a:p>
                <a:endParaRPr lang="en-US" b="1"/>
              </a:p>
            </p:txBody>
          </p:sp>
          <p:sp>
            <p:nvSpPr>
              <p:cNvPr id="36881" name="Oval 130"/>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n-US" b="1"/>
              </a:p>
            </p:txBody>
          </p:sp>
          <p:sp>
            <p:nvSpPr>
              <p:cNvPr id="36882" name="Oval 131"/>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n-US" b="1"/>
              </a:p>
            </p:txBody>
          </p:sp>
          <p:sp>
            <p:nvSpPr>
              <p:cNvPr id="36883" name="Oval 132"/>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en-US" b="1"/>
              </a:p>
            </p:txBody>
          </p:sp>
          <p:sp>
            <p:nvSpPr>
              <p:cNvPr id="36884" name="Oval 133"/>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n-US" b="1"/>
              </a:p>
            </p:txBody>
          </p:sp>
        </p:grpSp>
        <p:sp>
          <p:nvSpPr>
            <p:cNvPr id="36879" name="Text Box 134"/>
            <p:cNvSpPr txBox="1">
              <a:spLocks noChangeArrowheads="1"/>
            </p:cNvSpPr>
            <p:nvPr/>
          </p:nvSpPr>
          <p:spPr bwMode="gray">
            <a:xfrm>
              <a:off x="1488" y="1208"/>
              <a:ext cx="240" cy="288"/>
            </a:xfrm>
            <a:prstGeom prst="rect">
              <a:avLst/>
            </a:prstGeom>
            <a:noFill/>
            <a:ln w="9525" algn="ctr">
              <a:noFill/>
              <a:miter lim="800000"/>
              <a:headEnd/>
              <a:tailEnd/>
            </a:ln>
          </p:spPr>
          <p:txBody>
            <a:bodyPr>
              <a:spAutoFit/>
            </a:bodyPr>
            <a:lstStyle/>
            <a:p>
              <a:r>
                <a:rPr lang="en-US" sz="2400" b="1">
                  <a:solidFill>
                    <a:srgbClr val="000000"/>
                  </a:solidFill>
                </a:rPr>
                <a:t>A</a:t>
              </a:r>
            </a:p>
          </p:txBody>
        </p:sp>
      </p:grpSp>
      <p:sp>
        <p:nvSpPr>
          <p:cNvPr id="76" name="Action Button: Beginning 75">
            <a:hlinkClick r:id="rId5" action="ppaction://hlinksldjump" highlightClick="1"/>
          </p:cNvPr>
          <p:cNvSpPr/>
          <p:nvPr/>
        </p:nvSpPr>
        <p:spPr>
          <a:xfrm>
            <a:off x="6096000" y="5791200"/>
            <a:ext cx="533400" cy="38100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6932" name="Group 68"/>
          <p:cNvGrpSpPr>
            <a:grpSpLocks/>
          </p:cNvGrpSpPr>
          <p:nvPr/>
        </p:nvGrpSpPr>
        <p:grpSpPr bwMode="auto">
          <a:xfrm>
            <a:off x="1609725" y="2708275"/>
            <a:ext cx="3309938" cy="796925"/>
            <a:chOff x="3024" y="1381"/>
            <a:chExt cx="2085" cy="502"/>
          </a:xfrm>
        </p:grpSpPr>
        <p:pic>
          <p:nvPicPr>
            <p:cNvPr id="36933" name="Picture 11" descr="BLULINE"/>
            <p:cNvPicPr>
              <a:picLocks noChangeAspect="1" noChangeArrowheads="1"/>
            </p:cNvPicPr>
            <p:nvPr/>
          </p:nvPicPr>
          <p:blipFill>
            <a:blip r:embed="rId6"/>
            <a:srcRect/>
            <a:stretch>
              <a:fillRect/>
            </a:stretch>
          </p:blipFill>
          <p:spPr bwMode="auto">
            <a:xfrm rot="-5400000">
              <a:off x="2821" y="1595"/>
              <a:ext cx="480" cy="74"/>
            </a:xfrm>
            <a:prstGeom prst="rect">
              <a:avLst/>
            </a:prstGeom>
            <a:noFill/>
            <a:ln w="9525">
              <a:noFill/>
              <a:miter lim="800000"/>
              <a:headEnd/>
              <a:tailEnd/>
            </a:ln>
          </p:spPr>
        </p:pic>
        <p:pic>
          <p:nvPicPr>
            <p:cNvPr id="36934" name="Picture 8" descr="BLULINE"/>
            <p:cNvPicPr>
              <a:picLocks noChangeAspect="1" noChangeArrowheads="1"/>
            </p:cNvPicPr>
            <p:nvPr/>
          </p:nvPicPr>
          <p:blipFill>
            <a:blip r:embed="rId6"/>
            <a:srcRect/>
            <a:stretch>
              <a:fillRect/>
            </a:stretch>
          </p:blipFill>
          <p:spPr bwMode="auto">
            <a:xfrm rot="-5400000">
              <a:off x="4846" y="1608"/>
              <a:ext cx="480" cy="47"/>
            </a:xfrm>
            <a:prstGeom prst="rect">
              <a:avLst/>
            </a:prstGeom>
            <a:noFill/>
            <a:ln w="9525">
              <a:noFill/>
              <a:miter lim="800000"/>
              <a:headEnd/>
              <a:tailEnd/>
            </a:ln>
          </p:spPr>
        </p:pic>
        <p:pic>
          <p:nvPicPr>
            <p:cNvPr id="36935" name="Picture 8" descr="BLULINE"/>
            <p:cNvPicPr>
              <a:picLocks noChangeAspect="1" noChangeArrowheads="1"/>
            </p:cNvPicPr>
            <p:nvPr/>
          </p:nvPicPr>
          <p:blipFill>
            <a:blip r:embed="rId6"/>
            <a:srcRect/>
            <a:stretch>
              <a:fillRect/>
            </a:stretch>
          </p:blipFill>
          <p:spPr bwMode="auto">
            <a:xfrm rot="10800000" flipV="1">
              <a:off x="3085" y="1381"/>
              <a:ext cx="2003" cy="59"/>
            </a:xfrm>
            <a:prstGeom prst="rect">
              <a:avLst/>
            </a:prstGeom>
            <a:noFill/>
            <a:ln w="9525">
              <a:noFill/>
              <a:miter lim="800000"/>
              <a:headEnd/>
              <a:tailEnd/>
            </a:ln>
          </p:spPr>
        </p:pic>
        <p:pic>
          <p:nvPicPr>
            <p:cNvPr id="36936" name="Picture 8" descr="BLULINE"/>
            <p:cNvPicPr>
              <a:picLocks noChangeAspect="1" noChangeArrowheads="1"/>
            </p:cNvPicPr>
            <p:nvPr/>
          </p:nvPicPr>
          <p:blipFill>
            <a:blip r:embed="rId6"/>
            <a:srcRect/>
            <a:stretch>
              <a:fillRect/>
            </a:stretch>
          </p:blipFill>
          <p:spPr bwMode="auto">
            <a:xfrm rot="10800000" flipV="1">
              <a:off x="3085" y="1824"/>
              <a:ext cx="2003" cy="59"/>
            </a:xfrm>
            <a:prstGeom prst="rect">
              <a:avLst/>
            </a:prstGeom>
            <a:noFill/>
            <a:ln w="9525">
              <a:noFill/>
              <a:miter lim="800000"/>
              <a:headEnd/>
              <a:tailEnd/>
            </a:ln>
          </p:spPr>
        </p:pic>
      </p:grpSp>
      <p:grpSp>
        <p:nvGrpSpPr>
          <p:cNvPr id="36937" name="Group 73"/>
          <p:cNvGrpSpPr>
            <a:grpSpLocks/>
          </p:cNvGrpSpPr>
          <p:nvPr/>
        </p:nvGrpSpPr>
        <p:grpSpPr bwMode="auto">
          <a:xfrm>
            <a:off x="1609725" y="3622675"/>
            <a:ext cx="3309938" cy="796925"/>
            <a:chOff x="3024" y="1381"/>
            <a:chExt cx="2085" cy="502"/>
          </a:xfrm>
        </p:grpSpPr>
        <p:pic>
          <p:nvPicPr>
            <p:cNvPr id="36938" name="Picture 11" descr="BLULINE"/>
            <p:cNvPicPr>
              <a:picLocks noChangeAspect="1" noChangeArrowheads="1"/>
            </p:cNvPicPr>
            <p:nvPr/>
          </p:nvPicPr>
          <p:blipFill>
            <a:blip r:embed="rId6"/>
            <a:srcRect/>
            <a:stretch>
              <a:fillRect/>
            </a:stretch>
          </p:blipFill>
          <p:spPr bwMode="auto">
            <a:xfrm rot="-5400000">
              <a:off x="2821" y="1595"/>
              <a:ext cx="480" cy="74"/>
            </a:xfrm>
            <a:prstGeom prst="rect">
              <a:avLst/>
            </a:prstGeom>
            <a:noFill/>
            <a:ln w="9525">
              <a:noFill/>
              <a:miter lim="800000"/>
              <a:headEnd/>
              <a:tailEnd/>
            </a:ln>
          </p:spPr>
        </p:pic>
        <p:pic>
          <p:nvPicPr>
            <p:cNvPr id="36939" name="Picture 8" descr="BLULINE"/>
            <p:cNvPicPr>
              <a:picLocks noChangeAspect="1" noChangeArrowheads="1"/>
            </p:cNvPicPr>
            <p:nvPr/>
          </p:nvPicPr>
          <p:blipFill>
            <a:blip r:embed="rId6"/>
            <a:srcRect/>
            <a:stretch>
              <a:fillRect/>
            </a:stretch>
          </p:blipFill>
          <p:spPr bwMode="auto">
            <a:xfrm rot="-5400000">
              <a:off x="4846" y="1608"/>
              <a:ext cx="480" cy="47"/>
            </a:xfrm>
            <a:prstGeom prst="rect">
              <a:avLst/>
            </a:prstGeom>
            <a:noFill/>
            <a:ln w="9525">
              <a:noFill/>
              <a:miter lim="800000"/>
              <a:headEnd/>
              <a:tailEnd/>
            </a:ln>
          </p:spPr>
        </p:pic>
        <p:pic>
          <p:nvPicPr>
            <p:cNvPr id="36940" name="Picture 8" descr="BLULINE"/>
            <p:cNvPicPr>
              <a:picLocks noChangeAspect="1" noChangeArrowheads="1"/>
            </p:cNvPicPr>
            <p:nvPr/>
          </p:nvPicPr>
          <p:blipFill>
            <a:blip r:embed="rId6"/>
            <a:srcRect/>
            <a:stretch>
              <a:fillRect/>
            </a:stretch>
          </p:blipFill>
          <p:spPr bwMode="auto">
            <a:xfrm rot="10800000" flipV="1">
              <a:off x="3085" y="1381"/>
              <a:ext cx="2003" cy="59"/>
            </a:xfrm>
            <a:prstGeom prst="rect">
              <a:avLst/>
            </a:prstGeom>
            <a:noFill/>
            <a:ln w="9525">
              <a:noFill/>
              <a:miter lim="800000"/>
              <a:headEnd/>
              <a:tailEnd/>
            </a:ln>
          </p:spPr>
        </p:pic>
        <p:pic>
          <p:nvPicPr>
            <p:cNvPr id="36941" name="Picture 8" descr="BLULINE"/>
            <p:cNvPicPr>
              <a:picLocks noChangeAspect="1" noChangeArrowheads="1"/>
            </p:cNvPicPr>
            <p:nvPr/>
          </p:nvPicPr>
          <p:blipFill>
            <a:blip r:embed="rId6"/>
            <a:srcRect/>
            <a:stretch>
              <a:fillRect/>
            </a:stretch>
          </p:blipFill>
          <p:spPr bwMode="auto">
            <a:xfrm rot="10800000" flipV="1">
              <a:off x="3085" y="1824"/>
              <a:ext cx="2003" cy="59"/>
            </a:xfrm>
            <a:prstGeom prst="rect">
              <a:avLst/>
            </a:prstGeom>
            <a:noFill/>
            <a:ln w="9525">
              <a:noFill/>
              <a:miter lim="800000"/>
              <a:headEnd/>
              <a:tailEnd/>
            </a:ln>
          </p:spPr>
        </p:pic>
      </p:grpSp>
      <p:sp>
        <p:nvSpPr>
          <p:cNvPr id="36943" name="Text Box 79"/>
          <p:cNvSpPr txBox="1">
            <a:spLocks noChangeArrowheads="1"/>
          </p:cNvSpPr>
          <p:nvPr/>
        </p:nvSpPr>
        <p:spPr bwMode="auto">
          <a:xfrm>
            <a:off x="5715000" y="3352800"/>
            <a:ext cx="990600" cy="641350"/>
          </a:xfrm>
          <a:prstGeom prst="rect">
            <a:avLst/>
          </a:prstGeom>
          <a:noFill/>
          <a:ln w="9525">
            <a:noFill/>
            <a:miter lim="800000"/>
            <a:headEnd/>
            <a:tailEnd/>
          </a:ln>
          <a:effectLst/>
        </p:spPr>
        <p:txBody>
          <a:bodyPr>
            <a:spAutoFit/>
          </a:bodyPr>
          <a:lstStyle/>
          <a:p>
            <a:pPr>
              <a:spcBef>
                <a:spcPct val="50000"/>
              </a:spcBef>
            </a:pPr>
            <a:r>
              <a:rPr lang="en-US" sz="3600" b="1">
                <a:solidFill>
                  <a:srgbClr val="00FFFF"/>
                </a:solidFill>
              </a:rPr>
              <a:t>01</a:t>
            </a:r>
          </a:p>
        </p:txBody>
      </p:sp>
      <p:sp>
        <p:nvSpPr>
          <p:cNvPr id="36944" name="Text Box 80"/>
          <p:cNvSpPr txBox="1">
            <a:spLocks noChangeArrowheads="1"/>
          </p:cNvSpPr>
          <p:nvPr/>
        </p:nvSpPr>
        <p:spPr bwMode="auto">
          <a:xfrm>
            <a:off x="5562600" y="3352800"/>
            <a:ext cx="1344613" cy="641350"/>
          </a:xfrm>
          <a:prstGeom prst="rect">
            <a:avLst/>
          </a:prstGeom>
          <a:noFill/>
          <a:ln w="9525">
            <a:noFill/>
            <a:miter lim="800000"/>
            <a:headEnd/>
            <a:tailEnd/>
          </a:ln>
          <a:effectLst/>
        </p:spPr>
        <p:txBody>
          <a:bodyPr>
            <a:spAutoFit/>
          </a:bodyPr>
          <a:lstStyle/>
          <a:p>
            <a:pPr>
              <a:spcBef>
                <a:spcPct val="50000"/>
              </a:spcBef>
            </a:pPr>
            <a:r>
              <a:rPr lang="en-US" sz="3600" b="1">
                <a:solidFill>
                  <a:srgbClr val="00FFFF"/>
                </a:solidFill>
              </a:rPr>
              <a:t>03</a:t>
            </a:r>
          </a:p>
        </p:txBody>
      </p:sp>
      <p:sp>
        <p:nvSpPr>
          <p:cNvPr id="36945" name="Text Box 81"/>
          <p:cNvSpPr txBox="1">
            <a:spLocks noChangeArrowheads="1"/>
          </p:cNvSpPr>
          <p:nvPr/>
        </p:nvSpPr>
        <p:spPr bwMode="auto">
          <a:xfrm>
            <a:off x="5638800" y="3321050"/>
            <a:ext cx="1066800" cy="641350"/>
          </a:xfrm>
          <a:prstGeom prst="rect">
            <a:avLst/>
          </a:prstGeom>
          <a:noFill/>
          <a:ln w="9525">
            <a:noFill/>
            <a:miter lim="800000"/>
            <a:headEnd/>
            <a:tailEnd/>
          </a:ln>
          <a:effectLst/>
        </p:spPr>
        <p:txBody>
          <a:bodyPr>
            <a:spAutoFit/>
          </a:bodyPr>
          <a:lstStyle/>
          <a:p>
            <a:pPr>
              <a:spcBef>
                <a:spcPct val="50000"/>
              </a:spcBef>
            </a:pPr>
            <a:r>
              <a:rPr lang="en-US" sz="3600" b="1">
                <a:solidFill>
                  <a:srgbClr val="00FFFF"/>
                </a:solidFill>
              </a:rPr>
              <a:t>02</a:t>
            </a:r>
          </a:p>
        </p:txBody>
      </p:sp>
      <p:sp>
        <p:nvSpPr>
          <p:cNvPr id="36946" name="Text Box 82"/>
          <p:cNvSpPr txBox="1">
            <a:spLocks noChangeArrowheads="1"/>
          </p:cNvSpPr>
          <p:nvPr/>
        </p:nvSpPr>
        <p:spPr bwMode="auto">
          <a:xfrm>
            <a:off x="5715000" y="3352800"/>
            <a:ext cx="1066800" cy="641350"/>
          </a:xfrm>
          <a:prstGeom prst="rect">
            <a:avLst/>
          </a:prstGeom>
          <a:noFill/>
          <a:ln w="9525">
            <a:noFill/>
            <a:miter lim="800000"/>
            <a:headEnd/>
            <a:tailEnd/>
          </a:ln>
          <a:effectLst/>
        </p:spPr>
        <p:txBody>
          <a:bodyPr>
            <a:spAutoFit/>
          </a:bodyPr>
          <a:lstStyle/>
          <a:p>
            <a:pPr>
              <a:spcBef>
                <a:spcPct val="50000"/>
              </a:spcBef>
            </a:pPr>
            <a:r>
              <a:rPr lang="en-US" sz="3600" b="1">
                <a:solidFill>
                  <a:srgbClr val="00FFFF"/>
                </a:solidFill>
              </a:rPr>
              <a:t>00</a:t>
            </a:r>
          </a:p>
        </p:txBody>
      </p:sp>
      <p:sp>
        <p:nvSpPr>
          <p:cNvPr id="36947" name="Text Box 83"/>
          <p:cNvSpPr txBox="1">
            <a:spLocks noChangeArrowheads="1"/>
          </p:cNvSpPr>
          <p:nvPr/>
        </p:nvSpPr>
        <p:spPr bwMode="auto">
          <a:xfrm>
            <a:off x="5715000" y="3352800"/>
            <a:ext cx="1492250" cy="641350"/>
          </a:xfrm>
          <a:prstGeom prst="rect">
            <a:avLst/>
          </a:prstGeom>
          <a:noFill/>
          <a:ln w="9525">
            <a:noFill/>
            <a:miter lim="800000"/>
            <a:headEnd/>
            <a:tailEnd/>
          </a:ln>
          <a:effectLst/>
        </p:spPr>
        <p:txBody>
          <a:bodyPr>
            <a:spAutoFit/>
          </a:bodyPr>
          <a:lstStyle/>
          <a:p>
            <a:pPr>
              <a:spcBef>
                <a:spcPct val="50000"/>
              </a:spcBef>
            </a:pPr>
            <a:r>
              <a:rPr lang="en-US" sz="3600" b="1">
                <a:solidFill>
                  <a:srgbClr val="00FF00"/>
                </a:solidFill>
              </a:rPr>
              <a:t>10</a:t>
            </a:r>
          </a:p>
        </p:txBody>
      </p:sp>
      <p:sp>
        <p:nvSpPr>
          <p:cNvPr id="36948" name="Text Box 84"/>
          <p:cNvSpPr txBox="1">
            <a:spLocks noChangeArrowheads="1"/>
          </p:cNvSpPr>
          <p:nvPr/>
        </p:nvSpPr>
        <p:spPr bwMode="auto">
          <a:xfrm>
            <a:off x="5638800" y="3352800"/>
            <a:ext cx="1492250" cy="641350"/>
          </a:xfrm>
          <a:prstGeom prst="rect">
            <a:avLst/>
          </a:prstGeom>
          <a:noFill/>
          <a:ln w="9525">
            <a:noFill/>
            <a:miter lim="800000"/>
            <a:headEnd/>
            <a:tailEnd/>
          </a:ln>
          <a:effectLst/>
        </p:spPr>
        <p:txBody>
          <a:bodyPr>
            <a:spAutoFit/>
          </a:bodyPr>
          <a:lstStyle/>
          <a:p>
            <a:pPr>
              <a:spcBef>
                <a:spcPct val="50000"/>
              </a:spcBef>
            </a:pPr>
            <a:r>
              <a:rPr lang="en-US" sz="3600" b="1">
                <a:solidFill>
                  <a:srgbClr val="00FFFF"/>
                </a:solidFill>
              </a:rPr>
              <a:t>09</a:t>
            </a:r>
          </a:p>
        </p:txBody>
      </p:sp>
      <p:sp>
        <p:nvSpPr>
          <p:cNvPr id="36949" name="Text Box 85"/>
          <p:cNvSpPr txBox="1">
            <a:spLocks noChangeArrowheads="1"/>
          </p:cNvSpPr>
          <p:nvPr/>
        </p:nvSpPr>
        <p:spPr bwMode="auto">
          <a:xfrm>
            <a:off x="5638800" y="3352800"/>
            <a:ext cx="1492250" cy="641350"/>
          </a:xfrm>
          <a:prstGeom prst="rect">
            <a:avLst/>
          </a:prstGeom>
          <a:noFill/>
          <a:ln w="9525">
            <a:noFill/>
            <a:miter lim="800000"/>
            <a:headEnd/>
            <a:tailEnd/>
          </a:ln>
          <a:effectLst/>
        </p:spPr>
        <p:txBody>
          <a:bodyPr>
            <a:spAutoFit/>
          </a:bodyPr>
          <a:lstStyle/>
          <a:p>
            <a:pPr>
              <a:spcBef>
                <a:spcPct val="50000"/>
              </a:spcBef>
            </a:pPr>
            <a:r>
              <a:rPr lang="en-US" sz="3600" b="1">
                <a:solidFill>
                  <a:srgbClr val="00FFFF"/>
                </a:solidFill>
              </a:rPr>
              <a:t>08</a:t>
            </a:r>
          </a:p>
        </p:txBody>
      </p:sp>
      <p:sp>
        <p:nvSpPr>
          <p:cNvPr id="36950" name="Text Box 86"/>
          <p:cNvSpPr txBox="1">
            <a:spLocks noChangeArrowheads="1"/>
          </p:cNvSpPr>
          <p:nvPr/>
        </p:nvSpPr>
        <p:spPr bwMode="auto">
          <a:xfrm>
            <a:off x="5638800" y="3352800"/>
            <a:ext cx="1641475" cy="641350"/>
          </a:xfrm>
          <a:prstGeom prst="rect">
            <a:avLst/>
          </a:prstGeom>
          <a:noFill/>
          <a:ln w="9525">
            <a:noFill/>
            <a:miter lim="800000"/>
            <a:headEnd/>
            <a:tailEnd/>
          </a:ln>
          <a:effectLst/>
        </p:spPr>
        <p:txBody>
          <a:bodyPr>
            <a:spAutoFit/>
          </a:bodyPr>
          <a:lstStyle/>
          <a:p>
            <a:pPr>
              <a:spcBef>
                <a:spcPct val="50000"/>
              </a:spcBef>
            </a:pPr>
            <a:r>
              <a:rPr lang="en-US" sz="3600" b="1">
                <a:solidFill>
                  <a:srgbClr val="00FFFF"/>
                </a:solidFill>
              </a:rPr>
              <a:t>07</a:t>
            </a:r>
          </a:p>
        </p:txBody>
      </p:sp>
      <p:sp>
        <p:nvSpPr>
          <p:cNvPr id="36951" name="Text Box 87"/>
          <p:cNvSpPr txBox="1">
            <a:spLocks noChangeArrowheads="1"/>
          </p:cNvSpPr>
          <p:nvPr/>
        </p:nvSpPr>
        <p:spPr bwMode="auto">
          <a:xfrm>
            <a:off x="5638800" y="3276600"/>
            <a:ext cx="1641475" cy="641350"/>
          </a:xfrm>
          <a:prstGeom prst="rect">
            <a:avLst/>
          </a:prstGeom>
          <a:noFill/>
          <a:ln w="9525">
            <a:noFill/>
            <a:miter lim="800000"/>
            <a:headEnd/>
            <a:tailEnd/>
          </a:ln>
          <a:effectLst/>
        </p:spPr>
        <p:txBody>
          <a:bodyPr>
            <a:spAutoFit/>
          </a:bodyPr>
          <a:lstStyle/>
          <a:p>
            <a:pPr>
              <a:spcBef>
                <a:spcPct val="50000"/>
              </a:spcBef>
            </a:pPr>
            <a:r>
              <a:rPr lang="en-US" sz="3600" b="1">
                <a:solidFill>
                  <a:srgbClr val="00FFFF"/>
                </a:solidFill>
              </a:rPr>
              <a:t>06</a:t>
            </a:r>
          </a:p>
        </p:txBody>
      </p:sp>
      <p:sp>
        <p:nvSpPr>
          <p:cNvPr id="36952" name="Text Box 88"/>
          <p:cNvSpPr txBox="1">
            <a:spLocks noChangeArrowheads="1"/>
          </p:cNvSpPr>
          <p:nvPr/>
        </p:nvSpPr>
        <p:spPr bwMode="auto">
          <a:xfrm>
            <a:off x="5715000" y="3352800"/>
            <a:ext cx="1492250" cy="641350"/>
          </a:xfrm>
          <a:prstGeom prst="rect">
            <a:avLst/>
          </a:prstGeom>
          <a:noFill/>
          <a:ln w="9525">
            <a:noFill/>
            <a:miter lim="800000"/>
            <a:headEnd/>
            <a:tailEnd/>
          </a:ln>
          <a:effectLst/>
        </p:spPr>
        <p:txBody>
          <a:bodyPr>
            <a:spAutoFit/>
          </a:bodyPr>
          <a:lstStyle/>
          <a:p>
            <a:pPr>
              <a:spcBef>
                <a:spcPct val="50000"/>
              </a:spcBef>
            </a:pPr>
            <a:r>
              <a:rPr lang="en-US" sz="3600" b="1">
                <a:solidFill>
                  <a:srgbClr val="00FFFF"/>
                </a:solidFill>
              </a:rPr>
              <a:t>05</a:t>
            </a:r>
          </a:p>
        </p:txBody>
      </p:sp>
      <p:sp>
        <p:nvSpPr>
          <p:cNvPr id="36953" name="Text Box 89"/>
          <p:cNvSpPr txBox="1">
            <a:spLocks noChangeArrowheads="1"/>
          </p:cNvSpPr>
          <p:nvPr/>
        </p:nvSpPr>
        <p:spPr bwMode="auto">
          <a:xfrm>
            <a:off x="5638800" y="3352800"/>
            <a:ext cx="1344613" cy="641350"/>
          </a:xfrm>
          <a:prstGeom prst="rect">
            <a:avLst/>
          </a:prstGeom>
          <a:noFill/>
          <a:ln w="9525">
            <a:noFill/>
            <a:miter lim="800000"/>
            <a:headEnd/>
            <a:tailEnd/>
          </a:ln>
          <a:effectLst/>
        </p:spPr>
        <p:txBody>
          <a:bodyPr>
            <a:spAutoFit/>
          </a:bodyPr>
          <a:lstStyle/>
          <a:p>
            <a:pPr>
              <a:spcBef>
                <a:spcPct val="50000"/>
              </a:spcBef>
            </a:pPr>
            <a:r>
              <a:rPr lang="en-US" sz="3600" b="1">
                <a:solidFill>
                  <a:srgbClr val="00FFFF"/>
                </a:solidFill>
              </a:rPr>
              <a:t>04</a:t>
            </a:r>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par>
                                <p:cTn id="8" presetID="5"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par>
                                <p:cTn id="11" presetID="5"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500"/>
                                        <p:tgtEl>
                                          <p:spTgt spid="5"/>
                                        </p:tgtEl>
                                      </p:cBhvr>
                                    </p:animEffect>
                                  </p:childTnLst>
                                </p:cTn>
                              </p:par>
                              <p:par>
                                <p:cTn id="14" presetID="5" presetClass="entr" presetSubtype="1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heckerboard(across)">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36954"/>
                                        </p:tgtEl>
                                        <p:attrNameLst>
                                          <p:attrName>style.visibility</p:attrName>
                                        </p:attrNameLst>
                                      </p:cBhvr>
                                      <p:to>
                                        <p:strVal val="visible"/>
                                      </p:to>
                                    </p:set>
                                    <p:animEffect transition="in" filter="box(in)">
                                      <p:cBhvr>
                                        <p:cTn id="21" dur="500"/>
                                        <p:tgtEl>
                                          <p:spTgt spid="36954"/>
                                        </p:tgtEl>
                                      </p:cBhvr>
                                    </p:animEffect>
                                  </p:childTnLst>
                                </p:cTn>
                              </p:par>
                            </p:childTnLst>
                          </p:cTn>
                        </p:par>
                        <p:par>
                          <p:cTn id="22" fill="hold">
                            <p:stCondLst>
                              <p:cond delay="500"/>
                            </p:stCondLst>
                            <p:childTnLst>
                              <p:par>
                                <p:cTn id="23" presetID="11" presetClass="entr" presetSubtype="0" fill="hold" grpId="0" nodeType="afterEffect">
                                  <p:stCondLst>
                                    <p:cond delay="0"/>
                                  </p:stCondLst>
                                  <p:childTnLst>
                                    <p:set>
                                      <p:cBhvr>
                                        <p:cTn id="24" dur="1000">
                                          <p:stCondLst>
                                            <p:cond delay="0"/>
                                          </p:stCondLst>
                                        </p:cTn>
                                        <p:tgtEl>
                                          <p:spTgt spid="36947"/>
                                        </p:tgtEl>
                                        <p:attrNameLst>
                                          <p:attrName>style.visibility</p:attrName>
                                        </p:attrNameLst>
                                      </p:cBhvr>
                                      <p:to>
                                        <p:strVal val="visible"/>
                                      </p:to>
                                    </p:set>
                                  </p:childTnLst>
                                  <p:subTnLst>
                                    <p:set>
                                      <p:cBhvr override="childStyle">
                                        <p:cTn dur="1" fill="hold" display="0" masterRel="sameClick" afterEffect="1">
                                          <p:stCondLst>
                                            <p:cond evt="end" delay="0">
                                              <p:tn val="23"/>
                                            </p:cond>
                                          </p:stCondLst>
                                        </p:cTn>
                                        <p:tgtEl>
                                          <p:spTgt spid="36947"/>
                                        </p:tgtEl>
                                        <p:attrNameLst>
                                          <p:attrName>style.visibility</p:attrName>
                                        </p:attrNameLst>
                                      </p:cBhvr>
                                      <p:to>
                                        <p:strVal val="hidden"/>
                                      </p:to>
                                    </p:set>
                                    <p:audio>
                                      <p:cMediaNode>
                                        <p:cTn display="0" masterRel="sameClick">
                                          <p:stCondLst>
                                            <p:cond evt="begin" delay="0">
                                              <p:tn val="23"/>
                                            </p:cond>
                                          </p:stCondLst>
                                          <p:endCondLst>
                                            <p:cond evt="onStopAudio" delay="0">
                                              <p:tgtEl>
                                                <p:sldTgt/>
                                              </p:tgtEl>
                                            </p:cond>
                                          </p:endCondLst>
                                        </p:cTn>
                                        <p:tgtEl>
                                          <p:sndTgt r:embed="rId2" name="cashreg.wav"/>
                                        </p:tgtEl>
                                      </p:cMediaNode>
                                    </p:audio>
                                  </p:subTnLst>
                                </p:cTn>
                              </p:par>
                            </p:childTnLst>
                          </p:cTn>
                        </p:par>
                        <p:par>
                          <p:cTn id="25" fill="hold">
                            <p:stCondLst>
                              <p:cond delay="1500"/>
                            </p:stCondLst>
                            <p:childTnLst>
                              <p:par>
                                <p:cTn id="26" presetID="11" presetClass="entr" presetSubtype="0" fill="hold" grpId="0" nodeType="afterEffect">
                                  <p:stCondLst>
                                    <p:cond delay="0"/>
                                  </p:stCondLst>
                                  <p:childTnLst>
                                    <p:set>
                                      <p:cBhvr>
                                        <p:cTn id="27" dur="1000">
                                          <p:stCondLst>
                                            <p:cond delay="0"/>
                                          </p:stCondLst>
                                        </p:cTn>
                                        <p:tgtEl>
                                          <p:spTgt spid="36948"/>
                                        </p:tgtEl>
                                        <p:attrNameLst>
                                          <p:attrName>style.visibility</p:attrName>
                                        </p:attrNameLst>
                                      </p:cBhvr>
                                      <p:to>
                                        <p:strVal val="visible"/>
                                      </p:to>
                                    </p:set>
                                  </p:childTnLst>
                                  <p:subTnLst>
                                    <p:set>
                                      <p:cBhvr override="childStyle">
                                        <p:cTn dur="1" fill="hold" display="0" masterRel="sameClick" afterEffect="1">
                                          <p:stCondLst>
                                            <p:cond evt="end" delay="0">
                                              <p:tn val="26"/>
                                            </p:cond>
                                          </p:stCondLst>
                                        </p:cTn>
                                        <p:tgtEl>
                                          <p:spTgt spid="36948"/>
                                        </p:tgtEl>
                                        <p:attrNameLst>
                                          <p:attrName>style.visibility</p:attrName>
                                        </p:attrNameLst>
                                      </p:cBhvr>
                                      <p:to>
                                        <p:strVal val="hidden"/>
                                      </p:to>
                                    </p:set>
                                    <p:audio>
                                      <p:cMediaNode>
                                        <p:cTn display="0" masterRel="sameClick">
                                          <p:stCondLst>
                                            <p:cond evt="begin" delay="0">
                                              <p:tn val="26"/>
                                            </p:cond>
                                          </p:stCondLst>
                                          <p:endCondLst>
                                            <p:cond evt="onStopAudio" delay="0">
                                              <p:tgtEl>
                                                <p:sldTgt/>
                                              </p:tgtEl>
                                            </p:cond>
                                          </p:endCondLst>
                                        </p:cTn>
                                        <p:tgtEl>
                                          <p:sndTgt r:embed="rId2" name="cashreg.wav"/>
                                        </p:tgtEl>
                                      </p:cMediaNode>
                                    </p:audio>
                                  </p:subTnLst>
                                </p:cTn>
                              </p:par>
                            </p:childTnLst>
                          </p:cTn>
                        </p:par>
                        <p:par>
                          <p:cTn id="28" fill="hold">
                            <p:stCondLst>
                              <p:cond delay="2500"/>
                            </p:stCondLst>
                            <p:childTnLst>
                              <p:par>
                                <p:cTn id="29" presetID="11" presetClass="entr" presetSubtype="0" fill="hold" grpId="0" nodeType="afterEffect">
                                  <p:stCondLst>
                                    <p:cond delay="0"/>
                                  </p:stCondLst>
                                  <p:childTnLst>
                                    <p:set>
                                      <p:cBhvr>
                                        <p:cTn id="30" dur="1000">
                                          <p:stCondLst>
                                            <p:cond delay="0"/>
                                          </p:stCondLst>
                                        </p:cTn>
                                        <p:tgtEl>
                                          <p:spTgt spid="36949"/>
                                        </p:tgtEl>
                                        <p:attrNameLst>
                                          <p:attrName>style.visibility</p:attrName>
                                        </p:attrNameLst>
                                      </p:cBhvr>
                                      <p:to>
                                        <p:strVal val="visible"/>
                                      </p:to>
                                    </p:set>
                                  </p:childTnLst>
                                  <p:subTnLst>
                                    <p:set>
                                      <p:cBhvr override="childStyle">
                                        <p:cTn dur="1" fill="hold" display="0" masterRel="sameClick" afterEffect="1">
                                          <p:stCondLst>
                                            <p:cond evt="end" delay="0">
                                              <p:tn val="29"/>
                                            </p:cond>
                                          </p:stCondLst>
                                        </p:cTn>
                                        <p:tgtEl>
                                          <p:spTgt spid="36949"/>
                                        </p:tgtEl>
                                        <p:attrNameLst>
                                          <p:attrName>style.visibility</p:attrName>
                                        </p:attrNameLst>
                                      </p:cBhvr>
                                      <p:to>
                                        <p:strVal val="hidden"/>
                                      </p:to>
                                    </p:set>
                                    <p:audio>
                                      <p:cMediaNode>
                                        <p:cTn display="0" masterRel="sameClick">
                                          <p:stCondLst>
                                            <p:cond evt="begin" delay="0">
                                              <p:tn val="29"/>
                                            </p:cond>
                                          </p:stCondLst>
                                          <p:endCondLst>
                                            <p:cond evt="onStopAudio" delay="0">
                                              <p:tgtEl>
                                                <p:sldTgt/>
                                              </p:tgtEl>
                                            </p:cond>
                                          </p:endCondLst>
                                        </p:cTn>
                                        <p:tgtEl>
                                          <p:sndTgt r:embed="rId2" name="cashreg.wav"/>
                                        </p:tgtEl>
                                      </p:cMediaNode>
                                    </p:audio>
                                  </p:subTnLst>
                                </p:cTn>
                              </p:par>
                            </p:childTnLst>
                          </p:cTn>
                        </p:par>
                        <p:par>
                          <p:cTn id="31" fill="hold">
                            <p:stCondLst>
                              <p:cond delay="3500"/>
                            </p:stCondLst>
                            <p:childTnLst>
                              <p:par>
                                <p:cTn id="32" presetID="11" presetClass="entr" presetSubtype="0" fill="hold" grpId="0" nodeType="afterEffect">
                                  <p:stCondLst>
                                    <p:cond delay="0"/>
                                  </p:stCondLst>
                                  <p:childTnLst>
                                    <p:set>
                                      <p:cBhvr>
                                        <p:cTn id="33" dur="1000">
                                          <p:stCondLst>
                                            <p:cond delay="0"/>
                                          </p:stCondLst>
                                        </p:cTn>
                                        <p:tgtEl>
                                          <p:spTgt spid="36950"/>
                                        </p:tgtEl>
                                        <p:attrNameLst>
                                          <p:attrName>style.visibility</p:attrName>
                                        </p:attrNameLst>
                                      </p:cBhvr>
                                      <p:to>
                                        <p:strVal val="visible"/>
                                      </p:to>
                                    </p:set>
                                  </p:childTnLst>
                                  <p:subTnLst>
                                    <p:set>
                                      <p:cBhvr override="childStyle">
                                        <p:cTn dur="1" fill="hold" display="0" masterRel="sameClick" afterEffect="1">
                                          <p:stCondLst>
                                            <p:cond evt="end" delay="0">
                                              <p:tn val="32"/>
                                            </p:cond>
                                          </p:stCondLst>
                                        </p:cTn>
                                        <p:tgtEl>
                                          <p:spTgt spid="36950"/>
                                        </p:tgtEl>
                                        <p:attrNameLst>
                                          <p:attrName>style.visibility</p:attrName>
                                        </p:attrNameLst>
                                      </p:cBhvr>
                                      <p:to>
                                        <p:strVal val="hidden"/>
                                      </p:to>
                                    </p:set>
                                    <p:audio>
                                      <p:cMediaNode>
                                        <p:cTn display="0" masterRel="sameClick">
                                          <p:stCondLst>
                                            <p:cond evt="begin" delay="0">
                                              <p:tn val="32"/>
                                            </p:cond>
                                          </p:stCondLst>
                                          <p:endCondLst>
                                            <p:cond evt="onStopAudio" delay="0">
                                              <p:tgtEl>
                                                <p:sldTgt/>
                                              </p:tgtEl>
                                            </p:cond>
                                          </p:endCondLst>
                                        </p:cTn>
                                        <p:tgtEl>
                                          <p:sndTgt r:embed="rId2" name="cashreg.wav"/>
                                        </p:tgtEl>
                                      </p:cMediaNode>
                                    </p:audio>
                                  </p:subTnLst>
                                </p:cTn>
                              </p:par>
                            </p:childTnLst>
                          </p:cTn>
                        </p:par>
                        <p:par>
                          <p:cTn id="34" fill="hold">
                            <p:stCondLst>
                              <p:cond delay="4500"/>
                            </p:stCondLst>
                            <p:childTnLst>
                              <p:par>
                                <p:cTn id="35" presetID="11" presetClass="entr" presetSubtype="0" fill="hold" grpId="0" nodeType="afterEffect">
                                  <p:stCondLst>
                                    <p:cond delay="0"/>
                                  </p:stCondLst>
                                  <p:childTnLst>
                                    <p:set>
                                      <p:cBhvr>
                                        <p:cTn id="36" dur="1000">
                                          <p:stCondLst>
                                            <p:cond delay="0"/>
                                          </p:stCondLst>
                                        </p:cTn>
                                        <p:tgtEl>
                                          <p:spTgt spid="36951"/>
                                        </p:tgtEl>
                                        <p:attrNameLst>
                                          <p:attrName>style.visibility</p:attrName>
                                        </p:attrNameLst>
                                      </p:cBhvr>
                                      <p:to>
                                        <p:strVal val="visible"/>
                                      </p:to>
                                    </p:set>
                                  </p:childTnLst>
                                  <p:subTnLst>
                                    <p:set>
                                      <p:cBhvr override="childStyle">
                                        <p:cTn dur="1" fill="hold" display="0" masterRel="sameClick" afterEffect="1">
                                          <p:stCondLst>
                                            <p:cond evt="end" delay="0">
                                              <p:tn val="35"/>
                                            </p:cond>
                                          </p:stCondLst>
                                        </p:cTn>
                                        <p:tgtEl>
                                          <p:spTgt spid="36951"/>
                                        </p:tgtEl>
                                        <p:attrNameLst>
                                          <p:attrName>style.visibility</p:attrName>
                                        </p:attrNameLst>
                                      </p:cBhvr>
                                      <p:to>
                                        <p:strVal val="hidden"/>
                                      </p:to>
                                    </p:set>
                                    <p:audio>
                                      <p:cMediaNode>
                                        <p:cTn display="0" masterRel="sameClick">
                                          <p:stCondLst>
                                            <p:cond evt="begin" delay="0">
                                              <p:tn val="35"/>
                                            </p:cond>
                                          </p:stCondLst>
                                          <p:endCondLst>
                                            <p:cond evt="onStopAudio" delay="0">
                                              <p:tgtEl>
                                                <p:sldTgt/>
                                              </p:tgtEl>
                                            </p:cond>
                                          </p:endCondLst>
                                        </p:cTn>
                                        <p:tgtEl>
                                          <p:sndTgt r:embed="rId2" name="cashreg.wav"/>
                                        </p:tgtEl>
                                      </p:cMediaNode>
                                    </p:audio>
                                  </p:subTnLst>
                                </p:cTn>
                              </p:par>
                            </p:childTnLst>
                          </p:cTn>
                        </p:par>
                        <p:par>
                          <p:cTn id="37" fill="hold">
                            <p:stCondLst>
                              <p:cond delay="5500"/>
                            </p:stCondLst>
                            <p:childTnLst>
                              <p:par>
                                <p:cTn id="38" presetID="11" presetClass="entr" presetSubtype="0" fill="hold" grpId="0" nodeType="afterEffect">
                                  <p:stCondLst>
                                    <p:cond delay="0"/>
                                  </p:stCondLst>
                                  <p:childTnLst>
                                    <p:set>
                                      <p:cBhvr>
                                        <p:cTn id="39" dur="1000">
                                          <p:stCondLst>
                                            <p:cond delay="0"/>
                                          </p:stCondLst>
                                        </p:cTn>
                                        <p:tgtEl>
                                          <p:spTgt spid="36952"/>
                                        </p:tgtEl>
                                        <p:attrNameLst>
                                          <p:attrName>style.visibility</p:attrName>
                                        </p:attrNameLst>
                                      </p:cBhvr>
                                      <p:to>
                                        <p:strVal val="visible"/>
                                      </p:to>
                                    </p:set>
                                  </p:childTnLst>
                                  <p:subTnLst>
                                    <p:set>
                                      <p:cBhvr override="childStyle">
                                        <p:cTn dur="1" fill="hold" display="0" masterRel="sameClick" afterEffect="1">
                                          <p:stCondLst>
                                            <p:cond evt="end" delay="0">
                                              <p:tn val="38"/>
                                            </p:cond>
                                          </p:stCondLst>
                                        </p:cTn>
                                        <p:tgtEl>
                                          <p:spTgt spid="36952"/>
                                        </p:tgtEl>
                                        <p:attrNameLst>
                                          <p:attrName>style.visibility</p:attrName>
                                        </p:attrNameLst>
                                      </p:cBhvr>
                                      <p:to>
                                        <p:strVal val="hidden"/>
                                      </p:to>
                                    </p:set>
                                    <p:audio>
                                      <p:cMediaNode>
                                        <p:cTn display="0" masterRel="sameClick">
                                          <p:stCondLst>
                                            <p:cond evt="begin" delay="0">
                                              <p:tn val="38"/>
                                            </p:cond>
                                          </p:stCondLst>
                                          <p:endCondLst>
                                            <p:cond evt="onStopAudio" delay="0">
                                              <p:tgtEl>
                                                <p:sldTgt/>
                                              </p:tgtEl>
                                            </p:cond>
                                          </p:endCondLst>
                                        </p:cTn>
                                        <p:tgtEl>
                                          <p:sndTgt r:embed="rId2" name="cashreg.wav"/>
                                        </p:tgtEl>
                                      </p:cMediaNode>
                                    </p:audio>
                                  </p:subTnLst>
                                </p:cTn>
                              </p:par>
                            </p:childTnLst>
                          </p:cTn>
                        </p:par>
                        <p:par>
                          <p:cTn id="40" fill="hold">
                            <p:stCondLst>
                              <p:cond delay="6500"/>
                            </p:stCondLst>
                            <p:childTnLst>
                              <p:par>
                                <p:cTn id="41" presetID="11" presetClass="entr" presetSubtype="0" fill="hold" grpId="0" nodeType="afterEffect">
                                  <p:stCondLst>
                                    <p:cond delay="0"/>
                                  </p:stCondLst>
                                  <p:childTnLst>
                                    <p:set>
                                      <p:cBhvr>
                                        <p:cTn id="42" dur="1000">
                                          <p:stCondLst>
                                            <p:cond delay="0"/>
                                          </p:stCondLst>
                                        </p:cTn>
                                        <p:tgtEl>
                                          <p:spTgt spid="36953"/>
                                        </p:tgtEl>
                                        <p:attrNameLst>
                                          <p:attrName>style.visibility</p:attrName>
                                        </p:attrNameLst>
                                      </p:cBhvr>
                                      <p:to>
                                        <p:strVal val="visible"/>
                                      </p:to>
                                    </p:set>
                                  </p:childTnLst>
                                  <p:subTnLst>
                                    <p:set>
                                      <p:cBhvr override="childStyle">
                                        <p:cTn dur="1" fill="hold" display="0" masterRel="sameClick" afterEffect="1">
                                          <p:stCondLst>
                                            <p:cond evt="end" delay="0">
                                              <p:tn val="41"/>
                                            </p:cond>
                                          </p:stCondLst>
                                        </p:cTn>
                                        <p:tgtEl>
                                          <p:spTgt spid="36953"/>
                                        </p:tgtEl>
                                        <p:attrNameLst>
                                          <p:attrName>style.visibility</p:attrName>
                                        </p:attrNameLst>
                                      </p:cBhvr>
                                      <p:to>
                                        <p:strVal val="hidden"/>
                                      </p:to>
                                    </p:set>
                                    <p:audio>
                                      <p:cMediaNode>
                                        <p:cTn display="0" masterRel="sameClick">
                                          <p:stCondLst>
                                            <p:cond evt="begin" delay="0">
                                              <p:tn val="41"/>
                                            </p:cond>
                                          </p:stCondLst>
                                          <p:endCondLst>
                                            <p:cond evt="onStopAudio" delay="0">
                                              <p:tgtEl>
                                                <p:sldTgt/>
                                              </p:tgtEl>
                                            </p:cond>
                                          </p:endCondLst>
                                        </p:cTn>
                                        <p:tgtEl>
                                          <p:sndTgt r:embed="rId2" name="cashreg.wav"/>
                                        </p:tgtEl>
                                      </p:cMediaNode>
                                    </p:audio>
                                  </p:subTnLst>
                                </p:cTn>
                              </p:par>
                            </p:childTnLst>
                          </p:cTn>
                        </p:par>
                        <p:par>
                          <p:cTn id="43" fill="hold">
                            <p:stCondLst>
                              <p:cond delay="7500"/>
                            </p:stCondLst>
                            <p:childTnLst>
                              <p:par>
                                <p:cTn id="44" presetID="11" presetClass="entr" presetSubtype="0" fill="hold" grpId="0" nodeType="afterEffect">
                                  <p:stCondLst>
                                    <p:cond delay="0"/>
                                  </p:stCondLst>
                                  <p:childTnLst>
                                    <p:set>
                                      <p:cBhvr>
                                        <p:cTn id="45" dur="1000">
                                          <p:stCondLst>
                                            <p:cond delay="0"/>
                                          </p:stCondLst>
                                        </p:cTn>
                                        <p:tgtEl>
                                          <p:spTgt spid="36944"/>
                                        </p:tgtEl>
                                        <p:attrNameLst>
                                          <p:attrName>style.visibility</p:attrName>
                                        </p:attrNameLst>
                                      </p:cBhvr>
                                      <p:to>
                                        <p:strVal val="visible"/>
                                      </p:to>
                                    </p:set>
                                  </p:childTnLst>
                                  <p:subTnLst>
                                    <p:set>
                                      <p:cBhvr override="childStyle">
                                        <p:cTn dur="1" fill="hold" display="0" masterRel="sameClick" afterEffect="1">
                                          <p:stCondLst>
                                            <p:cond evt="end" delay="0">
                                              <p:tn val="44"/>
                                            </p:cond>
                                          </p:stCondLst>
                                        </p:cTn>
                                        <p:tgtEl>
                                          <p:spTgt spid="36944"/>
                                        </p:tgtEl>
                                        <p:attrNameLst>
                                          <p:attrName>style.visibility</p:attrName>
                                        </p:attrNameLst>
                                      </p:cBhvr>
                                      <p:to>
                                        <p:strVal val="hidden"/>
                                      </p:to>
                                    </p:set>
                                    <p:audio>
                                      <p:cMediaNode>
                                        <p:cTn display="0" masterRel="sameClick">
                                          <p:stCondLst>
                                            <p:cond evt="begin" delay="0">
                                              <p:tn val="44"/>
                                            </p:cond>
                                          </p:stCondLst>
                                          <p:endCondLst>
                                            <p:cond evt="onStopAudio" delay="0">
                                              <p:tgtEl>
                                                <p:sldTgt/>
                                              </p:tgtEl>
                                            </p:cond>
                                          </p:endCondLst>
                                        </p:cTn>
                                        <p:tgtEl>
                                          <p:sndTgt r:embed="rId2" name="cashreg.wav"/>
                                        </p:tgtEl>
                                      </p:cMediaNode>
                                    </p:audio>
                                  </p:subTnLst>
                                </p:cTn>
                              </p:par>
                            </p:childTnLst>
                          </p:cTn>
                        </p:par>
                        <p:par>
                          <p:cTn id="46" fill="hold">
                            <p:stCondLst>
                              <p:cond delay="8500"/>
                            </p:stCondLst>
                            <p:childTnLst>
                              <p:par>
                                <p:cTn id="47" presetID="11" presetClass="entr" presetSubtype="0" fill="hold" grpId="0" nodeType="afterEffect">
                                  <p:stCondLst>
                                    <p:cond delay="0"/>
                                  </p:stCondLst>
                                  <p:childTnLst>
                                    <p:set>
                                      <p:cBhvr>
                                        <p:cTn id="48" dur="1000">
                                          <p:stCondLst>
                                            <p:cond delay="0"/>
                                          </p:stCondLst>
                                        </p:cTn>
                                        <p:tgtEl>
                                          <p:spTgt spid="36945"/>
                                        </p:tgtEl>
                                        <p:attrNameLst>
                                          <p:attrName>style.visibility</p:attrName>
                                        </p:attrNameLst>
                                      </p:cBhvr>
                                      <p:to>
                                        <p:strVal val="visible"/>
                                      </p:to>
                                    </p:set>
                                  </p:childTnLst>
                                  <p:subTnLst>
                                    <p:set>
                                      <p:cBhvr override="childStyle">
                                        <p:cTn dur="1" fill="hold" display="0" masterRel="sameClick" afterEffect="1">
                                          <p:stCondLst>
                                            <p:cond evt="end" delay="0">
                                              <p:tn val="47"/>
                                            </p:cond>
                                          </p:stCondLst>
                                        </p:cTn>
                                        <p:tgtEl>
                                          <p:spTgt spid="36945"/>
                                        </p:tgtEl>
                                        <p:attrNameLst>
                                          <p:attrName>style.visibility</p:attrName>
                                        </p:attrNameLst>
                                      </p:cBhvr>
                                      <p:to>
                                        <p:strVal val="hidden"/>
                                      </p:to>
                                    </p:set>
                                    <p:audio>
                                      <p:cMediaNode>
                                        <p:cTn display="0" masterRel="sameClick">
                                          <p:stCondLst>
                                            <p:cond evt="begin" delay="0">
                                              <p:tn val="47"/>
                                            </p:cond>
                                          </p:stCondLst>
                                          <p:endCondLst>
                                            <p:cond evt="onStopAudio" delay="0">
                                              <p:tgtEl>
                                                <p:sldTgt/>
                                              </p:tgtEl>
                                            </p:cond>
                                          </p:endCondLst>
                                        </p:cTn>
                                        <p:tgtEl>
                                          <p:sndTgt r:embed="rId2" name="cashreg.wav"/>
                                        </p:tgtEl>
                                      </p:cMediaNode>
                                    </p:audio>
                                  </p:subTnLst>
                                </p:cTn>
                              </p:par>
                            </p:childTnLst>
                          </p:cTn>
                        </p:par>
                        <p:par>
                          <p:cTn id="49" fill="hold">
                            <p:stCondLst>
                              <p:cond delay="9500"/>
                            </p:stCondLst>
                            <p:childTnLst>
                              <p:par>
                                <p:cTn id="50" presetID="11" presetClass="entr" presetSubtype="0" fill="hold" grpId="0" nodeType="afterEffect">
                                  <p:stCondLst>
                                    <p:cond delay="0"/>
                                  </p:stCondLst>
                                  <p:childTnLst>
                                    <p:set>
                                      <p:cBhvr>
                                        <p:cTn id="51" dur="1000">
                                          <p:stCondLst>
                                            <p:cond delay="0"/>
                                          </p:stCondLst>
                                        </p:cTn>
                                        <p:tgtEl>
                                          <p:spTgt spid="36943"/>
                                        </p:tgtEl>
                                        <p:attrNameLst>
                                          <p:attrName>style.visibility</p:attrName>
                                        </p:attrNameLst>
                                      </p:cBhvr>
                                      <p:to>
                                        <p:strVal val="visible"/>
                                      </p:to>
                                    </p:set>
                                  </p:childTnLst>
                                  <p:subTnLst>
                                    <p:set>
                                      <p:cBhvr override="childStyle">
                                        <p:cTn dur="1" fill="hold" display="0" masterRel="sameClick" afterEffect="1">
                                          <p:stCondLst>
                                            <p:cond evt="end" delay="0">
                                              <p:tn val="50"/>
                                            </p:cond>
                                          </p:stCondLst>
                                        </p:cTn>
                                        <p:tgtEl>
                                          <p:spTgt spid="36943"/>
                                        </p:tgtEl>
                                        <p:attrNameLst>
                                          <p:attrName>style.visibility</p:attrName>
                                        </p:attrNameLst>
                                      </p:cBhvr>
                                      <p:to>
                                        <p:strVal val="hidden"/>
                                      </p:to>
                                    </p:set>
                                    <p:audio>
                                      <p:cMediaNode>
                                        <p:cTn display="0" masterRel="sameClick">
                                          <p:stCondLst>
                                            <p:cond evt="begin" delay="0">
                                              <p:tn val="50"/>
                                            </p:cond>
                                          </p:stCondLst>
                                          <p:endCondLst>
                                            <p:cond evt="onStopAudio" delay="0">
                                              <p:tgtEl>
                                                <p:sldTgt/>
                                              </p:tgtEl>
                                            </p:cond>
                                          </p:endCondLst>
                                        </p:cTn>
                                        <p:tgtEl>
                                          <p:sndTgt r:embed="rId2" name="cashreg.wav"/>
                                        </p:tgtEl>
                                      </p:cMediaNode>
                                    </p:audio>
                                  </p:subTnLst>
                                </p:cTn>
                              </p:par>
                            </p:childTnLst>
                          </p:cTn>
                        </p:par>
                        <p:par>
                          <p:cTn id="52" fill="hold">
                            <p:stCondLst>
                              <p:cond delay="10500"/>
                            </p:stCondLst>
                            <p:childTnLst>
                              <p:par>
                                <p:cTn id="53" presetID="11" presetClass="entr" presetSubtype="0" fill="hold" grpId="0" nodeType="afterEffect">
                                  <p:stCondLst>
                                    <p:cond delay="0"/>
                                  </p:stCondLst>
                                  <p:childTnLst>
                                    <p:set>
                                      <p:cBhvr>
                                        <p:cTn id="54" dur="1000">
                                          <p:stCondLst>
                                            <p:cond delay="0"/>
                                          </p:stCondLst>
                                        </p:cTn>
                                        <p:tgtEl>
                                          <p:spTgt spid="36946"/>
                                        </p:tgtEl>
                                        <p:attrNameLst>
                                          <p:attrName>style.visibility</p:attrName>
                                        </p:attrNameLst>
                                      </p:cBhvr>
                                      <p:to>
                                        <p:strVal val="visible"/>
                                      </p:to>
                                    </p:set>
                                  </p:childTnLst>
                                  <p:subTnLst>
                                    <p:set>
                                      <p:cBhvr override="childStyle">
                                        <p:cTn dur="1" fill="hold" display="0" masterRel="sameClick" afterEffect="1">
                                          <p:stCondLst>
                                            <p:cond evt="end" delay="0">
                                              <p:tn val="53"/>
                                            </p:cond>
                                          </p:stCondLst>
                                        </p:cTn>
                                        <p:tgtEl>
                                          <p:spTgt spid="36946"/>
                                        </p:tgtEl>
                                        <p:attrNameLst>
                                          <p:attrName>style.visibility</p:attrName>
                                        </p:attrNameLst>
                                      </p:cBhvr>
                                      <p:to>
                                        <p:strVal val="hidden"/>
                                      </p:to>
                                    </p:set>
                                    <p:audio>
                                      <p:cMediaNode>
                                        <p:cTn display="0" masterRel="sameClick">
                                          <p:stCondLst>
                                            <p:cond evt="begin" delay="0">
                                              <p:tn val="53"/>
                                            </p:cond>
                                          </p:stCondLst>
                                          <p:endCondLst>
                                            <p:cond evt="onStopAudio" delay="0">
                                              <p:tgtEl>
                                                <p:sldTgt/>
                                              </p:tgtEl>
                                            </p:cond>
                                          </p:endCondLst>
                                        </p:cTn>
                                        <p:tgtEl>
                                          <p:sndTgt r:embed="rId3" name="explosion-01.wav"/>
                                        </p:tgtEl>
                                      </p:cMediaNode>
                                    </p:audio>
                                  </p:sub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6932"/>
                                        </p:tgtEl>
                                        <p:attrNameLst>
                                          <p:attrName>style.visibility</p:attrName>
                                        </p:attrNameLst>
                                      </p:cBhvr>
                                      <p:to>
                                        <p:strVal val="visible"/>
                                      </p:to>
                                    </p:set>
                                  </p:childTnLst>
                                </p:cTn>
                              </p:par>
                            </p:childTnLst>
                          </p:cTn>
                        </p:par>
                        <p:par>
                          <p:cTn id="59" fill="hold">
                            <p:stCondLst>
                              <p:cond delay="0"/>
                            </p:stCondLst>
                            <p:childTnLst>
                              <p:par>
                                <p:cTn id="60" presetID="1" presetClass="entr" presetSubtype="0" fill="hold" nodeType="afterEffect">
                                  <p:stCondLst>
                                    <p:cond delay="0"/>
                                  </p:stCondLst>
                                  <p:childTnLst>
                                    <p:set>
                                      <p:cBhvr>
                                        <p:cTn id="61" dur="1" fill="hold">
                                          <p:stCondLst>
                                            <p:cond delay="0"/>
                                          </p:stCondLst>
                                        </p:cTn>
                                        <p:tgtEl>
                                          <p:spTgt spid="369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54" grpId="0" animBg="1"/>
      <p:bldP spid="36943" grpId="0"/>
      <p:bldP spid="36944" grpId="0"/>
      <p:bldP spid="36945" grpId="0"/>
      <p:bldP spid="36946" grpId="0"/>
      <p:bldP spid="36947" grpId="0"/>
      <p:bldP spid="36948" grpId="0"/>
      <p:bldP spid="36949" grpId="0"/>
      <p:bldP spid="36950" grpId="0"/>
      <p:bldP spid="36951" grpId="0"/>
      <p:bldP spid="36952" grpId="0"/>
      <p:bldP spid="3695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22"/>
          <p:cNvSpPr txBox="1">
            <a:spLocks noChangeArrowheads="1"/>
          </p:cNvSpPr>
          <p:nvPr/>
        </p:nvSpPr>
        <p:spPr bwMode="auto">
          <a:xfrm>
            <a:off x="304800" y="762000"/>
            <a:ext cx="8534400" cy="523875"/>
          </a:xfrm>
          <a:prstGeom prst="rect">
            <a:avLst/>
          </a:prstGeom>
          <a:solidFill>
            <a:schemeClr val="bg2">
              <a:lumMod val="50000"/>
            </a:schemeClr>
          </a:solidFill>
          <a:ln w="9525">
            <a:noFill/>
            <a:miter lim="800000"/>
            <a:headEnd/>
            <a:tailEnd/>
          </a:ln>
        </p:spPr>
        <p:txBody>
          <a:bodyPr>
            <a:spAutoFit/>
          </a:bodyPr>
          <a:lstStyle/>
          <a:p>
            <a:pPr algn="just">
              <a:spcBef>
                <a:spcPct val="50000"/>
              </a:spcBef>
              <a:defRPr/>
            </a:pPr>
            <a:r>
              <a:rPr lang="en-US" sz="2800" dirty="0">
                <a:solidFill>
                  <a:srgbClr val="0000FF"/>
                </a:solidFill>
                <a:latin typeface="Times New Roman" pitchFamily="18" charset="0"/>
                <a:cs typeface="Arial" pitchFamily="34" charset="0"/>
                <a:sym typeface="Symbol" pitchFamily="18" charset="2"/>
              </a:rPr>
              <a:t> </a:t>
            </a:r>
            <a:r>
              <a:rPr lang="en-US" sz="2800" b="1" dirty="0" err="1">
                <a:solidFill>
                  <a:schemeClr val="bg1"/>
                </a:solidFill>
                <a:latin typeface="Times New Roman" pitchFamily="18" charset="0"/>
                <a:cs typeface="Arial" pitchFamily="34" charset="0"/>
                <a:sym typeface="Symbol" pitchFamily="18" charset="2"/>
              </a:rPr>
              <a:t>Sắp</a:t>
            </a:r>
            <a:r>
              <a:rPr lang="en-US" sz="2800" b="1" dirty="0">
                <a:solidFill>
                  <a:schemeClr val="bg1"/>
                </a:solidFill>
                <a:latin typeface="Times New Roman" pitchFamily="18" charset="0"/>
                <a:cs typeface="Arial" pitchFamily="34" charset="0"/>
                <a:sym typeface="Symbol" pitchFamily="18" charset="2"/>
              </a:rPr>
              <a:t> </a:t>
            </a:r>
            <a:r>
              <a:rPr lang="en-US" sz="2800" b="1" dirty="0" err="1">
                <a:solidFill>
                  <a:schemeClr val="bg1"/>
                </a:solidFill>
                <a:latin typeface="Times New Roman" pitchFamily="18" charset="0"/>
                <a:cs typeface="Arial" pitchFamily="34" charset="0"/>
                <a:sym typeface="Symbol" pitchFamily="18" charset="2"/>
              </a:rPr>
              <a:t>xếp</a:t>
            </a:r>
            <a:r>
              <a:rPr lang="en-US" sz="2800" b="1" dirty="0">
                <a:solidFill>
                  <a:schemeClr val="bg1"/>
                </a:solidFill>
                <a:latin typeface="Times New Roman" pitchFamily="18" charset="0"/>
                <a:cs typeface="Arial" pitchFamily="34" charset="0"/>
                <a:sym typeface="Symbol" pitchFamily="18" charset="2"/>
              </a:rPr>
              <a:t> </a:t>
            </a:r>
            <a:r>
              <a:rPr lang="en-US" sz="2800" b="1" dirty="0" err="1">
                <a:solidFill>
                  <a:schemeClr val="bg1"/>
                </a:solidFill>
                <a:latin typeface="Times New Roman" pitchFamily="18" charset="0"/>
                <a:cs typeface="Arial" pitchFamily="34" charset="0"/>
                <a:sym typeface="Symbol" pitchFamily="18" charset="2"/>
              </a:rPr>
              <a:t>các</a:t>
            </a:r>
            <a:r>
              <a:rPr lang="en-US" sz="2800" b="1" dirty="0">
                <a:solidFill>
                  <a:schemeClr val="bg1"/>
                </a:solidFill>
                <a:latin typeface="Times New Roman" pitchFamily="18" charset="0"/>
                <a:cs typeface="Arial" pitchFamily="34" charset="0"/>
                <a:sym typeface="Symbol" pitchFamily="18" charset="2"/>
              </a:rPr>
              <a:t> </a:t>
            </a:r>
            <a:r>
              <a:rPr lang="en-US" sz="2800" b="1" dirty="0" err="1">
                <a:solidFill>
                  <a:schemeClr val="bg1"/>
                </a:solidFill>
                <a:latin typeface="Times New Roman" pitchFamily="18" charset="0"/>
                <a:cs typeface="Arial" pitchFamily="34" charset="0"/>
                <a:sym typeface="Symbol" pitchFamily="18" charset="2"/>
              </a:rPr>
              <a:t>câu</a:t>
            </a:r>
            <a:r>
              <a:rPr lang="en-US" sz="2800" b="1" dirty="0">
                <a:solidFill>
                  <a:schemeClr val="bg1"/>
                </a:solidFill>
                <a:latin typeface="Times New Roman" pitchFamily="18" charset="0"/>
                <a:cs typeface="Arial" pitchFamily="34" charset="0"/>
                <a:sym typeface="Symbol" pitchFamily="18" charset="2"/>
              </a:rPr>
              <a:t> </a:t>
            </a:r>
            <a:r>
              <a:rPr lang="en-US" sz="2800" b="1" dirty="0" err="1">
                <a:solidFill>
                  <a:schemeClr val="bg1"/>
                </a:solidFill>
                <a:latin typeface="Times New Roman" pitchFamily="18" charset="0"/>
                <a:cs typeface="Arial" pitchFamily="34" charset="0"/>
                <a:sym typeface="Symbol" pitchFamily="18" charset="2"/>
              </a:rPr>
              <a:t>sau</a:t>
            </a:r>
            <a:r>
              <a:rPr lang="en-US" sz="2800" b="1" dirty="0">
                <a:solidFill>
                  <a:schemeClr val="bg1"/>
                </a:solidFill>
                <a:latin typeface="Times New Roman" pitchFamily="18" charset="0"/>
                <a:cs typeface="Arial" pitchFamily="34" charset="0"/>
                <a:sym typeface="Symbol" pitchFamily="18" charset="2"/>
              </a:rPr>
              <a:t> </a:t>
            </a:r>
            <a:r>
              <a:rPr lang="en-US" sz="2800" b="1" dirty="0" err="1">
                <a:solidFill>
                  <a:schemeClr val="bg1"/>
                </a:solidFill>
                <a:latin typeface="Times New Roman" pitchFamily="18" charset="0"/>
                <a:cs typeface="Arial" pitchFamily="34" charset="0"/>
                <a:sym typeface="Symbol" pitchFamily="18" charset="2"/>
              </a:rPr>
              <a:t>để</a:t>
            </a:r>
            <a:r>
              <a:rPr lang="en-US" sz="2800" b="1" dirty="0">
                <a:solidFill>
                  <a:schemeClr val="bg1"/>
                </a:solidFill>
                <a:latin typeface="Times New Roman" pitchFamily="18" charset="0"/>
                <a:cs typeface="Arial" pitchFamily="34" charset="0"/>
                <a:sym typeface="Symbol" pitchFamily="18" charset="2"/>
              </a:rPr>
              <a:t> </a:t>
            </a:r>
            <a:r>
              <a:rPr lang="en-US" sz="2800" b="1" dirty="0" err="1">
                <a:solidFill>
                  <a:schemeClr val="bg1"/>
                </a:solidFill>
                <a:latin typeface="Times New Roman" pitchFamily="18" charset="0"/>
                <a:cs typeface="Arial" pitchFamily="34" charset="0"/>
                <a:sym typeface="Symbol" pitchFamily="18" charset="2"/>
              </a:rPr>
              <a:t>được</a:t>
            </a:r>
            <a:r>
              <a:rPr lang="en-US" sz="2800" b="1" dirty="0">
                <a:solidFill>
                  <a:schemeClr val="bg1"/>
                </a:solidFill>
                <a:latin typeface="Times New Roman" pitchFamily="18" charset="0"/>
                <a:cs typeface="Arial" pitchFamily="34" charset="0"/>
                <a:sym typeface="Symbol" pitchFamily="18" charset="2"/>
              </a:rPr>
              <a:t> </a:t>
            </a:r>
            <a:r>
              <a:rPr lang="en-US" sz="2800" b="1" dirty="0" err="1">
                <a:solidFill>
                  <a:schemeClr val="bg1"/>
                </a:solidFill>
                <a:latin typeface="Times New Roman" pitchFamily="18" charset="0"/>
                <a:cs typeface="Arial" pitchFamily="34" charset="0"/>
                <a:sym typeface="Symbol" pitchFamily="18" charset="2"/>
              </a:rPr>
              <a:t>trình</a:t>
            </a:r>
            <a:r>
              <a:rPr lang="en-US" sz="2800" b="1" dirty="0">
                <a:solidFill>
                  <a:schemeClr val="bg1"/>
                </a:solidFill>
                <a:latin typeface="Times New Roman" pitchFamily="18" charset="0"/>
                <a:cs typeface="Arial" pitchFamily="34" charset="0"/>
                <a:sym typeface="Symbol" pitchFamily="18" charset="2"/>
              </a:rPr>
              <a:t> </a:t>
            </a:r>
            <a:r>
              <a:rPr lang="en-US" sz="2800" b="1" dirty="0" err="1">
                <a:solidFill>
                  <a:schemeClr val="bg1"/>
                </a:solidFill>
                <a:latin typeface="Times New Roman" pitchFamily="18" charset="0"/>
                <a:cs typeface="Arial" pitchFamily="34" charset="0"/>
                <a:sym typeface="Symbol" pitchFamily="18" charset="2"/>
              </a:rPr>
              <a:t>tự</a:t>
            </a:r>
            <a:r>
              <a:rPr lang="en-US" sz="2800" b="1" dirty="0">
                <a:solidFill>
                  <a:schemeClr val="bg1"/>
                </a:solidFill>
                <a:latin typeface="Times New Roman" pitchFamily="18" charset="0"/>
                <a:cs typeface="Arial" pitchFamily="34" charset="0"/>
                <a:sym typeface="Symbol" pitchFamily="18" charset="2"/>
              </a:rPr>
              <a:t> </a:t>
            </a:r>
            <a:r>
              <a:rPr lang="en-US" sz="2800" b="1" dirty="0" err="1">
                <a:solidFill>
                  <a:schemeClr val="bg1"/>
                </a:solidFill>
                <a:latin typeface="Times New Roman" pitchFamily="18" charset="0"/>
                <a:cs typeface="Arial" pitchFamily="34" charset="0"/>
                <a:sym typeface="Symbol" pitchFamily="18" charset="2"/>
              </a:rPr>
              <a:t>đúng</a:t>
            </a:r>
            <a:r>
              <a:rPr lang="en-US" sz="2800" b="1" dirty="0">
                <a:solidFill>
                  <a:schemeClr val="bg1"/>
                </a:solidFill>
                <a:latin typeface="Times New Roman" pitchFamily="18" charset="0"/>
                <a:cs typeface="Arial" pitchFamily="34" charset="0"/>
                <a:sym typeface="Symbol" pitchFamily="18" charset="2"/>
              </a:rPr>
              <a:t> </a:t>
            </a:r>
            <a:r>
              <a:rPr lang="en-US" sz="2800" b="1" dirty="0" err="1">
                <a:solidFill>
                  <a:schemeClr val="bg1"/>
                </a:solidFill>
                <a:latin typeface="Times New Roman" pitchFamily="18" charset="0"/>
                <a:cs typeface="Arial" pitchFamily="34" charset="0"/>
                <a:sym typeface="Symbol" pitchFamily="18" charset="2"/>
              </a:rPr>
              <a:t>của</a:t>
            </a:r>
            <a:r>
              <a:rPr lang="en-US" sz="2800" b="1" dirty="0">
                <a:solidFill>
                  <a:schemeClr val="bg1"/>
                </a:solidFill>
                <a:latin typeface="Times New Roman" pitchFamily="18" charset="0"/>
                <a:cs typeface="Arial" pitchFamily="34" charset="0"/>
                <a:sym typeface="Symbol" pitchFamily="18" charset="2"/>
              </a:rPr>
              <a:t> </a:t>
            </a:r>
            <a:r>
              <a:rPr lang="en-US" sz="2800" b="1" dirty="0" err="1">
                <a:solidFill>
                  <a:schemeClr val="bg1"/>
                </a:solidFill>
                <a:latin typeface="Times New Roman" pitchFamily="18" charset="0"/>
                <a:cs typeface="Arial" pitchFamily="34" charset="0"/>
                <a:sym typeface="Symbol" pitchFamily="18" charset="2"/>
              </a:rPr>
              <a:t>lời</a:t>
            </a:r>
            <a:r>
              <a:rPr lang="en-US" sz="2800" b="1" dirty="0">
                <a:solidFill>
                  <a:schemeClr val="bg1"/>
                </a:solidFill>
                <a:latin typeface="Times New Roman" pitchFamily="18" charset="0"/>
                <a:cs typeface="Arial" pitchFamily="34" charset="0"/>
                <a:sym typeface="Symbol" pitchFamily="18" charset="2"/>
              </a:rPr>
              <a:t> </a:t>
            </a:r>
            <a:r>
              <a:rPr lang="en-US" sz="2800" b="1" dirty="0" err="1">
                <a:solidFill>
                  <a:schemeClr val="bg1"/>
                </a:solidFill>
                <a:latin typeface="Times New Roman" pitchFamily="18" charset="0"/>
                <a:cs typeface="Arial" pitchFamily="34" charset="0"/>
                <a:sym typeface="Symbol" pitchFamily="18" charset="2"/>
              </a:rPr>
              <a:t>giải</a:t>
            </a:r>
            <a:endParaRPr lang="en-US" sz="2800" b="1" dirty="0">
              <a:solidFill>
                <a:schemeClr val="bg1"/>
              </a:solidFill>
              <a:latin typeface="Times New Roman" pitchFamily="18" charset="0"/>
              <a:cs typeface="Arial" pitchFamily="34" charset="0"/>
              <a:sym typeface="Symbol" pitchFamily="18" charset="2"/>
            </a:endParaRPr>
          </a:p>
        </p:txBody>
      </p:sp>
      <p:sp>
        <p:nvSpPr>
          <p:cNvPr id="4102" name="TextBox 74"/>
          <p:cNvSpPr txBox="1">
            <a:spLocks noChangeArrowheads="1"/>
          </p:cNvSpPr>
          <p:nvPr/>
        </p:nvSpPr>
        <p:spPr bwMode="auto">
          <a:xfrm>
            <a:off x="990600" y="1371600"/>
            <a:ext cx="2743200" cy="523875"/>
          </a:xfrm>
          <a:prstGeom prst="rect">
            <a:avLst/>
          </a:prstGeom>
          <a:noFill/>
          <a:ln w="9525">
            <a:noFill/>
            <a:miter lim="800000"/>
            <a:headEnd/>
            <a:tailEnd/>
          </a:ln>
        </p:spPr>
        <p:txBody>
          <a:bodyPr>
            <a:spAutoFit/>
          </a:bodyPr>
          <a:lstStyle/>
          <a:p>
            <a:r>
              <a:rPr lang="en-US" sz="2800"/>
              <a:t>1) 5x – 3 &gt; 0</a:t>
            </a:r>
          </a:p>
        </p:txBody>
      </p:sp>
      <p:grpSp>
        <p:nvGrpSpPr>
          <p:cNvPr id="4103" name="Group 134"/>
          <p:cNvGrpSpPr>
            <a:grpSpLocks/>
          </p:cNvGrpSpPr>
          <p:nvPr/>
        </p:nvGrpSpPr>
        <p:grpSpPr bwMode="auto">
          <a:xfrm>
            <a:off x="990600" y="1828800"/>
            <a:ext cx="2743200" cy="841375"/>
            <a:chOff x="914400" y="2895600"/>
            <a:chExt cx="2743200" cy="841086"/>
          </a:xfrm>
        </p:grpSpPr>
        <p:graphicFrame>
          <p:nvGraphicFramePr>
            <p:cNvPr id="4099" name="Object 2"/>
            <p:cNvGraphicFramePr>
              <a:graphicFrameLocks noChangeAspect="1"/>
            </p:cNvGraphicFramePr>
            <p:nvPr/>
          </p:nvGraphicFramePr>
          <p:xfrm>
            <a:off x="1981200" y="2895600"/>
            <a:ext cx="298450" cy="841086"/>
          </p:xfrm>
          <a:graphic>
            <a:graphicData uri="http://schemas.openxmlformats.org/presentationml/2006/ole">
              <p:oleObj spid="_x0000_s4099" name="Equation" r:id="rId5" imgW="139680" imgH="393480" progId="Equation.DSMT4">
                <p:embed/>
              </p:oleObj>
            </a:graphicData>
          </a:graphic>
        </p:graphicFrame>
        <p:sp>
          <p:nvSpPr>
            <p:cNvPr id="4163" name="TextBox 75"/>
            <p:cNvSpPr txBox="1">
              <a:spLocks noChangeArrowheads="1"/>
            </p:cNvSpPr>
            <p:nvPr/>
          </p:nvSpPr>
          <p:spPr bwMode="auto">
            <a:xfrm>
              <a:off x="914400" y="3048000"/>
              <a:ext cx="2743200" cy="523220"/>
            </a:xfrm>
            <a:prstGeom prst="rect">
              <a:avLst/>
            </a:prstGeom>
            <a:noFill/>
            <a:ln w="9525">
              <a:noFill/>
              <a:miter lim="800000"/>
              <a:headEnd/>
              <a:tailEnd/>
            </a:ln>
          </p:spPr>
          <p:txBody>
            <a:bodyPr>
              <a:spAutoFit/>
            </a:bodyPr>
            <a:lstStyle/>
            <a:p>
              <a:r>
                <a:rPr lang="en-US" sz="2800"/>
                <a:t>2)  x &gt; </a:t>
              </a:r>
            </a:p>
          </p:txBody>
        </p:sp>
      </p:grpSp>
      <p:sp>
        <p:nvSpPr>
          <p:cNvPr id="4104" name="TextBox 77"/>
          <p:cNvSpPr txBox="1">
            <a:spLocks noChangeArrowheads="1"/>
          </p:cNvSpPr>
          <p:nvPr/>
        </p:nvSpPr>
        <p:spPr bwMode="auto">
          <a:xfrm>
            <a:off x="998538" y="3048000"/>
            <a:ext cx="2743200" cy="523875"/>
          </a:xfrm>
          <a:prstGeom prst="rect">
            <a:avLst/>
          </a:prstGeom>
          <a:noFill/>
          <a:ln w="9525">
            <a:noFill/>
            <a:miter lim="800000"/>
            <a:headEnd/>
            <a:tailEnd/>
          </a:ln>
        </p:spPr>
        <p:txBody>
          <a:bodyPr>
            <a:spAutoFit/>
          </a:bodyPr>
          <a:lstStyle/>
          <a:p>
            <a:r>
              <a:rPr lang="en-US" sz="2800"/>
              <a:t>4) 5x &gt; 3</a:t>
            </a:r>
          </a:p>
        </p:txBody>
      </p:sp>
      <p:sp>
        <p:nvSpPr>
          <p:cNvPr id="4105" name="TextBox 76"/>
          <p:cNvSpPr txBox="1">
            <a:spLocks noChangeArrowheads="1"/>
          </p:cNvSpPr>
          <p:nvPr/>
        </p:nvSpPr>
        <p:spPr bwMode="auto">
          <a:xfrm>
            <a:off x="990600" y="2514600"/>
            <a:ext cx="7467600" cy="523875"/>
          </a:xfrm>
          <a:prstGeom prst="rect">
            <a:avLst/>
          </a:prstGeom>
          <a:noFill/>
          <a:ln w="9525">
            <a:noFill/>
            <a:miter lim="800000"/>
            <a:headEnd/>
            <a:tailEnd/>
          </a:ln>
        </p:spPr>
        <p:txBody>
          <a:bodyPr>
            <a:spAutoFit/>
          </a:bodyPr>
          <a:lstStyle/>
          <a:p>
            <a:r>
              <a:rPr lang="en-US" sz="2800"/>
              <a:t>3) Vậy nghiệm của bất phương trình là x &gt; </a:t>
            </a:r>
          </a:p>
        </p:txBody>
      </p:sp>
      <p:graphicFrame>
        <p:nvGraphicFramePr>
          <p:cNvPr id="4098" name="Object 3"/>
          <p:cNvGraphicFramePr>
            <a:graphicFrameLocks noChangeAspect="1"/>
          </p:cNvGraphicFramePr>
          <p:nvPr/>
        </p:nvGraphicFramePr>
        <p:xfrm>
          <a:off x="7772400" y="2438400"/>
          <a:ext cx="428625" cy="762000"/>
        </p:xfrm>
        <a:graphic>
          <a:graphicData uri="http://schemas.openxmlformats.org/presentationml/2006/ole">
            <p:oleObj spid="_x0000_s4098" name="Equation" r:id="rId6" imgW="139680" imgH="393480" progId="Equation.DSMT4">
              <p:embed/>
            </p:oleObj>
          </a:graphicData>
        </a:graphic>
      </p:graphicFrame>
      <p:sp>
        <p:nvSpPr>
          <p:cNvPr id="4106" name="TextBox 78"/>
          <p:cNvSpPr txBox="1">
            <a:spLocks noChangeArrowheads="1"/>
          </p:cNvSpPr>
          <p:nvPr/>
        </p:nvSpPr>
        <p:spPr bwMode="auto">
          <a:xfrm>
            <a:off x="838200" y="3803650"/>
            <a:ext cx="2743200" cy="461963"/>
          </a:xfrm>
          <a:prstGeom prst="rect">
            <a:avLst/>
          </a:prstGeom>
          <a:noFill/>
          <a:ln w="9525">
            <a:noFill/>
            <a:miter lim="800000"/>
            <a:headEnd/>
            <a:tailEnd/>
          </a:ln>
        </p:spPr>
        <p:txBody>
          <a:bodyPr>
            <a:spAutoFit/>
          </a:bodyPr>
          <a:lstStyle/>
          <a:p>
            <a:r>
              <a:rPr lang="en-US" sz="2400"/>
              <a:t>Thứ tự đúng là: </a:t>
            </a:r>
          </a:p>
        </p:txBody>
      </p:sp>
      <p:grpSp>
        <p:nvGrpSpPr>
          <p:cNvPr id="4" name="Group 136"/>
          <p:cNvGrpSpPr>
            <a:grpSpLocks/>
          </p:cNvGrpSpPr>
          <p:nvPr/>
        </p:nvGrpSpPr>
        <p:grpSpPr bwMode="auto">
          <a:xfrm>
            <a:off x="990600" y="5334000"/>
            <a:ext cx="2971800" cy="533400"/>
            <a:chOff x="1200" y="1680"/>
            <a:chExt cx="1872" cy="336"/>
          </a:xfrm>
        </p:grpSpPr>
        <p:sp>
          <p:nvSpPr>
            <p:cNvPr id="81" name="AutoShape 66"/>
            <p:cNvSpPr>
              <a:spLocks noChangeArrowheads="1"/>
            </p:cNvSpPr>
            <p:nvPr/>
          </p:nvSpPr>
          <p:spPr bwMode="gray">
            <a:xfrm>
              <a:off x="1200" y="1680"/>
              <a:ext cx="1872" cy="336"/>
            </a:xfrm>
            <a:prstGeom prst="roundRect">
              <a:avLst>
                <a:gd name="adj" fmla="val 16667"/>
              </a:avLst>
            </a:prstGeom>
            <a:gradFill rotWithShape="1">
              <a:gsLst>
                <a:gs pos="0">
                  <a:srgbClr val="48BE67"/>
                </a:gs>
                <a:gs pos="100000">
                  <a:srgbClr val="48BE67">
                    <a:gamma/>
                    <a:tint val="36471"/>
                    <a:invGamma/>
                  </a:srgbClr>
                </a:gs>
              </a:gsLst>
              <a:lin ang="5400000" scaled="1"/>
            </a:gradFill>
            <a:ln w="9525">
              <a:noFill/>
              <a:round/>
              <a:headEnd/>
              <a:tailEnd/>
            </a:ln>
            <a:effectLst>
              <a:outerShdw dist="45791" dir="3378596" algn="ctr" rotWithShape="0">
                <a:srgbClr val="B2B2B2"/>
              </a:outerShdw>
            </a:effectLst>
          </p:spPr>
          <p:txBody>
            <a:bodyPr wrap="none" anchor="ctr"/>
            <a:lstStyle/>
            <a:p>
              <a:pPr>
                <a:defRPr/>
              </a:pPr>
              <a:endParaRPr lang="en-US" b="1">
                <a:latin typeface="Arial" pitchFamily="34" charset="0"/>
                <a:cs typeface="Arial" pitchFamily="34" charset="0"/>
              </a:endParaRPr>
            </a:p>
          </p:txBody>
        </p:sp>
        <p:sp>
          <p:nvSpPr>
            <p:cNvPr id="4153" name="AutoShape 67"/>
            <p:cNvSpPr>
              <a:spLocks noChangeArrowheads="1"/>
            </p:cNvSpPr>
            <p:nvPr/>
          </p:nvSpPr>
          <p:spPr bwMode="gray">
            <a:xfrm>
              <a:off x="1238" y="1917"/>
              <a:ext cx="1834" cy="51"/>
            </a:xfrm>
            <a:prstGeom prst="roundRect">
              <a:avLst>
                <a:gd name="adj" fmla="val 50000"/>
              </a:avLst>
            </a:prstGeom>
            <a:gradFill rotWithShape="1">
              <a:gsLst>
                <a:gs pos="0">
                  <a:srgbClr val="9FE9AA"/>
                </a:gs>
                <a:gs pos="100000">
                  <a:srgbClr val="D6F6DB"/>
                </a:gs>
              </a:gsLst>
              <a:lin ang="5400000" scaled="1"/>
            </a:gradFill>
            <a:ln w="9525">
              <a:noFill/>
              <a:round/>
              <a:headEnd/>
              <a:tailEnd/>
            </a:ln>
          </p:spPr>
          <p:txBody>
            <a:bodyPr wrap="none" anchor="ctr"/>
            <a:lstStyle/>
            <a:p>
              <a:endParaRPr lang="en-US" b="1"/>
            </a:p>
          </p:txBody>
        </p:sp>
        <p:sp>
          <p:nvSpPr>
            <p:cNvPr id="4154" name="AutoShape 68"/>
            <p:cNvSpPr>
              <a:spLocks noChangeArrowheads="1"/>
            </p:cNvSpPr>
            <p:nvPr/>
          </p:nvSpPr>
          <p:spPr bwMode="gray">
            <a:xfrm>
              <a:off x="1238" y="1687"/>
              <a:ext cx="1834" cy="89"/>
            </a:xfrm>
            <a:prstGeom prst="roundRect">
              <a:avLst>
                <a:gd name="adj" fmla="val 50000"/>
              </a:avLst>
            </a:prstGeom>
            <a:gradFill rotWithShape="1">
              <a:gsLst>
                <a:gs pos="0">
                  <a:srgbClr val="C4EDD1"/>
                </a:gs>
                <a:gs pos="100000">
                  <a:srgbClr val="4DC976"/>
                </a:gs>
              </a:gsLst>
              <a:lin ang="5400000" scaled="1"/>
            </a:gradFill>
            <a:ln w="9525">
              <a:noFill/>
              <a:round/>
              <a:headEnd/>
              <a:tailEnd/>
            </a:ln>
          </p:spPr>
          <p:txBody>
            <a:bodyPr wrap="none" anchor="ctr"/>
            <a:lstStyle/>
            <a:p>
              <a:endParaRPr lang="en-US" b="1"/>
            </a:p>
          </p:txBody>
        </p:sp>
        <p:sp>
          <p:nvSpPr>
            <p:cNvPr id="4155" name="Text Box 69"/>
            <p:cNvSpPr txBox="1">
              <a:spLocks noChangeArrowheads="1"/>
            </p:cNvSpPr>
            <p:nvPr/>
          </p:nvSpPr>
          <p:spPr bwMode="gray">
            <a:xfrm>
              <a:off x="1905" y="1684"/>
              <a:ext cx="1167" cy="291"/>
            </a:xfrm>
            <a:prstGeom prst="rect">
              <a:avLst/>
            </a:prstGeom>
            <a:noFill/>
            <a:ln w="9525" algn="ctr">
              <a:noFill/>
              <a:miter lim="800000"/>
              <a:headEnd/>
              <a:tailEnd/>
            </a:ln>
          </p:spPr>
          <p:txBody>
            <a:bodyPr>
              <a:spAutoFit/>
            </a:bodyPr>
            <a:lstStyle/>
            <a:p>
              <a:r>
                <a:rPr lang="en-US" sz="2400" b="1">
                  <a:solidFill>
                    <a:srgbClr val="000000"/>
                  </a:solidFill>
                </a:rPr>
                <a:t>2 - 4 - 1 - 3</a:t>
              </a:r>
            </a:p>
          </p:txBody>
        </p:sp>
        <p:grpSp>
          <p:nvGrpSpPr>
            <p:cNvPr id="4156" name="Group 70"/>
            <p:cNvGrpSpPr>
              <a:grpSpLocks/>
            </p:cNvGrpSpPr>
            <p:nvPr/>
          </p:nvGrpSpPr>
          <p:grpSpPr bwMode="auto">
            <a:xfrm>
              <a:off x="1449" y="1680"/>
              <a:ext cx="336" cy="333"/>
              <a:chOff x="1289" y="582"/>
              <a:chExt cx="668" cy="668"/>
            </a:xfrm>
          </p:grpSpPr>
          <p:sp>
            <p:nvSpPr>
              <p:cNvPr id="4158" name="Oval 71"/>
              <p:cNvSpPr>
                <a:spLocks noChangeArrowheads="1"/>
              </p:cNvSpPr>
              <p:nvPr/>
            </p:nvSpPr>
            <p:spPr bwMode="gray">
              <a:xfrm>
                <a:off x="1289" y="582"/>
                <a:ext cx="668" cy="668"/>
              </a:xfrm>
              <a:prstGeom prst="ellipse">
                <a:avLst/>
              </a:prstGeom>
              <a:solidFill>
                <a:srgbClr val="333333"/>
              </a:solidFill>
              <a:ln w="38100" algn="ctr">
                <a:noFill/>
                <a:round/>
                <a:headEnd/>
                <a:tailEnd/>
              </a:ln>
            </p:spPr>
            <p:txBody>
              <a:bodyPr anchor="ctr">
                <a:spAutoFit/>
              </a:bodyPr>
              <a:lstStyle/>
              <a:p>
                <a:endParaRPr lang="en-US" b="1"/>
              </a:p>
            </p:txBody>
          </p:sp>
          <p:sp>
            <p:nvSpPr>
              <p:cNvPr id="4159" name="Oval 72"/>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n-US" b="1"/>
              </a:p>
            </p:txBody>
          </p:sp>
          <p:sp>
            <p:nvSpPr>
              <p:cNvPr id="4160" name="Oval 73"/>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n-US" b="1"/>
              </a:p>
            </p:txBody>
          </p:sp>
          <p:sp>
            <p:nvSpPr>
              <p:cNvPr id="4161" name="Oval 74"/>
              <p:cNvSpPr>
                <a:spLocks noChangeArrowheads="1"/>
              </p:cNvSpPr>
              <p:nvPr/>
            </p:nvSpPr>
            <p:spPr bwMode="gray">
              <a:xfrm>
                <a:off x="1311" y="597"/>
                <a:ext cx="600" cy="590"/>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en-US" b="1"/>
              </a:p>
            </p:txBody>
          </p:sp>
          <p:sp>
            <p:nvSpPr>
              <p:cNvPr id="4162" name="Oval 75"/>
              <p:cNvSpPr>
                <a:spLocks noChangeArrowheads="1"/>
              </p:cNvSpPr>
              <p:nvPr/>
            </p:nvSpPr>
            <p:spPr bwMode="gray">
              <a:xfrm>
                <a:off x="1346" y="613"/>
                <a:ext cx="533" cy="480"/>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n-US" b="1"/>
              </a:p>
            </p:txBody>
          </p:sp>
        </p:grpSp>
        <p:sp>
          <p:nvSpPr>
            <p:cNvPr id="4157" name="Text Box 76"/>
            <p:cNvSpPr txBox="1">
              <a:spLocks noChangeArrowheads="1"/>
            </p:cNvSpPr>
            <p:nvPr/>
          </p:nvSpPr>
          <p:spPr bwMode="gray">
            <a:xfrm>
              <a:off x="1497" y="1688"/>
              <a:ext cx="240" cy="288"/>
            </a:xfrm>
            <a:prstGeom prst="rect">
              <a:avLst/>
            </a:prstGeom>
            <a:noFill/>
            <a:ln w="9525" algn="ctr">
              <a:noFill/>
              <a:miter lim="800000"/>
              <a:headEnd/>
              <a:tailEnd/>
            </a:ln>
          </p:spPr>
          <p:txBody>
            <a:bodyPr>
              <a:spAutoFit/>
            </a:bodyPr>
            <a:lstStyle/>
            <a:p>
              <a:r>
                <a:rPr lang="en-US" sz="2400" b="1">
                  <a:solidFill>
                    <a:srgbClr val="000000"/>
                  </a:solidFill>
                </a:rPr>
                <a:t>B</a:t>
              </a:r>
            </a:p>
          </p:txBody>
        </p:sp>
      </p:grpSp>
      <p:grpSp>
        <p:nvGrpSpPr>
          <p:cNvPr id="6" name="Group 137"/>
          <p:cNvGrpSpPr>
            <a:grpSpLocks/>
          </p:cNvGrpSpPr>
          <p:nvPr/>
        </p:nvGrpSpPr>
        <p:grpSpPr bwMode="auto">
          <a:xfrm>
            <a:off x="5257800" y="4419600"/>
            <a:ext cx="3106738" cy="528638"/>
            <a:chOff x="1200" y="2139"/>
            <a:chExt cx="1957" cy="333"/>
          </a:xfrm>
        </p:grpSpPr>
        <p:sp>
          <p:nvSpPr>
            <p:cNvPr id="93" name="AutoShape 77"/>
            <p:cNvSpPr>
              <a:spLocks noChangeArrowheads="1"/>
            </p:cNvSpPr>
            <p:nvPr/>
          </p:nvSpPr>
          <p:spPr bwMode="gray">
            <a:xfrm>
              <a:off x="1200" y="2147"/>
              <a:ext cx="1872" cy="323"/>
            </a:xfrm>
            <a:prstGeom prst="roundRect">
              <a:avLst>
                <a:gd name="adj" fmla="val 16667"/>
              </a:avLst>
            </a:prstGeom>
            <a:gradFill rotWithShape="1">
              <a:gsLst>
                <a:gs pos="0">
                  <a:srgbClr val="80D4F2"/>
                </a:gs>
                <a:gs pos="100000">
                  <a:srgbClr val="80D4F2">
                    <a:gamma/>
                    <a:tint val="60784"/>
                    <a:invGamma/>
                  </a:srgbClr>
                </a:gs>
              </a:gsLst>
              <a:lin ang="5400000" scaled="1"/>
            </a:gradFill>
            <a:ln w="9525">
              <a:noFill/>
              <a:round/>
              <a:headEnd/>
              <a:tailEnd/>
            </a:ln>
            <a:effectLst>
              <a:outerShdw dist="45791" dir="3378596" algn="ctr" rotWithShape="0">
                <a:srgbClr val="B2B2B2"/>
              </a:outerShdw>
            </a:effectLst>
          </p:spPr>
          <p:txBody>
            <a:bodyPr wrap="none" anchor="ctr"/>
            <a:lstStyle/>
            <a:p>
              <a:pPr>
                <a:defRPr/>
              </a:pPr>
              <a:endParaRPr lang="en-US" b="1">
                <a:latin typeface="Arial" pitchFamily="34" charset="0"/>
                <a:cs typeface="Arial" pitchFamily="34" charset="0"/>
              </a:endParaRPr>
            </a:p>
          </p:txBody>
        </p:sp>
        <p:sp>
          <p:nvSpPr>
            <p:cNvPr id="4142" name="AutoShape 78"/>
            <p:cNvSpPr>
              <a:spLocks noChangeArrowheads="1"/>
            </p:cNvSpPr>
            <p:nvPr/>
          </p:nvSpPr>
          <p:spPr bwMode="gray">
            <a:xfrm>
              <a:off x="1229" y="2379"/>
              <a:ext cx="1795" cy="48"/>
            </a:xfrm>
            <a:prstGeom prst="roundRect">
              <a:avLst>
                <a:gd name="adj" fmla="val 50000"/>
              </a:avLst>
            </a:prstGeom>
            <a:gradFill rotWithShape="1">
              <a:gsLst>
                <a:gs pos="0">
                  <a:srgbClr val="ADE2F5"/>
                </a:gs>
                <a:gs pos="100000">
                  <a:srgbClr val="D5F0FA"/>
                </a:gs>
              </a:gsLst>
              <a:lin ang="5400000" scaled="1"/>
            </a:gradFill>
            <a:ln w="9525">
              <a:noFill/>
              <a:round/>
              <a:headEnd/>
              <a:tailEnd/>
            </a:ln>
          </p:spPr>
          <p:txBody>
            <a:bodyPr wrap="none" anchor="ctr"/>
            <a:lstStyle/>
            <a:p>
              <a:endParaRPr lang="en-US" b="1"/>
            </a:p>
          </p:txBody>
        </p:sp>
        <p:sp>
          <p:nvSpPr>
            <p:cNvPr id="4143" name="AutoShape 79"/>
            <p:cNvSpPr>
              <a:spLocks noChangeArrowheads="1"/>
            </p:cNvSpPr>
            <p:nvPr/>
          </p:nvSpPr>
          <p:spPr bwMode="gray">
            <a:xfrm>
              <a:off x="1229" y="2154"/>
              <a:ext cx="1795" cy="33"/>
            </a:xfrm>
            <a:prstGeom prst="roundRect">
              <a:avLst>
                <a:gd name="adj" fmla="val 50000"/>
              </a:avLst>
            </a:prstGeom>
            <a:gradFill rotWithShape="1">
              <a:gsLst>
                <a:gs pos="0">
                  <a:srgbClr val="D5F1FB"/>
                </a:gs>
                <a:gs pos="100000">
                  <a:srgbClr val="80D4F2">
                    <a:alpha val="0"/>
                  </a:srgbClr>
                </a:gs>
              </a:gsLst>
              <a:lin ang="5400000" scaled="1"/>
            </a:gradFill>
            <a:ln w="9525">
              <a:noFill/>
              <a:round/>
              <a:headEnd/>
              <a:tailEnd/>
            </a:ln>
          </p:spPr>
          <p:txBody>
            <a:bodyPr wrap="none" anchor="ctr"/>
            <a:lstStyle/>
            <a:p>
              <a:endParaRPr lang="en-US" b="1"/>
            </a:p>
          </p:txBody>
        </p:sp>
        <p:sp>
          <p:nvSpPr>
            <p:cNvPr id="4144" name="Text Box 80"/>
            <p:cNvSpPr txBox="1">
              <a:spLocks noChangeArrowheads="1"/>
            </p:cNvSpPr>
            <p:nvPr/>
          </p:nvSpPr>
          <p:spPr bwMode="gray">
            <a:xfrm>
              <a:off x="1824" y="2153"/>
              <a:ext cx="1333" cy="291"/>
            </a:xfrm>
            <a:prstGeom prst="rect">
              <a:avLst/>
            </a:prstGeom>
            <a:noFill/>
            <a:ln w="9525" algn="ctr">
              <a:noFill/>
              <a:miter lim="800000"/>
              <a:headEnd/>
              <a:tailEnd/>
            </a:ln>
          </p:spPr>
          <p:txBody>
            <a:bodyPr>
              <a:spAutoFit/>
            </a:bodyPr>
            <a:lstStyle/>
            <a:p>
              <a:r>
                <a:rPr lang="en-US" sz="2400" b="1">
                  <a:solidFill>
                    <a:srgbClr val="000000"/>
                  </a:solidFill>
                </a:rPr>
                <a:t>1- 4 - 2 - 3</a:t>
              </a:r>
            </a:p>
          </p:txBody>
        </p:sp>
        <p:grpSp>
          <p:nvGrpSpPr>
            <p:cNvPr id="4145" name="Group 81"/>
            <p:cNvGrpSpPr>
              <a:grpSpLocks/>
            </p:cNvGrpSpPr>
            <p:nvPr/>
          </p:nvGrpSpPr>
          <p:grpSpPr bwMode="auto">
            <a:xfrm>
              <a:off x="1440" y="2139"/>
              <a:ext cx="336" cy="333"/>
              <a:chOff x="1289" y="582"/>
              <a:chExt cx="668" cy="668"/>
            </a:xfrm>
          </p:grpSpPr>
          <p:sp>
            <p:nvSpPr>
              <p:cNvPr id="4147" name="Oval 82"/>
              <p:cNvSpPr>
                <a:spLocks noChangeArrowheads="1"/>
              </p:cNvSpPr>
              <p:nvPr/>
            </p:nvSpPr>
            <p:spPr bwMode="gray">
              <a:xfrm>
                <a:off x="1289" y="582"/>
                <a:ext cx="668" cy="668"/>
              </a:xfrm>
              <a:prstGeom prst="ellipse">
                <a:avLst/>
              </a:prstGeom>
              <a:solidFill>
                <a:srgbClr val="333333"/>
              </a:solidFill>
              <a:ln w="38100" algn="ctr">
                <a:noFill/>
                <a:round/>
                <a:headEnd/>
                <a:tailEnd/>
              </a:ln>
            </p:spPr>
            <p:txBody>
              <a:bodyPr anchor="ctr">
                <a:spAutoFit/>
              </a:bodyPr>
              <a:lstStyle/>
              <a:p>
                <a:endParaRPr lang="en-US" b="1"/>
              </a:p>
            </p:txBody>
          </p:sp>
          <p:sp>
            <p:nvSpPr>
              <p:cNvPr id="4148" name="Oval 83"/>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n-US" b="1"/>
              </a:p>
            </p:txBody>
          </p:sp>
          <p:sp>
            <p:nvSpPr>
              <p:cNvPr id="4149" name="Oval 84"/>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n-US" b="1"/>
              </a:p>
            </p:txBody>
          </p:sp>
          <p:sp>
            <p:nvSpPr>
              <p:cNvPr id="4150" name="Oval 85"/>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en-US" b="1"/>
              </a:p>
            </p:txBody>
          </p:sp>
          <p:sp>
            <p:nvSpPr>
              <p:cNvPr id="4151" name="Oval 86"/>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n-US" b="1"/>
              </a:p>
            </p:txBody>
          </p:sp>
        </p:grpSp>
        <p:sp>
          <p:nvSpPr>
            <p:cNvPr id="4146" name="Text Box 87"/>
            <p:cNvSpPr txBox="1">
              <a:spLocks noChangeArrowheads="1"/>
            </p:cNvSpPr>
            <p:nvPr/>
          </p:nvSpPr>
          <p:spPr bwMode="gray">
            <a:xfrm>
              <a:off x="1488" y="2147"/>
              <a:ext cx="240" cy="288"/>
            </a:xfrm>
            <a:prstGeom prst="rect">
              <a:avLst/>
            </a:prstGeom>
            <a:noFill/>
            <a:ln w="9525" algn="ctr">
              <a:noFill/>
              <a:miter lim="800000"/>
              <a:headEnd/>
              <a:tailEnd/>
            </a:ln>
          </p:spPr>
          <p:txBody>
            <a:bodyPr>
              <a:spAutoFit/>
            </a:bodyPr>
            <a:lstStyle/>
            <a:p>
              <a:r>
                <a:rPr lang="en-US" sz="2400" b="1">
                  <a:solidFill>
                    <a:srgbClr val="000000"/>
                  </a:solidFill>
                </a:rPr>
                <a:t>C</a:t>
              </a:r>
            </a:p>
          </p:txBody>
        </p:sp>
      </p:grpSp>
      <p:grpSp>
        <p:nvGrpSpPr>
          <p:cNvPr id="8" name="Group 138"/>
          <p:cNvGrpSpPr>
            <a:grpSpLocks/>
          </p:cNvGrpSpPr>
          <p:nvPr/>
        </p:nvGrpSpPr>
        <p:grpSpPr bwMode="auto">
          <a:xfrm>
            <a:off x="5334000" y="5334000"/>
            <a:ext cx="2805113" cy="528638"/>
            <a:chOff x="1209" y="2598"/>
            <a:chExt cx="1767" cy="333"/>
          </a:xfrm>
        </p:grpSpPr>
        <p:sp>
          <p:nvSpPr>
            <p:cNvPr id="105" name="AutoShape 88"/>
            <p:cNvSpPr>
              <a:spLocks noChangeArrowheads="1"/>
            </p:cNvSpPr>
            <p:nvPr/>
          </p:nvSpPr>
          <p:spPr bwMode="gray">
            <a:xfrm>
              <a:off x="1209" y="2598"/>
              <a:ext cx="1767" cy="323"/>
            </a:xfrm>
            <a:prstGeom prst="roundRect">
              <a:avLst>
                <a:gd name="adj" fmla="val 16667"/>
              </a:avLst>
            </a:prstGeom>
            <a:gradFill rotWithShape="1">
              <a:gsLst>
                <a:gs pos="0">
                  <a:srgbClr val="A587E7"/>
                </a:gs>
                <a:gs pos="100000">
                  <a:srgbClr val="A587E7">
                    <a:gamma/>
                    <a:tint val="36471"/>
                    <a:invGamma/>
                  </a:srgbClr>
                </a:gs>
              </a:gsLst>
              <a:lin ang="5400000" scaled="1"/>
            </a:gradFill>
            <a:ln w="9525">
              <a:noFill/>
              <a:round/>
              <a:headEnd/>
              <a:tailEnd/>
            </a:ln>
            <a:effectLst>
              <a:outerShdw dist="45791" dir="3378596" algn="ctr" rotWithShape="0">
                <a:srgbClr val="B2B2B2"/>
              </a:outerShdw>
            </a:effectLst>
          </p:spPr>
          <p:txBody>
            <a:bodyPr wrap="none" anchor="ctr"/>
            <a:lstStyle/>
            <a:p>
              <a:pPr>
                <a:defRPr/>
              </a:pPr>
              <a:endParaRPr lang="en-US" b="1">
                <a:latin typeface="Arial" pitchFamily="34" charset="0"/>
                <a:cs typeface="Arial" pitchFamily="34" charset="0"/>
              </a:endParaRPr>
            </a:p>
          </p:txBody>
        </p:sp>
        <p:sp>
          <p:nvSpPr>
            <p:cNvPr id="4131" name="AutoShape 89"/>
            <p:cNvSpPr>
              <a:spLocks noChangeArrowheads="1"/>
            </p:cNvSpPr>
            <p:nvPr/>
          </p:nvSpPr>
          <p:spPr bwMode="gray">
            <a:xfrm>
              <a:off x="1238" y="2835"/>
              <a:ext cx="1738" cy="59"/>
            </a:xfrm>
            <a:prstGeom prst="roundRect">
              <a:avLst>
                <a:gd name="adj" fmla="val 50000"/>
              </a:avLst>
            </a:prstGeom>
            <a:gradFill rotWithShape="1">
              <a:gsLst>
                <a:gs pos="0">
                  <a:srgbClr val="DBCFF5"/>
                </a:gs>
                <a:gs pos="100000">
                  <a:srgbClr val="EAE3F9"/>
                </a:gs>
              </a:gsLst>
              <a:lin ang="5400000" scaled="1"/>
            </a:gradFill>
            <a:ln w="9525">
              <a:noFill/>
              <a:round/>
              <a:headEnd/>
              <a:tailEnd/>
            </a:ln>
          </p:spPr>
          <p:txBody>
            <a:bodyPr wrap="none" anchor="ctr"/>
            <a:lstStyle/>
            <a:p>
              <a:endParaRPr lang="en-US" b="1"/>
            </a:p>
          </p:txBody>
        </p:sp>
        <p:sp>
          <p:nvSpPr>
            <p:cNvPr id="4132" name="AutoShape 90"/>
            <p:cNvSpPr>
              <a:spLocks noChangeArrowheads="1"/>
            </p:cNvSpPr>
            <p:nvPr/>
          </p:nvSpPr>
          <p:spPr bwMode="gray">
            <a:xfrm>
              <a:off x="1238" y="2605"/>
              <a:ext cx="1738" cy="49"/>
            </a:xfrm>
            <a:prstGeom prst="roundRect">
              <a:avLst>
                <a:gd name="adj" fmla="val 50000"/>
              </a:avLst>
            </a:prstGeom>
            <a:gradFill rotWithShape="1">
              <a:gsLst>
                <a:gs pos="0">
                  <a:srgbClr val="D7C9F5"/>
                </a:gs>
                <a:gs pos="100000">
                  <a:srgbClr val="B59CEC"/>
                </a:gs>
              </a:gsLst>
              <a:lin ang="5400000" scaled="1"/>
            </a:gradFill>
            <a:ln w="9525">
              <a:noFill/>
              <a:round/>
              <a:headEnd/>
              <a:tailEnd/>
            </a:ln>
          </p:spPr>
          <p:txBody>
            <a:bodyPr wrap="none" anchor="ctr"/>
            <a:lstStyle/>
            <a:p>
              <a:endParaRPr lang="en-US" b="1"/>
            </a:p>
          </p:txBody>
        </p:sp>
        <p:sp>
          <p:nvSpPr>
            <p:cNvPr id="4133" name="Text Box 91"/>
            <p:cNvSpPr txBox="1">
              <a:spLocks noChangeArrowheads="1"/>
            </p:cNvSpPr>
            <p:nvPr/>
          </p:nvSpPr>
          <p:spPr bwMode="gray">
            <a:xfrm>
              <a:off x="1833" y="2602"/>
              <a:ext cx="1126" cy="291"/>
            </a:xfrm>
            <a:prstGeom prst="rect">
              <a:avLst/>
            </a:prstGeom>
            <a:noFill/>
            <a:ln w="9525" algn="ctr">
              <a:noFill/>
              <a:miter lim="800000"/>
              <a:headEnd/>
              <a:tailEnd/>
            </a:ln>
          </p:spPr>
          <p:txBody>
            <a:bodyPr>
              <a:spAutoFit/>
            </a:bodyPr>
            <a:lstStyle/>
            <a:p>
              <a:r>
                <a:rPr lang="en-US" sz="2400" b="1">
                  <a:solidFill>
                    <a:srgbClr val="000000"/>
                  </a:solidFill>
                </a:rPr>
                <a:t>2 - 4 - 3 - 1</a:t>
              </a:r>
            </a:p>
          </p:txBody>
        </p:sp>
        <p:grpSp>
          <p:nvGrpSpPr>
            <p:cNvPr id="4134" name="Group 92"/>
            <p:cNvGrpSpPr>
              <a:grpSpLocks/>
            </p:cNvGrpSpPr>
            <p:nvPr/>
          </p:nvGrpSpPr>
          <p:grpSpPr bwMode="auto">
            <a:xfrm>
              <a:off x="1449" y="2598"/>
              <a:ext cx="336" cy="333"/>
              <a:chOff x="1289" y="582"/>
              <a:chExt cx="668" cy="668"/>
            </a:xfrm>
          </p:grpSpPr>
          <p:sp>
            <p:nvSpPr>
              <p:cNvPr id="4136" name="Oval 93"/>
              <p:cNvSpPr>
                <a:spLocks noChangeArrowheads="1"/>
              </p:cNvSpPr>
              <p:nvPr/>
            </p:nvSpPr>
            <p:spPr bwMode="gray">
              <a:xfrm>
                <a:off x="1289" y="582"/>
                <a:ext cx="668" cy="668"/>
              </a:xfrm>
              <a:prstGeom prst="ellipse">
                <a:avLst/>
              </a:prstGeom>
              <a:solidFill>
                <a:srgbClr val="333333"/>
              </a:solidFill>
              <a:ln w="38100" algn="ctr">
                <a:noFill/>
                <a:round/>
                <a:headEnd/>
                <a:tailEnd/>
              </a:ln>
            </p:spPr>
            <p:txBody>
              <a:bodyPr anchor="ctr">
                <a:spAutoFit/>
              </a:bodyPr>
              <a:lstStyle/>
              <a:p>
                <a:endParaRPr lang="en-US" b="1"/>
              </a:p>
            </p:txBody>
          </p:sp>
          <p:sp>
            <p:nvSpPr>
              <p:cNvPr id="4137" name="Oval 94"/>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n-US" b="1"/>
              </a:p>
            </p:txBody>
          </p:sp>
          <p:sp>
            <p:nvSpPr>
              <p:cNvPr id="4138" name="Oval 95"/>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n-US" b="1"/>
              </a:p>
            </p:txBody>
          </p:sp>
          <p:sp>
            <p:nvSpPr>
              <p:cNvPr id="4139" name="Oval 96"/>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en-US" b="1"/>
              </a:p>
            </p:txBody>
          </p:sp>
          <p:sp>
            <p:nvSpPr>
              <p:cNvPr id="4140" name="Oval 97"/>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n-US" b="1"/>
              </a:p>
            </p:txBody>
          </p:sp>
        </p:grpSp>
        <p:sp>
          <p:nvSpPr>
            <p:cNvPr id="4135" name="Text Box 98"/>
            <p:cNvSpPr txBox="1">
              <a:spLocks noChangeArrowheads="1"/>
            </p:cNvSpPr>
            <p:nvPr/>
          </p:nvSpPr>
          <p:spPr bwMode="gray">
            <a:xfrm>
              <a:off x="1497" y="2606"/>
              <a:ext cx="240" cy="288"/>
            </a:xfrm>
            <a:prstGeom prst="rect">
              <a:avLst/>
            </a:prstGeom>
            <a:noFill/>
            <a:ln w="9525" algn="ctr">
              <a:noFill/>
              <a:miter lim="800000"/>
              <a:headEnd/>
              <a:tailEnd/>
            </a:ln>
          </p:spPr>
          <p:txBody>
            <a:bodyPr>
              <a:spAutoFit/>
            </a:bodyPr>
            <a:lstStyle/>
            <a:p>
              <a:r>
                <a:rPr lang="en-US" sz="2400" b="1">
                  <a:solidFill>
                    <a:srgbClr val="000000"/>
                  </a:solidFill>
                </a:rPr>
                <a:t>D</a:t>
              </a:r>
            </a:p>
          </p:txBody>
        </p:sp>
      </p:grpSp>
      <p:grpSp>
        <p:nvGrpSpPr>
          <p:cNvPr id="10" name="Group 135"/>
          <p:cNvGrpSpPr>
            <a:grpSpLocks/>
          </p:cNvGrpSpPr>
          <p:nvPr/>
        </p:nvGrpSpPr>
        <p:grpSpPr bwMode="auto">
          <a:xfrm>
            <a:off x="1066800" y="4419600"/>
            <a:ext cx="4333875" cy="533400"/>
            <a:chOff x="1200" y="1200"/>
            <a:chExt cx="2730" cy="336"/>
          </a:xfrm>
        </p:grpSpPr>
        <p:sp>
          <p:nvSpPr>
            <p:cNvPr id="117" name="AutoShape 117"/>
            <p:cNvSpPr>
              <a:spLocks noChangeArrowheads="1"/>
            </p:cNvSpPr>
            <p:nvPr/>
          </p:nvSpPr>
          <p:spPr bwMode="gray">
            <a:xfrm>
              <a:off x="1200" y="1208"/>
              <a:ext cx="1824" cy="323"/>
            </a:xfrm>
            <a:prstGeom prst="roundRect">
              <a:avLst>
                <a:gd name="adj" fmla="val 16667"/>
              </a:avLst>
            </a:prstGeom>
            <a:gradFill rotWithShape="1">
              <a:gsLst>
                <a:gs pos="0">
                  <a:srgbClr val="F2DE78"/>
                </a:gs>
                <a:gs pos="100000">
                  <a:srgbClr val="F2DE78">
                    <a:gamma/>
                    <a:tint val="39216"/>
                    <a:invGamma/>
                  </a:srgbClr>
                </a:gs>
              </a:gsLst>
              <a:lin ang="5400000" scaled="1"/>
            </a:gradFill>
            <a:ln w="9525">
              <a:noFill/>
              <a:round/>
              <a:headEnd/>
              <a:tailEnd/>
            </a:ln>
            <a:effectLst>
              <a:outerShdw dist="45791" dir="3378596" algn="ctr" rotWithShape="0">
                <a:srgbClr val="B2B2B2"/>
              </a:outerShdw>
            </a:effectLst>
          </p:spPr>
          <p:txBody>
            <a:bodyPr wrap="none" anchor="ctr"/>
            <a:lstStyle/>
            <a:p>
              <a:pPr>
                <a:defRPr/>
              </a:pPr>
              <a:endParaRPr lang="en-US" b="1">
                <a:latin typeface="Arial" pitchFamily="34" charset="0"/>
                <a:cs typeface="Arial" pitchFamily="34" charset="0"/>
              </a:endParaRPr>
            </a:p>
          </p:txBody>
        </p:sp>
        <p:sp>
          <p:nvSpPr>
            <p:cNvPr id="4113" name="AutoShape 118"/>
            <p:cNvSpPr>
              <a:spLocks noChangeArrowheads="1"/>
            </p:cNvSpPr>
            <p:nvPr/>
          </p:nvSpPr>
          <p:spPr bwMode="gray">
            <a:xfrm>
              <a:off x="1229" y="1445"/>
              <a:ext cx="1795" cy="91"/>
            </a:xfrm>
            <a:prstGeom prst="roundRect">
              <a:avLst>
                <a:gd name="adj" fmla="val 50000"/>
              </a:avLst>
            </a:prstGeom>
            <a:gradFill rotWithShape="1">
              <a:gsLst>
                <a:gs pos="0">
                  <a:srgbClr val="F8F6B4"/>
                </a:gs>
                <a:gs pos="100000">
                  <a:srgbClr val="FDFDEA"/>
                </a:gs>
              </a:gsLst>
              <a:lin ang="5400000" scaled="1"/>
            </a:gradFill>
            <a:ln w="9525">
              <a:noFill/>
              <a:round/>
              <a:headEnd/>
              <a:tailEnd/>
            </a:ln>
          </p:spPr>
          <p:txBody>
            <a:bodyPr wrap="none" anchor="ctr"/>
            <a:lstStyle/>
            <a:p>
              <a:endParaRPr lang="en-US" b="1"/>
            </a:p>
          </p:txBody>
        </p:sp>
        <p:sp>
          <p:nvSpPr>
            <p:cNvPr id="4114" name="AutoShape 119"/>
            <p:cNvSpPr>
              <a:spLocks noChangeArrowheads="1"/>
            </p:cNvSpPr>
            <p:nvPr/>
          </p:nvSpPr>
          <p:spPr bwMode="gray">
            <a:xfrm>
              <a:off x="1229" y="1215"/>
              <a:ext cx="1795" cy="33"/>
            </a:xfrm>
            <a:prstGeom prst="roundRect">
              <a:avLst>
                <a:gd name="adj" fmla="val 50000"/>
              </a:avLst>
            </a:prstGeom>
            <a:gradFill rotWithShape="1">
              <a:gsLst>
                <a:gs pos="0">
                  <a:srgbClr val="FAFADE"/>
                </a:gs>
                <a:gs pos="100000">
                  <a:srgbClr val="EDED85"/>
                </a:gs>
              </a:gsLst>
              <a:lin ang="5400000" scaled="1"/>
            </a:gradFill>
            <a:ln w="9525">
              <a:noFill/>
              <a:round/>
              <a:headEnd/>
              <a:tailEnd/>
            </a:ln>
          </p:spPr>
          <p:txBody>
            <a:bodyPr wrap="none" anchor="ctr"/>
            <a:lstStyle/>
            <a:p>
              <a:endParaRPr lang="en-US" b="1"/>
            </a:p>
          </p:txBody>
        </p:sp>
        <p:sp>
          <p:nvSpPr>
            <p:cNvPr id="4115" name="Text Box 120"/>
            <p:cNvSpPr txBox="1">
              <a:spLocks noChangeArrowheads="1"/>
            </p:cNvSpPr>
            <p:nvPr/>
          </p:nvSpPr>
          <p:spPr bwMode="gray">
            <a:xfrm>
              <a:off x="1914" y="1214"/>
              <a:ext cx="2016" cy="291"/>
            </a:xfrm>
            <a:prstGeom prst="rect">
              <a:avLst/>
            </a:prstGeom>
            <a:noFill/>
            <a:ln w="9525" algn="ctr">
              <a:noFill/>
              <a:miter lim="800000"/>
              <a:headEnd/>
              <a:tailEnd/>
            </a:ln>
          </p:spPr>
          <p:txBody>
            <a:bodyPr>
              <a:spAutoFit/>
            </a:bodyPr>
            <a:lstStyle/>
            <a:p>
              <a:r>
                <a:rPr lang="en-US" sz="2400" b="1">
                  <a:solidFill>
                    <a:srgbClr val="000000"/>
                  </a:solidFill>
                </a:rPr>
                <a:t>1 - 4 - 3 - 2  </a:t>
              </a:r>
            </a:p>
          </p:txBody>
        </p:sp>
        <p:grpSp>
          <p:nvGrpSpPr>
            <p:cNvPr id="4116" name="Group 121"/>
            <p:cNvGrpSpPr>
              <a:grpSpLocks/>
            </p:cNvGrpSpPr>
            <p:nvPr/>
          </p:nvGrpSpPr>
          <p:grpSpPr bwMode="auto">
            <a:xfrm>
              <a:off x="1440" y="1200"/>
              <a:ext cx="336" cy="333"/>
              <a:chOff x="1289" y="582"/>
              <a:chExt cx="668" cy="668"/>
            </a:xfrm>
          </p:grpSpPr>
          <p:sp>
            <p:nvSpPr>
              <p:cNvPr id="4125" name="Oval 122"/>
              <p:cNvSpPr>
                <a:spLocks noChangeArrowheads="1"/>
              </p:cNvSpPr>
              <p:nvPr/>
            </p:nvSpPr>
            <p:spPr bwMode="gray">
              <a:xfrm>
                <a:off x="1289" y="582"/>
                <a:ext cx="668" cy="668"/>
              </a:xfrm>
              <a:prstGeom prst="ellipse">
                <a:avLst/>
              </a:prstGeom>
              <a:solidFill>
                <a:srgbClr val="333333"/>
              </a:solidFill>
              <a:ln w="38100" algn="ctr">
                <a:noFill/>
                <a:round/>
                <a:headEnd/>
                <a:tailEnd/>
              </a:ln>
            </p:spPr>
            <p:txBody>
              <a:bodyPr anchor="ctr">
                <a:spAutoFit/>
              </a:bodyPr>
              <a:lstStyle/>
              <a:p>
                <a:endParaRPr lang="en-US" b="1"/>
              </a:p>
            </p:txBody>
          </p:sp>
          <p:sp>
            <p:nvSpPr>
              <p:cNvPr id="4126" name="Oval 123"/>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n-US" b="1"/>
              </a:p>
            </p:txBody>
          </p:sp>
          <p:sp>
            <p:nvSpPr>
              <p:cNvPr id="4127" name="Oval 124"/>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n-US" b="1"/>
              </a:p>
            </p:txBody>
          </p:sp>
          <p:sp>
            <p:nvSpPr>
              <p:cNvPr id="4128" name="Oval 125"/>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en-US" b="1"/>
              </a:p>
            </p:txBody>
          </p:sp>
          <p:sp>
            <p:nvSpPr>
              <p:cNvPr id="4129" name="Oval 126"/>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n-US" b="1"/>
              </a:p>
            </p:txBody>
          </p:sp>
        </p:grpSp>
        <p:sp>
          <p:nvSpPr>
            <p:cNvPr id="4117" name="Text Box 127"/>
            <p:cNvSpPr txBox="1">
              <a:spLocks noChangeArrowheads="1"/>
            </p:cNvSpPr>
            <p:nvPr/>
          </p:nvSpPr>
          <p:spPr bwMode="gray">
            <a:xfrm>
              <a:off x="1488" y="1208"/>
              <a:ext cx="240" cy="288"/>
            </a:xfrm>
            <a:prstGeom prst="rect">
              <a:avLst/>
            </a:prstGeom>
            <a:noFill/>
            <a:ln w="9525" algn="ctr">
              <a:noFill/>
              <a:miter lim="800000"/>
              <a:headEnd/>
              <a:tailEnd/>
            </a:ln>
          </p:spPr>
          <p:txBody>
            <a:bodyPr>
              <a:spAutoFit/>
            </a:bodyPr>
            <a:lstStyle/>
            <a:p>
              <a:r>
                <a:rPr lang="en-US" sz="2400" b="1">
                  <a:solidFill>
                    <a:srgbClr val="000000"/>
                  </a:solidFill>
                </a:rPr>
                <a:t>1</a:t>
              </a:r>
            </a:p>
          </p:txBody>
        </p:sp>
        <p:grpSp>
          <p:nvGrpSpPr>
            <p:cNvPr id="4118" name="Group 128"/>
            <p:cNvGrpSpPr>
              <a:grpSpLocks/>
            </p:cNvGrpSpPr>
            <p:nvPr/>
          </p:nvGrpSpPr>
          <p:grpSpPr bwMode="auto">
            <a:xfrm>
              <a:off x="1440" y="1200"/>
              <a:ext cx="336" cy="333"/>
              <a:chOff x="1289" y="582"/>
              <a:chExt cx="668" cy="668"/>
            </a:xfrm>
          </p:grpSpPr>
          <p:sp>
            <p:nvSpPr>
              <p:cNvPr id="4120" name="Oval 129"/>
              <p:cNvSpPr>
                <a:spLocks noChangeArrowheads="1"/>
              </p:cNvSpPr>
              <p:nvPr/>
            </p:nvSpPr>
            <p:spPr bwMode="gray">
              <a:xfrm>
                <a:off x="1289" y="582"/>
                <a:ext cx="668" cy="668"/>
              </a:xfrm>
              <a:prstGeom prst="ellipse">
                <a:avLst/>
              </a:prstGeom>
              <a:solidFill>
                <a:srgbClr val="333333"/>
              </a:solidFill>
              <a:ln w="38100" algn="ctr">
                <a:noFill/>
                <a:round/>
                <a:headEnd/>
                <a:tailEnd/>
              </a:ln>
            </p:spPr>
            <p:txBody>
              <a:bodyPr anchor="ctr">
                <a:spAutoFit/>
              </a:bodyPr>
              <a:lstStyle/>
              <a:p>
                <a:endParaRPr lang="en-US" b="1"/>
              </a:p>
            </p:txBody>
          </p:sp>
          <p:sp>
            <p:nvSpPr>
              <p:cNvPr id="4121" name="Oval 130"/>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n-US" b="1"/>
              </a:p>
            </p:txBody>
          </p:sp>
          <p:sp>
            <p:nvSpPr>
              <p:cNvPr id="4122" name="Oval 131"/>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n-US" b="1"/>
              </a:p>
            </p:txBody>
          </p:sp>
          <p:sp>
            <p:nvSpPr>
              <p:cNvPr id="4123" name="Oval 132"/>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en-US" b="1"/>
              </a:p>
            </p:txBody>
          </p:sp>
          <p:sp>
            <p:nvSpPr>
              <p:cNvPr id="4124" name="Oval 133"/>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n-US" b="1"/>
              </a:p>
            </p:txBody>
          </p:sp>
        </p:grpSp>
        <p:sp>
          <p:nvSpPr>
            <p:cNvPr id="4119" name="Text Box 134"/>
            <p:cNvSpPr txBox="1">
              <a:spLocks noChangeArrowheads="1"/>
            </p:cNvSpPr>
            <p:nvPr/>
          </p:nvSpPr>
          <p:spPr bwMode="gray">
            <a:xfrm>
              <a:off x="1488" y="1208"/>
              <a:ext cx="240" cy="288"/>
            </a:xfrm>
            <a:prstGeom prst="rect">
              <a:avLst/>
            </a:prstGeom>
            <a:noFill/>
            <a:ln w="9525" algn="ctr">
              <a:noFill/>
              <a:miter lim="800000"/>
              <a:headEnd/>
              <a:tailEnd/>
            </a:ln>
          </p:spPr>
          <p:txBody>
            <a:bodyPr>
              <a:spAutoFit/>
            </a:bodyPr>
            <a:lstStyle/>
            <a:p>
              <a:r>
                <a:rPr lang="en-US" sz="2400" b="1">
                  <a:solidFill>
                    <a:srgbClr val="000000"/>
                  </a:solidFill>
                </a:rPr>
                <a:t>A</a:t>
              </a:r>
            </a:p>
          </p:txBody>
        </p:sp>
      </p:grpSp>
      <p:sp>
        <p:nvSpPr>
          <p:cNvPr id="137" name="Action Button: Beginning 136">
            <a:hlinkClick r:id="rId7" action="ppaction://hlinksldjump" highlightClick="1"/>
          </p:cNvPr>
          <p:cNvSpPr/>
          <p:nvPr/>
        </p:nvSpPr>
        <p:spPr>
          <a:xfrm>
            <a:off x="4343400" y="6248400"/>
            <a:ext cx="533400" cy="38100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4173" name="Group 77"/>
          <p:cNvGrpSpPr>
            <a:grpSpLocks/>
          </p:cNvGrpSpPr>
          <p:nvPr/>
        </p:nvGrpSpPr>
        <p:grpSpPr bwMode="auto">
          <a:xfrm>
            <a:off x="5029200" y="4267200"/>
            <a:ext cx="3309938" cy="796925"/>
            <a:chOff x="3024" y="1381"/>
            <a:chExt cx="2085" cy="502"/>
          </a:xfrm>
        </p:grpSpPr>
        <p:pic>
          <p:nvPicPr>
            <p:cNvPr id="4174" name="Picture 11" descr="BLULINE"/>
            <p:cNvPicPr>
              <a:picLocks noChangeAspect="1" noChangeArrowheads="1"/>
            </p:cNvPicPr>
            <p:nvPr/>
          </p:nvPicPr>
          <p:blipFill>
            <a:blip r:embed="rId8"/>
            <a:srcRect/>
            <a:stretch>
              <a:fillRect/>
            </a:stretch>
          </p:blipFill>
          <p:spPr bwMode="auto">
            <a:xfrm rot="-5400000">
              <a:off x="2821" y="1595"/>
              <a:ext cx="480" cy="74"/>
            </a:xfrm>
            <a:prstGeom prst="rect">
              <a:avLst/>
            </a:prstGeom>
            <a:noFill/>
            <a:ln w="9525">
              <a:noFill/>
              <a:miter lim="800000"/>
              <a:headEnd/>
              <a:tailEnd/>
            </a:ln>
          </p:spPr>
        </p:pic>
        <p:pic>
          <p:nvPicPr>
            <p:cNvPr id="4175" name="Picture 8" descr="BLULINE"/>
            <p:cNvPicPr>
              <a:picLocks noChangeAspect="1" noChangeArrowheads="1"/>
            </p:cNvPicPr>
            <p:nvPr/>
          </p:nvPicPr>
          <p:blipFill>
            <a:blip r:embed="rId8"/>
            <a:srcRect/>
            <a:stretch>
              <a:fillRect/>
            </a:stretch>
          </p:blipFill>
          <p:spPr bwMode="auto">
            <a:xfrm rot="-5400000">
              <a:off x="4846" y="1608"/>
              <a:ext cx="480" cy="47"/>
            </a:xfrm>
            <a:prstGeom prst="rect">
              <a:avLst/>
            </a:prstGeom>
            <a:noFill/>
            <a:ln w="9525">
              <a:noFill/>
              <a:miter lim="800000"/>
              <a:headEnd/>
              <a:tailEnd/>
            </a:ln>
          </p:spPr>
        </p:pic>
        <p:pic>
          <p:nvPicPr>
            <p:cNvPr id="4176" name="Picture 8" descr="BLULINE"/>
            <p:cNvPicPr>
              <a:picLocks noChangeAspect="1" noChangeArrowheads="1"/>
            </p:cNvPicPr>
            <p:nvPr/>
          </p:nvPicPr>
          <p:blipFill>
            <a:blip r:embed="rId8"/>
            <a:srcRect/>
            <a:stretch>
              <a:fillRect/>
            </a:stretch>
          </p:blipFill>
          <p:spPr bwMode="auto">
            <a:xfrm rot="10800000" flipV="1">
              <a:off x="3085" y="1381"/>
              <a:ext cx="2003" cy="59"/>
            </a:xfrm>
            <a:prstGeom prst="rect">
              <a:avLst/>
            </a:prstGeom>
            <a:noFill/>
            <a:ln w="9525">
              <a:noFill/>
              <a:miter lim="800000"/>
              <a:headEnd/>
              <a:tailEnd/>
            </a:ln>
          </p:spPr>
        </p:pic>
        <p:pic>
          <p:nvPicPr>
            <p:cNvPr id="4177" name="Picture 8" descr="BLULINE"/>
            <p:cNvPicPr>
              <a:picLocks noChangeAspect="1" noChangeArrowheads="1"/>
            </p:cNvPicPr>
            <p:nvPr/>
          </p:nvPicPr>
          <p:blipFill>
            <a:blip r:embed="rId8"/>
            <a:srcRect/>
            <a:stretch>
              <a:fillRect/>
            </a:stretch>
          </p:blipFill>
          <p:spPr bwMode="auto">
            <a:xfrm rot="10800000" flipV="1">
              <a:off x="3085" y="1824"/>
              <a:ext cx="2003" cy="59"/>
            </a:xfrm>
            <a:prstGeom prst="rect">
              <a:avLst/>
            </a:prstGeom>
            <a:noFill/>
            <a:ln w="9525">
              <a:noFill/>
              <a:miter lim="800000"/>
              <a:headEnd/>
              <a:tailEnd/>
            </a:ln>
          </p:spPr>
        </p:pic>
      </p:grpSp>
      <p:pic>
        <p:nvPicPr>
          <p:cNvPr id="4178" name="Picture 9"/>
          <p:cNvPicPr>
            <a:picLocks noChangeAspect="1" noChangeArrowheads="1"/>
          </p:cNvPicPr>
          <p:nvPr/>
        </p:nvPicPr>
        <p:blipFill>
          <a:blip r:embed="rId9"/>
          <a:srcRect/>
          <a:stretch>
            <a:fillRect/>
          </a:stretch>
        </p:blipFill>
        <p:spPr bwMode="auto">
          <a:xfrm>
            <a:off x="82550" y="28575"/>
            <a:ext cx="1136650" cy="1133475"/>
          </a:xfrm>
          <a:prstGeom prst="rect">
            <a:avLst/>
          </a:prstGeom>
          <a:noFill/>
          <a:ln w="9525">
            <a:noFill/>
            <a:miter lim="800000"/>
            <a:headEnd/>
            <a:tailEnd/>
          </a:ln>
        </p:spPr>
      </p:pic>
      <p:pic>
        <p:nvPicPr>
          <p:cNvPr id="4179" name="Picture 9"/>
          <p:cNvPicPr>
            <a:picLocks noChangeAspect="1" noChangeArrowheads="1"/>
          </p:cNvPicPr>
          <p:nvPr/>
        </p:nvPicPr>
        <p:blipFill>
          <a:blip r:embed="rId9"/>
          <a:srcRect/>
          <a:stretch>
            <a:fillRect/>
          </a:stretch>
        </p:blipFill>
        <p:spPr bwMode="auto">
          <a:xfrm rot="10800000">
            <a:off x="8007350" y="5724525"/>
            <a:ext cx="1136650" cy="1133475"/>
          </a:xfrm>
          <a:prstGeom prst="rect">
            <a:avLst/>
          </a:prstGeom>
          <a:noFill/>
          <a:ln w="9525">
            <a:noFill/>
            <a:miter lim="800000"/>
            <a:headEnd/>
            <a:tailEnd/>
          </a:ln>
        </p:spPr>
      </p:pic>
      <p:sp>
        <p:nvSpPr>
          <p:cNvPr id="4180" name="Oval 84"/>
          <p:cNvSpPr>
            <a:spLocks noChangeArrowheads="1"/>
          </p:cNvSpPr>
          <p:nvPr/>
        </p:nvSpPr>
        <p:spPr bwMode="auto">
          <a:xfrm>
            <a:off x="5867400" y="3124200"/>
            <a:ext cx="1219200" cy="762000"/>
          </a:xfrm>
          <a:prstGeom prst="ellipse">
            <a:avLst/>
          </a:prstGeom>
          <a:gradFill rotWithShape="1">
            <a:gsLst>
              <a:gs pos="0">
                <a:srgbClr val="FF0000"/>
              </a:gs>
              <a:gs pos="100000">
                <a:srgbClr val="0000FF"/>
              </a:gs>
            </a:gsLst>
            <a:path path="shape">
              <a:fillToRect l="50000" t="50000" r="50000" b="50000"/>
            </a:path>
          </a:gradFill>
          <a:ln w="76200" cmpd="tri">
            <a:solidFill>
              <a:schemeClr val="tx1"/>
            </a:solidFill>
            <a:round/>
            <a:headEnd/>
            <a:tailEnd/>
          </a:ln>
          <a:effectLst/>
        </p:spPr>
        <p:txBody>
          <a:bodyPr wrap="none" anchor="ctr"/>
          <a:lstStyle/>
          <a:p>
            <a:endParaRPr lang="en-US"/>
          </a:p>
        </p:txBody>
      </p:sp>
      <p:sp>
        <p:nvSpPr>
          <p:cNvPr id="4181" name="Text Box 85"/>
          <p:cNvSpPr txBox="1">
            <a:spLocks noChangeArrowheads="1"/>
          </p:cNvSpPr>
          <p:nvPr/>
        </p:nvSpPr>
        <p:spPr bwMode="auto">
          <a:xfrm>
            <a:off x="6096000" y="3200400"/>
            <a:ext cx="990600" cy="641350"/>
          </a:xfrm>
          <a:prstGeom prst="rect">
            <a:avLst/>
          </a:prstGeom>
          <a:noFill/>
          <a:ln w="9525">
            <a:noFill/>
            <a:miter lim="800000"/>
            <a:headEnd/>
            <a:tailEnd/>
          </a:ln>
          <a:effectLst/>
        </p:spPr>
        <p:txBody>
          <a:bodyPr>
            <a:spAutoFit/>
          </a:bodyPr>
          <a:lstStyle/>
          <a:p>
            <a:pPr>
              <a:spcBef>
                <a:spcPct val="50000"/>
              </a:spcBef>
            </a:pPr>
            <a:r>
              <a:rPr lang="en-US" sz="3600" b="1">
                <a:solidFill>
                  <a:srgbClr val="00FFFF"/>
                </a:solidFill>
              </a:rPr>
              <a:t>01</a:t>
            </a:r>
          </a:p>
        </p:txBody>
      </p:sp>
      <p:sp>
        <p:nvSpPr>
          <p:cNvPr id="4182" name="Text Box 86"/>
          <p:cNvSpPr txBox="1">
            <a:spLocks noChangeArrowheads="1"/>
          </p:cNvSpPr>
          <p:nvPr/>
        </p:nvSpPr>
        <p:spPr bwMode="auto">
          <a:xfrm>
            <a:off x="6172200" y="3200400"/>
            <a:ext cx="1344613" cy="641350"/>
          </a:xfrm>
          <a:prstGeom prst="rect">
            <a:avLst/>
          </a:prstGeom>
          <a:noFill/>
          <a:ln w="9525">
            <a:noFill/>
            <a:miter lim="800000"/>
            <a:headEnd/>
            <a:tailEnd/>
          </a:ln>
          <a:effectLst/>
        </p:spPr>
        <p:txBody>
          <a:bodyPr>
            <a:spAutoFit/>
          </a:bodyPr>
          <a:lstStyle/>
          <a:p>
            <a:pPr>
              <a:spcBef>
                <a:spcPct val="50000"/>
              </a:spcBef>
            </a:pPr>
            <a:r>
              <a:rPr lang="en-US" sz="3600" b="1">
                <a:solidFill>
                  <a:srgbClr val="00FFFF"/>
                </a:solidFill>
              </a:rPr>
              <a:t>03</a:t>
            </a:r>
          </a:p>
        </p:txBody>
      </p:sp>
      <p:sp>
        <p:nvSpPr>
          <p:cNvPr id="4183" name="Text Box 87"/>
          <p:cNvSpPr txBox="1">
            <a:spLocks noChangeArrowheads="1"/>
          </p:cNvSpPr>
          <p:nvPr/>
        </p:nvSpPr>
        <p:spPr bwMode="auto">
          <a:xfrm>
            <a:off x="6096000" y="3200400"/>
            <a:ext cx="1066800" cy="641350"/>
          </a:xfrm>
          <a:prstGeom prst="rect">
            <a:avLst/>
          </a:prstGeom>
          <a:noFill/>
          <a:ln w="9525">
            <a:noFill/>
            <a:miter lim="800000"/>
            <a:headEnd/>
            <a:tailEnd/>
          </a:ln>
          <a:effectLst/>
        </p:spPr>
        <p:txBody>
          <a:bodyPr>
            <a:spAutoFit/>
          </a:bodyPr>
          <a:lstStyle/>
          <a:p>
            <a:pPr>
              <a:spcBef>
                <a:spcPct val="50000"/>
              </a:spcBef>
            </a:pPr>
            <a:r>
              <a:rPr lang="en-US" sz="3600" b="1">
                <a:solidFill>
                  <a:srgbClr val="00FFFF"/>
                </a:solidFill>
              </a:rPr>
              <a:t>02</a:t>
            </a:r>
          </a:p>
        </p:txBody>
      </p:sp>
      <p:sp>
        <p:nvSpPr>
          <p:cNvPr id="4184" name="Text Box 88"/>
          <p:cNvSpPr txBox="1">
            <a:spLocks noChangeArrowheads="1"/>
          </p:cNvSpPr>
          <p:nvPr/>
        </p:nvSpPr>
        <p:spPr bwMode="auto">
          <a:xfrm>
            <a:off x="6096000" y="3200400"/>
            <a:ext cx="1066800" cy="641350"/>
          </a:xfrm>
          <a:prstGeom prst="rect">
            <a:avLst/>
          </a:prstGeom>
          <a:noFill/>
          <a:ln w="9525">
            <a:noFill/>
            <a:miter lim="800000"/>
            <a:headEnd/>
            <a:tailEnd/>
          </a:ln>
          <a:effectLst/>
        </p:spPr>
        <p:txBody>
          <a:bodyPr>
            <a:spAutoFit/>
          </a:bodyPr>
          <a:lstStyle/>
          <a:p>
            <a:pPr>
              <a:spcBef>
                <a:spcPct val="50000"/>
              </a:spcBef>
            </a:pPr>
            <a:r>
              <a:rPr lang="en-US" sz="3600" b="1">
                <a:solidFill>
                  <a:srgbClr val="00FFFF"/>
                </a:solidFill>
              </a:rPr>
              <a:t>00</a:t>
            </a:r>
          </a:p>
        </p:txBody>
      </p:sp>
      <p:sp>
        <p:nvSpPr>
          <p:cNvPr id="4185" name="Text Box 89"/>
          <p:cNvSpPr txBox="1">
            <a:spLocks noChangeArrowheads="1"/>
          </p:cNvSpPr>
          <p:nvPr/>
        </p:nvSpPr>
        <p:spPr bwMode="auto">
          <a:xfrm>
            <a:off x="6127750" y="3200400"/>
            <a:ext cx="1492250" cy="641350"/>
          </a:xfrm>
          <a:prstGeom prst="rect">
            <a:avLst/>
          </a:prstGeom>
          <a:noFill/>
          <a:ln w="9525">
            <a:noFill/>
            <a:miter lim="800000"/>
            <a:headEnd/>
            <a:tailEnd/>
          </a:ln>
          <a:effectLst/>
        </p:spPr>
        <p:txBody>
          <a:bodyPr>
            <a:spAutoFit/>
          </a:bodyPr>
          <a:lstStyle/>
          <a:p>
            <a:pPr>
              <a:spcBef>
                <a:spcPct val="50000"/>
              </a:spcBef>
            </a:pPr>
            <a:r>
              <a:rPr lang="en-US" sz="3600" b="1">
                <a:solidFill>
                  <a:srgbClr val="00FF00"/>
                </a:solidFill>
              </a:rPr>
              <a:t>10</a:t>
            </a:r>
          </a:p>
        </p:txBody>
      </p:sp>
      <p:sp>
        <p:nvSpPr>
          <p:cNvPr id="4186" name="Text Box 90"/>
          <p:cNvSpPr txBox="1">
            <a:spLocks noChangeArrowheads="1"/>
          </p:cNvSpPr>
          <p:nvPr/>
        </p:nvSpPr>
        <p:spPr bwMode="auto">
          <a:xfrm>
            <a:off x="6127750" y="3200400"/>
            <a:ext cx="1492250" cy="641350"/>
          </a:xfrm>
          <a:prstGeom prst="rect">
            <a:avLst/>
          </a:prstGeom>
          <a:noFill/>
          <a:ln w="9525">
            <a:noFill/>
            <a:miter lim="800000"/>
            <a:headEnd/>
            <a:tailEnd/>
          </a:ln>
          <a:effectLst/>
        </p:spPr>
        <p:txBody>
          <a:bodyPr>
            <a:spAutoFit/>
          </a:bodyPr>
          <a:lstStyle/>
          <a:p>
            <a:pPr>
              <a:spcBef>
                <a:spcPct val="50000"/>
              </a:spcBef>
            </a:pPr>
            <a:r>
              <a:rPr lang="en-US" sz="3600" b="1">
                <a:solidFill>
                  <a:srgbClr val="00FFFF"/>
                </a:solidFill>
              </a:rPr>
              <a:t>09</a:t>
            </a:r>
          </a:p>
        </p:txBody>
      </p:sp>
      <p:sp>
        <p:nvSpPr>
          <p:cNvPr id="4187" name="Text Box 91"/>
          <p:cNvSpPr txBox="1">
            <a:spLocks noChangeArrowheads="1"/>
          </p:cNvSpPr>
          <p:nvPr/>
        </p:nvSpPr>
        <p:spPr bwMode="auto">
          <a:xfrm>
            <a:off x="6096000" y="3200400"/>
            <a:ext cx="1492250" cy="641350"/>
          </a:xfrm>
          <a:prstGeom prst="rect">
            <a:avLst/>
          </a:prstGeom>
          <a:noFill/>
          <a:ln w="9525">
            <a:noFill/>
            <a:miter lim="800000"/>
            <a:headEnd/>
            <a:tailEnd/>
          </a:ln>
          <a:effectLst/>
        </p:spPr>
        <p:txBody>
          <a:bodyPr>
            <a:spAutoFit/>
          </a:bodyPr>
          <a:lstStyle/>
          <a:p>
            <a:pPr>
              <a:spcBef>
                <a:spcPct val="50000"/>
              </a:spcBef>
            </a:pPr>
            <a:r>
              <a:rPr lang="en-US" sz="3600" b="1">
                <a:solidFill>
                  <a:srgbClr val="00FFFF"/>
                </a:solidFill>
              </a:rPr>
              <a:t>08</a:t>
            </a:r>
          </a:p>
        </p:txBody>
      </p:sp>
      <p:sp>
        <p:nvSpPr>
          <p:cNvPr id="4188" name="Text Box 92"/>
          <p:cNvSpPr txBox="1">
            <a:spLocks noChangeArrowheads="1"/>
          </p:cNvSpPr>
          <p:nvPr/>
        </p:nvSpPr>
        <p:spPr bwMode="auto">
          <a:xfrm>
            <a:off x="6096000" y="3200400"/>
            <a:ext cx="1641475" cy="641350"/>
          </a:xfrm>
          <a:prstGeom prst="rect">
            <a:avLst/>
          </a:prstGeom>
          <a:noFill/>
          <a:ln w="9525">
            <a:noFill/>
            <a:miter lim="800000"/>
            <a:headEnd/>
            <a:tailEnd/>
          </a:ln>
          <a:effectLst/>
        </p:spPr>
        <p:txBody>
          <a:bodyPr>
            <a:spAutoFit/>
          </a:bodyPr>
          <a:lstStyle/>
          <a:p>
            <a:pPr>
              <a:spcBef>
                <a:spcPct val="50000"/>
              </a:spcBef>
            </a:pPr>
            <a:r>
              <a:rPr lang="en-US" sz="3600" b="1">
                <a:solidFill>
                  <a:srgbClr val="00FFFF"/>
                </a:solidFill>
              </a:rPr>
              <a:t>07</a:t>
            </a:r>
          </a:p>
        </p:txBody>
      </p:sp>
      <p:sp>
        <p:nvSpPr>
          <p:cNvPr id="4189" name="Text Box 93"/>
          <p:cNvSpPr txBox="1">
            <a:spLocks noChangeArrowheads="1"/>
          </p:cNvSpPr>
          <p:nvPr/>
        </p:nvSpPr>
        <p:spPr bwMode="auto">
          <a:xfrm>
            <a:off x="6096000" y="3200400"/>
            <a:ext cx="1641475" cy="641350"/>
          </a:xfrm>
          <a:prstGeom prst="rect">
            <a:avLst/>
          </a:prstGeom>
          <a:noFill/>
          <a:ln w="9525">
            <a:noFill/>
            <a:miter lim="800000"/>
            <a:headEnd/>
            <a:tailEnd/>
          </a:ln>
          <a:effectLst/>
        </p:spPr>
        <p:txBody>
          <a:bodyPr>
            <a:spAutoFit/>
          </a:bodyPr>
          <a:lstStyle/>
          <a:p>
            <a:pPr>
              <a:spcBef>
                <a:spcPct val="50000"/>
              </a:spcBef>
            </a:pPr>
            <a:r>
              <a:rPr lang="en-US" sz="3600" b="1">
                <a:solidFill>
                  <a:srgbClr val="00FFFF"/>
                </a:solidFill>
              </a:rPr>
              <a:t>06</a:t>
            </a:r>
          </a:p>
        </p:txBody>
      </p:sp>
      <p:sp>
        <p:nvSpPr>
          <p:cNvPr id="4190" name="Text Box 94"/>
          <p:cNvSpPr txBox="1">
            <a:spLocks noChangeArrowheads="1"/>
          </p:cNvSpPr>
          <p:nvPr/>
        </p:nvSpPr>
        <p:spPr bwMode="auto">
          <a:xfrm>
            <a:off x="6127750" y="3200400"/>
            <a:ext cx="1492250" cy="641350"/>
          </a:xfrm>
          <a:prstGeom prst="rect">
            <a:avLst/>
          </a:prstGeom>
          <a:noFill/>
          <a:ln w="9525">
            <a:noFill/>
            <a:miter lim="800000"/>
            <a:headEnd/>
            <a:tailEnd/>
          </a:ln>
          <a:effectLst/>
        </p:spPr>
        <p:txBody>
          <a:bodyPr>
            <a:spAutoFit/>
          </a:bodyPr>
          <a:lstStyle/>
          <a:p>
            <a:pPr>
              <a:spcBef>
                <a:spcPct val="50000"/>
              </a:spcBef>
            </a:pPr>
            <a:r>
              <a:rPr lang="en-US" sz="3600" b="1">
                <a:solidFill>
                  <a:srgbClr val="00FFFF"/>
                </a:solidFill>
              </a:rPr>
              <a:t>05</a:t>
            </a:r>
          </a:p>
        </p:txBody>
      </p:sp>
      <p:sp>
        <p:nvSpPr>
          <p:cNvPr id="4191" name="Text Box 95"/>
          <p:cNvSpPr txBox="1">
            <a:spLocks noChangeArrowheads="1"/>
          </p:cNvSpPr>
          <p:nvPr/>
        </p:nvSpPr>
        <p:spPr bwMode="auto">
          <a:xfrm>
            <a:off x="6046788" y="3200400"/>
            <a:ext cx="1344612" cy="641350"/>
          </a:xfrm>
          <a:prstGeom prst="rect">
            <a:avLst/>
          </a:prstGeom>
          <a:noFill/>
          <a:ln w="9525">
            <a:noFill/>
            <a:miter lim="800000"/>
            <a:headEnd/>
            <a:tailEnd/>
          </a:ln>
          <a:effectLst/>
        </p:spPr>
        <p:txBody>
          <a:bodyPr>
            <a:spAutoFit/>
          </a:bodyPr>
          <a:lstStyle/>
          <a:p>
            <a:pPr>
              <a:spcBef>
                <a:spcPct val="50000"/>
              </a:spcBef>
            </a:pPr>
            <a:r>
              <a:rPr lang="en-US" sz="3600" b="1">
                <a:solidFill>
                  <a:srgbClr val="00FFFF"/>
                </a:solidFill>
              </a:rPr>
              <a:t>04</a:t>
            </a:r>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par>
                                <p:cTn id="8" presetID="5"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par>
                                <p:cTn id="11" presetID="5"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par>
                                <p:cTn id="14" presetID="5"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heckerboard(across)">
                                      <p:cBhvr>
                                        <p:cTn id="16" dur="500"/>
                                        <p:tgtEl>
                                          <p:spTgt spid="8"/>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4180"/>
                                        </p:tgtEl>
                                        <p:attrNameLst>
                                          <p:attrName>style.visibility</p:attrName>
                                        </p:attrNameLst>
                                      </p:cBhvr>
                                      <p:to>
                                        <p:strVal val="visible"/>
                                      </p:to>
                                    </p:set>
                                    <p:animEffect transition="in" filter="box(in)">
                                      <p:cBhvr>
                                        <p:cTn id="19" dur="500"/>
                                        <p:tgtEl>
                                          <p:spTgt spid="4180"/>
                                        </p:tgtEl>
                                      </p:cBhvr>
                                    </p:animEffect>
                                  </p:childTnLst>
                                </p:cTn>
                              </p:par>
                            </p:childTnLst>
                          </p:cTn>
                        </p:par>
                        <p:par>
                          <p:cTn id="20" fill="hold">
                            <p:stCondLst>
                              <p:cond delay="500"/>
                            </p:stCondLst>
                            <p:childTnLst>
                              <p:par>
                                <p:cTn id="21" presetID="11" presetClass="entr" presetSubtype="0" fill="hold" grpId="0" nodeType="afterEffect">
                                  <p:stCondLst>
                                    <p:cond delay="0"/>
                                  </p:stCondLst>
                                  <p:childTnLst>
                                    <p:set>
                                      <p:cBhvr>
                                        <p:cTn id="22" dur="1000">
                                          <p:stCondLst>
                                            <p:cond delay="0"/>
                                          </p:stCondLst>
                                        </p:cTn>
                                        <p:tgtEl>
                                          <p:spTgt spid="4185"/>
                                        </p:tgtEl>
                                        <p:attrNameLst>
                                          <p:attrName>style.visibility</p:attrName>
                                        </p:attrNameLst>
                                      </p:cBhvr>
                                      <p:to>
                                        <p:strVal val="visible"/>
                                      </p:to>
                                    </p:set>
                                  </p:childTnLst>
                                  <p:subTnLst>
                                    <p:set>
                                      <p:cBhvr override="childStyle">
                                        <p:cTn dur="1" fill="hold" display="0" masterRel="sameClick" afterEffect="1">
                                          <p:stCondLst>
                                            <p:cond evt="end" delay="0">
                                              <p:tn val="21"/>
                                            </p:cond>
                                          </p:stCondLst>
                                        </p:cTn>
                                        <p:tgtEl>
                                          <p:spTgt spid="4185"/>
                                        </p:tgtEl>
                                        <p:attrNameLst>
                                          <p:attrName>style.visibility</p:attrName>
                                        </p:attrNameLst>
                                      </p:cBhvr>
                                      <p:to>
                                        <p:strVal val="hidden"/>
                                      </p:to>
                                    </p:set>
                                    <p:audio>
                                      <p:cMediaNode>
                                        <p:cTn display="0" masterRel="sameClick">
                                          <p:stCondLst>
                                            <p:cond evt="begin" delay="0">
                                              <p:tn val="21"/>
                                            </p:cond>
                                          </p:stCondLst>
                                          <p:endCondLst>
                                            <p:cond evt="onStopAudio" delay="0">
                                              <p:tgtEl>
                                                <p:sldTgt/>
                                              </p:tgtEl>
                                            </p:cond>
                                          </p:endCondLst>
                                        </p:cTn>
                                        <p:tgtEl>
                                          <p:sndTgt r:embed="rId3" name="cashreg.wav"/>
                                        </p:tgtEl>
                                      </p:cMediaNode>
                                    </p:audio>
                                  </p:subTnLst>
                                </p:cTn>
                              </p:par>
                            </p:childTnLst>
                          </p:cTn>
                        </p:par>
                        <p:par>
                          <p:cTn id="23" fill="hold">
                            <p:stCondLst>
                              <p:cond delay="1500"/>
                            </p:stCondLst>
                            <p:childTnLst>
                              <p:par>
                                <p:cTn id="24" presetID="11" presetClass="entr" presetSubtype="0" fill="hold" grpId="0" nodeType="afterEffect">
                                  <p:stCondLst>
                                    <p:cond delay="0"/>
                                  </p:stCondLst>
                                  <p:childTnLst>
                                    <p:set>
                                      <p:cBhvr>
                                        <p:cTn id="25" dur="1000">
                                          <p:stCondLst>
                                            <p:cond delay="0"/>
                                          </p:stCondLst>
                                        </p:cTn>
                                        <p:tgtEl>
                                          <p:spTgt spid="4186"/>
                                        </p:tgtEl>
                                        <p:attrNameLst>
                                          <p:attrName>style.visibility</p:attrName>
                                        </p:attrNameLst>
                                      </p:cBhvr>
                                      <p:to>
                                        <p:strVal val="visible"/>
                                      </p:to>
                                    </p:set>
                                  </p:childTnLst>
                                  <p:subTnLst>
                                    <p:set>
                                      <p:cBhvr override="childStyle">
                                        <p:cTn dur="1" fill="hold" display="0" masterRel="sameClick" afterEffect="1">
                                          <p:stCondLst>
                                            <p:cond evt="end" delay="0">
                                              <p:tn val="24"/>
                                            </p:cond>
                                          </p:stCondLst>
                                        </p:cTn>
                                        <p:tgtEl>
                                          <p:spTgt spid="4186"/>
                                        </p:tgtEl>
                                        <p:attrNameLst>
                                          <p:attrName>style.visibility</p:attrName>
                                        </p:attrNameLst>
                                      </p:cBhvr>
                                      <p:to>
                                        <p:strVal val="hidden"/>
                                      </p:to>
                                    </p:set>
                                    <p:audio>
                                      <p:cMediaNode>
                                        <p:cTn display="0" masterRel="sameClick">
                                          <p:stCondLst>
                                            <p:cond evt="begin" delay="0">
                                              <p:tn val="24"/>
                                            </p:cond>
                                          </p:stCondLst>
                                          <p:endCondLst>
                                            <p:cond evt="onStopAudio" delay="0">
                                              <p:tgtEl>
                                                <p:sldTgt/>
                                              </p:tgtEl>
                                            </p:cond>
                                          </p:endCondLst>
                                        </p:cTn>
                                        <p:tgtEl>
                                          <p:sndTgt r:embed="rId3" name="cashreg.wav"/>
                                        </p:tgtEl>
                                      </p:cMediaNode>
                                    </p:audio>
                                  </p:subTnLst>
                                </p:cTn>
                              </p:par>
                            </p:childTnLst>
                          </p:cTn>
                        </p:par>
                        <p:par>
                          <p:cTn id="26" fill="hold">
                            <p:stCondLst>
                              <p:cond delay="2500"/>
                            </p:stCondLst>
                            <p:childTnLst>
                              <p:par>
                                <p:cTn id="27" presetID="11" presetClass="entr" presetSubtype="0" fill="hold" grpId="0" nodeType="afterEffect">
                                  <p:stCondLst>
                                    <p:cond delay="0"/>
                                  </p:stCondLst>
                                  <p:childTnLst>
                                    <p:set>
                                      <p:cBhvr>
                                        <p:cTn id="28" dur="1000">
                                          <p:stCondLst>
                                            <p:cond delay="0"/>
                                          </p:stCondLst>
                                        </p:cTn>
                                        <p:tgtEl>
                                          <p:spTgt spid="4187"/>
                                        </p:tgtEl>
                                        <p:attrNameLst>
                                          <p:attrName>style.visibility</p:attrName>
                                        </p:attrNameLst>
                                      </p:cBhvr>
                                      <p:to>
                                        <p:strVal val="visible"/>
                                      </p:to>
                                    </p:set>
                                  </p:childTnLst>
                                  <p:subTnLst>
                                    <p:set>
                                      <p:cBhvr override="childStyle">
                                        <p:cTn dur="1" fill="hold" display="0" masterRel="sameClick" afterEffect="1">
                                          <p:stCondLst>
                                            <p:cond evt="end" delay="0">
                                              <p:tn val="27"/>
                                            </p:cond>
                                          </p:stCondLst>
                                        </p:cTn>
                                        <p:tgtEl>
                                          <p:spTgt spid="4187"/>
                                        </p:tgtEl>
                                        <p:attrNameLst>
                                          <p:attrName>style.visibility</p:attrName>
                                        </p:attrNameLst>
                                      </p:cBhvr>
                                      <p:to>
                                        <p:strVal val="hidden"/>
                                      </p:to>
                                    </p:set>
                                    <p:audio>
                                      <p:cMediaNode>
                                        <p:cTn display="0" masterRel="sameClick">
                                          <p:stCondLst>
                                            <p:cond evt="begin" delay="0">
                                              <p:tn val="27"/>
                                            </p:cond>
                                          </p:stCondLst>
                                          <p:endCondLst>
                                            <p:cond evt="onStopAudio" delay="0">
                                              <p:tgtEl>
                                                <p:sldTgt/>
                                              </p:tgtEl>
                                            </p:cond>
                                          </p:endCondLst>
                                        </p:cTn>
                                        <p:tgtEl>
                                          <p:sndTgt r:embed="rId3" name="cashreg.wav"/>
                                        </p:tgtEl>
                                      </p:cMediaNode>
                                    </p:audio>
                                  </p:subTnLst>
                                </p:cTn>
                              </p:par>
                            </p:childTnLst>
                          </p:cTn>
                        </p:par>
                        <p:par>
                          <p:cTn id="29" fill="hold">
                            <p:stCondLst>
                              <p:cond delay="3500"/>
                            </p:stCondLst>
                            <p:childTnLst>
                              <p:par>
                                <p:cTn id="30" presetID="11" presetClass="entr" presetSubtype="0" fill="hold" grpId="0" nodeType="afterEffect">
                                  <p:stCondLst>
                                    <p:cond delay="0"/>
                                  </p:stCondLst>
                                  <p:childTnLst>
                                    <p:set>
                                      <p:cBhvr>
                                        <p:cTn id="31" dur="1000">
                                          <p:stCondLst>
                                            <p:cond delay="0"/>
                                          </p:stCondLst>
                                        </p:cTn>
                                        <p:tgtEl>
                                          <p:spTgt spid="4188"/>
                                        </p:tgtEl>
                                        <p:attrNameLst>
                                          <p:attrName>style.visibility</p:attrName>
                                        </p:attrNameLst>
                                      </p:cBhvr>
                                      <p:to>
                                        <p:strVal val="visible"/>
                                      </p:to>
                                    </p:set>
                                  </p:childTnLst>
                                  <p:subTnLst>
                                    <p:set>
                                      <p:cBhvr override="childStyle">
                                        <p:cTn dur="1" fill="hold" display="0" masterRel="sameClick" afterEffect="1">
                                          <p:stCondLst>
                                            <p:cond evt="end" delay="0">
                                              <p:tn val="30"/>
                                            </p:cond>
                                          </p:stCondLst>
                                        </p:cTn>
                                        <p:tgtEl>
                                          <p:spTgt spid="4188"/>
                                        </p:tgtEl>
                                        <p:attrNameLst>
                                          <p:attrName>style.visibility</p:attrName>
                                        </p:attrNameLst>
                                      </p:cBhvr>
                                      <p:to>
                                        <p:strVal val="hidden"/>
                                      </p:to>
                                    </p:set>
                                    <p:audio>
                                      <p:cMediaNode>
                                        <p:cTn display="0" masterRel="sameClick">
                                          <p:stCondLst>
                                            <p:cond evt="begin" delay="0">
                                              <p:tn val="30"/>
                                            </p:cond>
                                          </p:stCondLst>
                                          <p:endCondLst>
                                            <p:cond evt="onStopAudio" delay="0">
                                              <p:tgtEl>
                                                <p:sldTgt/>
                                              </p:tgtEl>
                                            </p:cond>
                                          </p:endCondLst>
                                        </p:cTn>
                                        <p:tgtEl>
                                          <p:sndTgt r:embed="rId3" name="cashreg.wav"/>
                                        </p:tgtEl>
                                      </p:cMediaNode>
                                    </p:audio>
                                  </p:subTnLst>
                                </p:cTn>
                              </p:par>
                            </p:childTnLst>
                          </p:cTn>
                        </p:par>
                        <p:par>
                          <p:cTn id="32" fill="hold">
                            <p:stCondLst>
                              <p:cond delay="4500"/>
                            </p:stCondLst>
                            <p:childTnLst>
                              <p:par>
                                <p:cTn id="33" presetID="11" presetClass="entr" presetSubtype="0" fill="hold" grpId="0" nodeType="afterEffect">
                                  <p:stCondLst>
                                    <p:cond delay="0"/>
                                  </p:stCondLst>
                                  <p:childTnLst>
                                    <p:set>
                                      <p:cBhvr>
                                        <p:cTn id="34" dur="1000">
                                          <p:stCondLst>
                                            <p:cond delay="0"/>
                                          </p:stCondLst>
                                        </p:cTn>
                                        <p:tgtEl>
                                          <p:spTgt spid="4189"/>
                                        </p:tgtEl>
                                        <p:attrNameLst>
                                          <p:attrName>style.visibility</p:attrName>
                                        </p:attrNameLst>
                                      </p:cBhvr>
                                      <p:to>
                                        <p:strVal val="visible"/>
                                      </p:to>
                                    </p:set>
                                  </p:childTnLst>
                                  <p:subTnLst>
                                    <p:set>
                                      <p:cBhvr override="childStyle">
                                        <p:cTn dur="1" fill="hold" display="0" masterRel="sameClick" afterEffect="1">
                                          <p:stCondLst>
                                            <p:cond evt="end" delay="0">
                                              <p:tn val="33"/>
                                            </p:cond>
                                          </p:stCondLst>
                                        </p:cTn>
                                        <p:tgtEl>
                                          <p:spTgt spid="4189"/>
                                        </p:tgtEl>
                                        <p:attrNameLst>
                                          <p:attrName>style.visibility</p:attrName>
                                        </p:attrNameLst>
                                      </p:cBhvr>
                                      <p:to>
                                        <p:strVal val="hidden"/>
                                      </p:to>
                                    </p:set>
                                    <p:audio>
                                      <p:cMediaNode>
                                        <p:cTn display="0" masterRel="sameClick">
                                          <p:stCondLst>
                                            <p:cond evt="begin" delay="0">
                                              <p:tn val="33"/>
                                            </p:cond>
                                          </p:stCondLst>
                                          <p:endCondLst>
                                            <p:cond evt="onStopAudio" delay="0">
                                              <p:tgtEl>
                                                <p:sldTgt/>
                                              </p:tgtEl>
                                            </p:cond>
                                          </p:endCondLst>
                                        </p:cTn>
                                        <p:tgtEl>
                                          <p:sndTgt r:embed="rId3" name="cashreg.wav"/>
                                        </p:tgtEl>
                                      </p:cMediaNode>
                                    </p:audio>
                                  </p:subTnLst>
                                </p:cTn>
                              </p:par>
                            </p:childTnLst>
                          </p:cTn>
                        </p:par>
                        <p:par>
                          <p:cTn id="35" fill="hold">
                            <p:stCondLst>
                              <p:cond delay="5500"/>
                            </p:stCondLst>
                            <p:childTnLst>
                              <p:par>
                                <p:cTn id="36" presetID="11" presetClass="entr" presetSubtype="0" fill="hold" grpId="0" nodeType="afterEffect">
                                  <p:stCondLst>
                                    <p:cond delay="0"/>
                                  </p:stCondLst>
                                  <p:childTnLst>
                                    <p:set>
                                      <p:cBhvr>
                                        <p:cTn id="37" dur="1000">
                                          <p:stCondLst>
                                            <p:cond delay="0"/>
                                          </p:stCondLst>
                                        </p:cTn>
                                        <p:tgtEl>
                                          <p:spTgt spid="4190"/>
                                        </p:tgtEl>
                                        <p:attrNameLst>
                                          <p:attrName>style.visibility</p:attrName>
                                        </p:attrNameLst>
                                      </p:cBhvr>
                                      <p:to>
                                        <p:strVal val="visible"/>
                                      </p:to>
                                    </p:set>
                                  </p:childTnLst>
                                  <p:subTnLst>
                                    <p:set>
                                      <p:cBhvr override="childStyle">
                                        <p:cTn dur="1" fill="hold" display="0" masterRel="sameClick" afterEffect="1">
                                          <p:stCondLst>
                                            <p:cond evt="end" delay="0">
                                              <p:tn val="36"/>
                                            </p:cond>
                                          </p:stCondLst>
                                        </p:cTn>
                                        <p:tgtEl>
                                          <p:spTgt spid="4190"/>
                                        </p:tgtEl>
                                        <p:attrNameLst>
                                          <p:attrName>style.visibility</p:attrName>
                                        </p:attrNameLst>
                                      </p:cBhvr>
                                      <p:to>
                                        <p:strVal val="hidden"/>
                                      </p:to>
                                    </p:set>
                                    <p:audio>
                                      <p:cMediaNode>
                                        <p:cTn display="0" masterRel="sameClick">
                                          <p:stCondLst>
                                            <p:cond evt="begin" delay="0">
                                              <p:tn val="36"/>
                                            </p:cond>
                                          </p:stCondLst>
                                          <p:endCondLst>
                                            <p:cond evt="onStopAudio" delay="0">
                                              <p:tgtEl>
                                                <p:sldTgt/>
                                              </p:tgtEl>
                                            </p:cond>
                                          </p:endCondLst>
                                        </p:cTn>
                                        <p:tgtEl>
                                          <p:sndTgt r:embed="rId3" name="cashreg.wav"/>
                                        </p:tgtEl>
                                      </p:cMediaNode>
                                    </p:audio>
                                  </p:subTnLst>
                                </p:cTn>
                              </p:par>
                            </p:childTnLst>
                          </p:cTn>
                        </p:par>
                        <p:par>
                          <p:cTn id="38" fill="hold">
                            <p:stCondLst>
                              <p:cond delay="6500"/>
                            </p:stCondLst>
                            <p:childTnLst>
                              <p:par>
                                <p:cTn id="39" presetID="11" presetClass="entr" presetSubtype="0" fill="hold" grpId="0" nodeType="afterEffect">
                                  <p:stCondLst>
                                    <p:cond delay="0"/>
                                  </p:stCondLst>
                                  <p:childTnLst>
                                    <p:set>
                                      <p:cBhvr>
                                        <p:cTn id="40" dur="1000">
                                          <p:stCondLst>
                                            <p:cond delay="0"/>
                                          </p:stCondLst>
                                        </p:cTn>
                                        <p:tgtEl>
                                          <p:spTgt spid="4191"/>
                                        </p:tgtEl>
                                        <p:attrNameLst>
                                          <p:attrName>style.visibility</p:attrName>
                                        </p:attrNameLst>
                                      </p:cBhvr>
                                      <p:to>
                                        <p:strVal val="visible"/>
                                      </p:to>
                                    </p:set>
                                  </p:childTnLst>
                                  <p:subTnLst>
                                    <p:set>
                                      <p:cBhvr override="childStyle">
                                        <p:cTn dur="1" fill="hold" display="0" masterRel="sameClick" afterEffect="1">
                                          <p:stCondLst>
                                            <p:cond evt="end" delay="0">
                                              <p:tn val="39"/>
                                            </p:cond>
                                          </p:stCondLst>
                                        </p:cTn>
                                        <p:tgtEl>
                                          <p:spTgt spid="4191"/>
                                        </p:tgtEl>
                                        <p:attrNameLst>
                                          <p:attrName>style.visibility</p:attrName>
                                        </p:attrNameLst>
                                      </p:cBhvr>
                                      <p:to>
                                        <p:strVal val="hidden"/>
                                      </p:to>
                                    </p:set>
                                    <p:audio>
                                      <p:cMediaNode>
                                        <p:cTn display="0" masterRel="sameClick">
                                          <p:stCondLst>
                                            <p:cond evt="begin" delay="0">
                                              <p:tn val="39"/>
                                            </p:cond>
                                          </p:stCondLst>
                                          <p:endCondLst>
                                            <p:cond evt="onStopAudio" delay="0">
                                              <p:tgtEl>
                                                <p:sldTgt/>
                                              </p:tgtEl>
                                            </p:cond>
                                          </p:endCondLst>
                                        </p:cTn>
                                        <p:tgtEl>
                                          <p:sndTgt r:embed="rId3" name="cashreg.wav"/>
                                        </p:tgtEl>
                                      </p:cMediaNode>
                                    </p:audio>
                                  </p:subTnLst>
                                </p:cTn>
                              </p:par>
                            </p:childTnLst>
                          </p:cTn>
                        </p:par>
                        <p:par>
                          <p:cTn id="41" fill="hold">
                            <p:stCondLst>
                              <p:cond delay="7500"/>
                            </p:stCondLst>
                            <p:childTnLst>
                              <p:par>
                                <p:cTn id="42" presetID="11" presetClass="entr" presetSubtype="0" fill="hold" grpId="0" nodeType="afterEffect">
                                  <p:stCondLst>
                                    <p:cond delay="0"/>
                                  </p:stCondLst>
                                  <p:childTnLst>
                                    <p:set>
                                      <p:cBhvr>
                                        <p:cTn id="43" dur="1000">
                                          <p:stCondLst>
                                            <p:cond delay="0"/>
                                          </p:stCondLst>
                                        </p:cTn>
                                        <p:tgtEl>
                                          <p:spTgt spid="4182"/>
                                        </p:tgtEl>
                                        <p:attrNameLst>
                                          <p:attrName>style.visibility</p:attrName>
                                        </p:attrNameLst>
                                      </p:cBhvr>
                                      <p:to>
                                        <p:strVal val="visible"/>
                                      </p:to>
                                    </p:set>
                                  </p:childTnLst>
                                  <p:subTnLst>
                                    <p:set>
                                      <p:cBhvr override="childStyle">
                                        <p:cTn dur="1" fill="hold" display="0" masterRel="sameClick" afterEffect="1">
                                          <p:stCondLst>
                                            <p:cond evt="end" delay="0">
                                              <p:tn val="42"/>
                                            </p:cond>
                                          </p:stCondLst>
                                        </p:cTn>
                                        <p:tgtEl>
                                          <p:spTgt spid="4182"/>
                                        </p:tgtEl>
                                        <p:attrNameLst>
                                          <p:attrName>style.visibility</p:attrName>
                                        </p:attrNameLst>
                                      </p:cBhvr>
                                      <p:to>
                                        <p:strVal val="hidden"/>
                                      </p:to>
                                    </p:set>
                                    <p:audio>
                                      <p:cMediaNode>
                                        <p:cTn display="0" masterRel="sameClick">
                                          <p:stCondLst>
                                            <p:cond evt="begin" delay="0">
                                              <p:tn val="42"/>
                                            </p:cond>
                                          </p:stCondLst>
                                          <p:endCondLst>
                                            <p:cond evt="onStopAudio" delay="0">
                                              <p:tgtEl>
                                                <p:sldTgt/>
                                              </p:tgtEl>
                                            </p:cond>
                                          </p:endCondLst>
                                        </p:cTn>
                                        <p:tgtEl>
                                          <p:sndTgt r:embed="rId3" name="cashreg.wav"/>
                                        </p:tgtEl>
                                      </p:cMediaNode>
                                    </p:audio>
                                  </p:subTnLst>
                                </p:cTn>
                              </p:par>
                            </p:childTnLst>
                          </p:cTn>
                        </p:par>
                        <p:par>
                          <p:cTn id="44" fill="hold">
                            <p:stCondLst>
                              <p:cond delay="8500"/>
                            </p:stCondLst>
                            <p:childTnLst>
                              <p:par>
                                <p:cTn id="45" presetID="11" presetClass="entr" presetSubtype="0" fill="hold" grpId="0" nodeType="afterEffect">
                                  <p:stCondLst>
                                    <p:cond delay="0"/>
                                  </p:stCondLst>
                                  <p:childTnLst>
                                    <p:set>
                                      <p:cBhvr>
                                        <p:cTn id="46" dur="1000">
                                          <p:stCondLst>
                                            <p:cond delay="0"/>
                                          </p:stCondLst>
                                        </p:cTn>
                                        <p:tgtEl>
                                          <p:spTgt spid="4183"/>
                                        </p:tgtEl>
                                        <p:attrNameLst>
                                          <p:attrName>style.visibility</p:attrName>
                                        </p:attrNameLst>
                                      </p:cBhvr>
                                      <p:to>
                                        <p:strVal val="visible"/>
                                      </p:to>
                                    </p:set>
                                  </p:childTnLst>
                                  <p:subTnLst>
                                    <p:set>
                                      <p:cBhvr override="childStyle">
                                        <p:cTn dur="1" fill="hold" display="0" masterRel="sameClick" afterEffect="1">
                                          <p:stCondLst>
                                            <p:cond evt="end" delay="0">
                                              <p:tn val="45"/>
                                            </p:cond>
                                          </p:stCondLst>
                                        </p:cTn>
                                        <p:tgtEl>
                                          <p:spTgt spid="4183"/>
                                        </p:tgtEl>
                                        <p:attrNameLst>
                                          <p:attrName>style.visibility</p:attrName>
                                        </p:attrNameLst>
                                      </p:cBhvr>
                                      <p:to>
                                        <p:strVal val="hidden"/>
                                      </p:to>
                                    </p:set>
                                    <p:audio>
                                      <p:cMediaNode>
                                        <p:cTn display="0" masterRel="sameClick">
                                          <p:stCondLst>
                                            <p:cond evt="begin" delay="0">
                                              <p:tn val="45"/>
                                            </p:cond>
                                          </p:stCondLst>
                                          <p:endCondLst>
                                            <p:cond evt="onStopAudio" delay="0">
                                              <p:tgtEl>
                                                <p:sldTgt/>
                                              </p:tgtEl>
                                            </p:cond>
                                          </p:endCondLst>
                                        </p:cTn>
                                        <p:tgtEl>
                                          <p:sndTgt r:embed="rId3" name="cashreg.wav"/>
                                        </p:tgtEl>
                                      </p:cMediaNode>
                                    </p:audio>
                                  </p:subTnLst>
                                </p:cTn>
                              </p:par>
                            </p:childTnLst>
                          </p:cTn>
                        </p:par>
                        <p:par>
                          <p:cTn id="47" fill="hold">
                            <p:stCondLst>
                              <p:cond delay="9500"/>
                            </p:stCondLst>
                            <p:childTnLst>
                              <p:par>
                                <p:cTn id="48" presetID="11" presetClass="entr" presetSubtype="0" fill="hold" grpId="0" nodeType="afterEffect">
                                  <p:stCondLst>
                                    <p:cond delay="0"/>
                                  </p:stCondLst>
                                  <p:childTnLst>
                                    <p:set>
                                      <p:cBhvr>
                                        <p:cTn id="49" dur="1000">
                                          <p:stCondLst>
                                            <p:cond delay="0"/>
                                          </p:stCondLst>
                                        </p:cTn>
                                        <p:tgtEl>
                                          <p:spTgt spid="4181"/>
                                        </p:tgtEl>
                                        <p:attrNameLst>
                                          <p:attrName>style.visibility</p:attrName>
                                        </p:attrNameLst>
                                      </p:cBhvr>
                                      <p:to>
                                        <p:strVal val="visible"/>
                                      </p:to>
                                    </p:set>
                                  </p:childTnLst>
                                  <p:subTnLst>
                                    <p:set>
                                      <p:cBhvr override="childStyle">
                                        <p:cTn dur="1" fill="hold" display="0" masterRel="sameClick" afterEffect="1">
                                          <p:stCondLst>
                                            <p:cond evt="end" delay="0">
                                              <p:tn val="48"/>
                                            </p:cond>
                                          </p:stCondLst>
                                        </p:cTn>
                                        <p:tgtEl>
                                          <p:spTgt spid="4181"/>
                                        </p:tgtEl>
                                        <p:attrNameLst>
                                          <p:attrName>style.visibility</p:attrName>
                                        </p:attrNameLst>
                                      </p:cBhvr>
                                      <p:to>
                                        <p:strVal val="hidden"/>
                                      </p:to>
                                    </p:set>
                                    <p:audio>
                                      <p:cMediaNode>
                                        <p:cTn display="0" masterRel="sameClick">
                                          <p:stCondLst>
                                            <p:cond evt="begin" delay="0">
                                              <p:tn val="48"/>
                                            </p:cond>
                                          </p:stCondLst>
                                          <p:endCondLst>
                                            <p:cond evt="onStopAudio" delay="0">
                                              <p:tgtEl>
                                                <p:sldTgt/>
                                              </p:tgtEl>
                                            </p:cond>
                                          </p:endCondLst>
                                        </p:cTn>
                                        <p:tgtEl>
                                          <p:sndTgt r:embed="rId3" name="cashreg.wav"/>
                                        </p:tgtEl>
                                      </p:cMediaNode>
                                    </p:audio>
                                  </p:subTnLst>
                                </p:cTn>
                              </p:par>
                            </p:childTnLst>
                          </p:cTn>
                        </p:par>
                        <p:par>
                          <p:cTn id="50" fill="hold">
                            <p:stCondLst>
                              <p:cond delay="10500"/>
                            </p:stCondLst>
                            <p:childTnLst>
                              <p:par>
                                <p:cTn id="51" presetID="11" presetClass="entr" presetSubtype="0" fill="hold" grpId="0" nodeType="afterEffect">
                                  <p:stCondLst>
                                    <p:cond delay="0"/>
                                  </p:stCondLst>
                                  <p:childTnLst>
                                    <p:set>
                                      <p:cBhvr>
                                        <p:cTn id="52" dur="1000">
                                          <p:stCondLst>
                                            <p:cond delay="0"/>
                                          </p:stCondLst>
                                        </p:cTn>
                                        <p:tgtEl>
                                          <p:spTgt spid="4184"/>
                                        </p:tgtEl>
                                        <p:attrNameLst>
                                          <p:attrName>style.visibility</p:attrName>
                                        </p:attrNameLst>
                                      </p:cBhvr>
                                      <p:to>
                                        <p:strVal val="visible"/>
                                      </p:to>
                                    </p:set>
                                  </p:childTnLst>
                                  <p:subTnLst>
                                    <p:set>
                                      <p:cBhvr override="childStyle">
                                        <p:cTn dur="1" fill="hold" display="0" masterRel="sameClick" afterEffect="1">
                                          <p:stCondLst>
                                            <p:cond evt="end" delay="0">
                                              <p:tn val="51"/>
                                            </p:cond>
                                          </p:stCondLst>
                                        </p:cTn>
                                        <p:tgtEl>
                                          <p:spTgt spid="4184"/>
                                        </p:tgtEl>
                                        <p:attrNameLst>
                                          <p:attrName>style.visibility</p:attrName>
                                        </p:attrNameLst>
                                      </p:cBhvr>
                                      <p:to>
                                        <p:strVal val="hidden"/>
                                      </p:to>
                                    </p:set>
                                    <p:audio>
                                      <p:cMediaNode>
                                        <p:cTn display="0" masterRel="sameClick">
                                          <p:stCondLst>
                                            <p:cond evt="begin" delay="0">
                                              <p:tn val="51"/>
                                            </p:cond>
                                          </p:stCondLst>
                                          <p:endCondLst>
                                            <p:cond evt="onStopAudio" delay="0">
                                              <p:tgtEl>
                                                <p:sldTgt/>
                                              </p:tgtEl>
                                            </p:cond>
                                          </p:endCondLst>
                                        </p:cTn>
                                        <p:tgtEl>
                                          <p:sndTgt r:embed="rId4" name="explosion-01.wav"/>
                                        </p:tgtEl>
                                      </p:cMediaNode>
                                    </p:audio>
                                  </p:sub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0" grpId="0" animBg="1"/>
      <p:bldP spid="4181" grpId="0"/>
      <p:bldP spid="4182" grpId="0"/>
      <p:bldP spid="4183" grpId="0"/>
      <p:bldP spid="4184" grpId="0"/>
      <p:bldP spid="4185" grpId="0"/>
      <p:bldP spid="4186" grpId="0"/>
      <p:bldP spid="4187" grpId="0"/>
      <p:bldP spid="4188" grpId="0"/>
      <p:bldP spid="4189" grpId="0"/>
      <p:bldP spid="4190" grpId="0"/>
      <p:bldP spid="4191"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16&quot;&gt;&lt;/object&gt;&lt;object type=&quot;2&quot; unique_id=&quot;10017&quot;&gt;&lt;object type=&quot;3&quot; unique_id=&quot;11444&quot;&gt;&lt;property id=&quot;20148&quot; value=&quot;5&quot;/&gt;&lt;property id=&quot;20300&quot; value=&quot;Slide 13&quot;/&gt;&lt;property id=&quot;20307&quot; value=&quot;363&quot;/&gt;&lt;/object&gt;&lt;object type=&quot;3&quot; unique_id=&quot;11544&quot;&gt;&lt;property id=&quot;20148&quot; value=&quot;5&quot;/&gt;&lt;property id=&quot;20300&quot; value=&quot;Slide 7&quot;/&gt;&lt;property id=&quot;20307&quot; value=&quot;369&quot;/&gt;&lt;/object&gt;&lt;object type=&quot;3&quot; unique_id=&quot;11655&quot;&gt;&lt;property id=&quot;20148&quot; value=&quot;5&quot;/&gt;&lt;property id=&quot;20300&quot; value=&quot;Slide 6&quot;/&gt;&lt;property id=&quot;20307&quot; value=&quot;384&quot;/&gt;&lt;/object&gt;&lt;object type=&quot;3&quot; unique_id=&quot;11656&quot;&gt;&lt;property id=&quot;20148&quot; value=&quot;5&quot;/&gt;&lt;property id=&quot;20300&quot; value=&quot;Slide 8&quot;/&gt;&lt;property id=&quot;20307&quot; value=&quot;379&quot;/&gt;&lt;/object&gt;&lt;object type=&quot;3&quot; unique_id=&quot;11657&quot;&gt;&lt;property id=&quot;20148&quot; value=&quot;5&quot;/&gt;&lt;property id=&quot;20300&quot; value=&quot;Slide 9&quot;/&gt;&lt;property id=&quot;20307&quot; value=&quot;380&quot;/&gt;&lt;/object&gt;&lt;object type=&quot;3&quot; unique_id=&quot;11658&quot;&gt;&lt;property id=&quot;20148&quot; value=&quot;5&quot;/&gt;&lt;property id=&quot;20300&quot; value=&quot;Slide 10&quot;/&gt;&lt;property id=&quot;20307&quot; value=&quot;381&quot;/&gt;&lt;/object&gt;&lt;object type=&quot;3&quot; unique_id=&quot;11659&quot;&gt;&lt;property id=&quot;20148&quot; value=&quot;5&quot;/&gt;&lt;property id=&quot;20300&quot; value=&quot;Slide 11&quot;/&gt;&lt;property id=&quot;20307&quot; value=&quot;382&quot;/&gt;&lt;/object&gt;&lt;object type=&quot;3&quot; unique_id=&quot;11660&quot;&gt;&lt;property id=&quot;20148&quot; value=&quot;5&quot;/&gt;&lt;property id=&quot;20300&quot; value=&quot;Slide 12&quot;/&gt;&lt;property id=&quot;20307&quot; value=&quot;383&quot;/&gt;&lt;/object&gt;&lt;object type=&quot;3&quot; unique_id=&quot;11661&quot;&gt;&lt;property id=&quot;20148&quot; value=&quot;5&quot;/&gt;&lt;property id=&quot;20300&quot; value=&quot;Slide 14&quot;/&gt;&lt;property id=&quot;20307&quot; value=&quot;377&quot;/&gt;&lt;/object&gt;&lt;object type=&quot;3&quot; unique_id=&quot;11754&quot;&gt;&lt;property id=&quot;20148&quot; value=&quot;5&quot;/&gt;&lt;property id=&quot;20300&quot; value=&quot;Slide 1&quot;/&gt;&lt;property id=&quot;20307&quot; value=&quot;390&quot;/&gt;&lt;/object&gt;&lt;object type=&quot;3&quot; unique_id=&quot;11755&quot;&gt;&lt;property id=&quot;20148&quot; value=&quot;5&quot;/&gt;&lt;property id=&quot;20300&quot; value=&quot;Slide 2&quot;/&gt;&lt;property id=&quot;20307&quot; value=&quot;386&quot;/&gt;&lt;/object&gt;&lt;object type=&quot;3&quot; unique_id=&quot;11756&quot;&gt;&lt;property id=&quot;20148&quot; value=&quot;5&quot;/&gt;&lt;property id=&quot;20300&quot; value=&quot;Slide 3&quot;/&gt;&lt;property id=&quot;20307&quot; value=&quot;387&quot;/&gt;&lt;/object&gt;&lt;object type=&quot;3&quot; unique_id=&quot;11757&quot;&gt;&lt;property id=&quot;20148&quot; value=&quot;5&quot;/&gt;&lt;property id=&quot;20300&quot; value=&quot;Slide 4&quot;/&gt;&lt;property id=&quot;20307&quot; value=&quot;388&quot;/&gt;&lt;/object&gt;&lt;object type=&quot;3&quot; unique_id=&quot;11758&quot;&gt;&lt;property id=&quot;20148&quot; value=&quot;5&quot;/&gt;&lt;property id=&quot;20300&quot; value=&quot;Slide 5&quot;/&gt;&lt;property id=&quot;20307&quot; value=&quot;389&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3705</TotalTime>
  <Words>650</Words>
  <Application>Microsoft Office PowerPoint</Application>
  <PresentationFormat>On-screen Show (4:3)</PresentationFormat>
  <Paragraphs>134</Paragraphs>
  <Slides>14</Slides>
  <Notes>0</Notes>
  <HiddenSlides>0</HiddenSlides>
  <MMClips>3</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14</vt:i4>
      </vt:variant>
    </vt:vector>
  </HeadingPairs>
  <TitlesOfParts>
    <vt:vector size="17" baseType="lpstr">
      <vt:lpstr>Equity</vt:lpstr>
      <vt:lpstr>Capsules</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TS624</cp:lastModifiedBy>
  <cp:revision>275</cp:revision>
  <cp:lastPrinted>1601-01-01T00:00:00Z</cp:lastPrinted>
  <dcterms:created xsi:type="dcterms:W3CDTF">2013-09-15T01:42:14Z</dcterms:created>
  <dcterms:modified xsi:type="dcterms:W3CDTF">2018-01-12T03:39:30Z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